
<file path=[Content_Types].xml><?xml version="1.0" encoding="utf-8"?>
<Types xmlns="http://schemas.openxmlformats.org/package/2006/content-types">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
  </p:notesMasterIdLst>
  <p:handoutMasterIdLst>
    <p:handoutMasterId r:id="rId81"/>
  </p:handoutMasterIdLst>
  <p:sldIdLst>
    <p:sldId id="530" r:id="rId4"/>
    <p:sldId id="531" r:id="rId6"/>
    <p:sldId id="532" r:id="rId7"/>
    <p:sldId id="533" r:id="rId8"/>
    <p:sldId id="534" r:id="rId9"/>
    <p:sldId id="535" r:id="rId10"/>
    <p:sldId id="536" r:id="rId11"/>
    <p:sldId id="537" r:id="rId12"/>
    <p:sldId id="538" r:id="rId13"/>
    <p:sldId id="539" r:id="rId14"/>
    <p:sldId id="540" r:id="rId15"/>
    <p:sldId id="541" r:id="rId16"/>
    <p:sldId id="542" r:id="rId17"/>
    <p:sldId id="543" r:id="rId18"/>
    <p:sldId id="544" r:id="rId19"/>
    <p:sldId id="545" r:id="rId20"/>
    <p:sldId id="546" r:id="rId21"/>
    <p:sldId id="547" r:id="rId22"/>
    <p:sldId id="548" r:id="rId23"/>
    <p:sldId id="549" r:id="rId24"/>
    <p:sldId id="550" r:id="rId25"/>
    <p:sldId id="551" r:id="rId26"/>
    <p:sldId id="552" r:id="rId27"/>
    <p:sldId id="553" r:id="rId28"/>
    <p:sldId id="554" r:id="rId29"/>
    <p:sldId id="555" r:id="rId30"/>
    <p:sldId id="556" r:id="rId31"/>
    <p:sldId id="557" r:id="rId32"/>
    <p:sldId id="558" r:id="rId33"/>
    <p:sldId id="559" r:id="rId34"/>
    <p:sldId id="560" r:id="rId35"/>
    <p:sldId id="561" r:id="rId36"/>
    <p:sldId id="562" r:id="rId37"/>
    <p:sldId id="563" r:id="rId38"/>
    <p:sldId id="564" r:id="rId39"/>
    <p:sldId id="565" r:id="rId40"/>
    <p:sldId id="566" r:id="rId41"/>
    <p:sldId id="567" r:id="rId42"/>
    <p:sldId id="569" r:id="rId43"/>
    <p:sldId id="570" r:id="rId44"/>
    <p:sldId id="571" r:id="rId45"/>
    <p:sldId id="572" r:id="rId46"/>
    <p:sldId id="573" r:id="rId47"/>
    <p:sldId id="574" r:id="rId48"/>
    <p:sldId id="575" r:id="rId49"/>
    <p:sldId id="576" r:id="rId50"/>
    <p:sldId id="577" r:id="rId51"/>
    <p:sldId id="578" r:id="rId52"/>
    <p:sldId id="579" r:id="rId53"/>
    <p:sldId id="580" r:id="rId54"/>
    <p:sldId id="581" r:id="rId55"/>
    <p:sldId id="582" r:id="rId56"/>
    <p:sldId id="583" r:id="rId57"/>
    <p:sldId id="584" r:id="rId58"/>
    <p:sldId id="585" r:id="rId59"/>
    <p:sldId id="586" r:id="rId60"/>
    <p:sldId id="587" r:id="rId61"/>
    <p:sldId id="588" r:id="rId62"/>
    <p:sldId id="589" r:id="rId63"/>
    <p:sldId id="590" r:id="rId64"/>
    <p:sldId id="591" r:id="rId65"/>
    <p:sldId id="592" r:id="rId66"/>
    <p:sldId id="593" r:id="rId67"/>
    <p:sldId id="594" r:id="rId68"/>
    <p:sldId id="595" r:id="rId69"/>
    <p:sldId id="596" r:id="rId70"/>
    <p:sldId id="597" r:id="rId71"/>
    <p:sldId id="598" r:id="rId72"/>
    <p:sldId id="599" r:id="rId73"/>
    <p:sldId id="600" r:id="rId74"/>
    <p:sldId id="601" r:id="rId75"/>
    <p:sldId id="602" r:id="rId76"/>
    <p:sldId id="603" r:id="rId77"/>
    <p:sldId id="604" r:id="rId78"/>
    <p:sldId id="605" r:id="rId79"/>
    <p:sldId id="606" r:id="rId80"/>
  </p:sldIdLst>
  <p:sldSz cx="12192000" cy="6858000"/>
  <p:notesSz cx="6797675" cy="992632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1" autoAdjust="0"/>
    <p:restoredTop sz="94660"/>
  </p:normalViewPr>
  <p:slideViewPr>
    <p:cSldViewPr snapToGrid="0">
      <p:cViewPr varScale="1">
        <p:scale>
          <a:sx n="92" d="100"/>
          <a:sy n="92" d="100"/>
        </p:scale>
        <p:origin x="9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5" Type="http://schemas.openxmlformats.org/officeDocument/2006/relationships/commentAuthors" Target="commentAuthors.xml"/><Relationship Id="rId84" Type="http://schemas.openxmlformats.org/officeDocument/2006/relationships/tableStyles" Target="tableStyles.xml"/><Relationship Id="rId83" Type="http://schemas.openxmlformats.org/officeDocument/2006/relationships/viewProps" Target="viewProps.xml"/><Relationship Id="rId82" Type="http://schemas.openxmlformats.org/officeDocument/2006/relationships/presProps" Target="presProps.xml"/><Relationship Id="rId81" Type="http://schemas.openxmlformats.org/officeDocument/2006/relationships/handoutMaster" Target="handoutMasters/handoutMaster1.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9748" cy="540650"/>
          </a:xfrm>
          <a:prstGeom prst="rect">
            <a:avLst/>
          </a:prstGeom>
        </p:spPr>
        <p:txBody>
          <a:bodyPr vert="horz" lIns="91440" tIns="45720" rIns="91440" bIns="45720" rtlCol="0"/>
          <a:lstStyle>
            <a:lvl1pPr algn="l">
              <a:defRPr sz="1180"/>
            </a:lvl1pPr>
          </a:lstStyle>
          <a:p>
            <a:endParaRPr lang="zh-CN" altLang="en-US"/>
          </a:p>
        </p:txBody>
      </p:sp>
      <p:sp>
        <p:nvSpPr>
          <p:cNvPr id="3" name="日期占位符 2"/>
          <p:cNvSpPr>
            <a:spLocks noGrp="1"/>
          </p:cNvSpPr>
          <p:nvPr>
            <p:ph type="dt" sz="quarter" idx="1"/>
          </p:nvPr>
        </p:nvSpPr>
        <p:spPr>
          <a:xfrm>
            <a:off x="3816573" y="0"/>
            <a:ext cx="2919748" cy="540650"/>
          </a:xfrm>
          <a:prstGeom prst="rect">
            <a:avLst/>
          </a:prstGeom>
        </p:spPr>
        <p:txBody>
          <a:bodyPr vert="horz" lIns="91440" tIns="45720" rIns="91440" bIns="45720" rtlCol="0"/>
          <a:lstStyle>
            <a:lvl1pPr algn="r">
              <a:defRPr sz="118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234923"/>
            <a:ext cx="2919748" cy="540649"/>
          </a:xfrm>
          <a:prstGeom prst="rect">
            <a:avLst/>
          </a:prstGeom>
        </p:spPr>
        <p:txBody>
          <a:bodyPr vert="horz" lIns="91440" tIns="45720" rIns="91440" bIns="45720" rtlCol="0" anchor="b"/>
          <a:lstStyle>
            <a:lvl1pPr algn="l">
              <a:defRPr sz="1180"/>
            </a:lvl1pPr>
          </a:lstStyle>
          <a:p>
            <a:endParaRPr lang="zh-CN" altLang="en-US"/>
          </a:p>
        </p:txBody>
      </p:sp>
      <p:sp>
        <p:nvSpPr>
          <p:cNvPr id="5" name="灯片编号占位符 4"/>
          <p:cNvSpPr>
            <a:spLocks noGrp="1"/>
          </p:cNvSpPr>
          <p:nvPr>
            <p:ph type="sldNum" sz="quarter" idx="3"/>
          </p:nvPr>
        </p:nvSpPr>
        <p:spPr>
          <a:xfrm>
            <a:off x="3816573" y="10234923"/>
            <a:ext cx="2919748" cy="540649"/>
          </a:xfrm>
          <a:prstGeom prst="rect">
            <a:avLst/>
          </a:prstGeom>
        </p:spPr>
        <p:txBody>
          <a:bodyPr vert="horz" lIns="91440" tIns="45720" rIns="91440" bIns="45720" rtlCol="0" anchor="b"/>
          <a:lstStyle>
            <a:lvl1pPr algn="r">
              <a:defRPr sz="118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45406" cy="497333"/>
          </a:xfrm>
          <a:prstGeom prst="rect">
            <a:avLst/>
          </a:prstGeom>
        </p:spPr>
        <p:txBody>
          <a:bodyPr vert="horz" lIns="88194" tIns="44097" rIns="88194" bIns="44097" rtlCol="0"/>
          <a:lstStyle>
            <a:lvl1pPr algn="l">
              <a:defRPr sz="1200"/>
            </a:lvl1pPr>
          </a:lstStyle>
          <a:p>
            <a:endParaRPr lang="zh-CN" altLang="en-US"/>
          </a:p>
        </p:txBody>
      </p:sp>
      <p:sp>
        <p:nvSpPr>
          <p:cNvPr id="3" name="日期占位符 2"/>
          <p:cNvSpPr>
            <a:spLocks noGrp="1"/>
          </p:cNvSpPr>
          <p:nvPr>
            <p:ph type="dt" idx="1"/>
          </p:nvPr>
        </p:nvSpPr>
        <p:spPr>
          <a:xfrm>
            <a:off x="3850750" y="1"/>
            <a:ext cx="2945405" cy="497333"/>
          </a:xfrm>
          <a:prstGeom prst="rect">
            <a:avLst/>
          </a:prstGeom>
        </p:spPr>
        <p:txBody>
          <a:bodyPr vert="horz" lIns="88194" tIns="44097" rIns="88194" bIns="44097" rtlCol="0"/>
          <a:lstStyle>
            <a:lvl1pPr algn="r">
              <a:defRPr sz="1200"/>
            </a:lvl1pPr>
          </a:lstStyle>
          <a:p>
            <a:fld id="{6389EE4C-2264-4387-BB0D-60367AD3E2A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88194" tIns="44097" rIns="88194" bIns="44097" rtlCol="0" anchor="ctr"/>
          <a:lstStyle/>
          <a:p>
            <a:endParaRPr lang="zh-CN" altLang="en-US"/>
          </a:p>
        </p:txBody>
      </p:sp>
      <p:sp>
        <p:nvSpPr>
          <p:cNvPr id="5" name="备注占位符 4"/>
          <p:cNvSpPr>
            <a:spLocks noGrp="1"/>
          </p:cNvSpPr>
          <p:nvPr>
            <p:ph type="body" sz="quarter" idx="3"/>
          </p:nvPr>
        </p:nvSpPr>
        <p:spPr>
          <a:xfrm>
            <a:off x="680527" y="4777782"/>
            <a:ext cx="5438140" cy="3907834"/>
          </a:xfrm>
          <a:prstGeom prst="rect">
            <a:avLst/>
          </a:prstGeom>
        </p:spPr>
        <p:txBody>
          <a:bodyPr vert="horz" lIns="88194" tIns="44097" rIns="88194" bIns="44097"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1" y="9429305"/>
            <a:ext cx="2945406" cy="497333"/>
          </a:xfrm>
          <a:prstGeom prst="rect">
            <a:avLst/>
          </a:prstGeom>
        </p:spPr>
        <p:txBody>
          <a:bodyPr vert="horz" lIns="88194" tIns="44097" rIns="88194" bIns="44097"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750" y="9429305"/>
            <a:ext cx="2945405" cy="497333"/>
          </a:xfrm>
          <a:prstGeom prst="rect">
            <a:avLst/>
          </a:prstGeom>
        </p:spPr>
        <p:txBody>
          <a:bodyPr vert="horz" lIns="88194" tIns="44097" rIns="88194" bIns="44097" rtlCol="0" anchor="b"/>
          <a:lstStyle>
            <a:lvl1pPr algn="r">
              <a:defRPr sz="1200"/>
            </a:lvl1pPr>
          </a:lstStyle>
          <a:p>
            <a:fld id="{47A8B3B1-43A6-4C34-B91D-940C2DB9581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idx="4294967295"/>
          </p:nvPr>
        </p:nvSpPr>
        <p:spPr/>
      </p:sp>
      <p:sp>
        <p:nvSpPr>
          <p:cNvPr id="9219" name="备注占位符 2"/>
          <p:cNvSpPr>
            <a:spLocks noGrp="1" noChangeArrowheads="1"/>
          </p:cNvSpPr>
          <p:nvPr>
            <p:ph type="body" idx="4294967295"/>
          </p:nvPr>
        </p:nvSpPr>
        <p:spPr/>
        <p:txBody>
          <a:bodyPr/>
          <a:lstStyle/>
          <a:p>
            <a:pPr eaLnBrk="1" hangingPunct="1">
              <a:spcBef>
                <a:spcPct val="0"/>
              </a:spcBef>
            </a:pPr>
            <a:endParaRPr lang="zh-CN" altLang="en-US"/>
          </a:p>
        </p:txBody>
      </p:sp>
      <p:sp>
        <p:nvSpPr>
          <p:cNvPr id="9220" name="灯片编号占位符 3"/>
          <p:cNvSpPr txBox="1">
            <a:spLocks noGrp="1" noChangeArrowheads="1"/>
          </p:cNvSpPr>
          <p:nvPr/>
        </p:nvSpPr>
        <p:spPr bwMode="auto">
          <a:xfrm>
            <a:off x="3717075" y="8423862"/>
            <a:ext cx="2843631" cy="44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94" tIns="44097" rIns="88194" bIns="44097" anchor="b"/>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4B672B9D-77E2-49BE-B1A2-9C37753DA4D7}" type="slidenum">
              <a:rPr lang="zh-CN" altLang="en-US" sz="1200"/>
            </a:fld>
            <a:endParaRPr lang="zh-CN"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717075" y="8423862"/>
            <a:ext cx="2843631" cy="44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94" tIns="44097" rIns="88194" bIns="44097" anchor="b"/>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600CEA0F-C47D-4B5C-9287-FB54F7134A89}" type="slidenum">
              <a:rPr lang="zh-CN" altLang="en-US" sz="1200"/>
            </a:fld>
            <a:endParaRPr lang="zh-CN" altLang="en-US" sz="1200"/>
          </a:p>
        </p:txBody>
      </p:sp>
      <p:sp>
        <p:nvSpPr>
          <p:cNvPr id="76803" name="Rectangle 2"/>
          <p:cNvSpPr>
            <a:spLocks noGrp="1" noRot="1" noChangeAspect="1" noChangeArrowheads="1" noTextEdit="1"/>
          </p:cNvSpPr>
          <p:nvPr>
            <p:ph type="sldImg" idx="4294967295"/>
          </p:nvPr>
        </p:nvSpPr>
        <p:spPr/>
      </p:sp>
      <p:sp>
        <p:nvSpPr>
          <p:cNvPr id="76804" name="Rectangle 3"/>
          <p:cNvSpPr>
            <a:spLocks noGrp="1" noRot="1" noChangeArrowheads="1"/>
          </p:cNvSpPr>
          <p:nvPr>
            <p:ph type="body" idx="4294967295"/>
          </p:nvPr>
        </p:nvSpPr>
        <p:spPr/>
        <p:txBody>
          <a:bodyPr anchor="ctr"/>
          <a:lstStyle/>
          <a:p>
            <a:pPr eaLnBrk="1" hangingPunct="1"/>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208897"/>
          <p:cNvSpPr>
            <a:spLocks noGrp="1" noRot="1" noChangeAspect="1" noChangeArrowheads="1" noTextEdit="1"/>
          </p:cNvSpPr>
          <p:nvPr>
            <p:ph type="sldImg" idx="4294967295"/>
          </p:nvPr>
        </p:nvSpPr>
        <p:spPr/>
      </p:sp>
      <p:sp>
        <p:nvSpPr>
          <p:cNvPr id="78851" name="文本占位符 208898"/>
          <p:cNvSpPr>
            <a:spLocks noGrp="1" noChangeArrowheads="1"/>
          </p:cNvSpPr>
          <p:nvPr>
            <p:ph type="body" idx="4294967295"/>
          </p:nvPr>
        </p:nvSpPr>
        <p:spPr/>
        <p:txBody>
          <a:bodyPr/>
          <a:lstStyle/>
          <a:p>
            <a:pPr eaLnBrk="1" hangingPunct="1"/>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717075" y="8423862"/>
            <a:ext cx="2843631" cy="44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94" tIns="44097" rIns="88194" bIns="44097" anchor="b"/>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D047B5AE-E25A-4249-A3FF-8B0F0234DAE7}" type="slidenum">
              <a:rPr lang="zh-CN" altLang="en-US" sz="1200"/>
            </a:fld>
            <a:endParaRPr lang="zh-CN" altLang="en-US" sz="1200"/>
          </a:p>
        </p:txBody>
      </p:sp>
      <p:sp>
        <p:nvSpPr>
          <p:cNvPr id="80899" name="Rectangle 2"/>
          <p:cNvSpPr>
            <a:spLocks noGrp="1" noRot="1" noChangeAspect="1" noChangeArrowheads="1" noTextEdit="1"/>
          </p:cNvSpPr>
          <p:nvPr>
            <p:ph type="sldImg" idx="4294967295"/>
          </p:nvPr>
        </p:nvSpPr>
        <p:spPr/>
      </p:sp>
      <p:sp>
        <p:nvSpPr>
          <p:cNvPr id="80900" name="Rectangle 3"/>
          <p:cNvSpPr>
            <a:spLocks noGrp="1" noRot="1" noChangeArrowheads="1"/>
          </p:cNvSpPr>
          <p:nvPr>
            <p:ph type="body" idx="4294967295"/>
          </p:nvPr>
        </p:nvSpPr>
        <p:spPr/>
        <p:txBody>
          <a:bodyPr anchor="ctr"/>
          <a:lstStyle/>
          <a:p>
            <a:pPr eaLnBrk="1" hangingPunct="1"/>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212993"/>
          <p:cNvSpPr>
            <a:spLocks noGrp="1" noRot="1" noChangeAspect="1" noChangeArrowheads="1" noTextEdit="1"/>
          </p:cNvSpPr>
          <p:nvPr>
            <p:ph type="sldImg" idx="4294967295"/>
          </p:nvPr>
        </p:nvSpPr>
        <p:spPr/>
      </p:sp>
      <p:sp>
        <p:nvSpPr>
          <p:cNvPr id="82947" name="文本占位符 212994"/>
          <p:cNvSpPr>
            <a:spLocks noGrp="1" noChangeArrowheads="1"/>
          </p:cNvSpPr>
          <p:nvPr>
            <p:ph type="body" idx="4294967295"/>
          </p:nvPr>
        </p:nvSpPr>
        <p:spPr/>
        <p:txBody>
          <a:bodyPr/>
          <a:lstStyle/>
          <a:p>
            <a:pPr eaLnBrk="1" hangingPunct="1"/>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717075" y="8423862"/>
            <a:ext cx="2843631" cy="44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94" tIns="44097" rIns="88194" bIns="44097" anchor="b"/>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43B9C62D-05CC-4582-BC73-6A85E46224ED}" type="slidenum">
              <a:rPr lang="zh-CN" altLang="en-US" sz="1200"/>
            </a:fld>
            <a:endParaRPr lang="zh-CN" altLang="en-US" sz="1200"/>
          </a:p>
        </p:txBody>
      </p:sp>
      <p:sp>
        <p:nvSpPr>
          <p:cNvPr id="87043" name="Rectangle 2"/>
          <p:cNvSpPr>
            <a:spLocks noGrp="1" noRot="1" noChangeAspect="1" noChangeArrowheads="1" noTextEdit="1"/>
          </p:cNvSpPr>
          <p:nvPr>
            <p:ph type="sldImg" idx="4294967295"/>
          </p:nvPr>
        </p:nvSpPr>
        <p:spPr/>
      </p:sp>
      <p:sp>
        <p:nvSpPr>
          <p:cNvPr id="87044" name="Rectangle 3"/>
          <p:cNvSpPr>
            <a:spLocks noGrp="1" noRot="1" noChangeArrowheads="1"/>
          </p:cNvSpPr>
          <p:nvPr>
            <p:ph type="body" idx="4294967295"/>
          </p:nvPr>
        </p:nvSpPr>
        <p:spPr/>
        <p:txBody>
          <a:bodyPr anchor="ctr"/>
          <a:lstStyle/>
          <a:p>
            <a:pPr eaLnBrk="1" hangingPunct="1"/>
            <a:r>
              <a:rPr lang="zh-CN" altLang="en-US" b="1">
                <a:solidFill>
                  <a:srgbClr val="CC3300"/>
                </a:solidFill>
                <a:latin typeface="宋体" panose="02010600030101010101" pitchFamily="2" charset="-122"/>
              </a:rPr>
              <a:t>《许可证》一式三份，一份交作业人员带到现场，一份交作业负责人，一份交安全管理部门留存，保存期1年。</a:t>
            </a:r>
            <a:endParaRPr lang="zh-CN" altLang="en-US" b="1">
              <a:solidFill>
                <a:srgbClr val="CC3300"/>
              </a:solidFill>
              <a:latin typeface="宋体" panose="02010600030101010101" pitchFamily="2"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8B3B1-43A6-4C34-B91D-940C2DB9581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tags" Target="../tags/tag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image" Target="../media/image2.png"/><Relationship Id="rId4" Type="http://schemas.openxmlformats.org/officeDocument/2006/relationships/tags" Target="../tags/tag9.xml"/><Relationship Id="rId3" Type="http://schemas.openxmlformats.org/officeDocument/2006/relationships/image" Target="../media/image3.png"/><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image" Target="../media/image2.png"/><Relationship Id="rId5" Type="http://schemas.openxmlformats.org/officeDocument/2006/relationships/tags" Target="../tags/tag16.xml"/><Relationship Id="rId4" Type="http://schemas.openxmlformats.org/officeDocument/2006/relationships/image" Target="../media/image3.png"/><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image" Target="../media/image3.png"/><Relationship Id="rId3" Type="http://schemas.openxmlformats.org/officeDocument/2006/relationships/tags" Target="../tags/tag23.xml"/><Relationship Id="rId2" Type="http://schemas.openxmlformats.org/officeDocument/2006/relationships/tags" Target="../tags/tag22.xml"/><Relationship Id="rId10" Type="http://schemas.openxmlformats.org/officeDocument/2006/relationships/tags" Target="../tags/tag2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image" Target="../media/image2.png"/><Relationship Id="rId5" Type="http://schemas.openxmlformats.org/officeDocument/2006/relationships/tags" Target="../tags/tag32.xml"/><Relationship Id="rId4" Type="http://schemas.openxmlformats.org/officeDocument/2006/relationships/image" Target="../media/image3.png"/><Relationship Id="rId3" Type="http://schemas.openxmlformats.org/officeDocument/2006/relationships/tags" Target="../tags/tag31.xml"/><Relationship Id="rId2" Type="http://schemas.openxmlformats.org/officeDocument/2006/relationships/tags" Target="../tags/tag30.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image" Target="../media/image3.png"/><Relationship Id="rId3" Type="http://schemas.openxmlformats.org/officeDocument/2006/relationships/tags" Target="../tags/tag40.xml"/><Relationship Id="rId2" Type="http://schemas.openxmlformats.org/officeDocument/2006/relationships/tags" Target="../tags/tag39.xml"/><Relationship Id="rId10" Type="http://schemas.openxmlformats.org/officeDocument/2006/relationships/tags" Target="../tags/tag4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image" Target="../media/image2.png"/><Relationship Id="rId5" Type="http://schemas.openxmlformats.org/officeDocument/2006/relationships/tags" Target="../tags/tag49.xml"/><Relationship Id="rId4" Type="http://schemas.openxmlformats.org/officeDocument/2006/relationships/image" Target="../media/image3.png"/><Relationship Id="rId3" Type="http://schemas.openxmlformats.org/officeDocument/2006/relationships/tags" Target="../tags/tag48.xml"/><Relationship Id="rId2" Type="http://schemas.openxmlformats.org/officeDocument/2006/relationships/tags" Target="../tags/tag47.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image" Target="../media/image7.png"/><Relationship Id="rId5" Type="http://schemas.openxmlformats.org/officeDocument/2006/relationships/tags" Target="../tags/tag60.xml"/><Relationship Id="rId4" Type="http://schemas.openxmlformats.org/officeDocument/2006/relationships/image" Target="../media/image6.png"/><Relationship Id="rId3" Type="http://schemas.openxmlformats.org/officeDocument/2006/relationships/tags" Target="../tags/tag59.xml"/><Relationship Id="rId2" Type="http://schemas.openxmlformats.org/officeDocument/2006/relationships/tags" Target="../tags/tag58.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482850" y="2784475"/>
            <a:ext cx="9734550" cy="210115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78934a878c70aee8aa3b0bf1d0261d94"/>
          <p:cNvPicPr>
            <a:picLocks noChangeAspect="1"/>
          </p:cNvPicPr>
          <p:nvPr/>
        </p:nvPicPr>
        <p:blipFill>
          <a:blip r:embed="rId2"/>
          <a:stretch>
            <a:fillRect/>
          </a:stretch>
        </p:blipFill>
        <p:spPr>
          <a:xfrm>
            <a:off x="304800" y="1384300"/>
            <a:ext cx="4388485" cy="4088130"/>
          </a:xfrm>
          <a:prstGeom prst="rect">
            <a:avLst/>
          </a:prstGeom>
        </p:spPr>
      </p:pic>
      <p:pic>
        <p:nvPicPr>
          <p:cNvPr id="6" name="图片 5" descr="1_pic_quater_right_up"/>
          <p:cNvPicPr>
            <a:picLocks noChangeAspect="1"/>
          </p:cNvPicPr>
          <p:nvPr/>
        </p:nvPicPr>
        <p:blipFill>
          <a:blip r:embed="rId3"/>
          <a:stretch>
            <a:fillRect/>
          </a:stretch>
        </p:blipFill>
        <p:spPr>
          <a:xfrm>
            <a:off x="11471275" y="6141720"/>
            <a:ext cx="720090" cy="715645"/>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0_pic_quater_right_down"/>
          <p:cNvPicPr>
            <a:picLocks noChangeAspect="1"/>
          </p:cNvPicPr>
          <p:nvPr/>
        </p:nvPicPr>
        <p:blipFill>
          <a:blip r:embed="rId2"/>
          <a:stretch>
            <a:fillRect/>
          </a:stretch>
        </p:blipFill>
        <p:spPr>
          <a:xfrm>
            <a:off x="11471275" y="0"/>
            <a:ext cx="720090" cy="723900"/>
          </a:xfrm>
          <a:prstGeom prst="rect">
            <a:avLst/>
          </a:prstGeom>
        </p:spPr>
      </p:pic>
      <p:pic>
        <p:nvPicPr>
          <p:cNvPr id="8" name="图片 7" descr="1_pic_quater_left_down"/>
          <p:cNvPicPr>
            <a:picLocks noChangeAspect="1"/>
          </p:cNvPicPr>
          <p:nvPr/>
        </p:nvPicPr>
        <p:blipFill>
          <a:blip r:embed="rId3"/>
          <a:stretch>
            <a:fillRect/>
          </a:stretch>
        </p:blipFill>
        <p:spPr>
          <a:xfrm>
            <a:off x="0" y="6141720"/>
            <a:ext cx="720090" cy="715645"/>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0_pic_quater_right_down"/>
          <p:cNvPicPr>
            <a:picLocks noChangeAspect="1"/>
          </p:cNvPicPr>
          <p:nvPr/>
        </p:nvPicPr>
        <p:blipFill>
          <a:blip r:embed="rId2"/>
          <a:stretch>
            <a:fillRect/>
          </a:stretch>
        </p:blipFill>
        <p:spPr>
          <a:xfrm>
            <a:off x="11471275" y="0"/>
            <a:ext cx="720090" cy="723900"/>
          </a:xfrm>
          <a:prstGeom prst="rect">
            <a:avLst/>
          </a:prstGeom>
        </p:spPr>
      </p:pic>
      <p:pic>
        <p:nvPicPr>
          <p:cNvPr id="7" name="图片 6" descr="1_pic_quater_left_down"/>
          <p:cNvPicPr>
            <a:picLocks noChangeAspect="1"/>
          </p:cNvPicPr>
          <p:nvPr/>
        </p:nvPicPr>
        <p:blipFill>
          <a:blip r:embed="rId3"/>
          <a:stretch>
            <a:fillRect/>
          </a:stretch>
        </p:blipFill>
        <p:spPr>
          <a:xfrm>
            <a:off x="0" y="6141720"/>
            <a:ext cx="720090" cy="715645"/>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descr="0_pic_quater_right_down"/>
          <p:cNvPicPr>
            <a:picLocks noChangeAspect="1"/>
          </p:cNvPicPr>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nvPicPr>
        <p:blipFill>
          <a:blip r:embed="rId3"/>
          <a:stretch>
            <a:fillRect/>
          </a:stretch>
        </p:blipFill>
        <p:spPr>
          <a:xfrm>
            <a:off x="0" y="6141720"/>
            <a:ext cx="720090" cy="715645"/>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78934a878c70aee8aa3b0bf1d0261d94"/>
          <p:cNvPicPr>
            <a:picLocks noChangeAspect="1"/>
          </p:cNvPicPr>
          <p:nvPr>
            <p:custDataLst>
              <p:tags r:id="rId2"/>
            </p:custDataLst>
          </p:nvPr>
        </p:nvPicPr>
        <p:blipFill>
          <a:blip r:embed="rId3"/>
          <a:stretch>
            <a:fillRect/>
          </a:stretch>
        </p:blipFill>
        <p:spPr>
          <a:xfrm>
            <a:off x="609600" y="873760"/>
            <a:ext cx="5486400" cy="5109845"/>
          </a:xfrm>
          <a:prstGeom prst="rect">
            <a:avLst/>
          </a:prstGeom>
        </p:spPr>
      </p:pic>
      <p:pic>
        <p:nvPicPr>
          <p:cNvPr id="6" name="图片 5" descr="1_pic_quater_right_down"/>
          <p:cNvPicPr>
            <a:picLocks noChangeAspect="1"/>
          </p:cNvPicPr>
          <p:nvPr/>
        </p:nvPicPr>
        <p:blipFill>
          <a:blip r:embed="rId4"/>
          <a:stretch>
            <a:fillRect/>
          </a:stretch>
        </p:blipFill>
        <p:spPr>
          <a:xfrm>
            <a:off x="11471275" y="0"/>
            <a:ext cx="720090" cy="715645"/>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文本占位符 2"/>
          <p:cNvSpPr/>
          <p:nvPr>
            <p:ph type="body" idx="1" hasCustomPrompt="1"/>
            <p:custDataLst>
              <p:tags r:id="rId5"/>
            </p:custDataLst>
          </p:nvPr>
        </p:nvSpPr>
        <p:spPr>
          <a:xfrm>
            <a:off x="6604053" y="3478196"/>
            <a:ext cx="4826038" cy="1284644"/>
          </a:xfrm>
        </p:spPr>
        <p:txBody>
          <a:bodyPr vert="horz" wrap="square" lIns="0" tIns="0" rIns="0" bIns="0" rtlCol="0" anchor="t">
            <a:normAutofit/>
          </a:bodyPr>
          <a:lstStyle>
            <a:lvl1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kumimoji="0" lang="zh-CN" altLang="en-US" sz="2000" b="0" i="0" u="none" strike="noStrike" kern="1200" cap="none" spc="200" normalizeH="0" baseline="0" noProof="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mn-ea"/>
              </a:defRPr>
            </a:lvl1pPr>
            <a:lvl2pPr marL="45720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914400" indent="0" algn="ctr" defTabSz="914400" rtl="0" eaLnBrk="1" fontAlgn="auto" latinLnBrk="0" hangingPunct="1">
              <a:lnSpc>
                <a:spcPct val="12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3716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828800" indent="0" algn="ctr" defTabSz="914400" rtl="0" eaLnBrk="1" fontAlgn="auto" latinLnBrk="0" hangingPunct="1">
              <a:lnSpc>
                <a:spcPct val="12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8" name="标题 4"/>
          <p:cNvSpPr/>
          <p:nvPr>
            <p:ph type="title" hasCustomPrompt="1"/>
            <p:custDataLst>
              <p:tags r:id="rId6"/>
            </p:custDataLst>
          </p:nvPr>
        </p:nvSpPr>
        <p:spPr>
          <a:xfrm>
            <a:off x="6604053" y="2095166"/>
            <a:ext cx="4825403" cy="1246505"/>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770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2"/>
            </p:custDataLst>
          </p:nvPr>
        </p:nvPicPr>
        <p:blipFill>
          <a:blip r:embed="rId3"/>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4"/>
            </p:custDataLst>
          </p:nvPr>
        </p:nvPicPr>
        <p:blipFill>
          <a:blip r:embed="rId5"/>
          <a:stretch>
            <a:fillRect/>
          </a:stretch>
        </p:blipFill>
        <p:spPr>
          <a:xfrm>
            <a:off x="0" y="6141720"/>
            <a:ext cx="720090" cy="715645"/>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91465" y="303530"/>
            <a:ext cx="11608435" cy="6250305"/>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descr="0_pic_quater_right_down"/>
          <p:cNvPicPr>
            <a:picLocks noChangeAspect="1"/>
          </p:cNvPicPr>
          <p:nvPr>
            <p:custDataLst>
              <p:tags r:id="rId3"/>
            </p:custDataLst>
          </p:nvPr>
        </p:nvPicPr>
        <p:blipFill>
          <a:blip r:embed="rId4"/>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5"/>
            </p:custDataLst>
          </p:nvPr>
        </p:nvPicPr>
        <p:blipFill>
          <a:blip r:embed="rId6"/>
          <a:stretch>
            <a:fillRect/>
          </a:stretch>
        </p:blipFill>
        <p:spPr>
          <a:xfrm>
            <a:off x="0" y="6141720"/>
            <a:ext cx="720090" cy="715645"/>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4095" cy="6858000"/>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0_pic_quater_right_up"/>
          <p:cNvPicPr>
            <a:picLocks noChangeAspect="1"/>
          </p:cNvPicPr>
          <p:nvPr>
            <p:custDataLst>
              <p:tags r:id="rId3"/>
            </p:custDataLst>
          </p:nvPr>
        </p:nvPicPr>
        <p:blipFill>
          <a:blip r:embed="rId4"/>
          <a:stretch>
            <a:fillRect/>
          </a:stretch>
        </p:blipFill>
        <p:spPr>
          <a:xfrm>
            <a:off x="11471275" y="6133465"/>
            <a:ext cx="720090" cy="723900"/>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3825"/>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descr="0_pic_quater_right_down"/>
          <p:cNvPicPr>
            <a:picLocks noChangeAspect="1"/>
          </p:cNvPicPr>
          <p:nvPr>
            <p:custDataLst>
              <p:tags r:id="rId3"/>
            </p:custDataLst>
          </p:nvPr>
        </p:nvPicPr>
        <p:blipFill>
          <a:blip r:embed="rId4"/>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5"/>
            </p:custDataLst>
          </p:nvPr>
        </p:nvPicPr>
        <p:blipFill>
          <a:blip r:embed="rId6"/>
          <a:stretch>
            <a:fillRect/>
          </a:stretch>
        </p:blipFill>
        <p:spPr>
          <a:xfrm>
            <a:off x="0" y="6141720"/>
            <a:ext cx="720090" cy="715645"/>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cxnSp>
        <p:nvCxnSpPr>
          <p:cNvPr id="11" name="直接连接符 10"/>
          <p:cNvCxnSpPr/>
          <p:nvPr/>
        </p:nvCxnSpPr>
        <p:spPr>
          <a:xfrm>
            <a:off x="695960" y="916305"/>
            <a:ext cx="10800080" cy="0"/>
          </a:xfrm>
          <a:prstGeom prst="line">
            <a:avLst/>
          </a:prstGeom>
          <a:ln w="28575">
            <a:solidFill>
              <a:srgbClr val="00A650"/>
            </a:solidFill>
          </a:ln>
        </p:spPr>
        <p:style>
          <a:lnRef idx="1">
            <a:schemeClr val="accent1"/>
          </a:lnRef>
          <a:fillRef idx="0">
            <a:schemeClr val="accent1"/>
          </a:fillRef>
          <a:effectRef idx="0">
            <a:schemeClr val="accent1"/>
          </a:effectRef>
          <a:fontRef idx="minor">
            <a:schemeClr val="tx1"/>
          </a:fontRef>
        </p:style>
      </p:cxnSp>
      <p:sp>
        <p:nvSpPr>
          <p:cNvPr id="15" name="文本占位符 2"/>
          <p:cNvSpPr>
            <a:spLocks noGrp="1"/>
          </p:cNvSpPr>
          <p:nvPr>
            <p:ph type="body" idx="1"/>
          </p:nvPr>
        </p:nvSpPr>
        <p:spPr>
          <a:xfrm>
            <a:off x="831850" y="1197035"/>
            <a:ext cx="10515600" cy="489261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8" name="文本占位符 5"/>
          <p:cNvSpPr txBox="1"/>
          <p:nvPr userDrawn="1"/>
        </p:nvSpPr>
        <p:spPr>
          <a:xfrm>
            <a:off x="2" y="2314560"/>
            <a:ext cx="12191999" cy="5847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914400">
              <a:buNone/>
              <a:defRPr/>
            </a:pPr>
            <a:r>
              <a:rPr lang="zh-CN" altLang="en-US"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更多</a:t>
            </a:r>
            <a:r>
              <a:rPr lang="en-US" altLang="zh-CN"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独家精品资料，请咨询“安应管家”微信号：</a:t>
            </a:r>
            <a:r>
              <a:rPr lang="en-US" altLang="zh-CN"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ansyingsj1</a:t>
            </a:r>
            <a:endParaRPr lang="en-US" altLang="en-US" b="1" dirty="0">
              <a:solidFill>
                <a:srgbClr val="FAFAFA"/>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8565"/>
            <a:ext cx="12192000" cy="1829435"/>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0_pic_quater_right_up"/>
          <p:cNvPicPr>
            <a:picLocks noChangeAspect="1"/>
          </p:cNvPicPr>
          <p:nvPr>
            <p:custDataLst>
              <p:tags r:id="rId3"/>
            </p:custDataLst>
          </p:nvPr>
        </p:nvPicPr>
        <p:blipFill>
          <a:blip r:embed="rId4"/>
          <a:stretch>
            <a:fillRect/>
          </a:stretch>
        </p:blipFill>
        <p:spPr>
          <a:xfrm>
            <a:off x="11471275" y="6133465"/>
            <a:ext cx="720090" cy="723900"/>
          </a:xfrm>
          <a:prstGeom prst="rect">
            <a:avLst/>
          </a:prstGeom>
        </p:spPr>
      </p:pic>
      <p:sp>
        <p:nvSpPr>
          <p:cNvPr id="2" name="标题 1"/>
          <p:cNvSpPr>
            <a:spLocks noGrp="1"/>
          </p:cNvSpPr>
          <p:nvPr>
            <p:ph type="title"/>
            <p:custDataLst>
              <p:tags r:id="rId5"/>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descr="0_pic_quater_right_up"/>
          <p:cNvPicPr>
            <a:picLocks noChangeAspect="1"/>
          </p:cNvPicPr>
          <p:nvPr>
            <p:custDataLst>
              <p:tags r:id="rId3"/>
            </p:custDataLst>
          </p:nvPr>
        </p:nvPicPr>
        <p:blipFill>
          <a:blip r:embed="rId4"/>
          <a:stretch>
            <a:fillRect/>
          </a:stretch>
        </p:blipFill>
        <p:spPr>
          <a:xfrm>
            <a:off x="11471275" y="6133465"/>
            <a:ext cx="720090" cy="723900"/>
          </a:xfrm>
          <a:prstGeom prst="rect">
            <a:avLst/>
          </a:prstGeom>
        </p:spPr>
      </p:pic>
      <p:pic>
        <p:nvPicPr>
          <p:cNvPr id="6" name="图片 5" descr="1_pic_quater_left_down"/>
          <p:cNvPicPr>
            <a:picLocks noChangeAspect="1"/>
          </p:cNvPicPr>
          <p:nvPr>
            <p:custDataLst>
              <p:tags r:id="rId5"/>
            </p:custDataLst>
          </p:nvPr>
        </p:nvPicPr>
        <p:blipFill>
          <a:blip r:embed="rId6"/>
          <a:stretch>
            <a:fillRect/>
          </a:stretch>
        </p:blipFill>
        <p:spPr>
          <a:xfrm>
            <a:off x="0" y="6141720"/>
            <a:ext cx="720090" cy="715645"/>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3135"/>
            <a:ext cx="12192000" cy="4951095"/>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descr="0_pic_quater_right_down"/>
          <p:cNvPicPr>
            <a:picLocks noChangeAspect="1"/>
          </p:cNvPicPr>
          <p:nvPr>
            <p:custDataLst>
              <p:tags r:id="rId3"/>
            </p:custDataLst>
          </p:nvPr>
        </p:nvPicPr>
        <p:blipFill>
          <a:blip r:embed="rId4"/>
          <a:stretch>
            <a:fillRect/>
          </a:stretch>
        </p:blipFill>
        <p:spPr>
          <a:xfrm>
            <a:off x="10571480" y="0"/>
            <a:ext cx="1619885" cy="1629410"/>
          </a:xfrm>
          <a:prstGeom prst="rect">
            <a:avLst/>
          </a:prstGeom>
        </p:spPr>
      </p:pic>
      <p:pic>
        <p:nvPicPr>
          <p:cNvPr id="6" name="图片 5" descr="1_pic_quater_left_down"/>
          <p:cNvPicPr>
            <a:picLocks noChangeAspect="1"/>
          </p:cNvPicPr>
          <p:nvPr>
            <p:custDataLst>
              <p:tags r:id="rId5"/>
            </p:custDataLst>
          </p:nvPr>
        </p:nvPicPr>
        <p:blipFill>
          <a:blip r:embed="rId6"/>
          <a:stretch>
            <a:fillRect/>
          </a:stretch>
        </p:blipFill>
        <p:spPr>
          <a:xfrm>
            <a:off x="0" y="5247005"/>
            <a:ext cx="1619885" cy="1610360"/>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CAED099-C3CC-49E1-BE59-DA8FE3574C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AF5B9-1F9E-44E6-A365-1C17975A1C1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descr="78934a878c70aee8aa3b0bf1d0261d94"/>
          <p:cNvPicPr>
            <a:picLocks noChangeAspect="1"/>
          </p:cNvPicPr>
          <p:nvPr>
            <p:custDataLst>
              <p:tags r:id="rId2"/>
            </p:custDataLst>
          </p:nvPr>
        </p:nvPicPr>
        <p:blipFill>
          <a:blip r:embed="rId3"/>
          <a:stretch>
            <a:fillRect/>
          </a:stretch>
        </p:blipFill>
        <p:spPr>
          <a:xfrm>
            <a:off x="609600" y="873760"/>
            <a:ext cx="5486400" cy="5109845"/>
          </a:xfrm>
          <a:prstGeom prst="rect">
            <a:avLst/>
          </a:prstGeom>
        </p:spPr>
      </p:pic>
      <p:pic>
        <p:nvPicPr>
          <p:cNvPr id="6" name="图片 5" descr="1_pic_quater_right_down"/>
          <p:cNvPicPr>
            <a:picLocks noChangeAspect="1"/>
          </p:cNvPicPr>
          <p:nvPr/>
        </p:nvPicPr>
        <p:blipFill>
          <a:blip r:embed="rId4"/>
          <a:stretch>
            <a:fillRect/>
          </a:stretch>
        </p:blipFill>
        <p:spPr>
          <a:xfrm>
            <a:off x="11471275" y="0"/>
            <a:ext cx="720090" cy="715645"/>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2"/>
          <p:cNvSpPr/>
          <p:nvPr>
            <p:ph type="ctrTitle" idx="2" hasCustomPrompt="1"/>
            <p:custDataLst>
              <p:tags r:id="rId5"/>
            </p:custDataLst>
          </p:nvPr>
        </p:nvSpPr>
        <p:spPr>
          <a:xfrm>
            <a:off x="6604072" y="2095771"/>
            <a:ext cx="4825365" cy="1846659"/>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6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3"/>
          <p:cNvSpPr/>
          <p:nvPr>
            <p:ph type="subTitle" idx="3" hasCustomPrompt="1"/>
            <p:custDataLst>
              <p:tags r:id="rId6"/>
            </p:custDataLst>
          </p:nvPr>
        </p:nvSpPr>
        <p:spPr>
          <a:xfrm>
            <a:off x="6604072" y="4115863"/>
            <a:ext cx="4826000" cy="370205"/>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00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0_pic_quater_right_down"/>
          <p:cNvPicPr>
            <a:picLocks noChangeAspect="1"/>
          </p:cNvPicPr>
          <p:nvPr/>
        </p:nvPicPr>
        <p:blipFill>
          <a:blip r:embed="rId2"/>
          <a:stretch>
            <a:fillRect/>
          </a:stretch>
        </p:blipFill>
        <p:spPr>
          <a:xfrm>
            <a:off x="11471275" y="0"/>
            <a:ext cx="720090" cy="723900"/>
          </a:xfrm>
          <a:prstGeom prst="rect">
            <a:avLst/>
          </a:prstGeom>
        </p:spPr>
      </p:pic>
      <p:pic>
        <p:nvPicPr>
          <p:cNvPr id="7" name="图片 6" descr="1_pic_quater_left_down"/>
          <p:cNvPicPr>
            <a:picLocks noChangeAspect="1"/>
          </p:cNvPicPr>
          <p:nvPr/>
        </p:nvPicPr>
        <p:blipFill>
          <a:blip r:embed="rId3"/>
          <a:stretch>
            <a:fillRect/>
          </a:stretch>
        </p:blipFill>
        <p:spPr>
          <a:xfrm>
            <a:off x="0" y="6141720"/>
            <a:ext cx="720090" cy="715645"/>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pic_half_left"/>
          <p:cNvPicPr>
            <a:picLocks noChangeAspect="1"/>
          </p:cNvPicPr>
          <p:nvPr/>
        </p:nvPicPr>
        <p:blipFill>
          <a:blip r:embed="rId2"/>
          <a:stretch>
            <a:fillRect/>
          </a:stretch>
        </p:blipFill>
        <p:spPr>
          <a:xfrm>
            <a:off x="0" y="1397000"/>
            <a:ext cx="2181225" cy="406400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3" name="标题 2"/>
          <p:cNvSpPr/>
          <p:nvPr>
            <p:ph type="ctrTitle" idx="2" hasCustomPrompt="1"/>
            <p:custDataLst>
              <p:tags r:id="rId3"/>
            </p:custDataLst>
          </p:nvPr>
        </p:nvSpPr>
        <p:spPr>
          <a:xfrm>
            <a:off x="3025074" y="2090328"/>
            <a:ext cx="8043848" cy="2727188"/>
          </a:xfr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0_pic_quater_right_down"/>
          <p:cNvPicPr>
            <a:picLocks noChangeAspect="1"/>
          </p:cNvPicPr>
          <p:nvPr/>
        </p:nvPicPr>
        <p:blipFill>
          <a:blip r:embed="rId2"/>
          <a:stretch>
            <a:fillRect/>
          </a:stretch>
        </p:blipFill>
        <p:spPr>
          <a:xfrm>
            <a:off x="11471275" y="0"/>
            <a:ext cx="720090" cy="723900"/>
          </a:xfrm>
          <a:prstGeom prst="rect">
            <a:avLst/>
          </a:prstGeom>
        </p:spPr>
      </p:pic>
      <p:pic>
        <p:nvPicPr>
          <p:cNvPr id="8" name="图片 7" descr="1_pic_quater_left_down"/>
          <p:cNvPicPr>
            <a:picLocks noChangeAspect="1"/>
          </p:cNvPicPr>
          <p:nvPr/>
        </p:nvPicPr>
        <p:blipFill>
          <a:blip r:embed="rId3"/>
          <a:stretch>
            <a:fillRect/>
          </a:stretch>
        </p:blipFill>
        <p:spPr>
          <a:xfrm>
            <a:off x="0" y="6141720"/>
            <a:ext cx="720090" cy="715645"/>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0_pic_quater_right_down"/>
          <p:cNvPicPr>
            <a:picLocks noChangeAspect="1"/>
          </p:cNvPicPr>
          <p:nvPr/>
        </p:nvPicPr>
        <p:blipFill>
          <a:blip r:embed="rId2"/>
          <a:stretch>
            <a:fillRect/>
          </a:stretch>
        </p:blipFill>
        <p:spPr>
          <a:xfrm>
            <a:off x="11471275" y="0"/>
            <a:ext cx="720090" cy="723900"/>
          </a:xfrm>
          <a:prstGeom prst="rect">
            <a:avLst/>
          </a:prstGeom>
        </p:spPr>
      </p:pic>
      <p:pic>
        <p:nvPicPr>
          <p:cNvPr id="10" name="图片 9" descr="1_pic_quater_left_down"/>
          <p:cNvPicPr>
            <a:picLocks noChangeAspect="1"/>
          </p:cNvPicPr>
          <p:nvPr/>
        </p:nvPicPr>
        <p:blipFill>
          <a:blip r:embed="rId3"/>
          <a:stretch>
            <a:fillRect/>
          </a:stretch>
        </p:blipFill>
        <p:spPr>
          <a:xfrm>
            <a:off x="0" y="6141720"/>
            <a:ext cx="720090" cy="715645"/>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2" Type="http://schemas.openxmlformats.org/officeDocument/2006/relationships/theme" Target="../theme/theme2.xml"/><Relationship Id="rId21" Type="http://schemas.openxmlformats.org/officeDocument/2006/relationships/tags" Target="../tags/tag68.xml"/><Relationship Id="rId20" Type="http://schemas.openxmlformats.org/officeDocument/2006/relationships/tags" Target="../tags/tag67.xml"/><Relationship Id="rId2" Type="http://schemas.openxmlformats.org/officeDocument/2006/relationships/slideLayout" Target="../slideLayouts/slideLayout6.xml"/><Relationship Id="rId19" Type="http://schemas.openxmlformats.org/officeDocument/2006/relationships/tags" Target="../tags/tag66.xml"/><Relationship Id="rId18" Type="http://schemas.openxmlformats.org/officeDocument/2006/relationships/slideLayout" Target="../slideLayouts/slideLayout22.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5.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10.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image" Target="../media/image1.svg"/><Relationship Id="rId5" Type="http://schemas.openxmlformats.org/officeDocument/2006/relationships/image" Target="../media/image22.png"/><Relationship Id="rId4" Type="http://schemas.openxmlformats.org/officeDocument/2006/relationships/tags" Target="../tags/tag160.xml"/><Relationship Id="rId3" Type="http://schemas.openxmlformats.org/officeDocument/2006/relationships/image" Target="../media/image3.png"/><Relationship Id="rId2" Type="http://schemas.openxmlformats.org/officeDocument/2006/relationships/tags" Target="../tags/tag159.xml"/><Relationship Id="rId15" Type="http://schemas.openxmlformats.org/officeDocument/2006/relationships/notesSlide" Target="../notesSlides/notesSlide10.xml"/><Relationship Id="rId14" Type="http://schemas.openxmlformats.org/officeDocument/2006/relationships/slideLayout" Target="../slideLayouts/slideLayout11.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tags" Target="../tags/tag158.xml"/></Relationships>
</file>

<file path=ppt/slides/_rels/slide11.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image" Target="../media/image2.png"/><Relationship Id="rId4" Type="http://schemas.openxmlformats.org/officeDocument/2006/relationships/tags" Target="../tags/tag170.xml"/><Relationship Id="rId3" Type="http://schemas.openxmlformats.org/officeDocument/2006/relationships/image" Target="../media/image3.png"/><Relationship Id="rId2" Type="http://schemas.openxmlformats.org/officeDocument/2006/relationships/tags" Target="../tags/tag169.xml"/><Relationship Id="rId12" Type="http://schemas.openxmlformats.org/officeDocument/2006/relationships/notesSlide" Target="../notesSlides/notesSlide11.xml"/><Relationship Id="rId11" Type="http://schemas.openxmlformats.org/officeDocument/2006/relationships/slideLayout" Target="../slideLayouts/slideLayout11.xml"/><Relationship Id="rId10" Type="http://schemas.openxmlformats.org/officeDocument/2006/relationships/tags" Target="../tags/tag175.xml"/><Relationship Id="rId1" Type="http://schemas.openxmlformats.org/officeDocument/2006/relationships/tags" Target="../tags/tag168.xml"/></Relationships>
</file>

<file path=ppt/slides/_rels/slide12.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image" Target="../media/image2.png"/><Relationship Id="rId4" Type="http://schemas.openxmlformats.org/officeDocument/2006/relationships/tags" Target="../tags/tag178.xml"/><Relationship Id="rId3" Type="http://schemas.openxmlformats.org/officeDocument/2006/relationships/image" Target="../media/image3.png"/><Relationship Id="rId2" Type="http://schemas.openxmlformats.org/officeDocument/2006/relationships/tags" Target="../tags/tag177.xml"/><Relationship Id="rId12" Type="http://schemas.openxmlformats.org/officeDocument/2006/relationships/notesSlide" Target="../notesSlides/notesSlide12.xml"/><Relationship Id="rId11" Type="http://schemas.openxmlformats.org/officeDocument/2006/relationships/slideLayout" Target="../slideLayouts/slideLayout11.xml"/><Relationship Id="rId10" Type="http://schemas.openxmlformats.org/officeDocument/2006/relationships/tags" Target="../tags/tag183.xml"/><Relationship Id="rId1" Type="http://schemas.openxmlformats.org/officeDocument/2006/relationships/tags" Target="../tags/tag176.xml"/></Relationships>
</file>

<file path=ppt/slides/_rels/slide13.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image" Target="../media/image2.png"/><Relationship Id="rId4" Type="http://schemas.openxmlformats.org/officeDocument/2006/relationships/tags" Target="../tags/tag186.xml"/><Relationship Id="rId3" Type="http://schemas.openxmlformats.org/officeDocument/2006/relationships/image" Target="../media/image3.png"/><Relationship Id="rId2" Type="http://schemas.openxmlformats.org/officeDocument/2006/relationships/tags" Target="../tags/tag185.xml"/><Relationship Id="rId12" Type="http://schemas.openxmlformats.org/officeDocument/2006/relationships/notesSlide" Target="../notesSlides/notesSlide13.xml"/><Relationship Id="rId11" Type="http://schemas.openxmlformats.org/officeDocument/2006/relationships/slideLayout" Target="../slideLayouts/slideLayout11.xml"/><Relationship Id="rId10" Type="http://schemas.openxmlformats.org/officeDocument/2006/relationships/tags" Target="../tags/tag191.xml"/><Relationship Id="rId1" Type="http://schemas.openxmlformats.org/officeDocument/2006/relationships/tags" Target="../tags/tag184.xml"/></Relationships>
</file>

<file path=ppt/slides/_rels/slide14.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image" Target="../media/image2.png"/><Relationship Id="rId31" Type="http://schemas.openxmlformats.org/officeDocument/2006/relationships/notesSlide" Target="../notesSlides/notesSlide14.xml"/><Relationship Id="rId30" Type="http://schemas.openxmlformats.org/officeDocument/2006/relationships/slideLayout" Target="../slideLayouts/slideLayout11.xml"/><Relationship Id="rId3" Type="http://schemas.openxmlformats.org/officeDocument/2006/relationships/tags" Target="../tags/tag193.xml"/><Relationship Id="rId29" Type="http://schemas.openxmlformats.org/officeDocument/2006/relationships/tags" Target="../tags/tag218.xml"/><Relationship Id="rId28" Type="http://schemas.openxmlformats.org/officeDocument/2006/relationships/tags" Target="../tags/tag217.xml"/><Relationship Id="rId27" Type="http://schemas.openxmlformats.org/officeDocument/2006/relationships/tags" Target="../tags/tag216.xml"/><Relationship Id="rId26" Type="http://schemas.openxmlformats.org/officeDocument/2006/relationships/tags" Target="../tags/tag215.xml"/><Relationship Id="rId25" Type="http://schemas.openxmlformats.org/officeDocument/2006/relationships/tags" Target="../tags/tag214.xml"/><Relationship Id="rId24" Type="http://schemas.openxmlformats.org/officeDocument/2006/relationships/tags" Target="../tags/tag213.xml"/><Relationship Id="rId23" Type="http://schemas.openxmlformats.org/officeDocument/2006/relationships/tags" Target="../tags/tag212.xml"/><Relationship Id="rId22" Type="http://schemas.openxmlformats.org/officeDocument/2006/relationships/tags" Target="../tags/tag211.xml"/><Relationship Id="rId21" Type="http://schemas.openxmlformats.org/officeDocument/2006/relationships/tags" Target="../tags/tag210.xml"/><Relationship Id="rId20" Type="http://schemas.openxmlformats.org/officeDocument/2006/relationships/tags" Target="../tags/tag209.xml"/><Relationship Id="rId2" Type="http://schemas.openxmlformats.org/officeDocument/2006/relationships/image" Target="../media/image3.png"/><Relationship Id="rId19" Type="http://schemas.openxmlformats.org/officeDocument/2006/relationships/tags" Target="../tags/tag208.xml"/><Relationship Id="rId18" Type="http://schemas.openxmlformats.org/officeDocument/2006/relationships/tags" Target="../tags/tag207.xml"/><Relationship Id="rId17" Type="http://schemas.openxmlformats.org/officeDocument/2006/relationships/tags" Target="../tags/tag206.xml"/><Relationship Id="rId16" Type="http://schemas.openxmlformats.org/officeDocument/2006/relationships/tags" Target="../tags/tag205.xml"/><Relationship Id="rId15" Type="http://schemas.openxmlformats.org/officeDocument/2006/relationships/tags" Target="../tags/tag204.xml"/><Relationship Id="rId14" Type="http://schemas.openxmlformats.org/officeDocument/2006/relationships/tags" Target="../tags/tag203.xml"/><Relationship Id="rId13" Type="http://schemas.openxmlformats.org/officeDocument/2006/relationships/tags" Target="../tags/tag202.xml"/><Relationship Id="rId12" Type="http://schemas.openxmlformats.org/officeDocument/2006/relationships/tags" Target="../tags/tag201.xml"/><Relationship Id="rId11" Type="http://schemas.openxmlformats.org/officeDocument/2006/relationships/tags" Target="../tags/tag200.xml"/><Relationship Id="rId10" Type="http://schemas.openxmlformats.org/officeDocument/2006/relationships/tags" Target="../tags/tag199.xml"/><Relationship Id="rId1" Type="http://schemas.openxmlformats.org/officeDocument/2006/relationships/tags" Target="../tags/tag192.xml"/></Relationships>
</file>

<file path=ppt/slides/_rels/slide15.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image" Target="../media/image25.png"/><Relationship Id="rId5" Type="http://schemas.openxmlformats.org/officeDocument/2006/relationships/tags" Target="../tags/tag221.xml"/><Relationship Id="rId4" Type="http://schemas.openxmlformats.org/officeDocument/2006/relationships/image" Target="../media/image24.png"/><Relationship Id="rId3" Type="http://schemas.openxmlformats.org/officeDocument/2006/relationships/tags" Target="../tags/tag220.xml"/><Relationship Id="rId2" Type="http://schemas.openxmlformats.org/officeDocument/2006/relationships/image" Target="../media/image23.png"/><Relationship Id="rId12" Type="http://schemas.openxmlformats.org/officeDocument/2006/relationships/notesSlide" Target="../notesSlides/notesSlide15.xml"/><Relationship Id="rId11" Type="http://schemas.openxmlformats.org/officeDocument/2006/relationships/slideLayout" Target="../slideLayouts/slideLayout7.xml"/><Relationship Id="rId10" Type="http://schemas.openxmlformats.org/officeDocument/2006/relationships/tags" Target="../tags/tag225.xml"/><Relationship Id="rId1" Type="http://schemas.openxmlformats.org/officeDocument/2006/relationships/tags" Target="../tags/tag219.xml"/></Relationships>
</file>

<file path=ppt/slides/_rels/slide16.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image" Target="../media/image2.png"/><Relationship Id="rId3" Type="http://schemas.openxmlformats.org/officeDocument/2006/relationships/tags" Target="../tags/tag227.xml"/><Relationship Id="rId2" Type="http://schemas.openxmlformats.org/officeDocument/2006/relationships/image" Target="../media/image3.png"/><Relationship Id="rId17" Type="http://schemas.openxmlformats.org/officeDocument/2006/relationships/notesSlide" Target="../notesSlides/notesSlide16.xml"/><Relationship Id="rId16" Type="http://schemas.openxmlformats.org/officeDocument/2006/relationships/slideLayout" Target="../slideLayouts/slideLayout11.xml"/><Relationship Id="rId15" Type="http://schemas.openxmlformats.org/officeDocument/2006/relationships/tags" Target="../tags/tag238.xml"/><Relationship Id="rId14" Type="http://schemas.openxmlformats.org/officeDocument/2006/relationships/tags" Target="../tags/tag237.xml"/><Relationship Id="rId13" Type="http://schemas.openxmlformats.org/officeDocument/2006/relationships/tags" Target="../tags/tag236.xml"/><Relationship Id="rId12" Type="http://schemas.openxmlformats.org/officeDocument/2006/relationships/tags" Target="../tags/tag235.xml"/><Relationship Id="rId11" Type="http://schemas.openxmlformats.org/officeDocument/2006/relationships/tags" Target="../tags/tag234.xml"/><Relationship Id="rId10" Type="http://schemas.openxmlformats.org/officeDocument/2006/relationships/tags" Target="../tags/tag233.xml"/><Relationship Id="rId1" Type="http://schemas.openxmlformats.org/officeDocument/2006/relationships/tags" Target="../tags/tag226.xml"/></Relationships>
</file>

<file path=ppt/slides/_rels/slide17.xml.rels><?xml version="1.0" encoding="UTF-8" standalone="yes"?>
<Relationships xmlns="http://schemas.openxmlformats.org/package/2006/relationships"><Relationship Id="rId9" Type="http://schemas.openxmlformats.org/officeDocument/2006/relationships/tags" Target="../tags/tag245.xml"/><Relationship Id="rId8" Type="http://schemas.openxmlformats.org/officeDocument/2006/relationships/tags" Target="../tags/tag244.xml"/><Relationship Id="rId7" Type="http://schemas.openxmlformats.org/officeDocument/2006/relationships/tags" Target="../tags/tag243.xml"/><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image" Target="../media/image2.png"/><Relationship Id="rId3" Type="http://schemas.openxmlformats.org/officeDocument/2006/relationships/tags" Target="../tags/tag240.xml"/><Relationship Id="rId2" Type="http://schemas.openxmlformats.org/officeDocument/2006/relationships/image" Target="../media/image3.png"/><Relationship Id="rId13" Type="http://schemas.openxmlformats.org/officeDocument/2006/relationships/notesSlide" Target="../notesSlides/notesSlide17.xml"/><Relationship Id="rId12" Type="http://schemas.openxmlformats.org/officeDocument/2006/relationships/slideLayout" Target="../slideLayouts/slideLayout11.xml"/><Relationship Id="rId11" Type="http://schemas.openxmlformats.org/officeDocument/2006/relationships/tags" Target="../tags/tag246.xml"/><Relationship Id="rId10" Type="http://schemas.openxmlformats.org/officeDocument/2006/relationships/image" Target="../media/image26.png"/><Relationship Id="rId1" Type="http://schemas.openxmlformats.org/officeDocument/2006/relationships/tags" Target="../tags/tag239.xml"/></Relationships>
</file>

<file path=ppt/slides/_rels/slide18.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image" Target="../media/image2.png"/><Relationship Id="rId3" Type="http://schemas.openxmlformats.org/officeDocument/2006/relationships/tags" Target="../tags/tag248.xml"/><Relationship Id="rId20" Type="http://schemas.openxmlformats.org/officeDocument/2006/relationships/notesSlide" Target="../notesSlides/notesSlide18.xml"/><Relationship Id="rId2" Type="http://schemas.openxmlformats.org/officeDocument/2006/relationships/image" Target="../media/image3.png"/><Relationship Id="rId19" Type="http://schemas.openxmlformats.org/officeDocument/2006/relationships/slideLayout" Target="../slideLayouts/slideLayout11.xml"/><Relationship Id="rId18" Type="http://schemas.openxmlformats.org/officeDocument/2006/relationships/tags" Target="../tags/tag262.xml"/><Relationship Id="rId17" Type="http://schemas.openxmlformats.org/officeDocument/2006/relationships/tags" Target="../tags/tag261.xml"/><Relationship Id="rId16" Type="http://schemas.openxmlformats.org/officeDocument/2006/relationships/tags" Target="../tags/tag260.xml"/><Relationship Id="rId15" Type="http://schemas.openxmlformats.org/officeDocument/2006/relationships/tags" Target="../tags/tag259.xml"/><Relationship Id="rId14" Type="http://schemas.openxmlformats.org/officeDocument/2006/relationships/tags" Target="../tags/tag258.xml"/><Relationship Id="rId13" Type="http://schemas.openxmlformats.org/officeDocument/2006/relationships/tags" Target="../tags/tag257.xml"/><Relationship Id="rId12" Type="http://schemas.openxmlformats.org/officeDocument/2006/relationships/tags" Target="../tags/tag256.xml"/><Relationship Id="rId11" Type="http://schemas.openxmlformats.org/officeDocument/2006/relationships/tags" Target="../tags/tag255.xml"/><Relationship Id="rId10" Type="http://schemas.openxmlformats.org/officeDocument/2006/relationships/tags" Target="../tags/tag254.xml"/><Relationship Id="rId1" Type="http://schemas.openxmlformats.org/officeDocument/2006/relationships/tags" Target="../tags/tag247.xml"/></Relationships>
</file>

<file path=ppt/slides/_rels/slide19.xml.rels><?xml version="1.0" encoding="UTF-8" standalone="yes"?>
<Relationships xmlns="http://schemas.openxmlformats.org/package/2006/relationships"><Relationship Id="rId9" Type="http://schemas.openxmlformats.org/officeDocument/2006/relationships/tags" Target="../tags/tag268.xml"/><Relationship Id="rId8" Type="http://schemas.openxmlformats.org/officeDocument/2006/relationships/image" Target="../media/image27.png"/><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image" Target="../media/image2.png"/><Relationship Id="rId3" Type="http://schemas.openxmlformats.org/officeDocument/2006/relationships/tags" Target="../tags/tag264.xml"/><Relationship Id="rId2" Type="http://schemas.openxmlformats.org/officeDocument/2006/relationships/image" Target="../media/image3.png"/><Relationship Id="rId13" Type="http://schemas.openxmlformats.org/officeDocument/2006/relationships/notesSlide" Target="../notesSlides/notesSlide19.xml"/><Relationship Id="rId12" Type="http://schemas.openxmlformats.org/officeDocument/2006/relationships/slideLayout" Target="../slideLayouts/slideLayout11.xml"/><Relationship Id="rId11" Type="http://schemas.openxmlformats.org/officeDocument/2006/relationships/tags" Target="../tags/tag270.xml"/><Relationship Id="rId10" Type="http://schemas.openxmlformats.org/officeDocument/2006/relationships/tags" Target="../tags/tag269.xml"/><Relationship Id="rId1" Type="http://schemas.openxmlformats.org/officeDocument/2006/relationships/tags" Target="../tags/tag263.xml"/></Relationships>
</file>

<file path=ppt/slides/_rels/slide2.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4" Type="http://schemas.openxmlformats.org/officeDocument/2006/relationships/notesSlide" Target="../notesSlides/notesSlide2.xml"/><Relationship Id="rId13" Type="http://schemas.openxmlformats.org/officeDocument/2006/relationships/slideLayout" Target="../slideLayouts/slideLayout10.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3.xml"/></Relationships>
</file>

<file path=ppt/slides/_rels/slide20.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image" Target="../media/image2.png"/><Relationship Id="rId3" Type="http://schemas.openxmlformats.org/officeDocument/2006/relationships/tags" Target="../tags/tag272.xml"/><Relationship Id="rId22" Type="http://schemas.openxmlformats.org/officeDocument/2006/relationships/notesSlide" Target="../notesSlides/notesSlide20.xml"/><Relationship Id="rId21" Type="http://schemas.openxmlformats.org/officeDocument/2006/relationships/slideLayout" Target="../slideLayouts/slideLayout11.xml"/><Relationship Id="rId20" Type="http://schemas.openxmlformats.org/officeDocument/2006/relationships/tags" Target="../tags/tag288.xml"/><Relationship Id="rId2" Type="http://schemas.openxmlformats.org/officeDocument/2006/relationships/image" Target="../media/image3.png"/><Relationship Id="rId19" Type="http://schemas.openxmlformats.org/officeDocument/2006/relationships/tags" Target="../tags/tag287.xml"/><Relationship Id="rId18" Type="http://schemas.openxmlformats.org/officeDocument/2006/relationships/tags" Target="../tags/tag286.xml"/><Relationship Id="rId17" Type="http://schemas.openxmlformats.org/officeDocument/2006/relationships/tags" Target="../tags/tag285.xml"/><Relationship Id="rId16" Type="http://schemas.openxmlformats.org/officeDocument/2006/relationships/tags" Target="../tags/tag284.xml"/><Relationship Id="rId15" Type="http://schemas.openxmlformats.org/officeDocument/2006/relationships/tags" Target="../tags/tag283.xml"/><Relationship Id="rId14" Type="http://schemas.openxmlformats.org/officeDocument/2006/relationships/tags" Target="../tags/tag282.xml"/><Relationship Id="rId13" Type="http://schemas.openxmlformats.org/officeDocument/2006/relationships/tags" Target="../tags/tag281.xml"/><Relationship Id="rId12" Type="http://schemas.openxmlformats.org/officeDocument/2006/relationships/tags" Target="../tags/tag280.xml"/><Relationship Id="rId11" Type="http://schemas.openxmlformats.org/officeDocument/2006/relationships/tags" Target="../tags/tag279.xml"/><Relationship Id="rId10" Type="http://schemas.openxmlformats.org/officeDocument/2006/relationships/tags" Target="../tags/tag278.xml"/><Relationship Id="rId1" Type="http://schemas.openxmlformats.org/officeDocument/2006/relationships/tags" Target="../tags/tag271.xml"/></Relationships>
</file>

<file path=ppt/slides/_rels/slide21.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image" Target="../media/image2.png"/><Relationship Id="rId3" Type="http://schemas.openxmlformats.org/officeDocument/2006/relationships/tags" Target="../tags/tag290.xml"/><Relationship Id="rId22" Type="http://schemas.openxmlformats.org/officeDocument/2006/relationships/notesSlide" Target="../notesSlides/notesSlide21.xml"/><Relationship Id="rId21" Type="http://schemas.openxmlformats.org/officeDocument/2006/relationships/slideLayout" Target="../slideLayouts/slideLayout11.xml"/><Relationship Id="rId20" Type="http://schemas.openxmlformats.org/officeDocument/2006/relationships/tags" Target="../tags/tag306.xml"/><Relationship Id="rId2" Type="http://schemas.openxmlformats.org/officeDocument/2006/relationships/image" Target="../media/image3.png"/><Relationship Id="rId19" Type="http://schemas.openxmlformats.org/officeDocument/2006/relationships/tags" Target="../tags/tag305.xml"/><Relationship Id="rId18" Type="http://schemas.openxmlformats.org/officeDocument/2006/relationships/tags" Target="../tags/tag304.xml"/><Relationship Id="rId17" Type="http://schemas.openxmlformats.org/officeDocument/2006/relationships/tags" Target="../tags/tag303.xml"/><Relationship Id="rId16" Type="http://schemas.openxmlformats.org/officeDocument/2006/relationships/tags" Target="../tags/tag302.xml"/><Relationship Id="rId15" Type="http://schemas.openxmlformats.org/officeDocument/2006/relationships/tags" Target="../tags/tag301.xml"/><Relationship Id="rId14" Type="http://schemas.openxmlformats.org/officeDocument/2006/relationships/tags" Target="../tags/tag300.xml"/><Relationship Id="rId13" Type="http://schemas.openxmlformats.org/officeDocument/2006/relationships/tags" Target="../tags/tag299.xml"/><Relationship Id="rId12" Type="http://schemas.openxmlformats.org/officeDocument/2006/relationships/tags" Target="../tags/tag298.xml"/><Relationship Id="rId11" Type="http://schemas.openxmlformats.org/officeDocument/2006/relationships/tags" Target="../tags/tag297.xml"/><Relationship Id="rId10" Type="http://schemas.openxmlformats.org/officeDocument/2006/relationships/tags" Target="../tags/tag296.xml"/><Relationship Id="rId1" Type="http://schemas.openxmlformats.org/officeDocument/2006/relationships/tags" Target="../tags/tag289.xml"/></Relationships>
</file>

<file path=ppt/slides/_rels/slide22.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image" Target="../media/image3.png"/><Relationship Id="rId2" Type="http://schemas.openxmlformats.org/officeDocument/2006/relationships/tags" Target="../tags/tag308.xml"/><Relationship Id="rId11" Type="http://schemas.openxmlformats.org/officeDocument/2006/relationships/notesSlide" Target="../notesSlides/notesSlide22.xml"/><Relationship Id="rId10" Type="http://schemas.openxmlformats.org/officeDocument/2006/relationships/slideLayout" Target="../slideLayouts/slideLayout11.xml"/><Relationship Id="rId1" Type="http://schemas.openxmlformats.org/officeDocument/2006/relationships/tags" Target="../tags/tag307.xml"/></Relationships>
</file>

<file path=ppt/slides/_rels/slide23.xml.rels><?xml version="1.0" encoding="UTF-8" standalone="yes"?>
<Relationships xmlns="http://schemas.openxmlformats.org/package/2006/relationships"><Relationship Id="rId9" Type="http://schemas.openxmlformats.org/officeDocument/2006/relationships/tags" Target="../tags/tag321.xml"/><Relationship Id="rId8" Type="http://schemas.openxmlformats.org/officeDocument/2006/relationships/tags" Target="../tags/tag320.xml"/><Relationship Id="rId7" Type="http://schemas.openxmlformats.org/officeDocument/2006/relationships/tags" Target="../tags/tag319.xml"/><Relationship Id="rId6" Type="http://schemas.openxmlformats.org/officeDocument/2006/relationships/tags" Target="../tags/tag318.xml"/><Relationship Id="rId5" Type="http://schemas.openxmlformats.org/officeDocument/2006/relationships/tags" Target="../tags/tag317.xml"/><Relationship Id="rId4" Type="http://schemas.openxmlformats.org/officeDocument/2006/relationships/image" Target="../media/image2.png"/><Relationship Id="rId30" Type="http://schemas.openxmlformats.org/officeDocument/2006/relationships/notesSlide" Target="../notesSlides/notesSlide23.xml"/><Relationship Id="rId3" Type="http://schemas.openxmlformats.org/officeDocument/2006/relationships/tags" Target="../tags/tag316.xml"/><Relationship Id="rId29" Type="http://schemas.openxmlformats.org/officeDocument/2006/relationships/slideLayout" Target="../slideLayouts/slideLayout11.xml"/><Relationship Id="rId28" Type="http://schemas.openxmlformats.org/officeDocument/2006/relationships/tags" Target="../tags/tag340.xml"/><Relationship Id="rId27" Type="http://schemas.openxmlformats.org/officeDocument/2006/relationships/tags" Target="../tags/tag339.xml"/><Relationship Id="rId26" Type="http://schemas.openxmlformats.org/officeDocument/2006/relationships/tags" Target="../tags/tag338.xml"/><Relationship Id="rId25" Type="http://schemas.openxmlformats.org/officeDocument/2006/relationships/tags" Target="../tags/tag337.xml"/><Relationship Id="rId24" Type="http://schemas.openxmlformats.org/officeDocument/2006/relationships/tags" Target="../tags/tag336.xml"/><Relationship Id="rId23" Type="http://schemas.openxmlformats.org/officeDocument/2006/relationships/tags" Target="../tags/tag335.xml"/><Relationship Id="rId22" Type="http://schemas.openxmlformats.org/officeDocument/2006/relationships/tags" Target="../tags/tag334.xml"/><Relationship Id="rId21" Type="http://schemas.openxmlformats.org/officeDocument/2006/relationships/tags" Target="../tags/tag333.xml"/><Relationship Id="rId20" Type="http://schemas.openxmlformats.org/officeDocument/2006/relationships/tags" Target="../tags/tag332.xml"/><Relationship Id="rId2" Type="http://schemas.openxmlformats.org/officeDocument/2006/relationships/image" Target="../media/image3.png"/><Relationship Id="rId19" Type="http://schemas.openxmlformats.org/officeDocument/2006/relationships/tags" Target="../tags/tag331.xml"/><Relationship Id="rId18" Type="http://schemas.openxmlformats.org/officeDocument/2006/relationships/tags" Target="../tags/tag330.xml"/><Relationship Id="rId17" Type="http://schemas.openxmlformats.org/officeDocument/2006/relationships/tags" Target="../tags/tag329.xml"/><Relationship Id="rId16" Type="http://schemas.openxmlformats.org/officeDocument/2006/relationships/tags" Target="../tags/tag328.xml"/><Relationship Id="rId15" Type="http://schemas.openxmlformats.org/officeDocument/2006/relationships/tags" Target="../tags/tag327.xml"/><Relationship Id="rId14" Type="http://schemas.openxmlformats.org/officeDocument/2006/relationships/tags" Target="../tags/tag326.xml"/><Relationship Id="rId13" Type="http://schemas.openxmlformats.org/officeDocument/2006/relationships/tags" Target="../tags/tag325.xml"/><Relationship Id="rId12" Type="http://schemas.openxmlformats.org/officeDocument/2006/relationships/tags" Target="../tags/tag324.xml"/><Relationship Id="rId11" Type="http://schemas.openxmlformats.org/officeDocument/2006/relationships/tags" Target="../tags/tag323.xml"/><Relationship Id="rId10" Type="http://schemas.openxmlformats.org/officeDocument/2006/relationships/tags" Target="../tags/tag322.xml"/><Relationship Id="rId1" Type="http://schemas.openxmlformats.org/officeDocument/2006/relationships/tags" Target="../tags/tag315.xml"/></Relationships>
</file>

<file path=ppt/slides/_rels/slide24.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image" Target="../media/image2.png"/><Relationship Id="rId3" Type="http://schemas.openxmlformats.org/officeDocument/2006/relationships/tags" Target="../tags/tag342.xml"/><Relationship Id="rId29" Type="http://schemas.openxmlformats.org/officeDocument/2006/relationships/notesSlide" Target="../notesSlides/notesSlide24.xml"/><Relationship Id="rId28" Type="http://schemas.openxmlformats.org/officeDocument/2006/relationships/slideLayout" Target="../slideLayouts/slideLayout11.xml"/><Relationship Id="rId27" Type="http://schemas.openxmlformats.org/officeDocument/2006/relationships/tags" Target="../tags/tag364.xml"/><Relationship Id="rId26" Type="http://schemas.openxmlformats.org/officeDocument/2006/relationships/tags" Target="../tags/tag363.xml"/><Relationship Id="rId25" Type="http://schemas.openxmlformats.org/officeDocument/2006/relationships/tags" Target="../tags/tag362.xml"/><Relationship Id="rId24" Type="http://schemas.openxmlformats.org/officeDocument/2006/relationships/image" Target="../media/image28.jpeg"/><Relationship Id="rId23" Type="http://schemas.openxmlformats.org/officeDocument/2006/relationships/tags" Target="../tags/tag361.xml"/><Relationship Id="rId22" Type="http://schemas.openxmlformats.org/officeDocument/2006/relationships/tags" Target="../tags/tag360.xml"/><Relationship Id="rId21" Type="http://schemas.openxmlformats.org/officeDocument/2006/relationships/tags" Target="../tags/tag359.xml"/><Relationship Id="rId20" Type="http://schemas.openxmlformats.org/officeDocument/2006/relationships/tags" Target="../tags/tag358.xml"/><Relationship Id="rId2" Type="http://schemas.openxmlformats.org/officeDocument/2006/relationships/image" Target="../media/image3.png"/><Relationship Id="rId19" Type="http://schemas.openxmlformats.org/officeDocument/2006/relationships/tags" Target="../tags/tag357.xml"/><Relationship Id="rId18" Type="http://schemas.openxmlformats.org/officeDocument/2006/relationships/tags" Target="../tags/tag356.xml"/><Relationship Id="rId17" Type="http://schemas.openxmlformats.org/officeDocument/2006/relationships/tags" Target="../tags/tag355.xml"/><Relationship Id="rId16" Type="http://schemas.openxmlformats.org/officeDocument/2006/relationships/tags" Target="../tags/tag354.xml"/><Relationship Id="rId15" Type="http://schemas.openxmlformats.org/officeDocument/2006/relationships/tags" Target="../tags/tag353.xml"/><Relationship Id="rId14" Type="http://schemas.openxmlformats.org/officeDocument/2006/relationships/tags" Target="../tags/tag352.xml"/><Relationship Id="rId13" Type="http://schemas.openxmlformats.org/officeDocument/2006/relationships/tags" Target="../tags/tag351.xml"/><Relationship Id="rId12" Type="http://schemas.openxmlformats.org/officeDocument/2006/relationships/tags" Target="../tags/tag350.xml"/><Relationship Id="rId11" Type="http://schemas.openxmlformats.org/officeDocument/2006/relationships/tags" Target="../tags/tag349.xml"/><Relationship Id="rId10" Type="http://schemas.openxmlformats.org/officeDocument/2006/relationships/tags" Target="../tags/tag348.xml"/><Relationship Id="rId1" Type="http://schemas.openxmlformats.org/officeDocument/2006/relationships/tags" Target="../tags/tag341.xml"/></Relationships>
</file>

<file path=ppt/slides/_rels/slide25.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image" Target="../media/image2.png"/><Relationship Id="rId34" Type="http://schemas.openxmlformats.org/officeDocument/2006/relationships/notesSlide" Target="../notesSlides/notesSlide25.xml"/><Relationship Id="rId33" Type="http://schemas.openxmlformats.org/officeDocument/2006/relationships/slideLayout" Target="../slideLayouts/slideLayout11.xml"/><Relationship Id="rId32" Type="http://schemas.openxmlformats.org/officeDocument/2006/relationships/tags" Target="../tags/tag394.xml"/><Relationship Id="rId31" Type="http://schemas.openxmlformats.org/officeDocument/2006/relationships/tags" Target="../tags/tag393.xml"/><Relationship Id="rId30" Type="http://schemas.openxmlformats.org/officeDocument/2006/relationships/tags" Target="../tags/tag392.xml"/><Relationship Id="rId3" Type="http://schemas.openxmlformats.org/officeDocument/2006/relationships/tags" Target="../tags/tag366.xml"/><Relationship Id="rId29" Type="http://schemas.openxmlformats.org/officeDocument/2006/relationships/tags" Target="../tags/tag391.xml"/><Relationship Id="rId28" Type="http://schemas.openxmlformats.org/officeDocument/2006/relationships/tags" Target="../tags/tag390.xml"/><Relationship Id="rId27" Type="http://schemas.openxmlformats.org/officeDocument/2006/relationships/tags" Target="../tags/tag389.xml"/><Relationship Id="rId26" Type="http://schemas.openxmlformats.org/officeDocument/2006/relationships/tags" Target="../tags/tag388.xml"/><Relationship Id="rId25" Type="http://schemas.openxmlformats.org/officeDocument/2006/relationships/tags" Target="../tags/tag387.xml"/><Relationship Id="rId24" Type="http://schemas.openxmlformats.org/officeDocument/2006/relationships/tags" Target="../tags/tag386.xml"/><Relationship Id="rId23" Type="http://schemas.openxmlformats.org/officeDocument/2006/relationships/tags" Target="../tags/tag385.xml"/><Relationship Id="rId22" Type="http://schemas.openxmlformats.org/officeDocument/2006/relationships/tags" Target="../tags/tag384.xml"/><Relationship Id="rId21" Type="http://schemas.openxmlformats.org/officeDocument/2006/relationships/tags" Target="../tags/tag383.xml"/><Relationship Id="rId20" Type="http://schemas.openxmlformats.org/officeDocument/2006/relationships/tags" Target="../tags/tag382.xml"/><Relationship Id="rId2" Type="http://schemas.openxmlformats.org/officeDocument/2006/relationships/image" Target="../media/image3.png"/><Relationship Id="rId19" Type="http://schemas.openxmlformats.org/officeDocument/2006/relationships/tags" Target="../tags/tag381.xml"/><Relationship Id="rId18" Type="http://schemas.openxmlformats.org/officeDocument/2006/relationships/tags" Target="../tags/tag380.xml"/><Relationship Id="rId17" Type="http://schemas.openxmlformats.org/officeDocument/2006/relationships/tags" Target="../tags/tag379.xml"/><Relationship Id="rId16" Type="http://schemas.openxmlformats.org/officeDocument/2006/relationships/tags" Target="../tags/tag378.xml"/><Relationship Id="rId15" Type="http://schemas.openxmlformats.org/officeDocument/2006/relationships/tags" Target="../tags/tag377.xml"/><Relationship Id="rId14" Type="http://schemas.openxmlformats.org/officeDocument/2006/relationships/tags" Target="../tags/tag376.xml"/><Relationship Id="rId13" Type="http://schemas.openxmlformats.org/officeDocument/2006/relationships/tags" Target="../tags/tag375.xml"/><Relationship Id="rId12" Type="http://schemas.openxmlformats.org/officeDocument/2006/relationships/tags" Target="../tags/tag374.xml"/><Relationship Id="rId11" Type="http://schemas.openxmlformats.org/officeDocument/2006/relationships/tags" Target="../tags/tag373.xml"/><Relationship Id="rId10" Type="http://schemas.openxmlformats.org/officeDocument/2006/relationships/tags" Target="../tags/tag372.xml"/><Relationship Id="rId1" Type="http://schemas.openxmlformats.org/officeDocument/2006/relationships/tags" Target="../tags/tag365.xml"/></Relationships>
</file>

<file path=ppt/slides/_rels/slide26.xml.rels><?xml version="1.0" encoding="UTF-8" standalone="yes"?>
<Relationships xmlns="http://schemas.openxmlformats.org/package/2006/relationships"><Relationship Id="rId9" Type="http://schemas.openxmlformats.org/officeDocument/2006/relationships/tags" Target="../tags/tag400.xml"/><Relationship Id="rId8" Type="http://schemas.openxmlformats.org/officeDocument/2006/relationships/tags" Target="../tags/tag399.xml"/><Relationship Id="rId7" Type="http://schemas.openxmlformats.org/officeDocument/2006/relationships/tags" Target="../tags/tag398.xml"/><Relationship Id="rId6" Type="http://schemas.openxmlformats.org/officeDocument/2006/relationships/image" Target="../media/image31.png"/><Relationship Id="rId5" Type="http://schemas.openxmlformats.org/officeDocument/2006/relationships/tags" Target="../tags/tag397.xml"/><Relationship Id="rId4" Type="http://schemas.openxmlformats.org/officeDocument/2006/relationships/image" Target="../media/image30.png"/><Relationship Id="rId3" Type="http://schemas.openxmlformats.org/officeDocument/2006/relationships/tags" Target="../tags/tag396.xml"/><Relationship Id="rId2" Type="http://schemas.openxmlformats.org/officeDocument/2006/relationships/image" Target="../media/image29.png"/><Relationship Id="rId12" Type="http://schemas.openxmlformats.org/officeDocument/2006/relationships/notesSlide" Target="../notesSlides/notesSlide26.xml"/><Relationship Id="rId11" Type="http://schemas.openxmlformats.org/officeDocument/2006/relationships/slideLayout" Target="../slideLayouts/slideLayout7.xml"/><Relationship Id="rId10" Type="http://schemas.openxmlformats.org/officeDocument/2006/relationships/tags" Target="../tags/tag401.xml"/><Relationship Id="rId1" Type="http://schemas.openxmlformats.org/officeDocument/2006/relationships/tags" Target="../tags/tag395.xml"/></Relationships>
</file>

<file path=ppt/slides/_rels/slide27.xml.rels><?xml version="1.0" encoding="UTF-8" standalone="yes"?>
<Relationships xmlns="http://schemas.openxmlformats.org/package/2006/relationships"><Relationship Id="rId9" Type="http://schemas.openxmlformats.org/officeDocument/2006/relationships/tags" Target="../tags/tag408.xml"/><Relationship Id="rId8" Type="http://schemas.openxmlformats.org/officeDocument/2006/relationships/tags" Target="../tags/tag407.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image" Target="../media/image2.png"/><Relationship Id="rId32" Type="http://schemas.openxmlformats.org/officeDocument/2006/relationships/notesSlide" Target="../notesSlides/notesSlide27.xml"/><Relationship Id="rId31" Type="http://schemas.openxmlformats.org/officeDocument/2006/relationships/slideLayout" Target="../slideLayouts/slideLayout11.xml"/><Relationship Id="rId30" Type="http://schemas.openxmlformats.org/officeDocument/2006/relationships/tags" Target="../tags/tag427.xml"/><Relationship Id="rId3" Type="http://schemas.openxmlformats.org/officeDocument/2006/relationships/tags" Target="../tags/tag403.xml"/><Relationship Id="rId29" Type="http://schemas.openxmlformats.org/officeDocument/2006/relationships/tags" Target="../tags/tag426.xml"/><Relationship Id="rId28" Type="http://schemas.openxmlformats.org/officeDocument/2006/relationships/image" Target="../media/image33.jpeg"/><Relationship Id="rId27" Type="http://schemas.openxmlformats.org/officeDocument/2006/relationships/tags" Target="../tags/tag425.xml"/><Relationship Id="rId26" Type="http://schemas.openxmlformats.org/officeDocument/2006/relationships/image" Target="../media/image32.jpeg"/><Relationship Id="rId25" Type="http://schemas.openxmlformats.org/officeDocument/2006/relationships/tags" Target="../tags/tag424.xml"/><Relationship Id="rId24" Type="http://schemas.openxmlformats.org/officeDocument/2006/relationships/tags" Target="../tags/tag423.xml"/><Relationship Id="rId23" Type="http://schemas.openxmlformats.org/officeDocument/2006/relationships/tags" Target="../tags/tag422.xml"/><Relationship Id="rId22" Type="http://schemas.openxmlformats.org/officeDocument/2006/relationships/tags" Target="../tags/tag421.xml"/><Relationship Id="rId21" Type="http://schemas.openxmlformats.org/officeDocument/2006/relationships/tags" Target="../tags/tag420.xml"/><Relationship Id="rId20" Type="http://schemas.openxmlformats.org/officeDocument/2006/relationships/tags" Target="../tags/tag419.xml"/><Relationship Id="rId2" Type="http://schemas.openxmlformats.org/officeDocument/2006/relationships/image" Target="../media/image3.png"/><Relationship Id="rId19" Type="http://schemas.openxmlformats.org/officeDocument/2006/relationships/tags" Target="../tags/tag418.xml"/><Relationship Id="rId18" Type="http://schemas.openxmlformats.org/officeDocument/2006/relationships/tags" Target="../tags/tag417.xml"/><Relationship Id="rId17" Type="http://schemas.openxmlformats.org/officeDocument/2006/relationships/tags" Target="../tags/tag416.xml"/><Relationship Id="rId16" Type="http://schemas.openxmlformats.org/officeDocument/2006/relationships/tags" Target="../tags/tag415.xml"/><Relationship Id="rId15" Type="http://schemas.openxmlformats.org/officeDocument/2006/relationships/tags" Target="../tags/tag414.xml"/><Relationship Id="rId14" Type="http://schemas.openxmlformats.org/officeDocument/2006/relationships/tags" Target="../tags/tag413.xml"/><Relationship Id="rId13" Type="http://schemas.openxmlformats.org/officeDocument/2006/relationships/tags" Target="../tags/tag412.xml"/><Relationship Id="rId12" Type="http://schemas.openxmlformats.org/officeDocument/2006/relationships/tags" Target="../tags/tag411.xml"/><Relationship Id="rId11" Type="http://schemas.openxmlformats.org/officeDocument/2006/relationships/tags" Target="../tags/tag410.xml"/><Relationship Id="rId10" Type="http://schemas.openxmlformats.org/officeDocument/2006/relationships/tags" Target="../tags/tag409.xml"/><Relationship Id="rId1" Type="http://schemas.openxmlformats.org/officeDocument/2006/relationships/tags" Target="../tags/tag402.xml"/></Relationships>
</file>

<file path=ppt/slides/_rels/slide28.xml.rels><?xml version="1.0" encoding="UTF-8" standalone="yes"?>
<Relationships xmlns="http://schemas.openxmlformats.org/package/2006/relationships"><Relationship Id="rId9" Type="http://schemas.openxmlformats.org/officeDocument/2006/relationships/tags" Target="../tags/tag434.xml"/><Relationship Id="rId8" Type="http://schemas.openxmlformats.org/officeDocument/2006/relationships/tags" Target="../tags/tag433.xml"/><Relationship Id="rId7" Type="http://schemas.openxmlformats.org/officeDocument/2006/relationships/tags" Target="../tags/tag432.xml"/><Relationship Id="rId6" Type="http://schemas.openxmlformats.org/officeDocument/2006/relationships/tags" Target="../tags/tag431.xml"/><Relationship Id="rId5" Type="http://schemas.openxmlformats.org/officeDocument/2006/relationships/tags" Target="../tags/tag430.xml"/><Relationship Id="rId4" Type="http://schemas.openxmlformats.org/officeDocument/2006/relationships/image" Target="../media/image2.png"/><Relationship Id="rId3" Type="http://schemas.openxmlformats.org/officeDocument/2006/relationships/tags" Target="../tags/tag429.xml"/><Relationship Id="rId23" Type="http://schemas.openxmlformats.org/officeDocument/2006/relationships/notesSlide" Target="../notesSlides/notesSlide28.xml"/><Relationship Id="rId22" Type="http://schemas.openxmlformats.org/officeDocument/2006/relationships/slideLayout" Target="../slideLayouts/slideLayout11.xml"/><Relationship Id="rId21" Type="http://schemas.openxmlformats.org/officeDocument/2006/relationships/tags" Target="../tags/tag446.xml"/><Relationship Id="rId20" Type="http://schemas.openxmlformats.org/officeDocument/2006/relationships/tags" Target="../tags/tag445.xml"/><Relationship Id="rId2" Type="http://schemas.openxmlformats.org/officeDocument/2006/relationships/image" Target="../media/image3.png"/><Relationship Id="rId19" Type="http://schemas.openxmlformats.org/officeDocument/2006/relationships/tags" Target="../tags/tag444.xml"/><Relationship Id="rId18" Type="http://schemas.openxmlformats.org/officeDocument/2006/relationships/tags" Target="../tags/tag443.xml"/><Relationship Id="rId17" Type="http://schemas.openxmlformats.org/officeDocument/2006/relationships/tags" Target="../tags/tag442.xml"/><Relationship Id="rId16" Type="http://schemas.openxmlformats.org/officeDocument/2006/relationships/tags" Target="../tags/tag441.xml"/><Relationship Id="rId15" Type="http://schemas.openxmlformats.org/officeDocument/2006/relationships/tags" Target="../tags/tag440.xml"/><Relationship Id="rId14" Type="http://schemas.openxmlformats.org/officeDocument/2006/relationships/tags" Target="../tags/tag439.xml"/><Relationship Id="rId13" Type="http://schemas.openxmlformats.org/officeDocument/2006/relationships/tags" Target="../tags/tag438.xml"/><Relationship Id="rId12" Type="http://schemas.openxmlformats.org/officeDocument/2006/relationships/tags" Target="../tags/tag437.xml"/><Relationship Id="rId11" Type="http://schemas.openxmlformats.org/officeDocument/2006/relationships/tags" Target="../tags/tag436.xml"/><Relationship Id="rId10" Type="http://schemas.openxmlformats.org/officeDocument/2006/relationships/tags" Target="../tags/tag435.xml"/><Relationship Id="rId1" Type="http://schemas.openxmlformats.org/officeDocument/2006/relationships/tags" Target="../tags/tag428.xml"/></Relationships>
</file>

<file path=ppt/slides/_rels/slide29.xml.rels><?xml version="1.0" encoding="UTF-8" standalone="yes"?>
<Relationships xmlns="http://schemas.openxmlformats.org/package/2006/relationships"><Relationship Id="rId9" Type="http://schemas.openxmlformats.org/officeDocument/2006/relationships/tags" Target="../tags/tag453.xml"/><Relationship Id="rId8" Type="http://schemas.openxmlformats.org/officeDocument/2006/relationships/tags" Target="../tags/tag452.xml"/><Relationship Id="rId7" Type="http://schemas.openxmlformats.org/officeDocument/2006/relationships/tags" Target="../tags/tag451.xml"/><Relationship Id="rId6" Type="http://schemas.openxmlformats.org/officeDocument/2006/relationships/tags" Target="../tags/tag450.xml"/><Relationship Id="rId5" Type="http://schemas.openxmlformats.org/officeDocument/2006/relationships/tags" Target="../tags/tag449.xml"/><Relationship Id="rId4" Type="http://schemas.openxmlformats.org/officeDocument/2006/relationships/image" Target="../media/image2.png"/><Relationship Id="rId3" Type="http://schemas.openxmlformats.org/officeDocument/2006/relationships/tags" Target="../tags/tag448.xml"/><Relationship Id="rId25" Type="http://schemas.openxmlformats.org/officeDocument/2006/relationships/notesSlide" Target="../notesSlides/notesSlide29.xml"/><Relationship Id="rId24" Type="http://schemas.openxmlformats.org/officeDocument/2006/relationships/slideLayout" Target="../slideLayouts/slideLayout11.xml"/><Relationship Id="rId23" Type="http://schemas.openxmlformats.org/officeDocument/2006/relationships/tags" Target="../tags/tag467.xml"/><Relationship Id="rId22" Type="http://schemas.openxmlformats.org/officeDocument/2006/relationships/tags" Target="../tags/tag466.xml"/><Relationship Id="rId21" Type="http://schemas.openxmlformats.org/officeDocument/2006/relationships/tags" Target="../tags/tag465.xml"/><Relationship Id="rId20" Type="http://schemas.openxmlformats.org/officeDocument/2006/relationships/tags" Target="../tags/tag464.xml"/><Relationship Id="rId2" Type="http://schemas.openxmlformats.org/officeDocument/2006/relationships/image" Target="../media/image3.png"/><Relationship Id="rId19" Type="http://schemas.openxmlformats.org/officeDocument/2006/relationships/tags" Target="../tags/tag463.xml"/><Relationship Id="rId18" Type="http://schemas.openxmlformats.org/officeDocument/2006/relationships/tags" Target="../tags/tag462.xml"/><Relationship Id="rId17" Type="http://schemas.openxmlformats.org/officeDocument/2006/relationships/tags" Target="../tags/tag461.xml"/><Relationship Id="rId16" Type="http://schemas.openxmlformats.org/officeDocument/2006/relationships/tags" Target="../tags/tag460.xml"/><Relationship Id="rId15" Type="http://schemas.openxmlformats.org/officeDocument/2006/relationships/tags" Target="../tags/tag459.xml"/><Relationship Id="rId14" Type="http://schemas.openxmlformats.org/officeDocument/2006/relationships/tags" Target="../tags/tag458.xml"/><Relationship Id="rId13" Type="http://schemas.openxmlformats.org/officeDocument/2006/relationships/tags" Target="../tags/tag457.xml"/><Relationship Id="rId12" Type="http://schemas.openxmlformats.org/officeDocument/2006/relationships/tags" Target="../tags/tag456.xml"/><Relationship Id="rId11" Type="http://schemas.openxmlformats.org/officeDocument/2006/relationships/tags" Target="../tags/tag455.xml"/><Relationship Id="rId10" Type="http://schemas.openxmlformats.org/officeDocument/2006/relationships/tags" Target="../tags/tag454.xml"/><Relationship Id="rId1" Type="http://schemas.openxmlformats.org/officeDocument/2006/relationships/tags" Target="../tags/tag447.xml"/></Relationships>
</file>

<file path=ppt/slides/_rels/slide3.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image" Target="../media/image2.png"/><Relationship Id="rId3" Type="http://schemas.openxmlformats.org/officeDocument/2006/relationships/tags" Target="../tags/tag86.xml"/><Relationship Id="rId2" Type="http://schemas.openxmlformats.org/officeDocument/2006/relationships/image" Target="../media/image3.png"/><Relationship Id="rId12" Type="http://schemas.openxmlformats.org/officeDocument/2006/relationships/notesSlide" Target="../notesSlides/notesSlide3.xml"/><Relationship Id="rId11" Type="http://schemas.openxmlformats.org/officeDocument/2006/relationships/slideLayout" Target="../slideLayouts/slideLayout11.xml"/><Relationship Id="rId10" Type="http://schemas.openxmlformats.org/officeDocument/2006/relationships/tags" Target="../tags/tag91.xml"/><Relationship Id="rId1" Type="http://schemas.openxmlformats.org/officeDocument/2006/relationships/tags" Target="../tags/tag85.xml"/></Relationships>
</file>

<file path=ppt/slides/_rels/slide30.xml.rels><?xml version="1.0" encoding="UTF-8" standalone="yes"?>
<Relationships xmlns="http://schemas.openxmlformats.org/package/2006/relationships"><Relationship Id="rId9" Type="http://schemas.openxmlformats.org/officeDocument/2006/relationships/tags" Target="../tags/tag474.xml"/><Relationship Id="rId8" Type="http://schemas.openxmlformats.org/officeDocument/2006/relationships/tags" Target="../tags/tag473.xml"/><Relationship Id="rId7" Type="http://schemas.openxmlformats.org/officeDocument/2006/relationships/tags" Target="../tags/tag472.xml"/><Relationship Id="rId6" Type="http://schemas.openxmlformats.org/officeDocument/2006/relationships/tags" Target="../tags/tag471.xml"/><Relationship Id="rId5" Type="http://schemas.openxmlformats.org/officeDocument/2006/relationships/tags" Target="../tags/tag470.xml"/><Relationship Id="rId4" Type="http://schemas.openxmlformats.org/officeDocument/2006/relationships/image" Target="../media/image2.png"/><Relationship Id="rId3" Type="http://schemas.openxmlformats.org/officeDocument/2006/relationships/tags" Target="../tags/tag469.xml"/><Relationship Id="rId23" Type="http://schemas.openxmlformats.org/officeDocument/2006/relationships/notesSlide" Target="../notesSlides/notesSlide30.xml"/><Relationship Id="rId22" Type="http://schemas.openxmlformats.org/officeDocument/2006/relationships/slideLayout" Target="../slideLayouts/slideLayout11.xml"/><Relationship Id="rId21" Type="http://schemas.openxmlformats.org/officeDocument/2006/relationships/tags" Target="../tags/tag486.xml"/><Relationship Id="rId20" Type="http://schemas.openxmlformats.org/officeDocument/2006/relationships/tags" Target="../tags/tag485.xml"/><Relationship Id="rId2" Type="http://schemas.openxmlformats.org/officeDocument/2006/relationships/image" Target="../media/image3.png"/><Relationship Id="rId19" Type="http://schemas.openxmlformats.org/officeDocument/2006/relationships/tags" Target="../tags/tag484.xml"/><Relationship Id="rId18" Type="http://schemas.openxmlformats.org/officeDocument/2006/relationships/tags" Target="../tags/tag483.xml"/><Relationship Id="rId17" Type="http://schemas.openxmlformats.org/officeDocument/2006/relationships/tags" Target="../tags/tag482.xml"/><Relationship Id="rId16" Type="http://schemas.openxmlformats.org/officeDocument/2006/relationships/tags" Target="../tags/tag481.xml"/><Relationship Id="rId15" Type="http://schemas.openxmlformats.org/officeDocument/2006/relationships/tags" Target="../tags/tag480.xml"/><Relationship Id="rId14" Type="http://schemas.openxmlformats.org/officeDocument/2006/relationships/tags" Target="../tags/tag479.xml"/><Relationship Id="rId13" Type="http://schemas.openxmlformats.org/officeDocument/2006/relationships/tags" Target="../tags/tag478.xml"/><Relationship Id="rId12" Type="http://schemas.openxmlformats.org/officeDocument/2006/relationships/tags" Target="../tags/tag477.xml"/><Relationship Id="rId11" Type="http://schemas.openxmlformats.org/officeDocument/2006/relationships/tags" Target="../tags/tag476.xml"/><Relationship Id="rId10" Type="http://schemas.openxmlformats.org/officeDocument/2006/relationships/tags" Target="../tags/tag475.xml"/><Relationship Id="rId1" Type="http://schemas.openxmlformats.org/officeDocument/2006/relationships/tags" Target="../tags/tag468.xml"/></Relationships>
</file>

<file path=ppt/slides/_rels/slide31.xml.rels><?xml version="1.0" encoding="UTF-8" standalone="yes"?>
<Relationships xmlns="http://schemas.openxmlformats.org/package/2006/relationships"><Relationship Id="rId9" Type="http://schemas.openxmlformats.org/officeDocument/2006/relationships/tags" Target="../tags/tag494.xml"/><Relationship Id="rId8" Type="http://schemas.openxmlformats.org/officeDocument/2006/relationships/tags" Target="../tags/tag493.xml"/><Relationship Id="rId7" Type="http://schemas.openxmlformats.org/officeDocument/2006/relationships/tags" Target="../tags/tag492.xml"/><Relationship Id="rId6" Type="http://schemas.openxmlformats.org/officeDocument/2006/relationships/tags" Target="../tags/tag491.xml"/><Relationship Id="rId5" Type="http://schemas.openxmlformats.org/officeDocument/2006/relationships/tags" Target="../tags/tag490.xml"/><Relationship Id="rId4" Type="http://schemas.openxmlformats.org/officeDocument/2006/relationships/tags" Target="../tags/tag489.xml"/><Relationship Id="rId3" Type="http://schemas.openxmlformats.org/officeDocument/2006/relationships/image" Target="../media/image3.png"/><Relationship Id="rId2" Type="http://schemas.openxmlformats.org/officeDocument/2006/relationships/tags" Target="../tags/tag488.xml"/><Relationship Id="rId12" Type="http://schemas.openxmlformats.org/officeDocument/2006/relationships/notesSlide" Target="../notesSlides/notesSlide31.xml"/><Relationship Id="rId11" Type="http://schemas.openxmlformats.org/officeDocument/2006/relationships/slideLayout" Target="../slideLayouts/slideLayout11.xml"/><Relationship Id="rId10" Type="http://schemas.openxmlformats.org/officeDocument/2006/relationships/tags" Target="../tags/tag495.xml"/><Relationship Id="rId1" Type="http://schemas.openxmlformats.org/officeDocument/2006/relationships/tags" Target="../tags/tag487.xml"/></Relationships>
</file>

<file path=ppt/slides/_rels/slide32.xml.rels><?xml version="1.0" encoding="UTF-8" standalone="yes"?>
<Relationships xmlns="http://schemas.openxmlformats.org/package/2006/relationships"><Relationship Id="rId9" Type="http://schemas.openxmlformats.org/officeDocument/2006/relationships/tags" Target="../tags/tag502.xml"/><Relationship Id="rId8" Type="http://schemas.openxmlformats.org/officeDocument/2006/relationships/tags" Target="../tags/tag501.xml"/><Relationship Id="rId7" Type="http://schemas.openxmlformats.org/officeDocument/2006/relationships/tags" Target="../tags/tag500.xml"/><Relationship Id="rId6" Type="http://schemas.openxmlformats.org/officeDocument/2006/relationships/tags" Target="../tags/tag499.xml"/><Relationship Id="rId5" Type="http://schemas.openxmlformats.org/officeDocument/2006/relationships/tags" Target="../tags/tag498.xml"/><Relationship Id="rId4" Type="http://schemas.openxmlformats.org/officeDocument/2006/relationships/image" Target="../media/image2.png"/><Relationship Id="rId3" Type="http://schemas.openxmlformats.org/officeDocument/2006/relationships/tags" Target="../tags/tag497.xml"/><Relationship Id="rId29" Type="http://schemas.openxmlformats.org/officeDocument/2006/relationships/notesSlide" Target="../notesSlides/notesSlide32.xml"/><Relationship Id="rId28" Type="http://schemas.openxmlformats.org/officeDocument/2006/relationships/slideLayout" Target="../slideLayouts/slideLayout11.xml"/><Relationship Id="rId27" Type="http://schemas.openxmlformats.org/officeDocument/2006/relationships/tags" Target="../tags/tag520.xml"/><Relationship Id="rId26" Type="http://schemas.openxmlformats.org/officeDocument/2006/relationships/tags" Target="../tags/tag519.xml"/><Relationship Id="rId25" Type="http://schemas.openxmlformats.org/officeDocument/2006/relationships/tags" Target="../tags/tag518.xml"/><Relationship Id="rId24" Type="http://schemas.openxmlformats.org/officeDocument/2006/relationships/tags" Target="../tags/tag517.xml"/><Relationship Id="rId23" Type="http://schemas.openxmlformats.org/officeDocument/2006/relationships/tags" Target="../tags/tag516.xml"/><Relationship Id="rId22" Type="http://schemas.openxmlformats.org/officeDocument/2006/relationships/tags" Target="../tags/tag515.xml"/><Relationship Id="rId21" Type="http://schemas.openxmlformats.org/officeDocument/2006/relationships/tags" Target="../tags/tag514.xml"/><Relationship Id="rId20" Type="http://schemas.openxmlformats.org/officeDocument/2006/relationships/tags" Target="../tags/tag513.xml"/><Relationship Id="rId2" Type="http://schemas.openxmlformats.org/officeDocument/2006/relationships/image" Target="../media/image3.png"/><Relationship Id="rId19" Type="http://schemas.openxmlformats.org/officeDocument/2006/relationships/tags" Target="../tags/tag512.xml"/><Relationship Id="rId18" Type="http://schemas.openxmlformats.org/officeDocument/2006/relationships/tags" Target="../tags/tag511.xml"/><Relationship Id="rId17" Type="http://schemas.openxmlformats.org/officeDocument/2006/relationships/tags" Target="../tags/tag510.xml"/><Relationship Id="rId16" Type="http://schemas.openxmlformats.org/officeDocument/2006/relationships/tags" Target="../tags/tag509.xml"/><Relationship Id="rId15" Type="http://schemas.openxmlformats.org/officeDocument/2006/relationships/tags" Target="../tags/tag508.xml"/><Relationship Id="rId14" Type="http://schemas.openxmlformats.org/officeDocument/2006/relationships/tags" Target="../tags/tag507.xml"/><Relationship Id="rId13" Type="http://schemas.openxmlformats.org/officeDocument/2006/relationships/tags" Target="../tags/tag506.xml"/><Relationship Id="rId12" Type="http://schemas.openxmlformats.org/officeDocument/2006/relationships/tags" Target="../tags/tag505.xml"/><Relationship Id="rId11" Type="http://schemas.openxmlformats.org/officeDocument/2006/relationships/tags" Target="../tags/tag504.xml"/><Relationship Id="rId10" Type="http://schemas.openxmlformats.org/officeDocument/2006/relationships/tags" Target="../tags/tag503.xml"/><Relationship Id="rId1" Type="http://schemas.openxmlformats.org/officeDocument/2006/relationships/tags" Target="../tags/tag496.xml"/></Relationships>
</file>

<file path=ppt/slides/_rels/slide33.xml.rels><?xml version="1.0" encoding="UTF-8" standalone="yes"?>
<Relationships xmlns="http://schemas.openxmlformats.org/package/2006/relationships"><Relationship Id="rId9" Type="http://schemas.openxmlformats.org/officeDocument/2006/relationships/tags" Target="../tags/tag526.xml"/><Relationship Id="rId8" Type="http://schemas.openxmlformats.org/officeDocument/2006/relationships/tags" Target="../tags/tag525.xml"/><Relationship Id="rId7" Type="http://schemas.openxmlformats.org/officeDocument/2006/relationships/tags" Target="../tags/tag524.xml"/><Relationship Id="rId6" Type="http://schemas.openxmlformats.org/officeDocument/2006/relationships/image" Target="../media/image36.png"/><Relationship Id="rId5" Type="http://schemas.openxmlformats.org/officeDocument/2006/relationships/tags" Target="../tags/tag523.xml"/><Relationship Id="rId4" Type="http://schemas.openxmlformats.org/officeDocument/2006/relationships/image" Target="../media/image35.png"/><Relationship Id="rId3" Type="http://schemas.openxmlformats.org/officeDocument/2006/relationships/tags" Target="../tags/tag522.xml"/><Relationship Id="rId2" Type="http://schemas.openxmlformats.org/officeDocument/2006/relationships/image" Target="../media/image34.png"/><Relationship Id="rId12" Type="http://schemas.openxmlformats.org/officeDocument/2006/relationships/notesSlide" Target="../notesSlides/notesSlide33.xml"/><Relationship Id="rId11" Type="http://schemas.openxmlformats.org/officeDocument/2006/relationships/slideLayout" Target="../slideLayouts/slideLayout7.xml"/><Relationship Id="rId10" Type="http://schemas.openxmlformats.org/officeDocument/2006/relationships/tags" Target="../tags/tag527.xml"/><Relationship Id="rId1" Type="http://schemas.openxmlformats.org/officeDocument/2006/relationships/tags" Target="../tags/tag521.xml"/></Relationships>
</file>

<file path=ppt/slides/_rels/slide34.xml.rels><?xml version="1.0" encoding="UTF-8" standalone="yes"?>
<Relationships xmlns="http://schemas.openxmlformats.org/package/2006/relationships"><Relationship Id="rId9" Type="http://schemas.openxmlformats.org/officeDocument/2006/relationships/tags" Target="../tags/tag534.xml"/><Relationship Id="rId8" Type="http://schemas.openxmlformats.org/officeDocument/2006/relationships/tags" Target="../tags/tag533.xml"/><Relationship Id="rId7" Type="http://schemas.openxmlformats.org/officeDocument/2006/relationships/tags" Target="../tags/tag532.xml"/><Relationship Id="rId6" Type="http://schemas.openxmlformats.org/officeDocument/2006/relationships/tags" Target="../tags/tag531.xml"/><Relationship Id="rId5" Type="http://schemas.openxmlformats.org/officeDocument/2006/relationships/tags" Target="../tags/tag530.xml"/><Relationship Id="rId4" Type="http://schemas.openxmlformats.org/officeDocument/2006/relationships/image" Target="../media/image2.png"/><Relationship Id="rId3" Type="http://schemas.openxmlformats.org/officeDocument/2006/relationships/tags" Target="../tags/tag529.xml"/><Relationship Id="rId26" Type="http://schemas.openxmlformats.org/officeDocument/2006/relationships/notesSlide" Target="../notesSlides/notesSlide34.xml"/><Relationship Id="rId25" Type="http://schemas.openxmlformats.org/officeDocument/2006/relationships/slideLayout" Target="../slideLayouts/slideLayout11.xml"/><Relationship Id="rId24" Type="http://schemas.openxmlformats.org/officeDocument/2006/relationships/tags" Target="../tags/tag549.xml"/><Relationship Id="rId23" Type="http://schemas.openxmlformats.org/officeDocument/2006/relationships/tags" Target="../tags/tag548.xml"/><Relationship Id="rId22" Type="http://schemas.openxmlformats.org/officeDocument/2006/relationships/tags" Target="../tags/tag547.xml"/><Relationship Id="rId21" Type="http://schemas.openxmlformats.org/officeDocument/2006/relationships/tags" Target="../tags/tag546.xml"/><Relationship Id="rId20" Type="http://schemas.openxmlformats.org/officeDocument/2006/relationships/tags" Target="../tags/tag545.xml"/><Relationship Id="rId2" Type="http://schemas.openxmlformats.org/officeDocument/2006/relationships/image" Target="../media/image3.png"/><Relationship Id="rId19" Type="http://schemas.openxmlformats.org/officeDocument/2006/relationships/tags" Target="../tags/tag544.xml"/><Relationship Id="rId18" Type="http://schemas.openxmlformats.org/officeDocument/2006/relationships/tags" Target="../tags/tag543.xml"/><Relationship Id="rId17" Type="http://schemas.openxmlformats.org/officeDocument/2006/relationships/tags" Target="../tags/tag542.xml"/><Relationship Id="rId16" Type="http://schemas.openxmlformats.org/officeDocument/2006/relationships/tags" Target="../tags/tag541.xml"/><Relationship Id="rId15" Type="http://schemas.openxmlformats.org/officeDocument/2006/relationships/tags" Target="../tags/tag540.xml"/><Relationship Id="rId14" Type="http://schemas.openxmlformats.org/officeDocument/2006/relationships/tags" Target="../tags/tag539.xml"/><Relationship Id="rId13" Type="http://schemas.openxmlformats.org/officeDocument/2006/relationships/tags" Target="../tags/tag538.xml"/><Relationship Id="rId12" Type="http://schemas.openxmlformats.org/officeDocument/2006/relationships/tags" Target="../tags/tag537.xml"/><Relationship Id="rId11" Type="http://schemas.openxmlformats.org/officeDocument/2006/relationships/tags" Target="../tags/tag536.xml"/><Relationship Id="rId10" Type="http://schemas.openxmlformats.org/officeDocument/2006/relationships/tags" Target="../tags/tag535.xml"/><Relationship Id="rId1" Type="http://schemas.openxmlformats.org/officeDocument/2006/relationships/tags" Target="../tags/tag528.xml"/></Relationships>
</file>

<file path=ppt/slides/_rels/slide35.xml.rels><?xml version="1.0" encoding="UTF-8" standalone="yes"?>
<Relationships xmlns="http://schemas.openxmlformats.org/package/2006/relationships"><Relationship Id="rId9" Type="http://schemas.openxmlformats.org/officeDocument/2006/relationships/tags" Target="../tags/tag556.xml"/><Relationship Id="rId8" Type="http://schemas.openxmlformats.org/officeDocument/2006/relationships/tags" Target="../tags/tag555.xml"/><Relationship Id="rId7" Type="http://schemas.openxmlformats.org/officeDocument/2006/relationships/tags" Target="../tags/tag554.xml"/><Relationship Id="rId6" Type="http://schemas.openxmlformats.org/officeDocument/2006/relationships/tags" Target="../tags/tag553.xml"/><Relationship Id="rId5" Type="http://schemas.openxmlformats.org/officeDocument/2006/relationships/tags" Target="../tags/tag552.xml"/><Relationship Id="rId4" Type="http://schemas.openxmlformats.org/officeDocument/2006/relationships/image" Target="../media/image2.png"/><Relationship Id="rId3" Type="http://schemas.openxmlformats.org/officeDocument/2006/relationships/tags" Target="../tags/tag551.xml"/><Relationship Id="rId21" Type="http://schemas.openxmlformats.org/officeDocument/2006/relationships/notesSlide" Target="../notesSlides/notesSlide35.xml"/><Relationship Id="rId20" Type="http://schemas.openxmlformats.org/officeDocument/2006/relationships/slideLayout" Target="../slideLayouts/slideLayout11.xml"/><Relationship Id="rId2" Type="http://schemas.openxmlformats.org/officeDocument/2006/relationships/image" Target="../media/image3.png"/><Relationship Id="rId19" Type="http://schemas.openxmlformats.org/officeDocument/2006/relationships/tags" Target="../tags/tag565.xml"/><Relationship Id="rId18" Type="http://schemas.openxmlformats.org/officeDocument/2006/relationships/tags" Target="../tags/tag564.xml"/><Relationship Id="rId17" Type="http://schemas.openxmlformats.org/officeDocument/2006/relationships/image" Target="../media/image37.jpeg"/><Relationship Id="rId16" Type="http://schemas.openxmlformats.org/officeDocument/2006/relationships/tags" Target="../tags/tag563.xml"/><Relationship Id="rId15" Type="http://schemas.openxmlformats.org/officeDocument/2006/relationships/tags" Target="../tags/tag562.xml"/><Relationship Id="rId14" Type="http://schemas.openxmlformats.org/officeDocument/2006/relationships/tags" Target="../tags/tag561.xml"/><Relationship Id="rId13" Type="http://schemas.openxmlformats.org/officeDocument/2006/relationships/tags" Target="../tags/tag560.xml"/><Relationship Id="rId12" Type="http://schemas.openxmlformats.org/officeDocument/2006/relationships/tags" Target="../tags/tag559.xml"/><Relationship Id="rId11" Type="http://schemas.openxmlformats.org/officeDocument/2006/relationships/tags" Target="../tags/tag558.xml"/><Relationship Id="rId10" Type="http://schemas.openxmlformats.org/officeDocument/2006/relationships/tags" Target="../tags/tag557.xml"/><Relationship Id="rId1" Type="http://schemas.openxmlformats.org/officeDocument/2006/relationships/tags" Target="../tags/tag550.xml"/></Relationships>
</file>

<file path=ppt/slides/_rels/slide36.xml.rels><?xml version="1.0" encoding="UTF-8" standalone="yes"?>
<Relationships xmlns="http://schemas.openxmlformats.org/package/2006/relationships"><Relationship Id="rId9" Type="http://schemas.openxmlformats.org/officeDocument/2006/relationships/tags" Target="../tags/tag572.xml"/><Relationship Id="rId8" Type="http://schemas.openxmlformats.org/officeDocument/2006/relationships/tags" Target="../tags/tag571.xml"/><Relationship Id="rId7" Type="http://schemas.openxmlformats.org/officeDocument/2006/relationships/tags" Target="../tags/tag570.xml"/><Relationship Id="rId6" Type="http://schemas.openxmlformats.org/officeDocument/2006/relationships/tags" Target="../tags/tag569.xml"/><Relationship Id="rId5" Type="http://schemas.openxmlformats.org/officeDocument/2006/relationships/tags" Target="../tags/tag568.xml"/><Relationship Id="rId4" Type="http://schemas.openxmlformats.org/officeDocument/2006/relationships/image" Target="../media/image2.png"/><Relationship Id="rId3" Type="http://schemas.openxmlformats.org/officeDocument/2006/relationships/tags" Target="../tags/tag567.xml"/><Relationship Id="rId2" Type="http://schemas.openxmlformats.org/officeDocument/2006/relationships/image" Target="../media/image3.png"/><Relationship Id="rId19" Type="http://schemas.openxmlformats.org/officeDocument/2006/relationships/notesSlide" Target="../notesSlides/notesSlide36.xml"/><Relationship Id="rId18" Type="http://schemas.openxmlformats.org/officeDocument/2006/relationships/slideLayout" Target="../slideLayouts/slideLayout11.xml"/><Relationship Id="rId17" Type="http://schemas.openxmlformats.org/officeDocument/2006/relationships/tags" Target="../tags/tag580.xml"/><Relationship Id="rId16" Type="http://schemas.openxmlformats.org/officeDocument/2006/relationships/tags" Target="../tags/tag579.xml"/><Relationship Id="rId15" Type="http://schemas.openxmlformats.org/officeDocument/2006/relationships/tags" Target="../tags/tag578.xml"/><Relationship Id="rId14" Type="http://schemas.openxmlformats.org/officeDocument/2006/relationships/tags" Target="../tags/tag577.xml"/><Relationship Id="rId13" Type="http://schemas.openxmlformats.org/officeDocument/2006/relationships/tags" Target="../tags/tag576.xml"/><Relationship Id="rId12" Type="http://schemas.openxmlformats.org/officeDocument/2006/relationships/tags" Target="../tags/tag575.xml"/><Relationship Id="rId11" Type="http://schemas.openxmlformats.org/officeDocument/2006/relationships/tags" Target="../tags/tag574.xml"/><Relationship Id="rId10" Type="http://schemas.openxmlformats.org/officeDocument/2006/relationships/tags" Target="../tags/tag573.xml"/><Relationship Id="rId1" Type="http://schemas.openxmlformats.org/officeDocument/2006/relationships/tags" Target="../tags/tag566.xml"/></Relationships>
</file>

<file path=ppt/slides/_rels/slide37.xml.rels><?xml version="1.0" encoding="UTF-8" standalone="yes"?>
<Relationships xmlns="http://schemas.openxmlformats.org/package/2006/relationships"><Relationship Id="rId9" Type="http://schemas.openxmlformats.org/officeDocument/2006/relationships/tags" Target="../tags/tag587.xml"/><Relationship Id="rId8" Type="http://schemas.openxmlformats.org/officeDocument/2006/relationships/tags" Target="../tags/tag586.xml"/><Relationship Id="rId7" Type="http://schemas.openxmlformats.org/officeDocument/2006/relationships/tags" Target="../tags/tag585.xml"/><Relationship Id="rId6" Type="http://schemas.openxmlformats.org/officeDocument/2006/relationships/tags" Target="../tags/tag584.xml"/><Relationship Id="rId5" Type="http://schemas.openxmlformats.org/officeDocument/2006/relationships/tags" Target="../tags/tag583.xml"/><Relationship Id="rId4" Type="http://schemas.openxmlformats.org/officeDocument/2006/relationships/image" Target="../media/image2.png"/><Relationship Id="rId3" Type="http://schemas.openxmlformats.org/officeDocument/2006/relationships/tags" Target="../tags/tag582.xml"/><Relationship Id="rId20" Type="http://schemas.openxmlformats.org/officeDocument/2006/relationships/notesSlide" Target="../notesSlides/notesSlide37.xml"/><Relationship Id="rId2" Type="http://schemas.openxmlformats.org/officeDocument/2006/relationships/image" Target="../media/image3.png"/><Relationship Id="rId19" Type="http://schemas.openxmlformats.org/officeDocument/2006/relationships/slideLayout" Target="../slideLayouts/slideLayout11.xml"/><Relationship Id="rId18" Type="http://schemas.openxmlformats.org/officeDocument/2006/relationships/tags" Target="../tags/tag596.xml"/><Relationship Id="rId17" Type="http://schemas.openxmlformats.org/officeDocument/2006/relationships/tags" Target="../tags/tag595.xml"/><Relationship Id="rId16" Type="http://schemas.openxmlformats.org/officeDocument/2006/relationships/tags" Target="../tags/tag594.xml"/><Relationship Id="rId15" Type="http://schemas.openxmlformats.org/officeDocument/2006/relationships/tags" Target="../tags/tag593.xml"/><Relationship Id="rId14" Type="http://schemas.openxmlformats.org/officeDocument/2006/relationships/tags" Target="../tags/tag592.xml"/><Relationship Id="rId13" Type="http://schemas.openxmlformats.org/officeDocument/2006/relationships/tags" Target="../tags/tag591.xml"/><Relationship Id="rId12" Type="http://schemas.openxmlformats.org/officeDocument/2006/relationships/tags" Target="../tags/tag590.xml"/><Relationship Id="rId11" Type="http://schemas.openxmlformats.org/officeDocument/2006/relationships/tags" Target="../tags/tag589.xml"/><Relationship Id="rId10" Type="http://schemas.openxmlformats.org/officeDocument/2006/relationships/tags" Target="../tags/tag588.xml"/><Relationship Id="rId1" Type="http://schemas.openxmlformats.org/officeDocument/2006/relationships/tags" Target="../tags/tag581.xml"/></Relationships>
</file>

<file path=ppt/slides/_rels/slide38.xml.rels><?xml version="1.0" encoding="UTF-8" standalone="yes"?>
<Relationships xmlns="http://schemas.openxmlformats.org/package/2006/relationships"><Relationship Id="rId9" Type="http://schemas.openxmlformats.org/officeDocument/2006/relationships/tags" Target="../tags/tag603.xml"/><Relationship Id="rId8" Type="http://schemas.openxmlformats.org/officeDocument/2006/relationships/tags" Target="../tags/tag602.xml"/><Relationship Id="rId7" Type="http://schemas.openxmlformats.org/officeDocument/2006/relationships/tags" Target="../tags/tag601.xml"/><Relationship Id="rId6" Type="http://schemas.openxmlformats.org/officeDocument/2006/relationships/tags" Target="../tags/tag600.xml"/><Relationship Id="rId5" Type="http://schemas.openxmlformats.org/officeDocument/2006/relationships/tags" Target="../tags/tag599.xml"/><Relationship Id="rId4" Type="http://schemas.openxmlformats.org/officeDocument/2006/relationships/image" Target="../media/image2.png"/><Relationship Id="rId3" Type="http://schemas.openxmlformats.org/officeDocument/2006/relationships/tags" Target="../tags/tag598.xml"/><Relationship Id="rId2" Type="http://schemas.openxmlformats.org/officeDocument/2006/relationships/image" Target="../media/image3.png"/><Relationship Id="rId17" Type="http://schemas.openxmlformats.org/officeDocument/2006/relationships/notesSlide" Target="../notesSlides/notesSlide38.xml"/><Relationship Id="rId16" Type="http://schemas.openxmlformats.org/officeDocument/2006/relationships/slideLayout" Target="../slideLayouts/slideLayout11.xml"/><Relationship Id="rId15" Type="http://schemas.openxmlformats.org/officeDocument/2006/relationships/tags" Target="../tags/tag609.xml"/><Relationship Id="rId14" Type="http://schemas.openxmlformats.org/officeDocument/2006/relationships/tags" Target="../tags/tag608.xml"/><Relationship Id="rId13" Type="http://schemas.openxmlformats.org/officeDocument/2006/relationships/tags" Target="../tags/tag607.xml"/><Relationship Id="rId12" Type="http://schemas.openxmlformats.org/officeDocument/2006/relationships/tags" Target="../tags/tag606.xml"/><Relationship Id="rId11" Type="http://schemas.openxmlformats.org/officeDocument/2006/relationships/tags" Target="../tags/tag605.xml"/><Relationship Id="rId10" Type="http://schemas.openxmlformats.org/officeDocument/2006/relationships/tags" Target="../tags/tag604.xml"/><Relationship Id="rId1" Type="http://schemas.openxmlformats.org/officeDocument/2006/relationships/tags" Target="../tags/tag597.xml"/></Relationships>
</file>

<file path=ppt/slides/_rels/slide39.xml.rels><?xml version="1.0" encoding="UTF-8" standalone="yes"?>
<Relationships xmlns="http://schemas.openxmlformats.org/package/2006/relationships"><Relationship Id="rId9" Type="http://schemas.openxmlformats.org/officeDocument/2006/relationships/tags" Target="../tags/tag616.xml"/><Relationship Id="rId8" Type="http://schemas.openxmlformats.org/officeDocument/2006/relationships/tags" Target="../tags/tag615.xml"/><Relationship Id="rId7" Type="http://schemas.openxmlformats.org/officeDocument/2006/relationships/tags" Target="../tags/tag614.xml"/><Relationship Id="rId6" Type="http://schemas.openxmlformats.org/officeDocument/2006/relationships/tags" Target="../tags/tag613.xml"/><Relationship Id="rId5" Type="http://schemas.openxmlformats.org/officeDocument/2006/relationships/tags" Target="../tags/tag612.xml"/><Relationship Id="rId4" Type="http://schemas.openxmlformats.org/officeDocument/2006/relationships/image" Target="../media/image2.png"/><Relationship Id="rId3" Type="http://schemas.openxmlformats.org/officeDocument/2006/relationships/tags" Target="../tags/tag611.xml"/><Relationship Id="rId2" Type="http://schemas.openxmlformats.org/officeDocument/2006/relationships/image" Target="../media/image3.png"/><Relationship Id="rId12" Type="http://schemas.openxmlformats.org/officeDocument/2006/relationships/notesSlide" Target="../notesSlides/notesSlide39.xml"/><Relationship Id="rId11" Type="http://schemas.openxmlformats.org/officeDocument/2006/relationships/slideLayout" Target="../slideLayouts/slideLayout11.xml"/><Relationship Id="rId10" Type="http://schemas.openxmlformats.org/officeDocument/2006/relationships/tags" Target="../tags/tag617.xml"/><Relationship Id="rId1" Type="http://schemas.openxmlformats.org/officeDocument/2006/relationships/tags" Target="../tags/tag610.xml"/></Relationships>
</file>

<file path=ppt/slides/_rels/slide4.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 Id="rId30" Type="http://schemas.openxmlformats.org/officeDocument/2006/relationships/notesSlide" Target="../notesSlides/notesSlide4.xml"/><Relationship Id="rId3" Type="http://schemas.openxmlformats.org/officeDocument/2006/relationships/tags" Target="../tags/tag93.xml"/><Relationship Id="rId29" Type="http://schemas.openxmlformats.org/officeDocument/2006/relationships/slideLayout" Target="../slideLayouts/slideLayout11.xml"/><Relationship Id="rId28" Type="http://schemas.openxmlformats.org/officeDocument/2006/relationships/tags" Target="../tags/tag113.xml"/><Relationship Id="rId27" Type="http://schemas.openxmlformats.org/officeDocument/2006/relationships/tags" Target="../tags/tag112.xml"/><Relationship Id="rId26" Type="http://schemas.openxmlformats.org/officeDocument/2006/relationships/tags" Target="../tags/tag111.xml"/><Relationship Id="rId25" Type="http://schemas.openxmlformats.org/officeDocument/2006/relationships/tags" Target="../tags/tag110.xml"/><Relationship Id="rId24" Type="http://schemas.openxmlformats.org/officeDocument/2006/relationships/tags" Target="../tags/tag109.xml"/><Relationship Id="rId23" Type="http://schemas.openxmlformats.org/officeDocument/2006/relationships/tags" Target="../tags/tag108.xml"/><Relationship Id="rId22" Type="http://schemas.openxmlformats.org/officeDocument/2006/relationships/tags" Target="../tags/tag107.xml"/><Relationship Id="rId21" Type="http://schemas.openxmlformats.org/officeDocument/2006/relationships/tags" Target="../tags/tag106.xml"/><Relationship Id="rId20" Type="http://schemas.openxmlformats.org/officeDocument/2006/relationships/tags" Target="../tags/tag105.xml"/><Relationship Id="rId2" Type="http://schemas.openxmlformats.org/officeDocument/2006/relationships/image" Target="../media/image3.png"/><Relationship Id="rId19" Type="http://schemas.openxmlformats.org/officeDocument/2006/relationships/tags" Target="../tags/tag104.xml"/><Relationship Id="rId18" Type="http://schemas.openxmlformats.org/officeDocument/2006/relationships/tags" Target="../tags/tag103.xml"/><Relationship Id="rId17" Type="http://schemas.openxmlformats.org/officeDocument/2006/relationships/tags" Target="../tags/tag102.xml"/><Relationship Id="rId16" Type="http://schemas.openxmlformats.org/officeDocument/2006/relationships/tags" Target="../tags/tag101.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92.xml"/></Relationships>
</file>

<file path=ppt/slides/_rels/slide40.xml.rels><?xml version="1.0" encoding="UTF-8" standalone="yes"?>
<Relationships xmlns="http://schemas.openxmlformats.org/package/2006/relationships"><Relationship Id="rId9" Type="http://schemas.openxmlformats.org/officeDocument/2006/relationships/tags" Target="../tags/tag624.xml"/><Relationship Id="rId8" Type="http://schemas.openxmlformats.org/officeDocument/2006/relationships/tags" Target="../tags/tag623.xml"/><Relationship Id="rId7" Type="http://schemas.openxmlformats.org/officeDocument/2006/relationships/tags" Target="../tags/tag622.xml"/><Relationship Id="rId6" Type="http://schemas.openxmlformats.org/officeDocument/2006/relationships/tags" Target="../tags/tag621.xml"/><Relationship Id="rId5" Type="http://schemas.openxmlformats.org/officeDocument/2006/relationships/tags" Target="../tags/tag620.xml"/><Relationship Id="rId4" Type="http://schemas.openxmlformats.org/officeDocument/2006/relationships/image" Target="../media/image2.png"/><Relationship Id="rId3" Type="http://schemas.openxmlformats.org/officeDocument/2006/relationships/tags" Target="../tags/tag619.xml"/><Relationship Id="rId2" Type="http://schemas.openxmlformats.org/officeDocument/2006/relationships/image" Target="../media/image3.png"/><Relationship Id="rId15" Type="http://schemas.openxmlformats.org/officeDocument/2006/relationships/notesSlide" Target="../notesSlides/notesSlide40.xml"/><Relationship Id="rId14" Type="http://schemas.openxmlformats.org/officeDocument/2006/relationships/slideLayout" Target="../slideLayouts/slideLayout11.xml"/><Relationship Id="rId13" Type="http://schemas.openxmlformats.org/officeDocument/2006/relationships/tags" Target="../tags/tag628.xml"/><Relationship Id="rId12" Type="http://schemas.openxmlformats.org/officeDocument/2006/relationships/tags" Target="../tags/tag627.xml"/><Relationship Id="rId11" Type="http://schemas.openxmlformats.org/officeDocument/2006/relationships/tags" Target="../tags/tag626.xml"/><Relationship Id="rId10" Type="http://schemas.openxmlformats.org/officeDocument/2006/relationships/tags" Target="../tags/tag625.xml"/><Relationship Id="rId1" Type="http://schemas.openxmlformats.org/officeDocument/2006/relationships/tags" Target="../tags/tag618.xml"/></Relationships>
</file>

<file path=ppt/slides/_rels/slide41.xml.rels><?xml version="1.0" encoding="UTF-8" standalone="yes"?>
<Relationships xmlns="http://schemas.openxmlformats.org/package/2006/relationships"><Relationship Id="rId9" Type="http://schemas.openxmlformats.org/officeDocument/2006/relationships/tags" Target="../tags/tag636.xml"/><Relationship Id="rId8" Type="http://schemas.openxmlformats.org/officeDocument/2006/relationships/tags" Target="../tags/tag635.xml"/><Relationship Id="rId7" Type="http://schemas.openxmlformats.org/officeDocument/2006/relationships/tags" Target="../tags/tag634.xml"/><Relationship Id="rId6" Type="http://schemas.openxmlformats.org/officeDocument/2006/relationships/tags" Target="../tags/tag633.xml"/><Relationship Id="rId5" Type="http://schemas.openxmlformats.org/officeDocument/2006/relationships/tags" Target="../tags/tag632.xml"/><Relationship Id="rId4" Type="http://schemas.openxmlformats.org/officeDocument/2006/relationships/tags" Target="../tags/tag631.xml"/><Relationship Id="rId3" Type="http://schemas.openxmlformats.org/officeDocument/2006/relationships/image" Target="../media/image3.png"/><Relationship Id="rId2" Type="http://schemas.openxmlformats.org/officeDocument/2006/relationships/tags" Target="../tags/tag630.xml"/><Relationship Id="rId12" Type="http://schemas.openxmlformats.org/officeDocument/2006/relationships/notesSlide" Target="../notesSlides/notesSlide41.xml"/><Relationship Id="rId11" Type="http://schemas.openxmlformats.org/officeDocument/2006/relationships/slideLayout" Target="../slideLayouts/slideLayout11.xml"/><Relationship Id="rId10" Type="http://schemas.openxmlformats.org/officeDocument/2006/relationships/tags" Target="../tags/tag637.xml"/><Relationship Id="rId1" Type="http://schemas.openxmlformats.org/officeDocument/2006/relationships/tags" Target="../tags/tag629.xml"/></Relationships>
</file>

<file path=ppt/slides/_rels/slide42.xml.rels><?xml version="1.0" encoding="UTF-8" standalone="yes"?>
<Relationships xmlns="http://schemas.openxmlformats.org/package/2006/relationships"><Relationship Id="rId9" Type="http://schemas.openxmlformats.org/officeDocument/2006/relationships/tags" Target="../tags/tag644.xml"/><Relationship Id="rId8" Type="http://schemas.openxmlformats.org/officeDocument/2006/relationships/tags" Target="../tags/tag643.xml"/><Relationship Id="rId7" Type="http://schemas.openxmlformats.org/officeDocument/2006/relationships/tags" Target="../tags/tag642.xml"/><Relationship Id="rId6" Type="http://schemas.openxmlformats.org/officeDocument/2006/relationships/tags" Target="../tags/tag641.xml"/><Relationship Id="rId5" Type="http://schemas.openxmlformats.org/officeDocument/2006/relationships/tags" Target="../tags/tag640.xml"/><Relationship Id="rId4" Type="http://schemas.openxmlformats.org/officeDocument/2006/relationships/image" Target="../media/image2.png"/><Relationship Id="rId3" Type="http://schemas.openxmlformats.org/officeDocument/2006/relationships/tags" Target="../tags/tag639.xml"/><Relationship Id="rId2" Type="http://schemas.openxmlformats.org/officeDocument/2006/relationships/image" Target="../media/image3.png"/><Relationship Id="rId19" Type="http://schemas.openxmlformats.org/officeDocument/2006/relationships/notesSlide" Target="../notesSlides/notesSlide42.xml"/><Relationship Id="rId18" Type="http://schemas.openxmlformats.org/officeDocument/2006/relationships/slideLayout" Target="../slideLayouts/slideLayout11.xml"/><Relationship Id="rId17" Type="http://schemas.openxmlformats.org/officeDocument/2006/relationships/tags" Target="../tags/tag651.xml"/><Relationship Id="rId16" Type="http://schemas.openxmlformats.org/officeDocument/2006/relationships/tags" Target="../tags/tag650.xml"/><Relationship Id="rId15" Type="http://schemas.openxmlformats.org/officeDocument/2006/relationships/tags" Target="../tags/tag649.xml"/><Relationship Id="rId14" Type="http://schemas.openxmlformats.org/officeDocument/2006/relationships/tags" Target="../tags/tag648.xml"/><Relationship Id="rId13" Type="http://schemas.openxmlformats.org/officeDocument/2006/relationships/tags" Target="../tags/tag647.xml"/><Relationship Id="rId12" Type="http://schemas.openxmlformats.org/officeDocument/2006/relationships/image" Target="../media/image38.jpeg"/><Relationship Id="rId11" Type="http://schemas.openxmlformats.org/officeDocument/2006/relationships/tags" Target="../tags/tag646.xml"/><Relationship Id="rId10" Type="http://schemas.openxmlformats.org/officeDocument/2006/relationships/tags" Target="../tags/tag645.xml"/><Relationship Id="rId1" Type="http://schemas.openxmlformats.org/officeDocument/2006/relationships/tags" Target="../tags/tag638.xml"/></Relationships>
</file>

<file path=ppt/slides/_rels/slide43.xml.rels><?xml version="1.0" encoding="UTF-8" standalone="yes"?>
<Relationships xmlns="http://schemas.openxmlformats.org/package/2006/relationships"><Relationship Id="rId9" Type="http://schemas.openxmlformats.org/officeDocument/2006/relationships/tags" Target="../tags/tag658.xml"/><Relationship Id="rId8" Type="http://schemas.openxmlformats.org/officeDocument/2006/relationships/tags" Target="../tags/tag657.xml"/><Relationship Id="rId7" Type="http://schemas.openxmlformats.org/officeDocument/2006/relationships/tags" Target="../tags/tag656.xml"/><Relationship Id="rId6" Type="http://schemas.openxmlformats.org/officeDocument/2006/relationships/tags" Target="../tags/tag655.xml"/><Relationship Id="rId5" Type="http://schemas.openxmlformats.org/officeDocument/2006/relationships/tags" Target="../tags/tag654.xml"/><Relationship Id="rId4" Type="http://schemas.openxmlformats.org/officeDocument/2006/relationships/image" Target="../media/image2.png"/><Relationship Id="rId3" Type="http://schemas.openxmlformats.org/officeDocument/2006/relationships/tags" Target="../tags/tag653.xml"/><Relationship Id="rId2" Type="http://schemas.openxmlformats.org/officeDocument/2006/relationships/image" Target="../media/image3.png"/><Relationship Id="rId19" Type="http://schemas.openxmlformats.org/officeDocument/2006/relationships/notesSlide" Target="../notesSlides/notesSlide43.xml"/><Relationship Id="rId18" Type="http://schemas.openxmlformats.org/officeDocument/2006/relationships/slideLayout" Target="../slideLayouts/slideLayout11.xml"/><Relationship Id="rId17" Type="http://schemas.openxmlformats.org/officeDocument/2006/relationships/tags" Target="../tags/tag665.xml"/><Relationship Id="rId16" Type="http://schemas.openxmlformats.org/officeDocument/2006/relationships/tags" Target="../tags/tag664.xml"/><Relationship Id="rId15" Type="http://schemas.openxmlformats.org/officeDocument/2006/relationships/tags" Target="../tags/tag663.xml"/><Relationship Id="rId14" Type="http://schemas.openxmlformats.org/officeDocument/2006/relationships/tags" Target="../tags/tag662.xml"/><Relationship Id="rId13" Type="http://schemas.openxmlformats.org/officeDocument/2006/relationships/image" Target="../media/image38.jpeg"/><Relationship Id="rId12" Type="http://schemas.openxmlformats.org/officeDocument/2006/relationships/tags" Target="../tags/tag661.xml"/><Relationship Id="rId11" Type="http://schemas.openxmlformats.org/officeDocument/2006/relationships/tags" Target="../tags/tag660.xml"/><Relationship Id="rId10" Type="http://schemas.openxmlformats.org/officeDocument/2006/relationships/tags" Target="../tags/tag659.xml"/><Relationship Id="rId1" Type="http://schemas.openxmlformats.org/officeDocument/2006/relationships/tags" Target="../tags/tag652.xml"/></Relationships>
</file>

<file path=ppt/slides/_rels/slide44.xml.rels><?xml version="1.0" encoding="UTF-8" standalone="yes"?>
<Relationships xmlns="http://schemas.openxmlformats.org/package/2006/relationships"><Relationship Id="rId9" Type="http://schemas.openxmlformats.org/officeDocument/2006/relationships/tags" Target="../tags/tag672.xml"/><Relationship Id="rId8" Type="http://schemas.openxmlformats.org/officeDocument/2006/relationships/tags" Target="../tags/tag671.xml"/><Relationship Id="rId7" Type="http://schemas.openxmlformats.org/officeDocument/2006/relationships/tags" Target="../tags/tag670.xml"/><Relationship Id="rId6" Type="http://schemas.openxmlformats.org/officeDocument/2006/relationships/tags" Target="../tags/tag669.xml"/><Relationship Id="rId5" Type="http://schemas.openxmlformats.org/officeDocument/2006/relationships/tags" Target="../tags/tag668.xml"/><Relationship Id="rId4" Type="http://schemas.openxmlformats.org/officeDocument/2006/relationships/image" Target="../media/image2.png"/><Relationship Id="rId3" Type="http://schemas.openxmlformats.org/officeDocument/2006/relationships/tags" Target="../tags/tag667.xml"/><Relationship Id="rId26" Type="http://schemas.openxmlformats.org/officeDocument/2006/relationships/notesSlide" Target="../notesSlides/notesSlide44.xml"/><Relationship Id="rId25" Type="http://schemas.openxmlformats.org/officeDocument/2006/relationships/slideLayout" Target="../slideLayouts/slideLayout11.xml"/><Relationship Id="rId24" Type="http://schemas.openxmlformats.org/officeDocument/2006/relationships/tags" Target="../tags/tag687.xml"/><Relationship Id="rId23" Type="http://schemas.openxmlformats.org/officeDocument/2006/relationships/tags" Target="../tags/tag686.xml"/><Relationship Id="rId22" Type="http://schemas.openxmlformats.org/officeDocument/2006/relationships/tags" Target="../tags/tag685.xml"/><Relationship Id="rId21" Type="http://schemas.openxmlformats.org/officeDocument/2006/relationships/tags" Target="../tags/tag684.xml"/><Relationship Id="rId20" Type="http://schemas.openxmlformats.org/officeDocument/2006/relationships/tags" Target="../tags/tag683.xml"/><Relationship Id="rId2" Type="http://schemas.openxmlformats.org/officeDocument/2006/relationships/image" Target="../media/image3.png"/><Relationship Id="rId19" Type="http://schemas.openxmlformats.org/officeDocument/2006/relationships/tags" Target="../tags/tag682.xml"/><Relationship Id="rId18" Type="http://schemas.openxmlformats.org/officeDocument/2006/relationships/tags" Target="../tags/tag681.xml"/><Relationship Id="rId17" Type="http://schemas.openxmlformats.org/officeDocument/2006/relationships/tags" Target="../tags/tag680.xml"/><Relationship Id="rId16" Type="http://schemas.openxmlformats.org/officeDocument/2006/relationships/tags" Target="../tags/tag679.xml"/><Relationship Id="rId15" Type="http://schemas.openxmlformats.org/officeDocument/2006/relationships/tags" Target="../tags/tag678.xml"/><Relationship Id="rId14" Type="http://schemas.openxmlformats.org/officeDocument/2006/relationships/tags" Target="../tags/tag677.xml"/><Relationship Id="rId13" Type="http://schemas.openxmlformats.org/officeDocument/2006/relationships/tags" Target="../tags/tag676.xml"/><Relationship Id="rId12" Type="http://schemas.openxmlformats.org/officeDocument/2006/relationships/tags" Target="../tags/tag675.xml"/><Relationship Id="rId11" Type="http://schemas.openxmlformats.org/officeDocument/2006/relationships/tags" Target="../tags/tag674.xml"/><Relationship Id="rId10" Type="http://schemas.openxmlformats.org/officeDocument/2006/relationships/tags" Target="../tags/tag673.xml"/><Relationship Id="rId1" Type="http://schemas.openxmlformats.org/officeDocument/2006/relationships/tags" Target="../tags/tag666.xml"/></Relationships>
</file>

<file path=ppt/slides/_rels/slide45.xml.rels><?xml version="1.0" encoding="UTF-8" standalone="yes"?>
<Relationships xmlns="http://schemas.openxmlformats.org/package/2006/relationships"><Relationship Id="rId9" Type="http://schemas.openxmlformats.org/officeDocument/2006/relationships/tags" Target="../tags/tag694.xml"/><Relationship Id="rId8" Type="http://schemas.openxmlformats.org/officeDocument/2006/relationships/tags" Target="../tags/tag693.xml"/><Relationship Id="rId7" Type="http://schemas.openxmlformats.org/officeDocument/2006/relationships/tags" Target="../tags/tag692.xml"/><Relationship Id="rId6" Type="http://schemas.openxmlformats.org/officeDocument/2006/relationships/tags" Target="../tags/tag691.xml"/><Relationship Id="rId5" Type="http://schemas.openxmlformats.org/officeDocument/2006/relationships/tags" Target="../tags/tag690.xml"/><Relationship Id="rId4" Type="http://schemas.openxmlformats.org/officeDocument/2006/relationships/image" Target="../media/image2.png"/><Relationship Id="rId3" Type="http://schemas.openxmlformats.org/officeDocument/2006/relationships/tags" Target="../tags/tag689.xml"/><Relationship Id="rId25" Type="http://schemas.openxmlformats.org/officeDocument/2006/relationships/notesSlide" Target="../notesSlides/notesSlide45.xml"/><Relationship Id="rId24" Type="http://schemas.openxmlformats.org/officeDocument/2006/relationships/slideLayout" Target="../slideLayouts/slideLayout11.xml"/><Relationship Id="rId23" Type="http://schemas.openxmlformats.org/officeDocument/2006/relationships/tags" Target="../tags/tag708.xml"/><Relationship Id="rId22" Type="http://schemas.openxmlformats.org/officeDocument/2006/relationships/tags" Target="../tags/tag707.xml"/><Relationship Id="rId21" Type="http://schemas.openxmlformats.org/officeDocument/2006/relationships/tags" Target="../tags/tag706.xml"/><Relationship Id="rId20" Type="http://schemas.openxmlformats.org/officeDocument/2006/relationships/tags" Target="../tags/tag705.xml"/><Relationship Id="rId2" Type="http://schemas.openxmlformats.org/officeDocument/2006/relationships/image" Target="../media/image3.png"/><Relationship Id="rId19" Type="http://schemas.openxmlformats.org/officeDocument/2006/relationships/tags" Target="../tags/tag704.xml"/><Relationship Id="rId18" Type="http://schemas.openxmlformats.org/officeDocument/2006/relationships/tags" Target="../tags/tag703.xml"/><Relationship Id="rId17" Type="http://schemas.openxmlformats.org/officeDocument/2006/relationships/tags" Target="../tags/tag702.xml"/><Relationship Id="rId16" Type="http://schemas.openxmlformats.org/officeDocument/2006/relationships/tags" Target="../tags/tag701.xml"/><Relationship Id="rId15" Type="http://schemas.openxmlformats.org/officeDocument/2006/relationships/tags" Target="../tags/tag700.xml"/><Relationship Id="rId14" Type="http://schemas.openxmlformats.org/officeDocument/2006/relationships/tags" Target="../tags/tag699.xml"/><Relationship Id="rId13" Type="http://schemas.openxmlformats.org/officeDocument/2006/relationships/tags" Target="../tags/tag698.xml"/><Relationship Id="rId12" Type="http://schemas.openxmlformats.org/officeDocument/2006/relationships/tags" Target="../tags/tag697.xml"/><Relationship Id="rId11" Type="http://schemas.openxmlformats.org/officeDocument/2006/relationships/tags" Target="../tags/tag696.xml"/><Relationship Id="rId10" Type="http://schemas.openxmlformats.org/officeDocument/2006/relationships/tags" Target="../tags/tag695.xml"/><Relationship Id="rId1" Type="http://schemas.openxmlformats.org/officeDocument/2006/relationships/tags" Target="../tags/tag688.xml"/></Relationships>
</file>

<file path=ppt/slides/_rels/slide46.xml.rels><?xml version="1.0" encoding="UTF-8" standalone="yes"?>
<Relationships xmlns="http://schemas.openxmlformats.org/package/2006/relationships"><Relationship Id="rId9" Type="http://schemas.openxmlformats.org/officeDocument/2006/relationships/image" Target="../media/image39.jpeg"/><Relationship Id="rId8" Type="http://schemas.openxmlformats.org/officeDocument/2006/relationships/tags" Target="../tags/tag714.xml"/><Relationship Id="rId7" Type="http://schemas.openxmlformats.org/officeDocument/2006/relationships/tags" Target="../tags/tag713.xml"/><Relationship Id="rId6" Type="http://schemas.openxmlformats.org/officeDocument/2006/relationships/tags" Target="../tags/tag712.xml"/><Relationship Id="rId5" Type="http://schemas.openxmlformats.org/officeDocument/2006/relationships/tags" Target="../tags/tag711.xml"/><Relationship Id="rId4" Type="http://schemas.openxmlformats.org/officeDocument/2006/relationships/image" Target="../media/image2.png"/><Relationship Id="rId3" Type="http://schemas.openxmlformats.org/officeDocument/2006/relationships/tags" Target="../tags/tag710.xml"/><Relationship Id="rId2" Type="http://schemas.openxmlformats.org/officeDocument/2006/relationships/image" Target="../media/image3.png"/><Relationship Id="rId18" Type="http://schemas.openxmlformats.org/officeDocument/2006/relationships/notesSlide" Target="../notesSlides/notesSlide46.xml"/><Relationship Id="rId17" Type="http://schemas.openxmlformats.org/officeDocument/2006/relationships/slideLayout" Target="../slideLayouts/slideLayout11.xml"/><Relationship Id="rId16" Type="http://schemas.openxmlformats.org/officeDocument/2006/relationships/tags" Target="../tags/tag719.xml"/><Relationship Id="rId15" Type="http://schemas.openxmlformats.org/officeDocument/2006/relationships/tags" Target="../tags/tag718.xml"/><Relationship Id="rId14" Type="http://schemas.openxmlformats.org/officeDocument/2006/relationships/tags" Target="../tags/tag717.xml"/><Relationship Id="rId13" Type="http://schemas.openxmlformats.org/officeDocument/2006/relationships/image" Target="../media/image41.png"/><Relationship Id="rId12" Type="http://schemas.openxmlformats.org/officeDocument/2006/relationships/tags" Target="../tags/tag716.xml"/><Relationship Id="rId11" Type="http://schemas.openxmlformats.org/officeDocument/2006/relationships/image" Target="../media/image40.png"/><Relationship Id="rId10" Type="http://schemas.openxmlformats.org/officeDocument/2006/relationships/tags" Target="../tags/tag715.xml"/><Relationship Id="rId1" Type="http://schemas.openxmlformats.org/officeDocument/2006/relationships/tags" Target="../tags/tag709.xml"/></Relationships>
</file>

<file path=ppt/slides/_rels/slide47.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tags" Target="../tags/tag724.xml"/><Relationship Id="rId7" Type="http://schemas.openxmlformats.org/officeDocument/2006/relationships/image" Target="../media/image42.png"/><Relationship Id="rId6" Type="http://schemas.openxmlformats.org/officeDocument/2006/relationships/tags" Target="../tags/tag723.xml"/><Relationship Id="rId5" Type="http://schemas.openxmlformats.org/officeDocument/2006/relationships/tags" Target="../tags/tag722.xml"/><Relationship Id="rId4" Type="http://schemas.openxmlformats.org/officeDocument/2006/relationships/image" Target="../media/image2.png"/><Relationship Id="rId3" Type="http://schemas.openxmlformats.org/officeDocument/2006/relationships/tags" Target="../tags/tag721.xml"/><Relationship Id="rId2" Type="http://schemas.openxmlformats.org/officeDocument/2006/relationships/image" Target="../media/image3.png"/><Relationship Id="rId16" Type="http://schemas.openxmlformats.org/officeDocument/2006/relationships/notesSlide" Target="../notesSlides/notesSlide47.xml"/><Relationship Id="rId15" Type="http://schemas.openxmlformats.org/officeDocument/2006/relationships/slideLayout" Target="../slideLayouts/slideLayout11.xml"/><Relationship Id="rId14" Type="http://schemas.openxmlformats.org/officeDocument/2006/relationships/tags" Target="../tags/tag727.xml"/><Relationship Id="rId13" Type="http://schemas.openxmlformats.org/officeDocument/2006/relationships/image" Target="../media/image45.png"/><Relationship Id="rId12" Type="http://schemas.openxmlformats.org/officeDocument/2006/relationships/tags" Target="../tags/tag726.xml"/><Relationship Id="rId11" Type="http://schemas.openxmlformats.org/officeDocument/2006/relationships/image" Target="../media/image44.png"/><Relationship Id="rId10" Type="http://schemas.openxmlformats.org/officeDocument/2006/relationships/tags" Target="../tags/tag725.xml"/><Relationship Id="rId1" Type="http://schemas.openxmlformats.org/officeDocument/2006/relationships/tags" Target="../tags/tag720.xml"/></Relationships>
</file>

<file path=ppt/slides/_rels/slide48.xml.rels><?xml version="1.0" encoding="UTF-8" standalone="yes"?>
<Relationships xmlns="http://schemas.openxmlformats.org/package/2006/relationships"><Relationship Id="rId9" Type="http://schemas.openxmlformats.org/officeDocument/2006/relationships/tags" Target="../tags/tag733.xml"/><Relationship Id="rId8" Type="http://schemas.openxmlformats.org/officeDocument/2006/relationships/tags" Target="../tags/tag732.xml"/><Relationship Id="rId7" Type="http://schemas.openxmlformats.org/officeDocument/2006/relationships/image" Target="../media/image46.png"/><Relationship Id="rId6" Type="http://schemas.openxmlformats.org/officeDocument/2006/relationships/tags" Target="../tags/tag731.xml"/><Relationship Id="rId5" Type="http://schemas.openxmlformats.org/officeDocument/2006/relationships/tags" Target="../tags/tag730.xml"/><Relationship Id="rId4" Type="http://schemas.openxmlformats.org/officeDocument/2006/relationships/image" Target="../media/image2.png"/><Relationship Id="rId35" Type="http://schemas.openxmlformats.org/officeDocument/2006/relationships/notesSlide" Target="../notesSlides/notesSlide48.xml"/><Relationship Id="rId34" Type="http://schemas.openxmlformats.org/officeDocument/2006/relationships/slideLayout" Target="../slideLayouts/slideLayout11.xml"/><Relationship Id="rId33" Type="http://schemas.openxmlformats.org/officeDocument/2006/relationships/tags" Target="../tags/tag755.xml"/><Relationship Id="rId32" Type="http://schemas.openxmlformats.org/officeDocument/2006/relationships/tags" Target="../tags/tag754.xml"/><Relationship Id="rId31" Type="http://schemas.openxmlformats.org/officeDocument/2006/relationships/image" Target="../media/image48.png"/><Relationship Id="rId30" Type="http://schemas.openxmlformats.org/officeDocument/2006/relationships/tags" Target="../tags/tag753.xml"/><Relationship Id="rId3" Type="http://schemas.openxmlformats.org/officeDocument/2006/relationships/tags" Target="../tags/tag729.xml"/><Relationship Id="rId29" Type="http://schemas.openxmlformats.org/officeDocument/2006/relationships/image" Target="../media/image47.png"/><Relationship Id="rId28" Type="http://schemas.openxmlformats.org/officeDocument/2006/relationships/tags" Target="../tags/tag752.xml"/><Relationship Id="rId27" Type="http://schemas.openxmlformats.org/officeDocument/2006/relationships/tags" Target="../tags/tag751.xml"/><Relationship Id="rId26" Type="http://schemas.openxmlformats.org/officeDocument/2006/relationships/tags" Target="../tags/tag750.xml"/><Relationship Id="rId25" Type="http://schemas.openxmlformats.org/officeDocument/2006/relationships/tags" Target="../tags/tag749.xml"/><Relationship Id="rId24" Type="http://schemas.openxmlformats.org/officeDocument/2006/relationships/tags" Target="../tags/tag748.xml"/><Relationship Id="rId23" Type="http://schemas.openxmlformats.org/officeDocument/2006/relationships/tags" Target="../tags/tag747.xml"/><Relationship Id="rId22" Type="http://schemas.openxmlformats.org/officeDocument/2006/relationships/tags" Target="../tags/tag746.xml"/><Relationship Id="rId21" Type="http://schemas.openxmlformats.org/officeDocument/2006/relationships/tags" Target="../tags/tag745.xml"/><Relationship Id="rId20" Type="http://schemas.openxmlformats.org/officeDocument/2006/relationships/tags" Target="../tags/tag744.xml"/><Relationship Id="rId2" Type="http://schemas.openxmlformats.org/officeDocument/2006/relationships/image" Target="../media/image3.png"/><Relationship Id="rId19" Type="http://schemas.openxmlformats.org/officeDocument/2006/relationships/tags" Target="../tags/tag743.xml"/><Relationship Id="rId18" Type="http://schemas.openxmlformats.org/officeDocument/2006/relationships/tags" Target="../tags/tag742.xml"/><Relationship Id="rId17" Type="http://schemas.openxmlformats.org/officeDocument/2006/relationships/tags" Target="../tags/tag741.xml"/><Relationship Id="rId16" Type="http://schemas.openxmlformats.org/officeDocument/2006/relationships/tags" Target="../tags/tag740.xml"/><Relationship Id="rId15" Type="http://schemas.openxmlformats.org/officeDocument/2006/relationships/tags" Target="../tags/tag739.xml"/><Relationship Id="rId14" Type="http://schemas.openxmlformats.org/officeDocument/2006/relationships/tags" Target="../tags/tag738.xml"/><Relationship Id="rId13" Type="http://schemas.openxmlformats.org/officeDocument/2006/relationships/tags" Target="../tags/tag737.xml"/><Relationship Id="rId12" Type="http://schemas.openxmlformats.org/officeDocument/2006/relationships/tags" Target="../tags/tag736.xml"/><Relationship Id="rId11" Type="http://schemas.openxmlformats.org/officeDocument/2006/relationships/tags" Target="../tags/tag735.xml"/><Relationship Id="rId10" Type="http://schemas.openxmlformats.org/officeDocument/2006/relationships/tags" Target="../tags/tag734.xml"/><Relationship Id="rId1" Type="http://schemas.openxmlformats.org/officeDocument/2006/relationships/tags" Target="../tags/tag728.xml"/></Relationships>
</file>

<file path=ppt/slides/_rels/slide49.xml.rels><?xml version="1.0" encoding="UTF-8" standalone="yes"?>
<Relationships xmlns="http://schemas.openxmlformats.org/package/2006/relationships"><Relationship Id="rId9" Type="http://schemas.openxmlformats.org/officeDocument/2006/relationships/tags" Target="../tags/tag762.xml"/><Relationship Id="rId8" Type="http://schemas.openxmlformats.org/officeDocument/2006/relationships/tags" Target="../tags/tag761.xml"/><Relationship Id="rId7" Type="http://schemas.openxmlformats.org/officeDocument/2006/relationships/tags" Target="../tags/tag760.xml"/><Relationship Id="rId6" Type="http://schemas.openxmlformats.org/officeDocument/2006/relationships/tags" Target="../tags/tag759.xml"/><Relationship Id="rId5" Type="http://schemas.openxmlformats.org/officeDocument/2006/relationships/tags" Target="../tags/tag758.xml"/><Relationship Id="rId4" Type="http://schemas.openxmlformats.org/officeDocument/2006/relationships/image" Target="../media/image2.png"/><Relationship Id="rId3" Type="http://schemas.openxmlformats.org/officeDocument/2006/relationships/tags" Target="../tags/tag757.xml"/><Relationship Id="rId2" Type="http://schemas.openxmlformats.org/officeDocument/2006/relationships/image" Target="../media/image3.png"/><Relationship Id="rId19" Type="http://schemas.openxmlformats.org/officeDocument/2006/relationships/notesSlide" Target="../notesSlides/notesSlide49.xml"/><Relationship Id="rId18" Type="http://schemas.openxmlformats.org/officeDocument/2006/relationships/slideLayout" Target="../slideLayouts/slideLayout11.xml"/><Relationship Id="rId17" Type="http://schemas.openxmlformats.org/officeDocument/2006/relationships/tags" Target="../tags/tag770.xml"/><Relationship Id="rId16" Type="http://schemas.openxmlformats.org/officeDocument/2006/relationships/tags" Target="../tags/tag769.xml"/><Relationship Id="rId15" Type="http://schemas.openxmlformats.org/officeDocument/2006/relationships/tags" Target="../tags/tag768.xml"/><Relationship Id="rId14" Type="http://schemas.openxmlformats.org/officeDocument/2006/relationships/tags" Target="../tags/tag767.xml"/><Relationship Id="rId13" Type="http://schemas.openxmlformats.org/officeDocument/2006/relationships/tags" Target="../tags/tag766.xml"/><Relationship Id="rId12" Type="http://schemas.openxmlformats.org/officeDocument/2006/relationships/tags" Target="../tags/tag765.xml"/><Relationship Id="rId11" Type="http://schemas.openxmlformats.org/officeDocument/2006/relationships/tags" Target="../tags/tag764.xml"/><Relationship Id="rId10" Type="http://schemas.openxmlformats.org/officeDocument/2006/relationships/tags" Target="../tags/tag763.xml"/><Relationship Id="rId1" Type="http://schemas.openxmlformats.org/officeDocument/2006/relationships/tags" Target="../tags/tag756.xml"/></Relationships>
</file>

<file path=ppt/slides/_rels/slide5.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image" Target="../media/image16.png"/><Relationship Id="rId7" Type="http://schemas.openxmlformats.org/officeDocument/2006/relationships/tags" Target="../tags/tag117.xml"/><Relationship Id="rId6" Type="http://schemas.openxmlformats.org/officeDocument/2006/relationships/image" Target="../media/image15.png"/><Relationship Id="rId5" Type="http://schemas.openxmlformats.org/officeDocument/2006/relationships/tags" Target="../tags/tag116.xml"/><Relationship Id="rId4" Type="http://schemas.openxmlformats.org/officeDocument/2006/relationships/image" Target="../media/image14.png"/><Relationship Id="rId3" Type="http://schemas.openxmlformats.org/officeDocument/2006/relationships/tags" Target="../tags/tag115.xml"/><Relationship Id="rId2" Type="http://schemas.openxmlformats.org/officeDocument/2006/relationships/image" Target="../media/image13.png"/><Relationship Id="rId18" Type="http://schemas.openxmlformats.org/officeDocument/2006/relationships/notesSlide" Target="../notesSlides/notesSlide5.xml"/><Relationship Id="rId17" Type="http://schemas.openxmlformats.org/officeDocument/2006/relationships/slideLayout" Target="../slideLayouts/slideLayout7.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image" Target="../media/image18.png"/><Relationship Id="rId11" Type="http://schemas.openxmlformats.org/officeDocument/2006/relationships/tags" Target="../tags/tag119.xml"/><Relationship Id="rId10" Type="http://schemas.openxmlformats.org/officeDocument/2006/relationships/image" Target="../media/image17.png"/><Relationship Id="rId1" Type="http://schemas.openxmlformats.org/officeDocument/2006/relationships/tags" Target="../tags/tag114.xml"/></Relationships>
</file>

<file path=ppt/slides/_rels/slide50.xml.rels><?xml version="1.0" encoding="UTF-8" standalone="yes"?>
<Relationships xmlns="http://schemas.openxmlformats.org/package/2006/relationships"><Relationship Id="rId9" Type="http://schemas.openxmlformats.org/officeDocument/2006/relationships/tags" Target="../tags/tag777.xml"/><Relationship Id="rId8" Type="http://schemas.openxmlformats.org/officeDocument/2006/relationships/tags" Target="../tags/tag776.xml"/><Relationship Id="rId7" Type="http://schemas.openxmlformats.org/officeDocument/2006/relationships/tags" Target="../tags/tag775.xml"/><Relationship Id="rId6" Type="http://schemas.openxmlformats.org/officeDocument/2006/relationships/tags" Target="../tags/tag774.xml"/><Relationship Id="rId5" Type="http://schemas.openxmlformats.org/officeDocument/2006/relationships/tags" Target="../tags/tag773.xml"/><Relationship Id="rId4" Type="http://schemas.openxmlformats.org/officeDocument/2006/relationships/image" Target="../media/image2.png"/><Relationship Id="rId3" Type="http://schemas.openxmlformats.org/officeDocument/2006/relationships/tags" Target="../tags/tag772.xml"/><Relationship Id="rId20" Type="http://schemas.openxmlformats.org/officeDocument/2006/relationships/notesSlide" Target="../notesSlides/notesSlide50.xml"/><Relationship Id="rId2" Type="http://schemas.openxmlformats.org/officeDocument/2006/relationships/image" Target="../media/image3.png"/><Relationship Id="rId19" Type="http://schemas.openxmlformats.org/officeDocument/2006/relationships/slideLayout" Target="../slideLayouts/slideLayout11.xml"/><Relationship Id="rId18" Type="http://schemas.openxmlformats.org/officeDocument/2006/relationships/tags" Target="../tags/tag786.xml"/><Relationship Id="rId17" Type="http://schemas.openxmlformats.org/officeDocument/2006/relationships/tags" Target="../tags/tag785.xml"/><Relationship Id="rId16" Type="http://schemas.openxmlformats.org/officeDocument/2006/relationships/tags" Target="../tags/tag784.xml"/><Relationship Id="rId15" Type="http://schemas.openxmlformats.org/officeDocument/2006/relationships/tags" Target="../tags/tag783.xml"/><Relationship Id="rId14" Type="http://schemas.openxmlformats.org/officeDocument/2006/relationships/tags" Target="../tags/tag782.xml"/><Relationship Id="rId13" Type="http://schemas.openxmlformats.org/officeDocument/2006/relationships/tags" Target="../tags/tag781.xml"/><Relationship Id="rId12" Type="http://schemas.openxmlformats.org/officeDocument/2006/relationships/tags" Target="../tags/tag780.xml"/><Relationship Id="rId11" Type="http://schemas.openxmlformats.org/officeDocument/2006/relationships/tags" Target="../tags/tag779.xml"/><Relationship Id="rId10" Type="http://schemas.openxmlformats.org/officeDocument/2006/relationships/tags" Target="../tags/tag778.xml"/><Relationship Id="rId1" Type="http://schemas.openxmlformats.org/officeDocument/2006/relationships/tags" Target="../tags/tag771.xml"/></Relationships>
</file>

<file path=ppt/slides/_rels/slide51.xml.rels><?xml version="1.0" encoding="UTF-8" standalone="yes"?>
<Relationships xmlns="http://schemas.openxmlformats.org/package/2006/relationships"><Relationship Id="rId9" Type="http://schemas.openxmlformats.org/officeDocument/2006/relationships/tags" Target="../tags/tag793.xml"/><Relationship Id="rId8" Type="http://schemas.openxmlformats.org/officeDocument/2006/relationships/tags" Target="../tags/tag792.xml"/><Relationship Id="rId7" Type="http://schemas.openxmlformats.org/officeDocument/2006/relationships/tags" Target="../tags/tag791.xml"/><Relationship Id="rId6" Type="http://schemas.openxmlformats.org/officeDocument/2006/relationships/tags" Target="../tags/tag790.xml"/><Relationship Id="rId5" Type="http://schemas.openxmlformats.org/officeDocument/2006/relationships/tags" Target="../tags/tag789.xml"/><Relationship Id="rId4" Type="http://schemas.openxmlformats.org/officeDocument/2006/relationships/image" Target="../media/image2.png"/><Relationship Id="rId3" Type="http://schemas.openxmlformats.org/officeDocument/2006/relationships/tags" Target="../tags/tag788.xml"/><Relationship Id="rId23" Type="http://schemas.openxmlformats.org/officeDocument/2006/relationships/notesSlide" Target="../notesSlides/notesSlide51.xml"/><Relationship Id="rId22" Type="http://schemas.openxmlformats.org/officeDocument/2006/relationships/slideLayout" Target="../slideLayouts/slideLayout11.xml"/><Relationship Id="rId21" Type="http://schemas.openxmlformats.org/officeDocument/2006/relationships/tags" Target="../tags/tag805.xml"/><Relationship Id="rId20" Type="http://schemas.openxmlformats.org/officeDocument/2006/relationships/tags" Target="../tags/tag804.xml"/><Relationship Id="rId2" Type="http://schemas.openxmlformats.org/officeDocument/2006/relationships/image" Target="../media/image3.png"/><Relationship Id="rId19" Type="http://schemas.openxmlformats.org/officeDocument/2006/relationships/tags" Target="../tags/tag803.xml"/><Relationship Id="rId18" Type="http://schemas.openxmlformats.org/officeDocument/2006/relationships/tags" Target="../tags/tag802.xml"/><Relationship Id="rId17" Type="http://schemas.openxmlformats.org/officeDocument/2006/relationships/tags" Target="../tags/tag801.xml"/><Relationship Id="rId16" Type="http://schemas.openxmlformats.org/officeDocument/2006/relationships/tags" Target="../tags/tag800.xml"/><Relationship Id="rId15" Type="http://schemas.openxmlformats.org/officeDocument/2006/relationships/tags" Target="../tags/tag799.xml"/><Relationship Id="rId14" Type="http://schemas.openxmlformats.org/officeDocument/2006/relationships/tags" Target="../tags/tag798.xml"/><Relationship Id="rId13" Type="http://schemas.openxmlformats.org/officeDocument/2006/relationships/tags" Target="../tags/tag797.xml"/><Relationship Id="rId12" Type="http://schemas.openxmlformats.org/officeDocument/2006/relationships/tags" Target="../tags/tag796.xml"/><Relationship Id="rId11" Type="http://schemas.openxmlformats.org/officeDocument/2006/relationships/tags" Target="../tags/tag795.xml"/><Relationship Id="rId10" Type="http://schemas.openxmlformats.org/officeDocument/2006/relationships/tags" Target="../tags/tag794.xml"/><Relationship Id="rId1" Type="http://schemas.openxmlformats.org/officeDocument/2006/relationships/tags" Target="../tags/tag787.xml"/></Relationships>
</file>

<file path=ppt/slides/_rels/slide52.xml.rels><?xml version="1.0" encoding="UTF-8" standalone="yes"?>
<Relationships xmlns="http://schemas.openxmlformats.org/package/2006/relationships"><Relationship Id="rId9" Type="http://schemas.openxmlformats.org/officeDocument/2006/relationships/tags" Target="../tags/tag812.xml"/><Relationship Id="rId8" Type="http://schemas.openxmlformats.org/officeDocument/2006/relationships/tags" Target="../tags/tag811.xml"/><Relationship Id="rId7" Type="http://schemas.openxmlformats.org/officeDocument/2006/relationships/tags" Target="../tags/tag810.xml"/><Relationship Id="rId6" Type="http://schemas.openxmlformats.org/officeDocument/2006/relationships/tags" Target="../tags/tag809.xml"/><Relationship Id="rId5" Type="http://schemas.openxmlformats.org/officeDocument/2006/relationships/tags" Target="../tags/tag808.xml"/><Relationship Id="rId4" Type="http://schemas.openxmlformats.org/officeDocument/2006/relationships/image" Target="../media/image2.png"/><Relationship Id="rId3" Type="http://schemas.openxmlformats.org/officeDocument/2006/relationships/tags" Target="../tags/tag807.xml"/><Relationship Id="rId2" Type="http://schemas.openxmlformats.org/officeDocument/2006/relationships/image" Target="../media/image3.png"/><Relationship Id="rId17" Type="http://schemas.openxmlformats.org/officeDocument/2006/relationships/notesSlide" Target="../notesSlides/notesSlide52.xml"/><Relationship Id="rId16" Type="http://schemas.openxmlformats.org/officeDocument/2006/relationships/slideLayout" Target="../slideLayouts/slideLayout11.xml"/><Relationship Id="rId15" Type="http://schemas.openxmlformats.org/officeDocument/2006/relationships/tags" Target="../tags/tag818.xml"/><Relationship Id="rId14" Type="http://schemas.openxmlformats.org/officeDocument/2006/relationships/tags" Target="../tags/tag817.xml"/><Relationship Id="rId13" Type="http://schemas.openxmlformats.org/officeDocument/2006/relationships/tags" Target="../tags/tag816.xml"/><Relationship Id="rId12" Type="http://schemas.openxmlformats.org/officeDocument/2006/relationships/tags" Target="../tags/tag815.xml"/><Relationship Id="rId11" Type="http://schemas.openxmlformats.org/officeDocument/2006/relationships/tags" Target="../tags/tag814.xml"/><Relationship Id="rId10" Type="http://schemas.openxmlformats.org/officeDocument/2006/relationships/tags" Target="../tags/tag813.xml"/><Relationship Id="rId1" Type="http://schemas.openxmlformats.org/officeDocument/2006/relationships/tags" Target="../tags/tag806.xml"/></Relationships>
</file>

<file path=ppt/slides/_rels/slide53.xml.rels><?xml version="1.0" encoding="UTF-8" standalone="yes"?>
<Relationships xmlns="http://schemas.openxmlformats.org/package/2006/relationships"><Relationship Id="rId9" Type="http://schemas.openxmlformats.org/officeDocument/2006/relationships/tags" Target="../tags/tag825.xml"/><Relationship Id="rId8" Type="http://schemas.openxmlformats.org/officeDocument/2006/relationships/tags" Target="../tags/tag824.xml"/><Relationship Id="rId7" Type="http://schemas.openxmlformats.org/officeDocument/2006/relationships/tags" Target="../tags/tag823.xml"/><Relationship Id="rId6" Type="http://schemas.openxmlformats.org/officeDocument/2006/relationships/tags" Target="../tags/tag822.xml"/><Relationship Id="rId5" Type="http://schemas.openxmlformats.org/officeDocument/2006/relationships/tags" Target="../tags/tag821.xml"/><Relationship Id="rId4" Type="http://schemas.openxmlformats.org/officeDocument/2006/relationships/image" Target="../media/image2.png"/><Relationship Id="rId3" Type="http://schemas.openxmlformats.org/officeDocument/2006/relationships/tags" Target="../tags/tag820.xml"/><Relationship Id="rId2" Type="http://schemas.openxmlformats.org/officeDocument/2006/relationships/image" Target="../media/image3.png"/><Relationship Id="rId14" Type="http://schemas.openxmlformats.org/officeDocument/2006/relationships/notesSlide" Target="../notesSlides/notesSlide53.xml"/><Relationship Id="rId13" Type="http://schemas.openxmlformats.org/officeDocument/2006/relationships/slideLayout" Target="../slideLayouts/slideLayout11.xml"/><Relationship Id="rId12" Type="http://schemas.openxmlformats.org/officeDocument/2006/relationships/tags" Target="../tags/tag828.xml"/><Relationship Id="rId11" Type="http://schemas.openxmlformats.org/officeDocument/2006/relationships/tags" Target="../tags/tag827.xml"/><Relationship Id="rId10" Type="http://schemas.openxmlformats.org/officeDocument/2006/relationships/tags" Target="../tags/tag826.xml"/><Relationship Id="rId1" Type="http://schemas.openxmlformats.org/officeDocument/2006/relationships/tags" Target="../tags/tag819.xml"/></Relationships>
</file>

<file path=ppt/slides/_rels/slide54.xml.rels><?xml version="1.0" encoding="UTF-8" standalone="yes"?>
<Relationships xmlns="http://schemas.openxmlformats.org/package/2006/relationships"><Relationship Id="rId9" Type="http://schemas.openxmlformats.org/officeDocument/2006/relationships/tags" Target="../tags/tag834.xml"/><Relationship Id="rId8" Type="http://schemas.openxmlformats.org/officeDocument/2006/relationships/tags" Target="../tags/tag833.xml"/><Relationship Id="rId7" Type="http://schemas.openxmlformats.org/officeDocument/2006/relationships/tags" Target="../tags/tag832.xml"/><Relationship Id="rId6" Type="http://schemas.openxmlformats.org/officeDocument/2006/relationships/image" Target="../media/image49.png"/><Relationship Id="rId5" Type="http://schemas.openxmlformats.org/officeDocument/2006/relationships/tags" Target="../tags/tag831.xml"/><Relationship Id="rId4" Type="http://schemas.openxmlformats.org/officeDocument/2006/relationships/image" Target="../media/image2.png"/><Relationship Id="rId3" Type="http://schemas.openxmlformats.org/officeDocument/2006/relationships/tags" Target="../tags/tag830.xml"/><Relationship Id="rId2" Type="http://schemas.openxmlformats.org/officeDocument/2006/relationships/image" Target="../media/image3.png"/><Relationship Id="rId19" Type="http://schemas.openxmlformats.org/officeDocument/2006/relationships/notesSlide" Target="../notesSlides/notesSlide54.xml"/><Relationship Id="rId18" Type="http://schemas.openxmlformats.org/officeDocument/2006/relationships/slideLayout" Target="../slideLayouts/slideLayout11.xml"/><Relationship Id="rId17" Type="http://schemas.openxmlformats.org/officeDocument/2006/relationships/tags" Target="../tags/tag842.xml"/><Relationship Id="rId16" Type="http://schemas.openxmlformats.org/officeDocument/2006/relationships/tags" Target="../tags/tag841.xml"/><Relationship Id="rId15" Type="http://schemas.openxmlformats.org/officeDocument/2006/relationships/tags" Target="../tags/tag840.xml"/><Relationship Id="rId14" Type="http://schemas.openxmlformats.org/officeDocument/2006/relationships/tags" Target="../tags/tag839.xml"/><Relationship Id="rId13" Type="http://schemas.openxmlformats.org/officeDocument/2006/relationships/tags" Target="../tags/tag838.xml"/><Relationship Id="rId12" Type="http://schemas.openxmlformats.org/officeDocument/2006/relationships/tags" Target="../tags/tag837.xml"/><Relationship Id="rId11" Type="http://schemas.openxmlformats.org/officeDocument/2006/relationships/tags" Target="../tags/tag836.xml"/><Relationship Id="rId10" Type="http://schemas.openxmlformats.org/officeDocument/2006/relationships/tags" Target="../tags/tag835.xml"/><Relationship Id="rId1" Type="http://schemas.openxmlformats.org/officeDocument/2006/relationships/tags" Target="../tags/tag829.xml"/></Relationships>
</file>

<file path=ppt/slides/_rels/slide55.xml.rels><?xml version="1.0" encoding="UTF-8" standalone="yes"?>
<Relationships xmlns="http://schemas.openxmlformats.org/package/2006/relationships"><Relationship Id="rId9" Type="http://schemas.openxmlformats.org/officeDocument/2006/relationships/tags" Target="../tags/tag849.xml"/><Relationship Id="rId8" Type="http://schemas.openxmlformats.org/officeDocument/2006/relationships/tags" Target="../tags/tag848.xml"/><Relationship Id="rId7" Type="http://schemas.openxmlformats.org/officeDocument/2006/relationships/tags" Target="../tags/tag847.xml"/><Relationship Id="rId6" Type="http://schemas.openxmlformats.org/officeDocument/2006/relationships/tags" Target="../tags/tag846.xml"/><Relationship Id="rId5" Type="http://schemas.openxmlformats.org/officeDocument/2006/relationships/tags" Target="../tags/tag845.xml"/><Relationship Id="rId4" Type="http://schemas.openxmlformats.org/officeDocument/2006/relationships/image" Target="../media/image2.png"/><Relationship Id="rId3" Type="http://schemas.openxmlformats.org/officeDocument/2006/relationships/tags" Target="../tags/tag844.xml"/><Relationship Id="rId24" Type="http://schemas.openxmlformats.org/officeDocument/2006/relationships/notesSlide" Target="../notesSlides/notesSlide55.xml"/><Relationship Id="rId23" Type="http://schemas.openxmlformats.org/officeDocument/2006/relationships/slideLayout" Target="../slideLayouts/slideLayout11.xml"/><Relationship Id="rId22" Type="http://schemas.openxmlformats.org/officeDocument/2006/relationships/tags" Target="../tags/tag862.xml"/><Relationship Id="rId21" Type="http://schemas.openxmlformats.org/officeDocument/2006/relationships/tags" Target="../tags/tag861.xml"/><Relationship Id="rId20" Type="http://schemas.openxmlformats.org/officeDocument/2006/relationships/tags" Target="../tags/tag860.xml"/><Relationship Id="rId2" Type="http://schemas.openxmlformats.org/officeDocument/2006/relationships/image" Target="../media/image3.png"/><Relationship Id="rId19" Type="http://schemas.openxmlformats.org/officeDocument/2006/relationships/tags" Target="../tags/tag859.xml"/><Relationship Id="rId18" Type="http://schemas.openxmlformats.org/officeDocument/2006/relationships/tags" Target="../tags/tag858.xml"/><Relationship Id="rId17" Type="http://schemas.openxmlformats.org/officeDocument/2006/relationships/tags" Target="../tags/tag857.xml"/><Relationship Id="rId16" Type="http://schemas.openxmlformats.org/officeDocument/2006/relationships/tags" Target="../tags/tag856.xml"/><Relationship Id="rId15" Type="http://schemas.openxmlformats.org/officeDocument/2006/relationships/tags" Target="../tags/tag855.xml"/><Relationship Id="rId14" Type="http://schemas.openxmlformats.org/officeDocument/2006/relationships/tags" Target="../tags/tag854.xml"/><Relationship Id="rId13" Type="http://schemas.openxmlformats.org/officeDocument/2006/relationships/tags" Target="../tags/tag853.xml"/><Relationship Id="rId12" Type="http://schemas.openxmlformats.org/officeDocument/2006/relationships/tags" Target="../tags/tag852.xml"/><Relationship Id="rId11" Type="http://schemas.openxmlformats.org/officeDocument/2006/relationships/tags" Target="../tags/tag851.xml"/><Relationship Id="rId10" Type="http://schemas.openxmlformats.org/officeDocument/2006/relationships/tags" Target="../tags/tag850.xml"/><Relationship Id="rId1" Type="http://schemas.openxmlformats.org/officeDocument/2006/relationships/tags" Target="../tags/tag843.xml"/></Relationships>
</file>

<file path=ppt/slides/_rels/slide56.xml.rels><?xml version="1.0" encoding="UTF-8" standalone="yes"?>
<Relationships xmlns="http://schemas.openxmlformats.org/package/2006/relationships"><Relationship Id="rId9" Type="http://schemas.openxmlformats.org/officeDocument/2006/relationships/tags" Target="../tags/tag868.xml"/><Relationship Id="rId8" Type="http://schemas.openxmlformats.org/officeDocument/2006/relationships/tags" Target="../tags/tag867.xml"/><Relationship Id="rId7" Type="http://schemas.openxmlformats.org/officeDocument/2006/relationships/tags" Target="../tags/tag866.xml"/><Relationship Id="rId6" Type="http://schemas.openxmlformats.org/officeDocument/2006/relationships/image" Target="../media/image52.png"/><Relationship Id="rId5" Type="http://schemas.openxmlformats.org/officeDocument/2006/relationships/tags" Target="../tags/tag865.xml"/><Relationship Id="rId4" Type="http://schemas.openxmlformats.org/officeDocument/2006/relationships/image" Target="../media/image51.png"/><Relationship Id="rId3" Type="http://schemas.openxmlformats.org/officeDocument/2006/relationships/tags" Target="../tags/tag864.xml"/><Relationship Id="rId2" Type="http://schemas.openxmlformats.org/officeDocument/2006/relationships/image" Target="../media/image50.png"/><Relationship Id="rId12" Type="http://schemas.openxmlformats.org/officeDocument/2006/relationships/notesSlide" Target="../notesSlides/notesSlide56.xml"/><Relationship Id="rId11" Type="http://schemas.openxmlformats.org/officeDocument/2006/relationships/slideLayout" Target="../slideLayouts/slideLayout7.xml"/><Relationship Id="rId10" Type="http://schemas.openxmlformats.org/officeDocument/2006/relationships/tags" Target="../tags/tag869.xml"/><Relationship Id="rId1" Type="http://schemas.openxmlformats.org/officeDocument/2006/relationships/tags" Target="../tags/tag863.xml"/></Relationships>
</file>

<file path=ppt/slides/_rels/slide57.xml.rels><?xml version="1.0" encoding="UTF-8" standalone="yes"?>
<Relationships xmlns="http://schemas.openxmlformats.org/package/2006/relationships"><Relationship Id="rId9" Type="http://schemas.openxmlformats.org/officeDocument/2006/relationships/tags" Target="../tags/tag876.xml"/><Relationship Id="rId8" Type="http://schemas.openxmlformats.org/officeDocument/2006/relationships/tags" Target="../tags/tag875.xml"/><Relationship Id="rId7" Type="http://schemas.openxmlformats.org/officeDocument/2006/relationships/tags" Target="../tags/tag874.xml"/><Relationship Id="rId6" Type="http://schemas.openxmlformats.org/officeDocument/2006/relationships/tags" Target="../tags/tag873.xml"/><Relationship Id="rId5" Type="http://schemas.openxmlformats.org/officeDocument/2006/relationships/tags" Target="../tags/tag872.xml"/><Relationship Id="rId4" Type="http://schemas.openxmlformats.org/officeDocument/2006/relationships/image" Target="../media/image2.png"/><Relationship Id="rId3" Type="http://schemas.openxmlformats.org/officeDocument/2006/relationships/tags" Target="../tags/tag871.xml"/><Relationship Id="rId2" Type="http://schemas.openxmlformats.org/officeDocument/2006/relationships/image" Target="../media/image3.png"/><Relationship Id="rId16" Type="http://schemas.openxmlformats.org/officeDocument/2006/relationships/notesSlide" Target="../notesSlides/notesSlide57.xml"/><Relationship Id="rId15" Type="http://schemas.openxmlformats.org/officeDocument/2006/relationships/slideLayout" Target="../slideLayouts/slideLayout11.xml"/><Relationship Id="rId14" Type="http://schemas.openxmlformats.org/officeDocument/2006/relationships/tags" Target="../tags/tag881.xml"/><Relationship Id="rId13" Type="http://schemas.openxmlformats.org/officeDocument/2006/relationships/tags" Target="../tags/tag880.xml"/><Relationship Id="rId12" Type="http://schemas.openxmlformats.org/officeDocument/2006/relationships/tags" Target="../tags/tag879.xml"/><Relationship Id="rId11" Type="http://schemas.openxmlformats.org/officeDocument/2006/relationships/tags" Target="../tags/tag878.xml"/><Relationship Id="rId10" Type="http://schemas.openxmlformats.org/officeDocument/2006/relationships/tags" Target="../tags/tag877.xml"/><Relationship Id="rId1" Type="http://schemas.openxmlformats.org/officeDocument/2006/relationships/tags" Target="../tags/tag870.xml"/></Relationships>
</file>

<file path=ppt/slides/_rels/slide58.xml.rels><?xml version="1.0" encoding="UTF-8" standalone="yes"?>
<Relationships xmlns="http://schemas.openxmlformats.org/package/2006/relationships"><Relationship Id="rId9" Type="http://schemas.openxmlformats.org/officeDocument/2006/relationships/tags" Target="../tags/tag888.xml"/><Relationship Id="rId8" Type="http://schemas.openxmlformats.org/officeDocument/2006/relationships/tags" Target="../tags/tag887.xml"/><Relationship Id="rId7" Type="http://schemas.openxmlformats.org/officeDocument/2006/relationships/tags" Target="../tags/tag886.xml"/><Relationship Id="rId6" Type="http://schemas.openxmlformats.org/officeDocument/2006/relationships/tags" Target="../tags/tag885.xml"/><Relationship Id="rId5" Type="http://schemas.openxmlformats.org/officeDocument/2006/relationships/tags" Target="../tags/tag884.xml"/><Relationship Id="rId4" Type="http://schemas.openxmlformats.org/officeDocument/2006/relationships/image" Target="../media/image2.png"/><Relationship Id="rId3" Type="http://schemas.openxmlformats.org/officeDocument/2006/relationships/tags" Target="../tags/tag883.xml"/><Relationship Id="rId29" Type="http://schemas.openxmlformats.org/officeDocument/2006/relationships/notesSlide" Target="../notesSlides/notesSlide58.xml"/><Relationship Id="rId28" Type="http://schemas.openxmlformats.org/officeDocument/2006/relationships/slideLayout" Target="../slideLayouts/slideLayout11.xml"/><Relationship Id="rId27" Type="http://schemas.openxmlformats.org/officeDocument/2006/relationships/tags" Target="../tags/tag906.xml"/><Relationship Id="rId26" Type="http://schemas.openxmlformats.org/officeDocument/2006/relationships/tags" Target="../tags/tag905.xml"/><Relationship Id="rId25" Type="http://schemas.openxmlformats.org/officeDocument/2006/relationships/tags" Target="../tags/tag904.xml"/><Relationship Id="rId24" Type="http://schemas.openxmlformats.org/officeDocument/2006/relationships/tags" Target="../tags/tag903.xml"/><Relationship Id="rId23" Type="http://schemas.openxmlformats.org/officeDocument/2006/relationships/tags" Target="../tags/tag902.xml"/><Relationship Id="rId22" Type="http://schemas.openxmlformats.org/officeDocument/2006/relationships/tags" Target="../tags/tag901.xml"/><Relationship Id="rId21" Type="http://schemas.openxmlformats.org/officeDocument/2006/relationships/tags" Target="../tags/tag900.xml"/><Relationship Id="rId20" Type="http://schemas.openxmlformats.org/officeDocument/2006/relationships/tags" Target="../tags/tag899.xml"/><Relationship Id="rId2" Type="http://schemas.openxmlformats.org/officeDocument/2006/relationships/image" Target="../media/image3.png"/><Relationship Id="rId19" Type="http://schemas.openxmlformats.org/officeDocument/2006/relationships/tags" Target="../tags/tag898.xml"/><Relationship Id="rId18" Type="http://schemas.openxmlformats.org/officeDocument/2006/relationships/tags" Target="../tags/tag897.xml"/><Relationship Id="rId17" Type="http://schemas.openxmlformats.org/officeDocument/2006/relationships/tags" Target="../tags/tag896.xml"/><Relationship Id="rId16" Type="http://schemas.openxmlformats.org/officeDocument/2006/relationships/tags" Target="../tags/tag895.xml"/><Relationship Id="rId15" Type="http://schemas.openxmlformats.org/officeDocument/2006/relationships/tags" Target="../tags/tag894.xml"/><Relationship Id="rId14" Type="http://schemas.openxmlformats.org/officeDocument/2006/relationships/tags" Target="../tags/tag893.xml"/><Relationship Id="rId13" Type="http://schemas.openxmlformats.org/officeDocument/2006/relationships/tags" Target="../tags/tag892.xml"/><Relationship Id="rId12" Type="http://schemas.openxmlformats.org/officeDocument/2006/relationships/tags" Target="../tags/tag891.xml"/><Relationship Id="rId11" Type="http://schemas.openxmlformats.org/officeDocument/2006/relationships/tags" Target="../tags/tag890.xml"/><Relationship Id="rId10" Type="http://schemas.openxmlformats.org/officeDocument/2006/relationships/tags" Target="../tags/tag889.xml"/><Relationship Id="rId1" Type="http://schemas.openxmlformats.org/officeDocument/2006/relationships/tags" Target="../tags/tag882.xml"/></Relationships>
</file>

<file path=ppt/slides/_rels/slide59.xml.rels><?xml version="1.0" encoding="UTF-8" standalone="yes"?>
<Relationships xmlns="http://schemas.openxmlformats.org/package/2006/relationships"><Relationship Id="rId9" Type="http://schemas.openxmlformats.org/officeDocument/2006/relationships/tags" Target="../tags/tag913.xml"/><Relationship Id="rId8" Type="http://schemas.openxmlformats.org/officeDocument/2006/relationships/tags" Target="../tags/tag912.xml"/><Relationship Id="rId7" Type="http://schemas.openxmlformats.org/officeDocument/2006/relationships/tags" Target="../tags/tag911.xml"/><Relationship Id="rId6" Type="http://schemas.openxmlformats.org/officeDocument/2006/relationships/tags" Target="../tags/tag910.xml"/><Relationship Id="rId5" Type="http://schemas.openxmlformats.org/officeDocument/2006/relationships/tags" Target="../tags/tag909.xml"/><Relationship Id="rId4" Type="http://schemas.openxmlformats.org/officeDocument/2006/relationships/image" Target="../media/image2.png"/><Relationship Id="rId3" Type="http://schemas.openxmlformats.org/officeDocument/2006/relationships/tags" Target="../tags/tag908.xml"/><Relationship Id="rId23" Type="http://schemas.openxmlformats.org/officeDocument/2006/relationships/notesSlide" Target="../notesSlides/notesSlide59.xml"/><Relationship Id="rId22" Type="http://schemas.openxmlformats.org/officeDocument/2006/relationships/slideLayout" Target="../slideLayouts/slideLayout11.xml"/><Relationship Id="rId21" Type="http://schemas.openxmlformats.org/officeDocument/2006/relationships/tags" Target="../tags/tag925.xml"/><Relationship Id="rId20" Type="http://schemas.openxmlformats.org/officeDocument/2006/relationships/tags" Target="../tags/tag924.xml"/><Relationship Id="rId2" Type="http://schemas.openxmlformats.org/officeDocument/2006/relationships/image" Target="../media/image3.png"/><Relationship Id="rId19" Type="http://schemas.openxmlformats.org/officeDocument/2006/relationships/tags" Target="../tags/tag923.xml"/><Relationship Id="rId18" Type="http://schemas.openxmlformats.org/officeDocument/2006/relationships/tags" Target="../tags/tag922.xml"/><Relationship Id="rId17" Type="http://schemas.openxmlformats.org/officeDocument/2006/relationships/tags" Target="../tags/tag921.xml"/><Relationship Id="rId16" Type="http://schemas.openxmlformats.org/officeDocument/2006/relationships/tags" Target="../tags/tag920.xml"/><Relationship Id="rId15" Type="http://schemas.openxmlformats.org/officeDocument/2006/relationships/tags" Target="../tags/tag919.xml"/><Relationship Id="rId14" Type="http://schemas.openxmlformats.org/officeDocument/2006/relationships/tags" Target="../tags/tag918.xml"/><Relationship Id="rId13" Type="http://schemas.openxmlformats.org/officeDocument/2006/relationships/tags" Target="../tags/tag917.xml"/><Relationship Id="rId12" Type="http://schemas.openxmlformats.org/officeDocument/2006/relationships/tags" Target="../tags/tag916.xml"/><Relationship Id="rId11" Type="http://schemas.openxmlformats.org/officeDocument/2006/relationships/tags" Target="../tags/tag915.xml"/><Relationship Id="rId10" Type="http://schemas.openxmlformats.org/officeDocument/2006/relationships/tags" Target="../tags/tag914.xml"/><Relationship Id="rId1" Type="http://schemas.openxmlformats.org/officeDocument/2006/relationships/tags" Target="../tags/tag907.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1.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image" Target="../media/image2.png"/><Relationship Id="rId3" Type="http://schemas.openxmlformats.org/officeDocument/2006/relationships/tags" Target="../tags/tag125.xml"/><Relationship Id="rId2" Type="http://schemas.openxmlformats.org/officeDocument/2006/relationships/image" Target="../media/image3.png"/><Relationship Id="rId1" Type="http://schemas.openxmlformats.org/officeDocument/2006/relationships/tags" Target="../tags/tag124.xml"/></Relationships>
</file>

<file path=ppt/slides/_rels/slide60.xml.rels><?xml version="1.0" encoding="UTF-8" standalone="yes"?>
<Relationships xmlns="http://schemas.openxmlformats.org/package/2006/relationships"><Relationship Id="rId9" Type="http://schemas.openxmlformats.org/officeDocument/2006/relationships/tags" Target="../tags/tag932.xml"/><Relationship Id="rId8" Type="http://schemas.openxmlformats.org/officeDocument/2006/relationships/tags" Target="../tags/tag931.xml"/><Relationship Id="rId7" Type="http://schemas.openxmlformats.org/officeDocument/2006/relationships/tags" Target="../tags/tag930.xml"/><Relationship Id="rId6" Type="http://schemas.openxmlformats.org/officeDocument/2006/relationships/tags" Target="../tags/tag929.xml"/><Relationship Id="rId5" Type="http://schemas.openxmlformats.org/officeDocument/2006/relationships/tags" Target="../tags/tag928.xml"/><Relationship Id="rId4" Type="http://schemas.openxmlformats.org/officeDocument/2006/relationships/image" Target="../media/image2.png"/><Relationship Id="rId33" Type="http://schemas.openxmlformats.org/officeDocument/2006/relationships/notesSlide" Target="../notesSlides/notesSlide60.xml"/><Relationship Id="rId32" Type="http://schemas.openxmlformats.org/officeDocument/2006/relationships/slideLayout" Target="../slideLayouts/slideLayout11.xml"/><Relationship Id="rId31" Type="http://schemas.openxmlformats.org/officeDocument/2006/relationships/tags" Target="../tags/tag954.xml"/><Relationship Id="rId30" Type="http://schemas.openxmlformats.org/officeDocument/2006/relationships/tags" Target="../tags/tag953.xml"/><Relationship Id="rId3" Type="http://schemas.openxmlformats.org/officeDocument/2006/relationships/tags" Target="../tags/tag927.xml"/><Relationship Id="rId29" Type="http://schemas.openxmlformats.org/officeDocument/2006/relationships/tags" Target="../tags/tag952.xml"/><Relationship Id="rId28" Type="http://schemas.openxmlformats.org/officeDocument/2006/relationships/tags" Target="../tags/tag951.xml"/><Relationship Id="rId27" Type="http://schemas.openxmlformats.org/officeDocument/2006/relationships/tags" Target="../tags/tag950.xml"/><Relationship Id="rId26" Type="http://schemas.openxmlformats.org/officeDocument/2006/relationships/tags" Target="../tags/tag949.xml"/><Relationship Id="rId25" Type="http://schemas.openxmlformats.org/officeDocument/2006/relationships/tags" Target="../tags/tag948.xml"/><Relationship Id="rId24" Type="http://schemas.openxmlformats.org/officeDocument/2006/relationships/tags" Target="../tags/tag947.xml"/><Relationship Id="rId23" Type="http://schemas.openxmlformats.org/officeDocument/2006/relationships/tags" Target="../tags/tag946.xml"/><Relationship Id="rId22" Type="http://schemas.openxmlformats.org/officeDocument/2006/relationships/tags" Target="../tags/tag945.xml"/><Relationship Id="rId21" Type="http://schemas.openxmlformats.org/officeDocument/2006/relationships/tags" Target="../tags/tag944.xml"/><Relationship Id="rId20" Type="http://schemas.openxmlformats.org/officeDocument/2006/relationships/tags" Target="../tags/tag943.xml"/><Relationship Id="rId2" Type="http://schemas.openxmlformats.org/officeDocument/2006/relationships/image" Target="../media/image3.png"/><Relationship Id="rId19" Type="http://schemas.openxmlformats.org/officeDocument/2006/relationships/tags" Target="../tags/tag942.xml"/><Relationship Id="rId18" Type="http://schemas.openxmlformats.org/officeDocument/2006/relationships/tags" Target="../tags/tag941.xml"/><Relationship Id="rId17" Type="http://schemas.openxmlformats.org/officeDocument/2006/relationships/tags" Target="../tags/tag940.xml"/><Relationship Id="rId16" Type="http://schemas.openxmlformats.org/officeDocument/2006/relationships/tags" Target="../tags/tag939.xml"/><Relationship Id="rId15" Type="http://schemas.openxmlformats.org/officeDocument/2006/relationships/tags" Target="../tags/tag938.xml"/><Relationship Id="rId14" Type="http://schemas.openxmlformats.org/officeDocument/2006/relationships/tags" Target="../tags/tag937.xml"/><Relationship Id="rId13" Type="http://schemas.openxmlformats.org/officeDocument/2006/relationships/tags" Target="../tags/tag936.xml"/><Relationship Id="rId12" Type="http://schemas.openxmlformats.org/officeDocument/2006/relationships/tags" Target="../tags/tag935.xml"/><Relationship Id="rId11" Type="http://schemas.openxmlformats.org/officeDocument/2006/relationships/tags" Target="../tags/tag934.xml"/><Relationship Id="rId10" Type="http://schemas.openxmlformats.org/officeDocument/2006/relationships/tags" Target="../tags/tag933.xml"/><Relationship Id="rId1" Type="http://schemas.openxmlformats.org/officeDocument/2006/relationships/tags" Target="../tags/tag926.xml"/></Relationships>
</file>

<file path=ppt/slides/_rels/slide61.xml.rels><?xml version="1.0" encoding="UTF-8" standalone="yes"?>
<Relationships xmlns="http://schemas.openxmlformats.org/package/2006/relationships"><Relationship Id="rId9" Type="http://schemas.openxmlformats.org/officeDocument/2006/relationships/tags" Target="../tags/tag960.xml"/><Relationship Id="rId8" Type="http://schemas.openxmlformats.org/officeDocument/2006/relationships/tags" Target="../tags/tag959.xml"/><Relationship Id="rId7" Type="http://schemas.openxmlformats.org/officeDocument/2006/relationships/tags" Target="../tags/tag958.xml"/><Relationship Id="rId6" Type="http://schemas.openxmlformats.org/officeDocument/2006/relationships/image" Target="../media/image55.png"/><Relationship Id="rId5" Type="http://schemas.openxmlformats.org/officeDocument/2006/relationships/tags" Target="../tags/tag957.xml"/><Relationship Id="rId4" Type="http://schemas.openxmlformats.org/officeDocument/2006/relationships/image" Target="../media/image54.png"/><Relationship Id="rId3" Type="http://schemas.openxmlformats.org/officeDocument/2006/relationships/tags" Target="../tags/tag956.xml"/><Relationship Id="rId2" Type="http://schemas.openxmlformats.org/officeDocument/2006/relationships/image" Target="../media/image53.png"/><Relationship Id="rId12" Type="http://schemas.openxmlformats.org/officeDocument/2006/relationships/notesSlide" Target="../notesSlides/notesSlide61.xml"/><Relationship Id="rId11" Type="http://schemas.openxmlformats.org/officeDocument/2006/relationships/slideLayout" Target="../slideLayouts/slideLayout7.xml"/><Relationship Id="rId10" Type="http://schemas.openxmlformats.org/officeDocument/2006/relationships/tags" Target="../tags/tag961.xml"/><Relationship Id="rId1" Type="http://schemas.openxmlformats.org/officeDocument/2006/relationships/tags" Target="../tags/tag955.xml"/></Relationships>
</file>

<file path=ppt/slides/_rels/slide62.xml.rels><?xml version="1.0" encoding="UTF-8" standalone="yes"?>
<Relationships xmlns="http://schemas.openxmlformats.org/package/2006/relationships"><Relationship Id="rId9" Type="http://schemas.openxmlformats.org/officeDocument/2006/relationships/tags" Target="../tags/tag967.xml"/><Relationship Id="rId8" Type="http://schemas.openxmlformats.org/officeDocument/2006/relationships/image" Target="../media/image56.png"/><Relationship Id="rId7" Type="http://schemas.openxmlformats.org/officeDocument/2006/relationships/tags" Target="../tags/tag966.xml"/><Relationship Id="rId6" Type="http://schemas.openxmlformats.org/officeDocument/2006/relationships/tags" Target="../tags/tag965.xml"/><Relationship Id="rId5" Type="http://schemas.openxmlformats.org/officeDocument/2006/relationships/tags" Target="../tags/tag964.xml"/><Relationship Id="rId4" Type="http://schemas.openxmlformats.org/officeDocument/2006/relationships/image" Target="../media/image2.png"/><Relationship Id="rId3" Type="http://schemas.openxmlformats.org/officeDocument/2006/relationships/tags" Target="../tags/tag963.xml"/><Relationship Id="rId21" Type="http://schemas.openxmlformats.org/officeDocument/2006/relationships/notesSlide" Target="../notesSlides/notesSlide62.xml"/><Relationship Id="rId20" Type="http://schemas.openxmlformats.org/officeDocument/2006/relationships/slideLayout" Target="../slideLayouts/slideLayout11.xml"/><Relationship Id="rId2" Type="http://schemas.openxmlformats.org/officeDocument/2006/relationships/image" Target="../media/image3.png"/><Relationship Id="rId19" Type="http://schemas.openxmlformats.org/officeDocument/2006/relationships/tags" Target="../tags/tag977.xml"/><Relationship Id="rId18" Type="http://schemas.openxmlformats.org/officeDocument/2006/relationships/tags" Target="../tags/tag976.xml"/><Relationship Id="rId17" Type="http://schemas.openxmlformats.org/officeDocument/2006/relationships/tags" Target="../tags/tag975.xml"/><Relationship Id="rId16" Type="http://schemas.openxmlformats.org/officeDocument/2006/relationships/tags" Target="../tags/tag974.xml"/><Relationship Id="rId15" Type="http://schemas.openxmlformats.org/officeDocument/2006/relationships/tags" Target="../tags/tag973.xml"/><Relationship Id="rId14" Type="http://schemas.openxmlformats.org/officeDocument/2006/relationships/tags" Target="../tags/tag972.xml"/><Relationship Id="rId13" Type="http://schemas.openxmlformats.org/officeDocument/2006/relationships/tags" Target="../tags/tag971.xml"/><Relationship Id="rId12" Type="http://schemas.openxmlformats.org/officeDocument/2006/relationships/tags" Target="../tags/tag970.xml"/><Relationship Id="rId11" Type="http://schemas.openxmlformats.org/officeDocument/2006/relationships/tags" Target="../tags/tag969.xml"/><Relationship Id="rId10" Type="http://schemas.openxmlformats.org/officeDocument/2006/relationships/tags" Target="../tags/tag968.xml"/><Relationship Id="rId1" Type="http://schemas.openxmlformats.org/officeDocument/2006/relationships/tags" Target="../tags/tag962.xml"/></Relationships>
</file>

<file path=ppt/slides/_rels/slide63.xml.rels><?xml version="1.0" encoding="UTF-8" standalone="yes"?>
<Relationships xmlns="http://schemas.openxmlformats.org/package/2006/relationships"><Relationship Id="rId9" Type="http://schemas.openxmlformats.org/officeDocument/2006/relationships/tags" Target="../tags/tag984.xml"/><Relationship Id="rId8" Type="http://schemas.openxmlformats.org/officeDocument/2006/relationships/tags" Target="../tags/tag983.xml"/><Relationship Id="rId7" Type="http://schemas.openxmlformats.org/officeDocument/2006/relationships/tags" Target="../tags/tag982.xml"/><Relationship Id="rId6" Type="http://schemas.openxmlformats.org/officeDocument/2006/relationships/tags" Target="../tags/tag981.xml"/><Relationship Id="rId5" Type="http://schemas.openxmlformats.org/officeDocument/2006/relationships/tags" Target="../tags/tag980.xml"/><Relationship Id="rId4" Type="http://schemas.openxmlformats.org/officeDocument/2006/relationships/image" Target="../media/image2.png"/><Relationship Id="rId3" Type="http://schemas.openxmlformats.org/officeDocument/2006/relationships/tags" Target="../tags/tag979.xml"/><Relationship Id="rId26" Type="http://schemas.openxmlformats.org/officeDocument/2006/relationships/notesSlide" Target="../notesSlides/notesSlide63.xml"/><Relationship Id="rId25" Type="http://schemas.openxmlformats.org/officeDocument/2006/relationships/slideLayout" Target="../slideLayouts/slideLayout11.xml"/><Relationship Id="rId24" Type="http://schemas.openxmlformats.org/officeDocument/2006/relationships/tags" Target="../tags/tag998.xml"/><Relationship Id="rId23" Type="http://schemas.openxmlformats.org/officeDocument/2006/relationships/tags" Target="../tags/tag997.xml"/><Relationship Id="rId22" Type="http://schemas.openxmlformats.org/officeDocument/2006/relationships/image" Target="../media/image57.jpeg"/><Relationship Id="rId21" Type="http://schemas.openxmlformats.org/officeDocument/2006/relationships/tags" Target="../tags/tag996.xml"/><Relationship Id="rId20" Type="http://schemas.openxmlformats.org/officeDocument/2006/relationships/tags" Target="../tags/tag995.xml"/><Relationship Id="rId2" Type="http://schemas.openxmlformats.org/officeDocument/2006/relationships/image" Target="../media/image3.png"/><Relationship Id="rId19" Type="http://schemas.openxmlformats.org/officeDocument/2006/relationships/tags" Target="../tags/tag994.xml"/><Relationship Id="rId18" Type="http://schemas.openxmlformats.org/officeDocument/2006/relationships/tags" Target="../tags/tag993.xml"/><Relationship Id="rId17" Type="http://schemas.openxmlformats.org/officeDocument/2006/relationships/tags" Target="../tags/tag992.xml"/><Relationship Id="rId16" Type="http://schemas.openxmlformats.org/officeDocument/2006/relationships/tags" Target="../tags/tag991.xml"/><Relationship Id="rId15" Type="http://schemas.openxmlformats.org/officeDocument/2006/relationships/tags" Target="../tags/tag990.xml"/><Relationship Id="rId14" Type="http://schemas.openxmlformats.org/officeDocument/2006/relationships/tags" Target="../tags/tag989.xml"/><Relationship Id="rId13" Type="http://schemas.openxmlformats.org/officeDocument/2006/relationships/tags" Target="../tags/tag988.xml"/><Relationship Id="rId12" Type="http://schemas.openxmlformats.org/officeDocument/2006/relationships/tags" Target="../tags/tag987.xml"/><Relationship Id="rId11" Type="http://schemas.openxmlformats.org/officeDocument/2006/relationships/tags" Target="../tags/tag986.xml"/><Relationship Id="rId10" Type="http://schemas.openxmlformats.org/officeDocument/2006/relationships/tags" Target="../tags/tag985.xml"/><Relationship Id="rId1" Type="http://schemas.openxmlformats.org/officeDocument/2006/relationships/tags" Target="../tags/tag978.xml"/></Relationships>
</file>

<file path=ppt/slides/_rels/slide64.xml.rels><?xml version="1.0" encoding="UTF-8" standalone="yes"?>
<Relationships xmlns="http://schemas.openxmlformats.org/package/2006/relationships"><Relationship Id="rId9" Type="http://schemas.openxmlformats.org/officeDocument/2006/relationships/tags" Target="../tags/tag1005.xml"/><Relationship Id="rId8" Type="http://schemas.openxmlformats.org/officeDocument/2006/relationships/tags" Target="../tags/tag1004.xml"/><Relationship Id="rId7" Type="http://schemas.openxmlformats.org/officeDocument/2006/relationships/tags" Target="../tags/tag1003.xml"/><Relationship Id="rId6" Type="http://schemas.openxmlformats.org/officeDocument/2006/relationships/tags" Target="../tags/tag1002.xml"/><Relationship Id="rId5" Type="http://schemas.openxmlformats.org/officeDocument/2006/relationships/tags" Target="../tags/tag1001.xml"/><Relationship Id="rId4" Type="http://schemas.openxmlformats.org/officeDocument/2006/relationships/image" Target="../media/image2.png"/><Relationship Id="rId30" Type="http://schemas.openxmlformats.org/officeDocument/2006/relationships/notesSlide" Target="../notesSlides/notesSlide64.xml"/><Relationship Id="rId3" Type="http://schemas.openxmlformats.org/officeDocument/2006/relationships/tags" Target="../tags/tag1000.xml"/><Relationship Id="rId29" Type="http://schemas.openxmlformats.org/officeDocument/2006/relationships/slideLayout" Target="../slideLayouts/slideLayout11.xml"/><Relationship Id="rId28" Type="http://schemas.openxmlformats.org/officeDocument/2006/relationships/tags" Target="../tags/tag1024.xml"/><Relationship Id="rId27" Type="http://schemas.openxmlformats.org/officeDocument/2006/relationships/tags" Target="../tags/tag1023.xml"/><Relationship Id="rId26" Type="http://schemas.openxmlformats.org/officeDocument/2006/relationships/tags" Target="../tags/tag1022.xml"/><Relationship Id="rId25" Type="http://schemas.openxmlformats.org/officeDocument/2006/relationships/tags" Target="../tags/tag1021.xml"/><Relationship Id="rId24" Type="http://schemas.openxmlformats.org/officeDocument/2006/relationships/tags" Target="../tags/tag1020.xml"/><Relationship Id="rId23" Type="http://schemas.openxmlformats.org/officeDocument/2006/relationships/tags" Target="../tags/tag1019.xml"/><Relationship Id="rId22" Type="http://schemas.openxmlformats.org/officeDocument/2006/relationships/tags" Target="../tags/tag1018.xml"/><Relationship Id="rId21" Type="http://schemas.openxmlformats.org/officeDocument/2006/relationships/tags" Target="../tags/tag1017.xml"/><Relationship Id="rId20" Type="http://schemas.openxmlformats.org/officeDocument/2006/relationships/tags" Target="../tags/tag1016.xml"/><Relationship Id="rId2" Type="http://schemas.openxmlformats.org/officeDocument/2006/relationships/image" Target="../media/image3.png"/><Relationship Id="rId19" Type="http://schemas.openxmlformats.org/officeDocument/2006/relationships/tags" Target="../tags/tag1015.xml"/><Relationship Id="rId18" Type="http://schemas.openxmlformats.org/officeDocument/2006/relationships/tags" Target="../tags/tag1014.xml"/><Relationship Id="rId17" Type="http://schemas.openxmlformats.org/officeDocument/2006/relationships/tags" Target="../tags/tag1013.xml"/><Relationship Id="rId16" Type="http://schemas.openxmlformats.org/officeDocument/2006/relationships/tags" Target="../tags/tag1012.xml"/><Relationship Id="rId15" Type="http://schemas.openxmlformats.org/officeDocument/2006/relationships/tags" Target="../tags/tag1011.xml"/><Relationship Id="rId14" Type="http://schemas.openxmlformats.org/officeDocument/2006/relationships/tags" Target="../tags/tag1010.xml"/><Relationship Id="rId13" Type="http://schemas.openxmlformats.org/officeDocument/2006/relationships/tags" Target="../tags/tag1009.xml"/><Relationship Id="rId12" Type="http://schemas.openxmlformats.org/officeDocument/2006/relationships/tags" Target="../tags/tag1008.xml"/><Relationship Id="rId11" Type="http://schemas.openxmlformats.org/officeDocument/2006/relationships/tags" Target="../tags/tag1007.xml"/><Relationship Id="rId10" Type="http://schemas.openxmlformats.org/officeDocument/2006/relationships/tags" Target="../tags/tag1006.xml"/><Relationship Id="rId1" Type="http://schemas.openxmlformats.org/officeDocument/2006/relationships/tags" Target="../tags/tag999.xml"/></Relationships>
</file>

<file path=ppt/slides/_rels/slide65.xml.rels><?xml version="1.0" encoding="UTF-8" standalone="yes"?>
<Relationships xmlns="http://schemas.openxmlformats.org/package/2006/relationships"><Relationship Id="rId9" Type="http://schemas.openxmlformats.org/officeDocument/2006/relationships/tags" Target="../tags/tag1031.xml"/><Relationship Id="rId8" Type="http://schemas.openxmlformats.org/officeDocument/2006/relationships/tags" Target="../tags/tag1030.xml"/><Relationship Id="rId7" Type="http://schemas.openxmlformats.org/officeDocument/2006/relationships/tags" Target="../tags/tag1029.xml"/><Relationship Id="rId6" Type="http://schemas.openxmlformats.org/officeDocument/2006/relationships/tags" Target="../tags/tag1028.xml"/><Relationship Id="rId5" Type="http://schemas.openxmlformats.org/officeDocument/2006/relationships/tags" Target="../tags/tag1027.xml"/><Relationship Id="rId4" Type="http://schemas.openxmlformats.org/officeDocument/2006/relationships/image" Target="../media/image2.png"/><Relationship Id="rId3" Type="http://schemas.openxmlformats.org/officeDocument/2006/relationships/tags" Target="../tags/tag1026.xml"/><Relationship Id="rId26" Type="http://schemas.openxmlformats.org/officeDocument/2006/relationships/notesSlide" Target="../notesSlides/notesSlide65.xml"/><Relationship Id="rId25" Type="http://schemas.openxmlformats.org/officeDocument/2006/relationships/slideLayout" Target="../slideLayouts/slideLayout11.xml"/><Relationship Id="rId24" Type="http://schemas.openxmlformats.org/officeDocument/2006/relationships/tags" Target="../tags/tag1046.xml"/><Relationship Id="rId23" Type="http://schemas.openxmlformats.org/officeDocument/2006/relationships/tags" Target="../tags/tag1045.xml"/><Relationship Id="rId22" Type="http://schemas.openxmlformats.org/officeDocument/2006/relationships/tags" Target="../tags/tag1044.xml"/><Relationship Id="rId21" Type="http://schemas.openxmlformats.org/officeDocument/2006/relationships/tags" Target="../tags/tag1043.xml"/><Relationship Id="rId20" Type="http://schemas.openxmlformats.org/officeDocument/2006/relationships/tags" Target="../tags/tag1042.xml"/><Relationship Id="rId2" Type="http://schemas.openxmlformats.org/officeDocument/2006/relationships/image" Target="../media/image3.png"/><Relationship Id="rId19" Type="http://schemas.openxmlformats.org/officeDocument/2006/relationships/tags" Target="../tags/tag1041.xml"/><Relationship Id="rId18" Type="http://schemas.openxmlformats.org/officeDocument/2006/relationships/tags" Target="../tags/tag1040.xml"/><Relationship Id="rId17" Type="http://schemas.openxmlformats.org/officeDocument/2006/relationships/tags" Target="../tags/tag1039.xml"/><Relationship Id="rId16" Type="http://schemas.openxmlformats.org/officeDocument/2006/relationships/tags" Target="../tags/tag1038.xml"/><Relationship Id="rId15" Type="http://schemas.openxmlformats.org/officeDocument/2006/relationships/tags" Target="../tags/tag1037.xml"/><Relationship Id="rId14" Type="http://schemas.openxmlformats.org/officeDocument/2006/relationships/tags" Target="../tags/tag1036.xml"/><Relationship Id="rId13" Type="http://schemas.openxmlformats.org/officeDocument/2006/relationships/tags" Target="../tags/tag1035.xml"/><Relationship Id="rId12" Type="http://schemas.openxmlformats.org/officeDocument/2006/relationships/tags" Target="../tags/tag1034.xml"/><Relationship Id="rId11" Type="http://schemas.openxmlformats.org/officeDocument/2006/relationships/tags" Target="../tags/tag1033.xml"/><Relationship Id="rId10" Type="http://schemas.openxmlformats.org/officeDocument/2006/relationships/tags" Target="../tags/tag1032.xml"/><Relationship Id="rId1" Type="http://schemas.openxmlformats.org/officeDocument/2006/relationships/tags" Target="../tags/tag1025.xml"/></Relationships>
</file>

<file path=ppt/slides/_rels/slide66.xml.rels><?xml version="1.0" encoding="UTF-8" standalone="yes"?>
<Relationships xmlns="http://schemas.openxmlformats.org/package/2006/relationships"><Relationship Id="rId9" Type="http://schemas.openxmlformats.org/officeDocument/2006/relationships/tags" Target="../tags/tag1053.xml"/><Relationship Id="rId8" Type="http://schemas.openxmlformats.org/officeDocument/2006/relationships/tags" Target="../tags/tag1052.xml"/><Relationship Id="rId7" Type="http://schemas.openxmlformats.org/officeDocument/2006/relationships/tags" Target="../tags/tag1051.xml"/><Relationship Id="rId6" Type="http://schemas.openxmlformats.org/officeDocument/2006/relationships/tags" Target="../tags/tag1050.xml"/><Relationship Id="rId5" Type="http://schemas.openxmlformats.org/officeDocument/2006/relationships/tags" Target="../tags/tag1049.xml"/><Relationship Id="rId4" Type="http://schemas.openxmlformats.org/officeDocument/2006/relationships/image" Target="../media/image2.png"/><Relationship Id="rId3" Type="http://schemas.openxmlformats.org/officeDocument/2006/relationships/tags" Target="../tags/tag1048.xml"/><Relationship Id="rId24" Type="http://schemas.openxmlformats.org/officeDocument/2006/relationships/notesSlide" Target="../notesSlides/notesSlide66.xml"/><Relationship Id="rId23" Type="http://schemas.openxmlformats.org/officeDocument/2006/relationships/slideLayout" Target="../slideLayouts/slideLayout11.xml"/><Relationship Id="rId22" Type="http://schemas.openxmlformats.org/officeDocument/2006/relationships/tags" Target="../tags/tag1066.xml"/><Relationship Id="rId21" Type="http://schemas.openxmlformats.org/officeDocument/2006/relationships/tags" Target="../tags/tag1065.xml"/><Relationship Id="rId20" Type="http://schemas.openxmlformats.org/officeDocument/2006/relationships/tags" Target="../tags/tag1064.xml"/><Relationship Id="rId2" Type="http://schemas.openxmlformats.org/officeDocument/2006/relationships/image" Target="../media/image3.png"/><Relationship Id="rId19" Type="http://schemas.openxmlformats.org/officeDocument/2006/relationships/tags" Target="../tags/tag1063.xml"/><Relationship Id="rId18" Type="http://schemas.openxmlformats.org/officeDocument/2006/relationships/tags" Target="../tags/tag1062.xml"/><Relationship Id="rId17" Type="http://schemas.openxmlformats.org/officeDocument/2006/relationships/tags" Target="../tags/tag1061.xml"/><Relationship Id="rId16" Type="http://schemas.openxmlformats.org/officeDocument/2006/relationships/tags" Target="../tags/tag1060.xml"/><Relationship Id="rId15" Type="http://schemas.openxmlformats.org/officeDocument/2006/relationships/tags" Target="../tags/tag1059.xml"/><Relationship Id="rId14" Type="http://schemas.openxmlformats.org/officeDocument/2006/relationships/tags" Target="../tags/tag1058.xml"/><Relationship Id="rId13" Type="http://schemas.openxmlformats.org/officeDocument/2006/relationships/tags" Target="../tags/tag1057.xml"/><Relationship Id="rId12" Type="http://schemas.openxmlformats.org/officeDocument/2006/relationships/tags" Target="../tags/tag1056.xml"/><Relationship Id="rId11" Type="http://schemas.openxmlformats.org/officeDocument/2006/relationships/tags" Target="../tags/tag1055.xml"/><Relationship Id="rId10" Type="http://schemas.openxmlformats.org/officeDocument/2006/relationships/tags" Target="../tags/tag1054.xml"/><Relationship Id="rId1" Type="http://schemas.openxmlformats.org/officeDocument/2006/relationships/tags" Target="../tags/tag1047.xml"/></Relationships>
</file>

<file path=ppt/slides/_rels/slide67.xml.rels><?xml version="1.0" encoding="UTF-8" standalone="yes"?>
<Relationships xmlns="http://schemas.openxmlformats.org/package/2006/relationships"><Relationship Id="rId9" Type="http://schemas.openxmlformats.org/officeDocument/2006/relationships/tags" Target="../tags/tag1073.xml"/><Relationship Id="rId8" Type="http://schemas.openxmlformats.org/officeDocument/2006/relationships/tags" Target="../tags/tag1072.xml"/><Relationship Id="rId7" Type="http://schemas.openxmlformats.org/officeDocument/2006/relationships/tags" Target="../tags/tag1071.xml"/><Relationship Id="rId6" Type="http://schemas.openxmlformats.org/officeDocument/2006/relationships/tags" Target="../tags/tag1070.xml"/><Relationship Id="rId5" Type="http://schemas.openxmlformats.org/officeDocument/2006/relationships/tags" Target="../tags/tag1069.xml"/><Relationship Id="rId4" Type="http://schemas.openxmlformats.org/officeDocument/2006/relationships/image" Target="../media/image2.png"/><Relationship Id="rId3" Type="http://schemas.openxmlformats.org/officeDocument/2006/relationships/tags" Target="../tags/tag1068.xml"/><Relationship Id="rId27" Type="http://schemas.openxmlformats.org/officeDocument/2006/relationships/notesSlide" Target="../notesSlides/notesSlide67.xml"/><Relationship Id="rId26" Type="http://schemas.openxmlformats.org/officeDocument/2006/relationships/slideLayout" Target="../slideLayouts/slideLayout11.xml"/><Relationship Id="rId25" Type="http://schemas.openxmlformats.org/officeDocument/2006/relationships/tags" Target="../tags/tag1089.xml"/><Relationship Id="rId24" Type="http://schemas.openxmlformats.org/officeDocument/2006/relationships/tags" Target="../tags/tag1088.xml"/><Relationship Id="rId23" Type="http://schemas.openxmlformats.org/officeDocument/2006/relationships/tags" Target="../tags/tag1087.xml"/><Relationship Id="rId22" Type="http://schemas.openxmlformats.org/officeDocument/2006/relationships/tags" Target="../tags/tag1086.xml"/><Relationship Id="rId21" Type="http://schemas.openxmlformats.org/officeDocument/2006/relationships/tags" Target="../tags/tag1085.xml"/><Relationship Id="rId20" Type="http://schemas.openxmlformats.org/officeDocument/2006/relationships/tags" Target="../tags/tag1084.xml"/><Relationship Id="rId2" Type="http://schemas.openxmlformats.org/officeDocument/2006/relationships/image" Target="../media/image3.png"/><Relationship Id="rId19" Type="http://schemas.openxmlformats.org/officeDocument/2006/relationships/tags" Target="../tags/tag1083.xml"/><Relationship Id="rId18" Type="http://schemas.openxmlformats.org/officeDocument/2006/relationships/tags" Target="../tags/tag1082.xml"/><Relationship Id="rId17" Type="http://schemas.openxmlformats.org/officeDocument/2006/relationships/tags" Target="../tags/tag1081.xml"/><Relationship Id="rId16" Type="http://schemas.openxmlformats.org/officeDocument/2006/relationships/tags" Target="../tags/tag1080.xml"/><Relationship Id="rId15" Type="http://schemas.openxmlformats.org/officeDocument/2006/relationships/tags" Target="../tags/tag1079.xml"/><Relationship Id="rId14" Type="http://schemas.openxmlformats.org/officeDocument/2006/relationships/tags" Target="../tags/tag1078.xml"/><Relationship Id="rId13" Type="http://schemas.openxmlformats.org/officeDocument/2006/relationships/tags" Target="../tags/tag1077.xml"/><Relationship Id="rId12" Type="http://schemas.openxmlformats.org/officeDocument/2006/relationships/tags" Target="../tags/tag1076.xml"/><Relationship Id="rId11" Type="http://schemas.openxmlformats.org/officeDocument/2006/relationships/tags" Target="../tags/tag1075.xml"/><Relationship Id="rId10" Type="http://schemas.openxmlformats.org/officeDocument/2006/relationships/tags" Target="../tags/tag1074.xml"/><Relationship Id="rId1" Type="http://schemas.openxmlformats.org/officeDocument/2006/relationships/tags" Target="../tags/tag1067.xml"/></Relationships>
</file>

<file path=ppt/slides/_rels/slide68.xml.rels><?xml version="1.0" encoding="UTF-8" standalone="yes"?>
<Relationships xmlns="http://schemas.openxmlformats.org/package/2006/relationships"><Relationship Id="rId9" Type="http://schemas.openxmlformats.org/officeDocument/2006/relationships/tags" Target="../tags/tag1096.xml"/><Relationship Id="rId8" Type="http://schemas.openxmlformats.org/officeDocument/2006/relationships/tags" Target="../tags/tag1095.xml"/><Relationship Id="rId7" Type="http://schemas.openxmlformats.org/officeDocument/2006/relationships/tags" Target="../tags/tag1094.xml"/><Relationship Id="rId6" Type="http://schemas.openxmlformats.org/officeDocument/2006/relationships/tags" Target="../tags/tag1093.xml"/><Relationship Id="rId5" Type="http://schemas.openxmlformats.org/officeDocument/2006/relationships/tags" Target="../tags/tag1092.xml"/><Relationship Id="rId4" Type="http://schemas.openxmlformats.org/officeDocument/2006/relationships/image" Target="../media/image2.png"/><Relationship Id="rId3" Type="http://schemas.openxmlformats.org/officeDocument/2006/relationships/tags" Target="../tags/tag1091.xml"/><Relationship Id="rId2" Type="http://schemas.openxmlformats.org/officeDocument/2006/relationships/image" Target="../media/image3.png"/><Relationship Id="rId19" Type="http://schemas.openxmlformats.org/officeDocument/2006/relationships/notesSlide" Target="../notesSlides/notesSlide68.xml"/><Relationship Id="rId18" Type="http://schemas.openxmlformats.org/officeDocument/2006/relationships/slideLayout" Target="../slideLayouts/slideLayout11.xml"/><Relationship Id="rId17" Type="http://schemas.openxmlformats.org/officeDocument/2006/relationships/tags" Target="../tags/tag1104.xml"/><Relationship Id="rId16" Type="http://schemas.openxmlformats.org/officeDocument/2006/relationships/tags" Target="../tags/tag1103.xml"/><Relationship Id="rId15" Type="http://schemas.openxmlformats.org/officeDocument/2006/relationships/tags" Target="../tags/tag1102.xml"/><Relationship Id="rId14" Type="http://schemas.openxmlformats.org/officeDocument/2006/relationships/tags" Target="../tags/tag1101.xml"/><Relationship Id="rId13" Type="http://schemas.openxmlformats.org/officeDocument/2006/relationships/tags" Target="../tags/tag1100.xml"/><Relationship Id="rId12" Type="http://schemas.openxmlformats.org/officeDocument/2006/relationships/tags" Target="../tags/tag1099.xml"/><Relationship Id="rId11" Type="http://schemas.openxmlformats.org/officeDocument/2006/relationships/tags" Target="../tags/tag1098.xml"/><Relationship Id="rId10" Type="http://schemas.openxmlformats.org/officeDocument/2006/relationships/tags" Target="../tags/tag1097.xml"/><Relationship Id="rId1" Type="http://schemas.openxmlformats.org/officeDocument/2006/relationships/tags" Target="../tags/tag1090.xml"/></Relationships>
</file>

<file path=ppt/slides/_rels/slide69.xml.rels><?xml version="1.0" encoding="UTF-8" standalone="yes"?>
<Relationships xmlns="http://schemas.openxmlformats.org/package/2006/relationships"><Relationship Id="rId9" Type="http://schemas.openxmlformats.org/officeDocument/2006/relationships/image" Target="../media/image58.png"/><Relationship Id="rId8" Type="http://schemas.openxmlformats.org/officeDocument/2006/relationships/tags" Target="../tags/tag1109.xml"/><Relationship Id="rId7" Type="http://schemas.openxmlformats.org/officeDocument/2006/relationships/image" Target="../media/image42.png"/><Relationship Id="rId6" Type="http://schemas.openxmlformats.org/officeDocument/2006/relationships/tags" Target="../tags/tag1108.xml"/><Relationship Id="rId5" Type="http://schemas.openxmlformats.org/officeDocument/2006/relationships/tags" Target="../tags/tag1107.xml"/><Relationship Id="rId4" Type="http://schemas.openxmlformats.org/officeDocument/2006/relationships/image" Target="../media/image2.png"/><Relationship Id="rId3" Type="http://schemas.openxmlformats.org/officeDocument/2006/relationships/tags" Target="../tags/tag1106.xml"/><Relationship Id="rId2" Type="http://schemas.openxmlformats.org/officeDocument/2006/relationships/image" Target="../media/image3.png"/><Relationship Id="rId16" Type="http://schemas.openxmlformats.org/officeDocument/2006/relationships/notesSlide" Target="../notesSlides/notesSlide69.xml"/><Relationship Id="rId15" Type="http://schemas.openxmlformats.org/officeDocument/2006/relationships/slideLayout" Target="../slideLayouts/slideLayout11.xml"/><Relationship Id="rId14" Type="http://schemas.openxmlformats.org/officeDocument/2006/relationships/tags" Target="../tags/tag1112.xml"/><Relationship Id="rId13" Type="http://schemas.openxmlformats.org/officeDocument/2006/relationships/image" Target="../media/image60.png"/><Relationship Id="rId12" Type="http://schemas.openxmlformats.org/officeDocument/2006/relationships/tags" Target="../tags/tag1111.xml"/><Relationship Id="rId11" Type="http://schemas.openxmlformats.org/officeDocument/2006/relationships/image" Target="../media/image59.png"/><Relationship Id="rId10" Type="http://schemas.openxmlformats.org/officeDocument/2006/relationships/tags" Target="../tags/tag1110.xml"/><Relationship Id="rId1" Type="http://schemas.openxmlformats.org/officeDocument/2006/relationships/tags" Target="../tags/tag1105.xml"/></Relationships>
</file>

<file path=ppt/slides/_rels/slide7.xml.rels><?xml version="1.0" encoding="UTF-8" standalone="yes"?>
<Relationships xmlns="http://schemas.openxmlformats.org/package/2006/relationships"><Relationship Id="rId9" Type="http://schemas.openxmlformats.org/officeDocument/2006/relationships/image" Target="../media/image20.jpeg"/><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image" Target="../media/image19.jpeg"/><Relationship Id="rId5" Type="http://schemas.openxmlformats.org/officeDocument/2006/relationships/tags" Target="../tags/tag130.xml"/><Relationship Id="rId4" Type="http://schemas.openxmlformats.org/officeDocument/2006/relationships/image" Target="../media/image2.png"/><Relationship Id="rId3" Type="http://schemas.openxmlformats.org/officeDocument/2006/relationships/tags" Target="../tags/tag129.xml"/><Relationship Id="rId2" Type="http://schemas.openxmlformats.org/officeDocument/2006/relationships/image" Target="../media/image3.png"/><Relationship Id="rId18" Type="http://schemas.openxmlformats.org/officeDocument/2006/relationships/notesSlide" Target="../notesSlides/notesSlide7.xml"/><Relationship Id="rId17" Type="http://schemas.openxmlformats.org/officeDocument/2006/relationships/slideLayout" Target="../slideLayouts/slideLayout11.xml"/><Relationship Id="rId16" Type="http://schemas.openxmlformats.org/officeDocument/2006/relationships/tags" Target="../tags/tag139.xml"/><Relationship Id="rId15" Type="http://schemas.openxmlformats.org/officeDocument/2006/relationships/tags" Target="../tags/tag138.xml"/><Relationship Id="rId14" Type="http://schemas.openxmlformats.org/officeDocument/2006/relationships/tags" Target="../tags/tag137.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tags" Target="../tags/tag128.xml"/></Relationships>
</file>

<file path=ppt/slides/_rels/slide70.xml.rels><?xml version="1.0" encoding="UTF-8" standalone="yes"?>
<Relationships xmlns="http://schemas.openxmlformats.org/package/2006/relationships"><Relationship Id="rId8" Type="http://schemas.openxmlformats.org/officeDocument/2006/relationships/notesSlide" Target="../notesSlides/notesSlide70.xml"/><Relationship Id="rId7" Type="http://schemas.openxmlformats.org/officeDocument/2006/relationships/slideLayout" Target="../slideLayouts/slideLayout11.xml"/><Relationship Id="rId6" Type="http://schemas.openxmlformats.org/officeDocument/2006/relationships/tags" Target="../tags/tag1116.xml"/><Relationship Id="rId5" Type="http://schemas.openxmlformats.org/officeDocument/2006/relationships/tags" Target="../tags/tag1115.xml"/><Relationship Id="rId4" Type="http://schemas.openxmlformats.org/officeDocument/2006/relationships/image" Target="../media/image2.png"/><Relationship Id="rId3" Type="http://schemas.openxmlformats.org/officeDocument/2006/relationships/tags" Target="../tags/tag1114.xml"/><Relationship Id="rId2" Type="http://schemas.openxmlformats.org/officeDocument/2006/relationships/image" Target="../media/image3.png"/><Relationship Id="rId1" Type="http://schemas.openxmlformats.org/officeDocument/2006/relationships/tags" Target="../tags/tag1113.xml"/></Relationships>
</file>

<file path=ppt/slides/_rels/slide71.xml.rels><?xml version="1.0" encoding="UTF-8" standalone="yes"?>
<Relationships xmlns="http://schemas.openxmlformats.org/package/2006/relationships"><Relationship Id="rId9" Type="http://schemas.openxmlformats.org/officeDocument/2006/relationships/image" Target="../media/image62.jpeg"/><Relationship Id="rId8" Type="http://schemas.openxmlformats.org/officeDocument/2006/relationships/tags" Target="../tags/tag1121.xml"/><Relationship Id="rId7" Type="http://schemas.openxmlformats.org/officeDocument/2006/relationships/tags" Target="../tags/tag1120.xml"/><Relationship Id="rId6" Type="http://schemas.openxmlformats.org/officeDocument/2006/relationships/image" Target="../media/image61.jpeg"/><Relationship Id="rId5" Type="http://schemas.openxmlformats.org/officeDocument/2006/relationships/tags" Target="../tags/tag1119.xml"/><Relationship Id="rId4" Type="http://schemas.openxmlformats.org/officeDocument/2006/relationships/image" Target="../media/image2.png"/><Relationship Id="rId3" Type="http://schemas.openxmlformats.org/officeDocument/2006/relationships/tags" Target="../tags/tag1118.xml"/><Relationship Id="rId2" Type="http://schemas.openxmlformats.org/officeDocument/2006/relationships/image" Target="../media/image3.png"/><Relationship Id="rId14" Type="http://schemas.openxmlformats.org/officeDocument/2006/relationships/notesSlide" Target="../notesSlides/notesSlide71.xml"/><Relationship Id="rId13" Type="http://schemas.openxmlformats.org/officeDocument/2006/relationships/slideLayout" Target="../slideLayouts/slideLayout11.xml"/><Relationship Id="rId12" Type="http://schemas.openxmlformats.org/officeDocument/2006/relationships/tags" Target="../tags/tag1124.xml"/><Relationship Id="rId11" Type="http://schemas.openxmlformats.org/officeDocument/2006/relationships/tags" Target="../tags/tag1123.xml"/><Relationship Id="rId10" Type="http://schemas.openxmlformats.org/officeDocument/2006/relationships/tags" Target="../tags/tag1122.xml"/><Relationship Id="rId1" Type="http://schemas.openxmlformats.org/officeDocument/2006/relationships/tags" Target="../tags/tag1117.xml"/></Relationships>
</file>

<file path=ppt/slides/_rels/slide72.xml.rels><?xml version="1.0" encoding="UTF-8" standalone="yes"?>
<Relationships xmlns="http://schemas.openxmlformats.org/package/2006/relationships"><Relationship Id="rId8" Type="http://schemas.openxmlformats.org/officeDocument/2006/relationships/notesSlide" Target="../notesSlides/notesSlide72.xml"/><Relationship Id="rId7" Type="http://schemas.openxmlformats.org/officeDocument/2006/relationships/slideLayout" Target="../slideLayouts/slideLayout11.xml"/><Relationship Id="rId6" Type="http://schemas.openxmlformats.org/officeDocument/2006/relationships/tags" Target="../tags/tag1128.xml"/><Relationship Id="rId5" Type="http://schemas.openxmlformats.org/officeDocument/2006/relationships/tags" Target="../tags/tag1127.xml"/><Relationship Id="rId4" Type="http://schemas.openxmlformats.org/officeDocument/2006/relationships/image" Target="../media/image2.png"/><Relationship Id="rId3" Type="http://schemas.openxmlformats.org/officeDocument/2006/relationships/tags" Target="../tags/tag1126.xml"/><Relationship Id="rId2" Type="http://schemas.openxmlformats.org/officeDocument/2006/relationships/image" Target="../media/image3.png"/><Relationship Id="rId1" Type="http://schemas.openxmlformats.org/officeDocument/2006/relationships/tags" Target="../tags/tag1125.xml"/></Relationships>
</file>

<file path=ppt/slides/_rels/slide73.xml.rels><?xml version="1.0" encoding="UTF-8" standalone="yes"?>
<Relationships xmlns="http://schemas.openxmlformats.org/package/2006/relationships"><Relationship Id="rId9" Type="http://schemas.openxmlformats.org/officeDocument/2006/relationships/tags" Target="../tags/tag1135.xml"/><Relationship Id="rId8" Type="http://schemas.openxmlformats.org/officeDocument/2006/relationships/tags" Target="../tags/tag1134.xml"/><Relationship Id="rId7" Type="http://schemas.openxmlformats.org/officeDocument/2006/relationships/tags" Target="../tags/tag1133.xml"/><Relationship Id="rId6" Type="http://schemas.openxmlformats.org/officeDocument/2006/relationships/tags" Target="../tags/tag1132.xml"/><Relationship Id="rId5" Type="http://schemas.openxmlformats.org/officeDocument/2006/relationships/tags" Target="../tags/tag1131.xml"/><Relationship Id="rId4" Type="http://schemas.openxmlformats.org/officeDocument/2006/relationships/image" Target="../media/image2.png"/><Relationship Id="rId3" Type="http://schemas.openxmlformats.org/officeDocument/2006/relationships/tags" Target="../tags/tag1130.xml"/><Relationship Id="rId2" Type="http://schemas.openxmlformats.org/officeDocument/2006/relationships/image" Target="../media/image3.png"/><Relationship Id="rId19" Type="http://schemas.openxmlformats.org/officeDocument/2006/relationships/notesSlide" Target="../notesSlides/notesSlide73.xml"/><Relationship Id="rId18" Type="http://schemas.openxmlformats.org/officeDocument/2006/relationships/slideLayout" Target="../slideLayouts/slideLayout11.xml"/><Relationship Id="rId17" Type="http://schemas.openxmlformats.org/officeDocument/2006/relationships/tags" Target="../tags/tag1143.xml"/><Relationship Id="rId16" Type="http://schemas.openxmlformats.org/officeDocument/2006/relationships/tags" Target="../tags/tag1142.xml"/><Relationship Id="rId15" Type="http://schemas.openxmlformats.org/officeDocument/2006/relationships/tags" Target="../tags/tag1141.xml"/><Relationship Id="rId14" Type="http://schemas.openxmlformats.org/officeDocument/2006/relationships/tags" Target="../tags/tag1140.xml"/><Relationship Id="rId13" Type="http://schemas.openxmlformats.org/officeDocument/2006/relationships/tags" Target="../tags/tag1139.xml"/><Relationship Id="rId12" Type="http://schemas.openxmlformats.org/officeDocument/2006/relationships/tags" Target="../tags/tag1138.xml"/><Relationship Id="rId11" Type="http://schemas.openxmlformats.org/officeDocument/2006/relationships/tags" Target="../tags/tag1137.xml"/><Relationship Id="rId10" Type="http://schemas.openxmlformats.org/officeDocument/2006/relationships/tags" Target="../tags/tag1136.xml"/><Relationship Id="rId1" Type="http://schemas.openxmlformats.org/officeDocument/2006/relationships/tags" Target="../tags/tag1129.xml"/></Relationships>
</file>

<file path=ppt/slides/_rels/slide74.xml.rels><?xml version="1.0" encoding="UTF-8" standalone="yes"?>
<Relationships xmlns="http://schemas.openxmlformats.org/package/2006/relationships"><Relationship Id="rId9" Type="http://schemas.openxmlformats.org/officeDocument/2006/relationships/tags" Target="../tags/tag1149.xml"/><Relationship Id="rId8" Type="http://schemas.openxmlformats.org/officeDocument/2006/relationships/tags" Target="../tags/tag1148.xml"/><Relationship Id="rId7" Type="http://schemas.openxmlformats.org/officeDocument/2006/relationships/image" Target="../media/image63.wmf"/><Relationship Id="rId6" Type="http://schemas.openxmlformats.org/officeDocument/2006/relationships/tags" Target="../tags/tag1147.xml"/><Relationship Id="rId5" Type="http://schemas.openxmlformats.org/officeDocument/2006/relationships/tags" Target="../tags/tag1146.xml"/><Relationship Id="rId4" Type="http://schemas.openxmlformats.org/officeDocument/2006/relationships/image" Target="../media/image2.png"/><Relationship Id="rId3" Type="http://schemas.openxmlformats.org/officeDocument/2006/relationships/tags" Target="../tags/tag1145.xml"/><Relationship Id="rId2" Type="http://schemas.openxmlformats.org/officeDocument/2006/relationships/image" Target="../media/image3.png"/><Relationship Id="rId11" Type="http://schemas.openxmlformats.org/officeDocument/2006/relationships/notesSlide" Target="../notesSlides/notesSlide74.xml"/><Relationship Id="rId10" Type="http://schemas.openxmlformats.org/officeDocument/2006/relationships/slideLayout" Target="../slideLayouts/slideLayout11.xml"/><Relationship Id="rId1" Type="http://schemas.openxmlformats.org/officeDocument/2006/relationships/tags" Target="../tags/tag1144.xml"/></Relationships>
</file>

<file path=ppt/slides/_rels/slide75.xml.rels><?xml version="1.0" encoding="UTF-8" standalone="yes"?>
<Relationships xmlns="http://schemas.openxmlformats.org/package/2006/relationships"><Relationship Id="rId8" Type="http://schemas.openxmlformats.org/officeDocument/2006/relationships/notesSlide" Target="../notesSlides/notesSlide75.xml"/><Relationship Id="rId7" Type="http://schemas.openxmlformats.org/officeDocument/2006/relationships/slideLayout" Target="../slideLayouts/slideLayout11.xml"/><Relationship Id="rId6" Type="http://schemas.openxmlformats.org/officeDocument/2006/relationships/tags" Target="../tags/tag1153.xml"/><Relationship Id="rId5" Type="http://schemas.openxmlformats.org/officeDocument/2006/relationships/tags" Target="../tags/tag1152.xml"/><Relationship Id="rId4" Type="http://schemas.openxmlformats.org/officeDocument/2006/relationships/image" Target="../media/image2.png"/><Relationship Id="rId3" Type="http://schemas.openxmlformats.org/officeDocument/2006/relationships/tags" Target="../tags/tag1151.xml"/><Relationship Id="rId2" Type="http://schemas.openxmlformats.org/officeDocument/2006/relationships/image" Target="../media/image3.png"/><Relationship Id="rId1" Type="http://schemas.openxmlformats.org/officeDocument/2006/relationships/tags" Target="../tags/tag1150.xml"/></Relationships>
</file>

<file path=ppt/slides/_rels/slide76.xml.rels><?xml version="1.0" encoding="UTF-8" standalone="yes"?>
<Relationships xmlns="http://schemas.openxmlformats.org/package/2006/relationships"><Relationship Id="rId5" Type="http://schemas.openxmlformats.org/officeDocument/2006/relationships/notesSlide" Target="../notesSlides/notesSlide76.xml"/><Relationship Id="rId4" Type="http://schemas.openxmlformats.org/officeDocument/2006/relationships/slideLayout" Target="../slideLayouts/slideLayout15.xml"/><Relationship Id="rId3" Type="http://schemas.openxmlformats.org/officeDocument/2006/relationships/tags" Target="../tags/tag1156.xml"/><Relationship Id="rId2" Type="http://schemas.openxmlformats.org/officeDocument/2006/relationships/tags" Target="../tags/tag1155.xml"/><Relationship Id="rId1" Type="http://schemas.openxmlformats.org/officeDocument/2006/relationships/tags" Target="../tags/tag1154.xml"/></Relationships>
</file>

<file path=ppt/slides/_rels/slide8.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image" Target="../media/image2.png"/><Relationship Id="rId3" Type="http://schemas.openxmlformats.org/officeDocument/2006/relationships/tags" Target="../tags/tag141.xml"/><Relationship Id="rId2" Type="http://schemas.openxmlformats.org/officeDocument/2006/relationships/image" Target="../media/image3.png"/><Relationship Id="rId15" Type="http://schemas.openxmlformats.org/officeDocument/2006/relationships/notesSlide" Target="../notesSlides/notesSlide8.xml"/><Relationship Id="rId14" Type="http://schemas.openxmlformats.org/officeDocument/2006/relationships/slideLayout" Target="../slideLayouts/slideLayout11.xml"/><Relationship Id="rId13" Type="http://schemas.openxmlformats.org/officeDocument/2006/relationships/tags" Target="../tags/tag150.xml"/><Relationship Id="rId12" Type="http://schemas.openxmlformats.org/officeDocument/2006/relationships/tags" Target="../tags/tag149.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tags" Target="../tags/tag140.xml"/></Relationships>
</file>

<file path=ppt/slides/_rels/slide9.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image" Target="../media/image21.png"/><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image" Target="../media/image3.png"/><Relationship Id="rId2" Type="http://schemas.openxmlformats.org/officeDocument/2006/relationships/tags" Target="../tags/tag152.xml"/><Relationship Id="rId11" Type="http://schemas.openxmlformats.org/officeDocument/2006/relationships/notesSlide" Target="../notesSlides/notesSlide9.xml"/><Relationship Id="rId10" Type="http://schemas.openxmlformats.org/officeDocument/2006/relationships/slideLayout" Target="../slideLayouts/slideLayout11.xml"/><Relationship Id="rId1" Type="http://schemas.openxmlformats.org/officeDocument/2006/relationships/tags" Target="../tags/tag1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1"/>
            </p:custDataLst>
          </p:nvPr>
        </p:nvCxnSpPr>
        <p:spPr>
          <a:xfrm flipH="1">
            <a:off x="6604072" y="4757471"/>
            <a:ext cx="4825366"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标题 2"/>
          <p:cNvSpPr/>
          <p:nvPr>
            <p:ph type="ctrTitle" idx="2"/>
            <p:custDataLst>
              <p:tags r:id="rId2"/>
            </p:custDataLst>
          </p:nvPr>
        </p:nvSpPr>
        <p:spPr/>
        <p:txBody>
          <a:bodyPr>
            <a:normAutofit fontScale="90000" lnSpcReduction="10000"/>
          </a:bodyPr>
          <a:p>
            <a:pPr marL="0" indent="0" algn="l">
              <a:lnSpc>
                <a:spcPct val="100000"/>
              </a:lnSpc>
              <a:spcBef>
                <a:spcPts val="0"/>
              </a:spcBef>
              <a:spcAft>
                <a:spcPts val="0"/>
              </a:spcAft>
              <a:buSzPct val="100000"/>
              <a:buNone/>
            </a:pPr>
            <a:r>
              <a:rPr lang="zh-CN" altLang="en-US" sz="6000" dirty="0">
                <a:solidFill>
                  <a:schemeClr val="dk1">
                    <a:lumMod val="85000"/>
                    <a:lumOff val="15000"/>
                  </a:schemeClr>
                </a:solidFill>
              </a:rPr>
              <a:t>八大特殊作业安全管理培训</a:t>
            </a:r>
            <a:endParaRPr lang="zh-CN" altLang="en-US" sz="6000" dirty="0">
              <a:solidFill>
                <a:schemeClr val="dk1">
                  <a:lumMod val="85000"/>
                  <a:lumOff val="15000"/>
                </a:schemeClr>
              </a:solidFill>
            </a:endParaRPr>
          </a:p>
        </p:txBody>
      </p:sp>
      <p:sp>
        <p:nvSpPr>
          <p:cNvPr id="5" name="副标题 4"/>
          <p:cNvSpPr/>
          <p:nvPr>
            <p:ph type="subTitle" idx="3"/>
            <p:custDataLst>
              <p:tags r:id="rId3"/>
            </p:custDataLst>
          </p:nvPr>
        </p:nvSpPr>
        <p:spPr/>
        <p:txBody>
          <a:bodyPr/>
          <a:p>
            <a:r>
              <a:rPr lang="zh-CN" altLang="en-US">
                <a:solidFill>
                  <a:schemeClr val="dk1">
                    <a:lumMod val="65000"/>
                    <a:lumOff val="35000"/>
                  </a:schemeClr>
                </a:solidFill>
              </a:rPr>
              <a:t>此处添加副标题内容</a:t>
            </a:r>
            <a:endParaRPr lang="zh-CN" altLang="en-US">
              <a:solidFill>
                <a:schemeClr val="dk1">
                  <a:lumMod val="65000"/>
                  <a:lumOff val="35000"/>
                </a:schemeClr>
              </a:solidFill>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4824095" cy="6858000"/>
          </a:xfrm>
          <a:prstGeom prst="rect">
            <a:avLst/>
          </a:prstGeom>
          <a:solidFill>
            <a:schemeClr val="dk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6" name="图片 5" descr="0_pic_quater_right_up"/>
          <p:cNvPicPr>
            <a:picLocks noChangeAspect="1"/>
          </p:cNvPicPr>
          <p:nvPr>
            <p:custDataLst>
              <p:tags r:id="rId2"/>
            </p:custDataLst>
          </p:nvPr>
        </p:nvPicPr>
        <p:blipFill>
          <a:blip r:embed="rId3"/>
          <a:stretch>
            <a:fillRect/>
          </a:stretch>
        </p:blipFill>
        <p:spPr>
          <a:xfrm>
            <a:off x="11471275" y="6133465"/>
            <a:ext cx="720090" cy="723900"/>
          </a:xfrm>
          <a:prstGeom prst="rect">
            <a:avLst/>
          </a:prstGeom>
        </p:spPr>
      </p:pic>
      <p:pic>
        <p:nvPicPr>
          <p:cNvPr id="22" name="图形 1"/>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609600" y="609600"/>
            <a:ext cx="228600" cy="443865"/>
          </a:xfrm>
          <a:prstGeom prst="rect">
            <a:avLst/>
          </a:prstGeom>
        </p:spPr>
      </p:pic>
      <p:pic>
        <p:nvPicPr>
          <p:cNvPr id="23" name="图形 2"/>
          <p:cNvPicPr>
            <a:picLocks noChangeAspect="1"/>
          </p:cNvPicPr>
          <p:nvPr>
            <p:custDataLst>
              <p:tags r:id="rId7"/>
            </p:custDataLst>
          </p:nvPr>
        </p:nvPicPr>
        <p:blipFill>
          <a:blip r:embed="rId5">
            <a:extLst>
              <a:ext uri="{96DAC541-7B7A-43D3-8B79-37D633B846F1}">
                <asvg:svgBlip xmlns:asvg="http://schemas.microsoft.com/office/drawing/2016/SVG/main" r:embed="rId6"/>
              </a:ext>
            </a:extLst>
          </a:blip>
          <a:stretch>
            <a:fillRect/>
          </a:stretch>
        </p:blipFill>
        <p:spPr>
          <a:xfrm>
            <a:off x="912495" y="609600"/>
            <a:ext cx="228600" cy="443865"/>
          </a:xfrm>
          <a:prstGeom prst="rect">
            <a:avLst/>
          </a:prstGeom>
        </p:spPr>
      </p:pic>
      <p:pic>
        <p:nvPicPr>
          <p:cNvPr id="25" name="图形 3"/>
          <p:cNvPicPr>
            <a:picLocks noChangeAspect="1"/>
          </p:cNvPicPr>
          <p:nvPr>
            <p:custDataLst>
              <p:tags r:id="rId8"/>
            </p:custDataLst>
          </p:nvPr>
        </p:nvPicPr>
        <p:blipFill>
          <a:blip r:embed="rId5">
            <a:extLst>
              <a:ext uri="{96DAC541-7B7A-43D3-8B79-37D633B846F1}">
                <asvg:svgBlip xmlns:asvg="http://schemas.microsoft.com/office/drawing/2016/SVG/main" r:embed="rId6"/>
              </a:ext>
            </a:extLst>
          </a:blip>
          <a:stretch>
            <a:fillRect/>
          </a:stretch>
        </p:blipFill>
        <p:spPr>
          <a:xfrm rot="10800000">
            <a:off x="5179695" y="5790565"/>
            <a:ext cx="228600" cy="443865"/>
          </a:xfrm>
          <a:prstGeom prst="rect">
            <a:avLst/>
          </a:prstGeom>
        </p:spPr>
      </p:pic>
      <p:pic>
        <p:nvPicPr>
          <p:cNvPr id="26" name="图形 4"/>
          <p:cNvPicPr>
            <a:picLocks noChangeAspect="1"/>
          </p:cNvPicPr>
          <p:nvPr>
            <p:custDataLst>
              <p:tags r:id="rId9"/>
            </p:custDataLst>
          </p:nvPr>
        </p:nvPicPr>
        <p:blipFill>
          <a:blip r:embed="rId5">
            <a:extLst>
              <a:ext uri="{96DAC541-7B7A-43D3-8B79-37D633B846F1}">
                <asvg:svgBlip xmlns:asvg="http://schemas.microsoft.com/office/drawing/2016/SVG/main" r:embed="rId6"/>
              </a:ext>
            </a:extLst>
          </a:blip>
          <a:stretch>
            <a:fillRect/>
          </a:stretch>
        </p:blipFill>
        <p:spPr>
          <a:xfrm rot="10800000">
            <a:off x="4876800" y="5790565"/>
            <a:ext cx="228600" cy="443865"/>
          </a:xfrm>
          <a:prstGeom prst="rect">
            <a:avLst/>
          </a:prstGeom>
        </p:spPr>
      </p:pic>
      <p:sp>
        <p:nvSpPr>
          <p:cNvPr id="4" name="文本框 3"/>
          <p:cNvSpPr txBox="1"/>
          <p:nvPr>
            <p:custDataLst>
              <p:tags r:id="rId10"/>
            </p:custDataLst>
          </p:nvPr>
        </p:nvSpPr>
        <p:spPr>
          <a:xfrm>
            <a:off x="1066809" y="2390768"/>
            <a:ext cx="3810025" cy="1404620"/>
          </a:xfrm>
          <a:prstGeom prst="rect">
            <a:avLst/>
          </a:prstGeom>
          <a:noFill/>
        </p:spPr>
        <p:txBody>
          <a:bodyPr wrap="square" lIns="63500" tIns="25400" rIns="63500" bIns="25400" rtlCol="0" anchor="b" anchorCtr="0">
            <a:normAutofit/>
          </a:bodyPr>
          <a:p>
            <a:pPr marL="0" lvl="0" indent="0" algn="l">
              <a:lnSpc>
                <a:spcPct val="110000"/>
              </a:lnSpc>
              <a:spcBef>
                <a:spcPts val="0"/>
              </a:spcBef>
              <a:spcAft>
                <a:spcPts val="0"/>
              </a:spcAft>
              <a:buSzPct val="100000"/>
              <a:buFontTx/>
              <a:buNone/>
            </a:pPr>
            <a:r>
              <a:rPr lang="zh-CN" altLang="zh-CN" sz="4000" b="1" spc="240" dirty="0">
                <a:solidFill>
                  <a:schemeClr val="accent1">
                    <a:lumMod val="75000"/>
                  </a:schemeClr>
                </a:solidFill>
                <a:latin typeface="微软雅黑" panose="020B0503020204020204" pitchFamily="34" charset="-122"/>
                <a:ea typeface="微软雅黑" panose="020B0503020204020204" pitchFamily="34" charset="-122"/>
              </a:rPr>
              <a:t>动火作业安全规范</a:t>
            </a:r>
            <a:endParaRPr lang="zh-CN" altLang="zh-CN" sz="4000" b="1" spc="24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11"/>
            </p:custDataLst>
          </p:nvPr>
        </p:nvSpPr>
        <p:spPr>
          <a:xfrm>
            <a:off x="1066809" y="3866508"/>
            <a:ext cx="3808755" cy="448310"/>
          </a:xfrm>
          <a:prstGeom prst="rect">
            <a:avLst/>
          </a:prstGeom>
          <a:noFill/>
        </p:spPr>
        <p:txBody>
          <a:bodyPr wrap="square" lIns="63500" tIns="25400" rIns="63500" bIns="25400" rtlCol="0" anchor="t" anchorCtr="0">
            <a:normAutofit/>
          </a:bodyPr>
          <a:p>
            <a:pPr marL="0" indent="0" algn="l" fontAlgn="auto">
              <a:lnSpc>
                <a:spcPct val="120000"/>
              </a:lnSpc>
              <a:spcBef>
                <a:spcPts val="0"/>
              </a:spcBef>
              <a:spcAft>
                <a:spcPts val="0"/>
              </a:spcAft>
              <a:buSzPct val="100000"/>
              <a:buNone/>
            </a:pPr>
            <a:r>
              <a:rPr lang="zh-CN" altLang="en-US" spc="100" dirty="0">
                <a:solidFill>
                  <a:schemeClr val="dk1"/>
                </a:solidFill>
                <a:latin typeface="微软雅黑" panose="020B0503020204020204" pitchFamily="34" charset="-122"/>
                <a:ea typeface="微软雅黑" panose="020B0503020204020204" pitchFamily="34" charset="-122"/>
              </a:rPr>
              <a:t>五、动火分析及合格标准</a:t>
            </a:r>
            <a:endParaRPr lang="zh-CN" altLang="en-US" spc="100" dirty="0">
              <a:solidFill>
                <a:schemeClr val="dk1"/>
              </a:solidFill>
              <a:latin typeface="微软雅黑" panose="020B0503020204020204" pitchFamily="34" charset="-122"/>
              <a:ea typeface="微软雅黑" panose="020B0503020204020204" pitchFamily="34" charset="-122"/>
            </a:endParaRPr>
          </a:p>
        </p:txBody>
      </p:sp>
      <p:sp>
        <p:nvSpPr>
          <p:cNvPr id="11" name="Title 6"/>
          <p:cNvSpPr txBox="1"/>
          <p:nvPr>
            <p:custDataLst>
              <p:tags r:id="rId12"/>
            </p:custDataLst>
          </p:nvPr>
        </p:nvSpPr>
        <p:spPr>
          <a:xfrm>
            <a:off x="6858055" y="914400"/>
            <a:ext cx="4419625" cy="5029200"/>
          </a:xfrm>
          <a:prstGeom prst="rect">
            <a:avLst/>
          </a:prstGeom>
          <a:noFill/>
          <a:ln w="3175">
            <a:noFill/>
            <a:prstDash val="dash"/>
          </a:ln>
        </p:spPr>
        <p:txBody>
          <a:bodyPr wrap="square" lIns="63500" tIns="25400" rIns="63500" bIns="25400" anchor="ctr" anchorCtr="0">
            <a:normAutofit fontScale="7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动火作业前应进行安全分析， 动火分析的取样点要有代表性。</a:t>
            </a:r>
            <a:endPar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在较大的设备内动火作业，应采取上、中、下取样；在较长的物料管线上动火,应在彻底隔绝区域内分段取样；在设备外部动火作业，应进行环境分析，且分析范围不小于动火点10 m。</a:t>
            </a:r>
            <a:endPar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取样与动火间隔不得超过30 min，如超过此间隔或动火作业中断时间超过60 min，应重新取样分析。特殊动火作业期间还应随时进行监测。</a:t>
            </a:r>
            <a:endPar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使用便携式可燃气体检测仪或其它类似手段进行分析时，检测设备应经标准气体样品标定合格。</a:t>
            </a:r>
            <a:endPar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动火分析合格判定：当被测气体或蒸气的爆炸下限≥4%时，其被测浓度应≤0.5%（体积百分数）；当被测气体或蒸气的爆炸下限＜4%时，其被测浓度应≤0.2%（体积百分数）。</a:t>
            </a:r>
            <a:endPar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12192000" cy="914400"/>
          </a:xfrm>
          <a:prstGeom prst="rect">
            <a:avLst/>
          </a:prstGeom>
          <a:solidFill>
            <a:schemeClr val="dk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8" name="图片 7" descr="0_pic_quater_right_up"/>
          <p:cNvPicPr>
            <a:picLocks noChangeAspect="1"/>
          </p:cNvPicPr>
          <p:nvPr>
            <p:custDataLst>
              <p:tags r:id="rId2"/>
            </p:custDataLst>
          </p:nvPr>
        </p:nvPicPr>
        <p:blipFill>
          <a:blip r:embed="rId3"/>
          <a:stretch>
            <a:fillRect/>
          </a:stretch>
        </p:blipFill>
        <p:spPr>
          <a:xfrm>
            <a:off x="11471275" y="6133465"/>
            <a:ext cx="720090" cy="723900"/>
          </a:xfrm>
          <a:prstGeom prst="rect">
            <a:avLst/>
          </a:prstGeom>
        </p:spPr>
      </p:pic>
      <p:pic>
        <p:nvPicPr>
          <p:cNvPr id="6" name="图片 5" descr="1_pic_quater_left_down"/>
          <p:cNvPicPr>
            <a:picLocks noChangeAspect="1"/>
          </p:cNvPicPr>
          <p:nvPr>
            <p:custDataLst>
              <p:tags r:id="rId4"/>
            </p:custDataLst>
          </p:nvPr>
        </p:nvPicPr>
        <p:blipFill>
          <a:blip r:embed="rId5"/>
          <a:stretch>
            <a:fillRect/>
          </a:stretch>
        </p:blipFill>
        <p:spPr>
          <a:xfrm>
            <a:off x="0" y="6141720"/>
            <a:ext cx="720090" cy="715645"/>
          </a:xfrm>
          <a:prstGeom prst="rect">
            <a:avLst/>
          </a:prstGeom>
        </p:spPr>
      </p:pic>
      <p:sp>
        <p:nvSpPr>
          <p:cNvPr id="5" name="文本框 4"/>
          <p:cNvSpPr txBox="1"/>
          <p:nvPr>
            <p:custDataLst>
              <p:tags r:id="rId6"/>
            </p:custDataLst>
          </p:nvPr>
        </p:nvSpPr>
        <p:spPr>
          <a:xfrm>
            <a:off x="457204" y="152400"/>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zh-CN" sz="3200" b="1" spc="160" dirty="0">
                <a:solidFill>
                  <a:schemeClr val="accent1">
                    <a:lumMod val="75000"/>
                  </a:schemeClr>
                </a:solidFill>
                <a:latin typeface="微软雅黑" panose="020B0503020204020204" pitchFamily="34" charset="-122"/>
                <a:ea typeface="微软雅黑" panose="020B0503020204020204" pitchFamily="34" charset="-122"/>
              </a:rPr>
              <a:t>动火作业安全规范</a:t>
            </a:r>
            <a:endParaRPr lang="zh-CN" altLang="zh-CN" sz="3200" b="1" spc="16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 name="Title 6"/>
          <p:cNvSpPr txBox="1"/>
          <p:nvPr>
            <p:custDataLst>
              <p:tags r:id="rId7"/>
            </p:custDataLst>
          </p:nvPr>
        </p:nvSpPr>
        <p:spPr>
          <a:xfrm>
            <a:off x="762006" y="1828815"/>
            <a:ext cx="3352825" cy="38100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负责办理《作业证》并对动火作业负全面责任。</a:t>
            </a:r>
            <a:endPar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itle 6"/>
          <p:cNvSpPr txBox="1"/>
          <p:nvPr>
            <p:custDataLst>
              <p:tags r:id="rId8"/>
            </p:custDataLst>
          </p:nvPr>
        </p:nvSpPr>
        <p:spPr>
          <a:xfrm>
            <a:off x="4419635" y="1828815"/>
            <a:ext cx="3352825" cy="38100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ea1JpnChsDbPeriod"/>
            </a:pPr>
            <a:r>
              <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动火职责要求</a:t>
            </a:r>
            <a:endPar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1" indent="0" algn="l" fontAlgn="auto">
              <a:lnSpc>
                <a:spcPct val="120000"/>
              </a:lnSpc>
              <a:spcBef>
                <a:spcPts val="0"/>
              </a:spcBef>
              <a:spcAft>
                <a:spcPts val="800"/>
              </a:spcAft>
              <a:buSzPct val="100000"/>
              <a:buNone/>
            </a:pPr>
            <a:r>
              <a:rPr lang="zh-CN" altLang="zh-CN"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应在动火作业前详细了解作业内容和动火部位及周围情况，参与动火安全措施的制定、落实，向作业人员交代作业任务和防火安全注意事项。</a:t>
            </a:r>
            <a:endParaRPr lang="zh-CN" altLang="zh-CN"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Title 6"/>
          <p:cNvSpPr txBox="1"/>
          <p:nvPr>
            <p:custDataLst>
              <p:tags r:id="rId9"/>
            </p:custDataLst>
          </p:nvPr>
        </p:nvSpPr>
        <p:spPr>
          <a:xfrm>
            <a:off x="8077264" y="1828815"/>
            <a:ext cx="3352825" cy="38100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动火作业</a:t>
            </a:r>
            <a:endPar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负责人</a:t>
            </a:r>
            <a:endPar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zh-CN"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作业完成后，组织检查现场，确认无遗留火种后方可离开现场。</a:t>
            </a:r>
            <a:endParaRPr lang="zh-CN" altLang="zh-CN"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0" y="0"/>
            <a:ext cx="12192000" cy="914400"/>
          </a:xfrm>
          <a:prstGeom prst="rect">
            <a:avLst/>
          </a:prstGeom>
          <a:solidFill>
            <a:schemeClr val="dk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3" name="图片 2" descr="0_pic_quater_right_up"/>
          <p:cNvPicPr>
            <a:picLocks noChangeAspect="1"/>
          </p:cNvPicPr>
          <p:nvPr>
            <p:custDataLst>
              <p:tags r:id="rId2"/>
            </p:custDataLst>
          </p:nvPr>
        </p:nvPicPr>
        <p:blipFill>
          <a:blip r:embed="rId3"/>
          <a:stretch>
            <a:fillRect/>
          </a:stretch>
        </p:blipFill>
        <p:spPr>
          <a:xfrm>
            <a:off x="11471275" y="6133465"/>
            <a:ext cx="720090" cy="723900"/>
          </a:xfrm>
          <a:prstGeom prst="rect">
            <a:avLst/>
          </a:prstGeom>
        </p:spPr>
      </p:pic>
      <p:pic>
        <p:nvPicPr>
          <p:cNvPr id="4" name="图片 3" descr="1_pic_quater_left_down"/>
          <p:cNvPicPr>
            <a:picLocks noChangeAspect="1"/>
          </p:cNvPicPr>
          <p:nvPr>
            <p:custDataLst>
              <p:tags r:id="rId4"/>
            </p:custDataLst>
          </p:nvPr>
        </p:nvPicPr>
        <p:blipFill>
          <a:blip r:embed="rId5"/>
          <a:stretch>
            <a:fillRect/>
          </a:stretch>
        </p:blipFill>
        <p:spPr>
          <a:xfrm>
            <a:off x="0" y="6141720"/>
            <a:ext cx="720090" cy="715645"/>
          </a:xfrm>
          <a:prstGeom prst="rect">
            <a:avLst/>
          </a:prstGeom>
        </p:spPr>
      </p:pic>
      <p:sp>
        <p:nvSpPr>
          <p:cNvPr id="5" name="文本框 4"/>
          <p:cNvSpPr txBox="1"/>
          <p:nvPr>
            <p:custDataLst>
              <p:tags r:id="rId6"/>
            </p:custDataLst>
          </p:nvPr>
        </p:nvSpPr>
        <p:spPr>
          <a:xfrm>
            <a:off x="457204" y="152400"/>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zh-CN" sz="3200" b="1" spc="160" dirty="0">
                <a:solidFill>
                  <a:schemeClr val="accent1">
                    <a:lumMod val="75000"/>
                  </a:schemeClr>
                </a:solidFill>
                <a:latin typeface="微软雅黑" panose="020B0503020204020204" pitchFamily="34" charset="-122"/>
                <a:ea typeface="微软雅黑" panose="020B0503020204020204" pitchFamily="34" charset="-122"/>
              </a:rPr>
              <a:t>动火作业安全规范</a:t>
            </a:r>
            <a:endParaRPr lang="zh-CN" altLang="zh-CN" sz="3200" b="1" spc="16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Title 6"/>
          <p:cNvSpPr txBox="1"/>
          <p:nvPr>
            <p:custDataLst>
              <p:tags r:id="rId7"/>
            </p:custDataLst>
          </p:nvPr>
        </p:nvSpPr>
        <p:spPr>
          <a:xfrm>
            <a:off x="762006" y="1828815"/>
            <a:ext cx="3352825" cy="38100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应随身携带《作业证》。</a:t>
            </a:r>
            <a:endPar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Title 6"/>
          <p:cNvSpPr txBox="1"/>
          <p:nvPr>
            <p:custDataLst>
              <p:tags r:id="rId8"/>
            </p:custDataLst>
          </p:nvPr>
        </p:nvSpPr>
        <p:spPr>
          <a:xfrm>
            <a:off x="4419635" y="1828815"/>
            <a:ext cx="3352825" cy="38100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ea1JpnChsDbPeriod"/>
            </a:pPr>
            <a:r>
              <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动火职责要求</a:t>
            </a:r>
            <a:endPar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1" indent="0" algn="l" fontAlgn="auto">
              <a:lnSpc>
                <a:spcPct val="120000"/>
              </a:lnSpc>
              <a:spcBef>
                <a:spcPts val="0"/>
              </a:spcBef>
              <a:spcAft>
                <a:spcPts val="800"/>
              </a:spcAft>
              <a:buSzPct val="100000"/>
              <a:buNone/>
            </a:pPr>
            <a:r>
              <a:rPr lang="zh-CN" altLang="zh-CN"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应逐项确认相关安全措施的落实情况。</a:t>
            </a:r>
            <a:endParaRPr lang="zh-CN" altLang="zh-CN"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zh-CN" altLang="zh-CN"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应确认动火地点和时间。</a:t>
            </a:r>
            <a:endParaRPr lang="zh-CN" altLang="zh-CN"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Title 6"/>
          <p:cNvSpPr txBox="1"/>
          <p:nvPr>
            <p:custDataLst>
              <p:tags r:id="rId9"/>
            </p:custDataLst>
          </p:nvPr>
        </p:nvSpPr>
        <p:spPr>
          <a:xfrm>
            <a:off x="8077264" y="1828815"/>
            <a:ext cx="3352825" cy="381002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应参与风险危害因素辨识和安全措施的制定。</a:t>
            </a:r>
            <a:endPar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fontAlgn="auto">
              <a:lnSpc>
                <a:spcPct val="120000"/>
              </a:lnSpc>
              <a:spcBef>
                <a:spcPts val="0"/>
              </a:spcBef>
              <a:spcAft>
                <a:spcPts val="800"/>
              </a:spcAft>
              <a:buSzPct val="100000"/>
              <a:buNone/>
            </a:pPr>
            <a:r>
              <a:rPr lang="zh-CN" altLang="zh-CN"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若发现不具备安全条件时不得进行动火作业。</a:t>
            </a:r>
            <a:endParaRPr lang="zh-CN" altLang="zh-CN"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zh-CN" altLang="en-US"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动火人</a:t>
            </a:r>
            <a:endParaRPr lang="zh-CN" altLang="en-US"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12192000" cy="914400"/>
          </a:xfrm>
          <a:prstGeom prst="rect">
            <a:avLst/>
          </a:prstGeom>
          <a:solidFill>
            <a:schemeClr val="dk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8" name="图片 7" descr="0_pic_quater_right_up"/>
          <p:cNvPicPr>
            <a:picLocks noChangeAspect="1"/>
          </p:cNvPicPr>
          <p:nvPr>
            <p:custDataLst>
              <p:tags r:id="rId2"/>
            </p:custDataLst>
          </p:nvPr>
        </p:nvPicPr>
        <p:blipFill>
          <a:blip r:embed="rId3"/>
          <a:stretch>
            <a:fillRect/>
          </a:stretch>
        </p:blipFill>
        <p:spPr>
          <a:xfrm>
            <a:off x="11471275" y="6133465"/>
            <a:ext cx="720090" cy="723900"/>
          </a:xfrm>
          <a:prstGeom prst="rect">
            <a:avLst/>
          </a:prstGeom>
        </p:spPr>
      </p:pic>
      <p:pic>
        <p:nvPicPr>
          <p:cNvPr id="7" name="图片 6" descr="1_pic_quater_left_down"/>
          <p:cNvPicPr>
            <a:picLocks noChangeAspect="1"/>
          </p:cNvPicPr>
          <p:nvPr>
            <p:custDataLst>
              <p:tags r:id="rId4"/>
            </p:custDataLst>
          </p:nvPr>
        </p:nvPicPr>
        <p:blipFill>
          <a:blip r:embed="rId5"/>
          <a:stretch>
            <a:fillRect/>
          </a:stretch>
        </p:blipFill>
        <p:spPr>
          <a:xfrm>
            <a:off x="0" y="6141720"/>
            <a:ext cx="720090" cy="715645"/>
          </a:xfrm>
          <a:prstGeom prst="rect">
            <a:avLst/>
          </a:prstGeom>
        </p:spPr>
      </p:pic>
      <p:sp>
        <p:nvSpPr>
          <p:cNvPr id="5" name="文本框 4"/>
          <p:cNvSpPr txBox="1"/>
          <p:nvPr>
            <p:custDataLst>
              <p:tags r:id="rId6"/>
            </p:custDataLst>
          </p:nvPr>
        </p:nvSpPr>
        <p:spPr>
          <a:xfrm>
            <a:off x="457155" y="152400"/>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zh-CN" sz="3200" b="1" spc="160" dirty="0">
                <a:solidFill>
                  <a:schemeClr val="accent1">
                    <a:lumMod val="75000"/>
                  </a:schemeClr>
                </a:solidFill>
                <a:latin typeface="微软雅黑" panose="020B0503020204020204" pitchFamily="34" charset="-122"/>
                <a:ea typeface="微软雅黑" panose="020B0503020204020204" pitchFamily="34" charset="-122"/>
              </a:rPr>
              <a:t>动火作业安全规范</a:t>
            </a:r>
            <a:endParaRPr lang="zh-CN" altLang="zh-CN" sz="3200" b="1" spc="16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 name="Title 6"/>
          <p:cNvSpPr txBox="1"/>
          <p:nvPr>
            <p:custDataLst>
              <p:tags r:id="rId7"/>
            </p:custDataLst>
          </p:nvPr>
        </p:nvSpPr>
        <p:spPr>
          <a:xfrm>
            <a:off x="761958" y="1645935"/>
            <a:ext cx="3352825" cy="417578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在动火作业完成后，应会同有关人员清理现场，清除残火，确认无遗留火种后方可离开现场。</a:t>
            </a:r>
            <a:endPar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Title 6"/>
          <p:cNvSpPr txBox="1"/>
          <p:nvPr>
            <p:custDataLst>
              <p:tags r:id="rId8"/>
            </p:custDataLst>
          </p:nvPr>
        </p:nvSpPr>
        <p:spPr>
          <a:xfrm>
            <a:off x="4419587" y="1645935"/>
            <a:ext cx="3352825" cy="417578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ea1JpnChsDbPeriod"/>
            </a:pPr>
            <a:r>
              <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动火职责要求</a:t>
            </a:r>
            <a:endPar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49300" lvl="1" indent="-304800" algn="l" fontAlgn="ctr">
              <a:lnSpc>
                <a:spcPct val="130000"/>
              </a:lnSpc>
              <a:spcBef>
                <a:spcPts val="0"/>
              </a:spcBef>
              <a:spcAft>
                <a:spcPts val="0"/>
              </a:spcAft>
              <a:buSzPct val="100000"/>
              <a:buFont typeface="+mj-lt"/>
              <a:buAutoNum type="ea1JpnChsDbPeriod"/>
            </a:pPr>
            <a:r>
              <a:rPr lang="zh-CN" altLang="en-US"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应坚守岗位，不准脱岗；在动火期间，不准兼做其它工作。</a:t>
            </a:r>
            <a:endParaRPr lang="zh-CN" altLang="en-US"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itle 6"/>
          <p:cNvSpPr txBox="1"/>
          <p:nvPr>
            <p:custDataLst>
              <p:tags r:id="rId9"/>
            </p:custDataLst>
          </p:nvPr>
        </p:nvSpPr>
        <p:spPr>
          <a:xfrm>
            <a:off x="8077216" y="1645935"/>
            <a:ext cx="3352825" cy="417578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ea1JpnChsDbPeriod"/>
            </a:pPr>
            <a:r>
              <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负责动火现场的监护与检查，发现异常情况应立即通知动火人停止动火作业，及时联系有关人员采取措施。</a:t>
            </a:r>
            <a:endPar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1" indent="0" algn="l" fontAlgn="auto">
              <a:lnSpc>
                <a:spcPct val="120000"/>
              </a:lnSpc>
              <a:spcBef>
                <a:spcPts val="0"/>
              </a:spcBef>
              <a:spcAft>
                <a:spcPts val="800"/>
              </a:spcAft>
              <a:buSzPct val="100000"/>
              <a:buNone/>
            </a:pPr>
            <a:r>
              <a:rPr lang="zh-CN" altLang="en-US"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监火人</a:t>
            </a:r>
            <a:endParaRPr lang="zh-CN" altLang="en-US"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1028700" lvl="2" indent="-279400" algn="l" fontAlgn="ctr">
              <a:lnSpc>
                <a:spcPct val="130000"/>
              </a:lnSpc>
              <a:spcBef>
                <a:spcPts val="0"/>
              </a:spcBef>
              <a:spcAft>
                <a:spcPts val="0"/>
              </a:spcAft>
              <a:buSzPct val="100000"/>
              <a:buFont typeface="+mj-ea"/>
              <a:buAutoNum type="ea1JpnChsDbPeriod"/>
            </a:pPr>
            <a:r>
              <a:rPr lang="zh-CN" altLang="en-US"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当发现动火人违章作业时应立即制止</a:t>
            </a:r>
            <a:endParaRPr lang="zh-CN" altLang="en-US"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8" name="流程图: 磁盘 7"/>
          <p:cNvSpPr/>
          <p:nvPr>
            <p:custDataLst>
              <p:tags r:id="rId5"/>
            </p:custDataLst>
          </p:nvPr>
        </p:nvSpPr>
        <p:spPr>
          <a:xfrm>
            <a:off x="2427056" y="2056110"/>
            <a:ext cx="1364688" cy="341172"/>
          </a:xfrm>
          <a:prstGeom prst="flowChartMagneticDisk">
            <a:avLst/>
          </a:prstGeom>
          <a:solidFill>
            <a:srgbClr val="7030A0"/>
          </a:solidFill>
          <a:ln>
            <a:noFill/>
          </a:ln>
          <a:effectLst>
            <a:outerShdw blurRad="149987" dist="228600" dir="2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7" name="椭圆 6"/>
          <p:cNvSpPr/>
          <p:nvPr>
            <p:custDataLst>
              <p:tags r:id="rId6"/>
            </p:custDataLst>
          </p:nvPr>
        </p:nvSpPr>
        <p:spPr>
          <a:xfrm>
            <a:off x="2412308" y="1424804"/>
            <a:ext cx="1368152" cy="638471"/>
          </a:xfrm>
          <a:prstGeom prst="ellipse">
            <a:avLst/>
          </a:prstGeom>
          <a:solidFill>
            <a:srgbClr val="7030A0"/>
          </a:solidFill>
          <a:ln>
            <a:noFill/>
          </a:ln>
          <a:effectLst>
            <a:outerShdw blurRad="101600" dist="165100" dir="2040000" sx="91000" sy="91000" algn="ctr">
              <a:srgbClr val="000000">
                <a:alpha val="31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9" name="矩形 8"/>
          <p:cNvSpPr/>
          <p:nvPr>
            <p:custDataLst>
              <p:tags r:id="rId7"/>
            </p:custDataLst>
          </p:nvPr>
        </p:nvSpPr>
        <p:spPr>
          <a:xfrm>
            <a:off x="2650902" y="1428218"/>
            <a:ext cx="936103" cy="578485"/>
          </a:xfrm>
          <a:prstGeom prst="rect">
            <a:avLst/>
          </a:prstGeom>
        </p:spPr>
        <p:txBody>
          <a:bodyPr wrap="square">
            <a:spAutoFit/>
          </a:bodyPr>
          <a:lstStyle/>
          <a:p>
            <a:pPr>
              <a:lnSpc>
                <a:spcPts val="1900"/>
              </a:lnSpc>
            </a:pPr>
            <a:r>
              <a:rPr lang="zh-CN" altLang="zh-CN" sz="1400" b="1" dirty="0">
                <a:solidFill>
                  <a:schemeClr val="lt1"/>
                </a:solidFill>
                <a:latin typeface="微软雅黑" panose="020B0503020204020204" pitchFamily="34" charset="-122"/>
                <a:ea typeface="微软雅黑" panose="020B0503020204020204" pitchFamily="34" charset="-122"/>
              </a:rPr>
              <a:t>动火部位</a:t>
            </a:r>
            <a:endParaRPr lang="en-US" altLang="zh-CN" sz="1400" b="1" dirty="0">
              <a:solidFill>
                <a:schemeClr val="lt1"/>
              </a:solidFill>
              <a:latin typeface="微软雅黑" panose="020B0503020204020204" pitchFamily="34" charset="-122"/>
              <a:ea typeface="微软雅黑" panose="020B0503020204020204" pitchFamily="34" charset="-122"/>
            </a:endParaRPr>
          </a:p>
          <a:p>
            <a:pPr algn="ctr">
              <a:lnSpc>
                <a:spcPts val="1900"/>
              </a:lnSpc>
            </a:pPr>
            <a:r>
              <a:rPr lang="zh-CN" altLang="zh-CN" sz="1400" b="1" dirty="0">
                <a:solidFill>
                  <a:schemeClr val="lt1"/>
                </a:solidFill>
                <a:latin typeface="微软雅黑" panose="020B0503020204020204" pitchFamily="34" charset="-122"/>
                <a:ea typeface="微软雅黑" panose="020B0503020204020204" pitchFamily="34" charset="-122"/>
              </a:rPr>
              <a:t>负责人</a:t>
            </a:r>
            <a:endParaRPr lang="zh-CN" altLang="zh-CN" sz="1400" b="1" dirty="0">
              <a:solidFill>
                <a:schemeClr val="lt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862276" y="2654973"/>
            <a:ext cx="2865572" cy="1476375"/>
            <a:chOff x="194260" y="3026448"/>
            <a:chExt cx="2865572" cy="1476375"/>
          </a:xfrm>
        </p:grpSpPr>
        <p:sp>
          <p:nvSpPr>
            <p:cNvPr id="10" name="矩形 9"/>
            <p:cNvSpPr/>
            <p:nvPr>
              <p:custDataLst>
                <p:tags r:id="rId8"/>
              </p:custDataLst>
            </p:nvPr>
          </p:nvSpPr>
          <p:spPr>
            <a:xfrm>
              <a:off x="323528" y="3026448"/>
              <a:ext cx="2736304" cy="1476375"/>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rPr>
                <a:t>对所属生产系统在动火过程中的安全负责。参与制定、负责落实动火安全措施，负责生产与动火作业的衔接。</a:t>
              </a:r>
              <a:endParaRPr lang="zh-CN" altLang="zh-CN" dirty="0">
                <a:solidFill>
                  <a:schemeClr val="dk1"/>
                </a:solidFill>
                <a:latin typeface="微软雅黑" panose="020B0503020204020204" pitchFamily="34" charset="-122"/>
                <a:ea typeface="微软雅黑" panose="020B0503020204020204" pitchFamily="34" charset="-122"/>
              </a:endParaRPr>
            </a:p>
          </p:txBody>
        </p:sp>
        <p:sp>
          <p:nvSpPr>
            <p:cNvPr id="13" name="矩形 12"/>
            <p:cNvSpPr/>
            <p:nvPr>
              <p:custDataLst>
                <p:tags r:id="rId9"/>
              </p:custDataLst>
            </p:nvPr>
          </p:nvSpPr>
          <p:spPr>
            <a:xfrm>
              <a:off x="194260" y="3083708"/>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862276" y="4023802"/>
            <a:ext cx="2865572" cy="1198880"/>
            <a:chOff x="194260" y="4233351"/>
            <a:chExt cx="2865572" cy="1198880"/>
          </a:xfrm>
        </p:grpSpPr>
        <p:sp>
          <p:nvSpPr>
            <p:cNvPr id="11" name="矩形 10"/>
            <p:cNvSpPr/>
            <p:nvPr>
              <p:custDataLst>
                <p:tags r:id="rId10"/>
              </p:custDataLst>
            </p:nvPr>
          </p:nvSpPr>
          <p:spPr>
            <a:xfrm>
              <a:off x="323528" y="4233351"/>
              <a:ext cx="2736304" cy="119888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rPr>
                <a:t>检查、确认《作业证》审批手续，对手续不完备的《作业证》应及时制止动火作业。</a:t>
              </a:r>
              <a:endParaRPr lang="zh-CN" altLang="zh-CN" dirty="0">
                <a:solidFill>
                  <a:schemeClr val="dk1"/>
                </a:solidFill>
                <a:latin typeface="微软雅黑" panose="020B0503020204020204" pitchFamily="34" charset="-122"/>
                <a:ea typeface="微软雅黑" panose="020B0503020204020204" pitchFamily="34" charset="-122"/>
              </a:endParaRPr>
            </a:p>
          </p:txBody>
        </p:sp>
        <p:sp>
          <p:nvSpPr>
            <p:cNvPr id="14" name="矩形 13"/>
            <p:cNvSpPr/>
            <p:nvPr>
              <p:custDataLst>
                <p:tags r:id="rId11"/>
              </p:custDataLst>
            </p:nvPr>
          </p:nvSpPr>
          <p:spPr>
            <a:xfrm>
              <a:off x="194260" y="4314772"/>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847528" y="5085517"/>
            <a:ext cx="2808312" cy="1198880"/>
            <a:chOff x="179512" y="5190291"/>
            <a:chExt cx="2808312" cy="1198880"/>
          </a:xfrm>
        </p:grpSpPr>
        <p:sp>
          <p:nvSpPr>
            <p:cNvPr id="12" name="矩形 11"/>
            <p:cNvSpPr/>
            <p:nvPr>
              <p:custDataLst>
                <p:tags r:id="rId12"/>
              </p:custDataLst>
            </p:nvPr>
          </p:nvSpPr>
          <p:spPr>
            <a:xfrm>
              <a:off x="323528" y="5190291"/>
              <a:ext cx="2664296" cy="119888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rPr>
                <a:t>在动火作业中，生产系统如有紧急或异常情况，应立即通知停止动火作业。</a:t>
              </a:r>
              <a:endParaRPr lang="zh-CN" altLang="zh-CN" dirty="0">
                <a:solidFill>
                  <a:schemeClr val="dk1"/>
                </a:solidFill>
                <a:latin typeface="微软雅黑" panose="020B0503020204020204" pitchFamily="34" charset="-122"/>
                <a:ea typeface="微软雅黑" panose="020B0503020204020204" pitchFamily="34" charset="-122"/>
              </a:endParaRPr>
            </a:p>
          </p:txBody>
        </p:sp>
        <p:sp>
          <p:nvSpPr>
            <p:cNvPr id="17" name="矩形 16"/>
            <p:cNvSpPr/>
            <p:nvPr>
              <p:custDataLst>
                <p:tags r:id="rId13"/>
              </p:custDataLst>
            </p:nvPr>
          </p:nvSpPr>
          <p:spPr>
            <a:xfrm>
              <a:off x="179512" y="5286460"/>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grpSp>
      <p:sp>
        <p:nvSpPr>
          <p:cNvPr id="19" name="流程图: 磁盘 18"/>
          <p:cNvSpPr/>
          <p:nvPr>
            <p:custDataLst>
              <p:tags r:id="rId14"/>
            </p:custDataLst>
          </p:nvPr>
        </p:nvSpPr>
        <p:spPr>
          <a:xfrm>
            <a:off x="5667416" y="2041362"/>
            <a:ext cx="1364688" cy="341172"/>
          </a:xfrm>
          <a:prstGeom prst="flowChartMagneticDisk">
            <a:avLst/>
          </a:prstGeom>
          <a:solidFill>
            <a:srgbClr val="7030A0"/>
          </a:solidFill>
          <a:ln>
            <a:noFill/>
          </a:ln>
          <a:effectLst>
            <a:outerShdw blurRad="149987" dist="228600" dir="2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0" name="椭圆 19"/>
          <p:cNvSpPr/>
          <p:nvPr>
            <p:custDataLst>
              <p:tags r:id="rId15"/>
            </p:custDataLst>
          </p:nvPr>
        </p:nvSpPr>
        <p:spPr>
          <a:xfrm>
            <a:off x="5652668" y="1410056"/>
            <a:ext cx="1368152" cy="638471"/>
          </a:xfrm>
          <a:prstGeom prst="ellipse">
            <a:avLst/>
          </a:prstGeom>
          <a:solidFill>
            <a:srgbClr val="7030A0"/>
          </a:solidFill>
          <a:ln>
            <a:noFill/>
          </a:ln>
          <a:effectLst>
            <a:outerShdw blurRad="101600" dist="165100" dir="2040000" sx="91000" sy="91000" algn="ctr">
              <a:srgbClr val="000000">
                <a:alpha val="31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5891262" y="1413470"/>
            <a:ext cx="936103" cy="578485"/>
          </a:xfrm>
          <a:prstGeom prst="rect">
            <a:avLst/>
          </a:prstGeom>
        </p:spPr>
        <p:txBody>
          <a:bodyPr wrap="square">
            <a:spAutoFit/>
          </a:bodyPr>
          <a:lstStyle/>
          <a:p>
            <a:pPr algn="ctr">
              <a:lnSpc>
                <a:spcPts val="1900"/>
              </a:lnSpc>
            </a:pPr>
            <a:r>
              <a:rPr lang="zh-CN" altLang="zh-CN" sz="1400" b="1" dirty="0">
                <a:solidFill>
                  <a:schemeClr val="lt1"/>
                </a:solidFill>
                <a:latin typeface="微软雅黑" panose="020B0503020204020204" pitchFamily="34" charset="-122"/>
                <a:ea typeface="微软雅黑" panose="020B0503020204020204" pitchFamily="34" charset="-122"/>
              </a:rPr>
              <a:t>动火</a:t>
            </a:r>
            <a:endParaRPr lang="en-US" altLang="zh-CN" sz="1400" b="1" dirty="0">
              <a:solidFill>
                <a:schemeClr val="lt1"/>
              </a:solidFill>
              <a:latin typeface="微软雅黑" panose="020B0503020204020204" pitchFamily="34" charset="-122"/>
              <a:ea typeface="微软雅黑" panose="020B0503020204020204" pitchFamily="34" charset="-122"/>
            </a:endParaRPr>
          </a:p>
          <a:p>
            <a:pPr algn="ctr">
              <a:lnSpc>
                <a:spcPts val="1900"/>
              </a:lnSpc>
            </a:pPr>
            <a:r>
              <a:rPr lang="zh-CN" altLang="en-US" sz="1400" b="1" dirty="0">
                <a:solidFill>
                  <a:schemeClr val="lt1"/>
                </a:solidFill>
                <a:latin typeface="微软雅黑" panose="020B0503020204020204" pitchFamily="34" charset="-122"/>
                <a:ea typeface="微软雅黑" panose="020B0503020204020204" pitchFamily="34" charset="-122"/>
              </a:rPr>
              <a:t>分析</a:t>
            </a:r>
            <a:r>
              <a:rPr lang="zh-CN" altLang="zh-CN" sz="1400" b="1" dirty="0">
                <a:solidFill>
                  <a:schemeClr val="lt1"/>
                </a:solidFill>
                <a:latin typeface="微软雅黑" panose="020B0503020204020204" pitchFamily="34" charset="-122"/>
                <a:ea typeface="微软雅黑" panose="020B0503020204020204" pitchFamily="34" charset="-122"/>
              </a:rPr>
              <a:t>人</a:t>
            </a:r>
            <a:endParaRPr lang="zh-CN" altLang="zh-CN" sz="1400" b="1" dirty="0">
              <a:solidFill>
                <a:schemeClr val="lt1"/>
              </a:solidFill>
              <a:latin typeface="微软雅黑" panose="020B0503020204020204" pitchFamily="34" charset="-122"/>
              <a:ea typeface="微软雅黑" panose="020B0503020204020204" pitchFamily="34" charset="-122"/>
            </a:endParaRPr>
          </a:p>
        </p:txBody>
      </p:sp>
      <p:sp>
        <p:nvSpPr>
          <p:cNvPr id="22" name="流程图: 磁盘 21"/>
          <p:cNvSpPr/>
          <p:nvPr>
            <p:custDataLst>
              <p:tags r:id="rId17"/>
            </p:custDataLst>
          </p:nvPr>
        </p:nvSpPr>
        <p:spPr>
          <a:xfrm>
            <a:off x="8547736" y="2013598"/>
            <a:ext cx="1364688" cy="341172"/>
          </a:xfrm>
          <a:prstGeom prst="flowChartMagneticDisk">
            <a:avLst/>
          </a:prstGeom>
          <a:solidFill>
            <a:srgbClr val="7030A0"/>
          </a:solidFill>
          <a:ln>
            <a:noFill/>
          </a:ln>
          <a:effectLst>
            <a:outerShdw blurRad="149987" dist="228600" dir="2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3" name="椭圆 22"/>
          <p:cNvSpPr/>
          <p:nvPr>
            <p:custDataLst>
              <p:tags r:id="rId18"/>
            </p:custDataLst>
          </p:nvPr>
        </p:nvSpPr>
        <p:spPr>
          <a:xfrm>
            <a:off x="8532988" y="1382292"/>
            <a:ext cx="1368152" cy="638471"/>
          </a:xfrm>
          <a:prstGeom prst="ellipse">
            <a:avLst/>
          </a:prstGeom>
          <a:solidFill>
            <a:srgbClr val="7030A0"/>
          </a:solidFill>
          <a:ln>
            <a:noFill/>
          </a:ln>
          <a:effectLst>
            <a:outerShdw blurRad="101600" dist="165100" dir="2040000" sx="91000" sy="91000" algn="ctr">
              <a:srgbClr val="000000">
                <a:alpha val="31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9"/>
            </p:custDataLst>
          </p:nvPr>
        </p:nvSpPr>
        <p:spPr>
          <a:xfrm>
            <a:off x="8771582" y="1385706"/>
            <a:ext cx="936103" cy="578485"/>
          </a:xfrm>
          <a:prstGeom prst="rect">
            <a:avLst/>
          </a:prstGeom>
        </p:spPr>
        <p:txBody>
          <a:bodyPr wrap="square">
            <a:spAutoFit/>
          </a:bodyPr>
          <a:lstStyle/>
          <a:p>
            <a:pPr algn="ctr">
              <a:lnSpc>
                <a:spcPts val="1900"/>
              </a:lnSpc>
            </a:pPr>
            <a:r>
              <a:rPr lang="zh-CN" altLang="zh-CN" sz="1400" b="1" dirty="0">
                <a:solidFill>
                  <a:schemeClr val="lt1"/>
                </a:solidFill>
                <a:latin typeface="微软雅黑" panose="020B0503020204020204" pitchFamily="34" charset="-122"/>
                <a:ea typeface="微软雅黑" panose="020B0503020204020204" pitchFamily="34" charset="-122"/>
              </a:rPr>
              <a:t>动火</a:t>
            </a:r>
            <a:endParaRPr lang="en-US" altLang="zh-CN" sz="1400" b="1" dirty="0">
              <a:solidFill>
                <a:schemeClr val="lt1"/>
              </a:solidFill>
              <a:latin typeface="微软雅黑" panose="020B0503020204020204" pitchFamily="34" charset="-122"/>
              <a:ea typeface="微软雅黑" panose="020B0503020204020204" pitchFamily="34" charset="-122"/>
            </a:endParaRPr>
          </a:p>
          <a:p>
            <a:pPr algn="ctr">
              <a:lnSpc>
                <a:spcPts val="1900"/>
              </a:lnSpc>
            </a:pPr>
            <a:r>
              <a:rPr lang="zh-CN" altLang="en-US" sz="1400" b="1" dirty="0">
                <a:solidFill>
                  <a:schemeClr val="lt1"/>
                </a:solidFill>
                <a:latin typeface="微软雅黑" panose="020B0503020204020204" pitchFamily="34" charset="-122"/>
                <a:ea typeface="微软雅黑" panose="020B0503020204020204" pitchFamily="34" charset="-122"/>
              </a:rPr>
              <a:t>审批</a:t>
            </a:r>
            <a:r>
              <a:rPr lang="zh-CN" altLang="zh-CN" sz="1400" b="1" dirty="0">
                <a:solidFill>
                  <a:schemeClr val="lt1"/>
                </a:solidFill>
                <a:latin typeface="微软雅黑" panose="020B0503020204020204" pitchFamily="34" charset="-122"/>
                <a:ea typeface="微软雅黑" panose="020B0503020204020204" pitchFamily="34" charset="-122"/>
              </a:rPr>
              <a:t>人</a:t>
            </a:r>
            <a:endParaRPr lang="zh-CN" altLang="zh-CN" sz="1400" b="1" dirty="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20"/>
            </p:custDataLst>
          </p:nvPr>
        </p:nvSpPr>
        <p:spPr>
          <a:xfrm>
            <a:off x="5100904" y="2625478"/>
            <a:ext cx="2520280" cy="3415030"/>
          </a:xfrm>
          <a:prstGeom prst="rect">
            <a:avLst/>
          </a:prstGeom>
        </p:spPr>
        <p:txBody>
          <a:bodyPr wrap="square">
            <a:spAutoFit/>
          </a:bodyPr>
          <a:lstStyle/>
          <a:p>
            <a:pPr>
              <a:lnSpc>
                <a:spcPct val="150000"/>
              </a:lnSpc>
            </a:pP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动火分析人对动火分析方法和分析结果负责。应根据动火点所在车间的要求，到现场取样分析，在《作业证》上填写取样时间和分析数据并签字。不得用合格等字样代替分析数据。</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矩形 25"/>
          <p:cNvSpPr/>
          <p:nvPr>
            <p:custDataLst>
              <p:tags r:id="rId21"/>
            </p:custDataLst>
          </p:nvPr>
        </p:nvSpPr>
        <p:spPr>
          <a:xfrm>
            <a:off x="5015880" y="2769493"/>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7" name="矩形 26"/>
          <p:cNvSpPr/>
          <p:nvPr>
            <p:custDataLst>
              <p:tags r:id="rId22"/>
            </p:custDataLst>
          </p:nvPr>
        </p:nvSpPr>
        <p:spPr>
          <a:xfrm>
            <a:off x="8040216" y="2712233"/>
            <a:ext cx="2448272" cy="1476375"/>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rPr>
              <a:t>动火作业的审批人是动火作业安全措施落实情况的最终确认人，对自己的批准签字负责。</a:t>
            </a:r>
            <a:endParaRPr lang="zh-CN" altLang="zh-CN" dirty="0">
              <a:solidFill>
                <a:schemeClr val="dk1"/>
              </a:solidFill>
              <a:latin typeface="微软雅黑" panose="020B0503020204020204" pitchFamily="34" charset="-122"/>
              <a:ea typeface="微软雅黑" panose="020B0503020204020204" pitchFamily="34" charset="-122"/>
            </a:endParaRPr>
          </a:p>
        </p:txBody>
      </p:sp>
      <p:sp>
        <p:nvSpPr>
          <p:cNvPr id="28" name="矩形 27"/>
          <p:cNvSpPr/>
          <p:nvPr>
            <p:custDataLst>
              <p:tags r:id="rId23"/>
            </p:custDataLst>
          </p:nvPr>
        </p:nvSpPr>
        <p:spPr>
          <a:xfrm>
            <a:off x="7953460" y="2784241"/>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9" name="矩形 28"/>
          <p:cNvSpPr/>
          <p:nvPr>
            <p:custDataLst>
              <p:tags r:id="rId24"/>
            </p:custDataLst>
          </p:nvPr>
        </p:nvSpPr>
        <p:spPr>
          <a:xfrm>
            <a:off x="8040216" y="4135560"/>
            <a:ext cx="2376264" cy="64516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rPr>
              <a:t>审查《作业证》的办理是否符合要求。</a:t>
            </a:r>
            <a:endParaRPr lang="zh-CN" altLang="zh-CN" dirty="0">
              <a:solidFill>
                <a:schemeClr val="dk1"/>
              </a:solidFill>
              <a:latin typeface="微软雅黑" panose="020B0503020204020204" pitchFamily="34" charset="-122"/>
              <a:ea typeface="微软雅黑" panose="020B0503020204020204" pitchFamily="34" charset="-122"/>
            </a:endParaRPr>
          </a:p>
        </p:txBody>
      </p:sp>
      <p:sp>
        <p:nvSpPr>
          <p:cNvPr id="30" name="矩形 29"/>
          <p:cNvSpPr/>
          <p:nvPr>
            <p:custDataLst>
              <p:tags r:id="rId25"/>
            </p:custDataLst>
          </p:nvPr>
        </p:nvSpPr>
        <p:spPr>
          <a:xfrm>
            <a:off x="7968208" y="4245774"/>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31" name="矩形 30"/>
          <p:cNvSpPr/>
          <p:nvPr>
            <p:custDataLst>
              <p:tags r:id="rId26"/>
            </p:custDataLst>
          </p:nvPr>
        </p:nvSpPr>
        <p:spPr>
          <a:xfrm>
            <a:off x="8040216" y="4857726"/>
            <a:ext cx="2448272" cy="922020"/>
          </a:xfrm>
          <a:prstGeom prst="rect">
            <a:avLst/>
          </a:prstGeom>
        </p:spPr>
        <p:txBody>
          <a:bodyPr wrap="square">
            <a:spAutoFit/>
          </a:bodyPr>
          <a:lstStyle/>
          <a:p>
            <a:pPr>
              <a:buFontTx/>
              <a:buNone/>
            </a:pPr>
            <a:r>
              <a:rPr lang="zh-CN" altLang="zh-CN" dirty="0">
                <a:solidFill>
                  <a:schemeClr val="dk1"/>
                </a:solidFill>
                <a:latin typeface="微软雅黑" panose="020B0503020204020204" pitchFamily="34" charset="-122"/>
                <a:ea typeface="微软雅黑" panose="020B0503020204020204" pitchFamily="34" charset="-122"/>
              </a:rPr>
              <a:t>到现场了解动火部位及周围情况，检查、完善防火安全措施。</a:t>
            </a:r>
            <a:endParaRPr lang="zh-CN" altLang="zh-CN" dirty="0">
              <a:solidFill>
                <a:schemeClr val="dk1"/>
              </a:solidFill>
              <a:latin typeface="微软雅黑" panose="020B0503020204020204" pitchFamily="34" charset="-122"/>
              <a:ea typeface="微软雅黑" panose="020B0503020204020204" pitchFamily="34" charset="-122"/>
            </a:endParaRPr>
          </a:p>
        </p:txBody>
      </p:sp>
      <p:sp>
        <p:nvSpPr>
          <p:cNvPr id="32" name="矩形 31"/>
          <p:cNvSpPr/>
          <p:nvPr>
            <p:custDataLst>
              <p:tags r:id="rId27"/>
            </p:custDataLst>
          </p:nvPr>
        </p:nvSpPr>
        <p:spPr>
          <a:xfrm>
            <a:off x="7968208" y="4944481"/>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33" name="矩形 32"/>
          <p:cNvSpPr/>
          <p:nvPr/>
        </p:nvSpPr>
        <p:spPr>
          <a:xfrm>
            <a:off x="731134" y="1055053"/>
            <a:ext cx="2214880" cy="398780"/>
          </a:xfrm>
          <a:prstGeom prst="rect">
            <a:avLst/>
          </a:prstGeom>
        </p:spPr>
        <p:txBody>
          <a:bodyPr wrap="non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六、</a:t>
            </a:r>
            <a:r>
              <a:rPr lang="zh-CN" altLang="en-US" sz="2000" dirty="0">
                <a:solidFill>
                  <a:srgbClr val="FF0000"/>
                </a:solidFill>
                <a:latin typeface="微软雅黑" panose="020B0503020204020204" pitchFamily="34" charset="-122"/>
                <a:ea typeface="微软雅黑" panose="020B0503020204020204" pitchFamily="34" charset="-122"/>
              </a:rPr>
              <a:t>动火职责要求</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34" name="矩形 33"/>
          <p:cNvSpPr/>
          <p:nvPr>
            <p:custDataLst>
              <p:tags r:id="rId28"/>
            </p:custDataLst>
          </p:nvPr>
        </p:nvSpPr>
        <p:spPr>
          <a:xfrm>
            <a:off x="1602462" y="285686"/>
            <a:ext cx="3027680" cy="521970"/>
          </a:xfrm>
          <a:prstGeom prst="rect">
            <a:avLst/>
          </a:prstGeom>
          <a:noFill/>
          <a:ln>
            <a:noFill/>
          </a:ln>
        </p:spPr>
        <p:txBody>
          <a:bodyPr wrap="none">
            <a:spAutoFit/>
          </a:bodyPr>
          <a:lstStyle/>
          <a:p>
            <a:r>
              <a:rPr lang="zh-CN" altLang="zh-CN" sz="2800" dirty="0">
                <a:solidFill>
                  <a:schemeClr val="dk1"/>
                </a:solidFill>
                <a:latin typeface="微软雅黑" panose="020B0503020204020204" pitchFamily="34" charset="-122"/>
                <a:ea typeface="微软雅黑" panose="020B0503020204020204" pitchFamily="34" charset="-122"/>
              </a:rPr>
              <a:t>动火作业安全规范</a:t>
            </a:r>
            <a:endParaRPr lang="zh-CN" altLang="zh-CN" sz="2800" dirty="0">
              <a:solidFill>
                <a:schemeClr val="dk1"/>
              </a:solidFill>
              <a:latin typeface="微软雅黑" panose="020B0503020204020204" pitchFamily="34" charset="-122"/>
              <a:ea typeface="微软雅黑" panose="020B0503020204020204" pitchFamily="34" charset="-122"/>
            </a:endParaRPr>
          </a:p>
        </p:txBody>
      </p:sp>
    </p:spTree>
    <p:custDataLst>
      <p:tags r:id="rId29"/>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4774" y="-432103"/>
            <a:ext cx="3126501" cy="6447919"/>
          </a:xfrm>
          <a:prstGeom prst="rect">
            <a:avLst/>
          </a:prstGeom>
          <a:noFill/>
        </p:spPr>
        <p:txBody>
          <a:bodyPr wrap="square" rtlCol="0">
            <a:spAutoFit/>
          </a:bodyPr>
          <a:p>
            <a:r>
              <a:rPr lang="en-US" altLang="zh-CN" sz="41300" b="1" dirty="0">
                <a:solidFill>
                  <a:srgbClr val="FF0000"/>
                </a:solidFill>
                <a:latin typeface="GulimChe" panose="020B0609000101010101" pitchFamily="49" charset="-127"/>
                <a:ea typeface="GulimChe" panose="020B0609000101010101" pitchFamily="49" charset="-127"/>
              </a:rPr>
              <a:t>2</a:t>
            </a:r>
            <a:r>
              <a:rPr lang="en-US" altLang="zh-CN" sz="13800" b="1" dirty="0">
                <a:solidFill>
                  <a:srgbClr val="FF0000"/>
                </a:solidFill>
                <a:latin typeface="GulimChe" panose="020B0609000101010101" pitchFamily="49" charset="-127"/>
                <a:ea typeface="GulimChe" panose="020B0609000101010101" pitchFamily="49" charset="-127"/>
              </a:rPr>
              <a:t>.</a:t>
            </a:r>
            <a:endParaRPr lang="zh-CN" altLang="en-US" dirty="0">
              <a:solidFill>
                <a:srgbClr val="FF0000"/>
              </a:solidFill>
            </a:endParaRPr>
          </a:p>
        </p:txBody>
      </p:sp>
      <p:pic>
        <p:nvPicPr>
          <p:cNvPr id="10" name="图片 9"/>
          <p:cNvPicPr>
            <a:picLocks noChangeAspect="1"/>
          </p:cNvPicPr>
          <p:nvPr>
            <p:custDataLst>
              <p:tags r:id="rId1"/>
            </p:custDataLst>
          </p:nvPr>
        </p:nvPicPr>
        <p:blipFill>
          <a:blip r:embed="rId2"/>
          <a:stretch>
            <a:fillRect/>
          </a:stretch>
        </p:blipFill>
        <p:spPr>
          <a:xfrm>
            <a:off x="3619500" y="3734546"/>
            <a:ext cx="2476500" cy="2447924"/>
          </a:xfrm>
          <a:prstGeom prst="rect">
            <a:avLst/>
          </a:prstGeom>
        </p:spPr>
      </p:pic>
      <p:pic>
        <p:nvPicPr>
          <p:cNvPr id="11" name="图片 10"/>
          <p:cNvPicPr>
            <a:picLocks noChangeAspect="1"/>
          </p:cNvPicPr>
          <p:nvPr>
            <p:custDataLst>
              <p:tags r:id="rId3"/>
            </p:custDataLst>
          </p:nvPr>
        </p:nvPicPr>
        <p:blipFill>
          <a:blip r:embed="rId4"/>
          <a:stretch>
            <a:fillRect/>
          </a:stretch>
        </p:blipFill>
        <p:spPr>
          <a:xfrm>
            <a:off x="6305552" y="3734546"/>
            <a:ext cx="2533650" cy="2447925"/>
          </a:xfrm>
          <a:prstGeom prst="rect">
            <a:avLst/>
          </a:prstGeom>
        </p:spPr>
      </p:pic>
      <p:pic>
        <p:nvPicPr>
          <p:cNvPr id="12" name="图片 11"/>
          <p:cNvPicPr>
            <a:picLocks noChangeAspect="1"/>
          </p:cNvPicPr>
          <p:nvPr>
            <p:custDataLst>
              <p:tags r:id="rId5"/>
            </p:custDataLst>
          </p:nvPr>
        </p:nvPicPr>
        <p:blipFill>
          <a:blip r:embed="rId6"/>
          <a:stretch>
            <a:fillRect/>
          </a:stretch>
        </p:blipFill>
        <p:spPr>
          <a:xfrm>
            <a:off x="9048754" y="3734546"/>
            <a:ext cx="2183126" cy="2447924"/>
          </a:xfrm>
          <a:prstGeom prst="rect">
            <a:avLst/>
          </a:prstGeom>
        </p:spPr>
      </p:pic>
      <p:sp>
        <p:nvSpPr>
          <p:cNvPr id="345" name="Freeform 11"/>
          <p:cNvSpPr/>
          <p:nvPr>
            <p:custDataLst>
              <p:tags r:id="rId7"/>
            </p:custDataLst>
          </p:nvPr>
        </p:nvSpPr>
        <p:spPr>
          <a:xfrm>
            <a:off x="10946530" y="4872409"/>
            <a:ext cx="223206" cy="223210"/>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0000"/>
          </a:bodyPr>
          <a:p>
            <a:pPr algn="ctr"/>
            <a:endParaRPr lang="zh-CN" altLang="en-US">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8"/>
            </p:custDataLst>
          </p:nvPr>
        </p:nvSpPr>
        <p:spPr>
          <a:xfrm>
            <a:off x="2927372" y="1762379"/>
            <a:ext cx="223203" cy="222886"/>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0000"/>
          </a:bodyPr>
          <a:p>
            <a:pPr algn="r"/>
            <a:endParaRPr lang="zh-CN" altLang="en-US">
              <a:solidFill>
                <a:schemeClr val="lt1"/>
              </a:solidFill>
              <a:latin typeface="Arial" panose="020B0604020202020204" pitchFamily="34" charset="0"/>
              <a:ea typeface="微软雅黑" panose="020B0503020204020204" pitchFamily="34" charset="-122"/>
            </a:endParaRPr>
          </a:p>
        </p:txBody>
      </p:sp>
      <p:sp>
        <p:nvSpPr>
          <p:cNvPr id="13" name="标题 1"/>
          <p:cNvSpPr/>
          <p:nvPr>
            <p:custDataLst>
              <p:tags r:id="rId9"/>
            </p:custDataLst>
          </p:nvPr>
        </p:nvSpPr>
        <p:spPr>
          <a:xfrm>
            <a:off x="3025074" y="2090328"/>
            <a:ext cx="8043848" cy="2727188"/>
          </a:xfrm>
          <a:prstGeom prst="rect">
            <a:avLst/>
          </a:prstGeo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en-US" altLang="zh-CN" sz="4000" dirty="0">
                <a:solidFill>
                  <a:schemeClr val="dk1">
                    <a:lumMod val="85000"/>
                    <a:lumOff val="15000"/>
                  </a:schemeClr>
                </a:solidFill>
              </a:rPr>
              <a:t>受限空间作业安全规范</a:t>
            </a:r>
            <a:endParaRPr lang="en-US" altLang="zh-CN" sz="4000" dirty="0">
              <a:solidFill>
                <a:schemeClr val="dk1">
                  <a:lumMod val="85000"/>
                  <a:lumOff val="15000"/>
                </a:schemeClr>
              </a:solidFill>
            </a:endParaRPr>
          </a:p>
        </p:txBody>
      </p:sp>
    </p:spTree>
    <p:custDataLst>
      <p:tags r:id="rId10"/>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7" name="矩形 6"/>
          <p:cNvSpPr/>
          <p:nvPr/>
        </p:nvSpPr>
        <p:spPr>
          <a:xfrm>
            <a:off x="711971" y="1031360"/>
            <a:ext cx="2214880" cy="398780"/>
          </a:xfrm>
          <a:prstGeom prst="rect">
            <a:avLst/>
          </a:prstGeom>
        </p:spPr>
        <p:txBody>
          <a:bodyPr wrap="non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一、受限空间概念</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8" name="矩形 7"/>
          <p:cNvSpPr/>
          <p:nvPr>
            <p:custDataLst>
              <p:tags r:id="rId5"/>
            </p:custDataLst>
          </p:nvPr>
        </p:nvSpPr>
        <p:spPr>
          <a:xfrm>
            <a:off x="1228725" y="1425793"/>
            <a:ext cx="10251304"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化学品生产单位的各类塔、釜、槽、罐、炉膛、锅筒、管道、容器以及地下室、窨井、坑（池）、下水道或其它封闭、半封闭场所。</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9" name="矩形 8"/>
          <p:cNvSpPr/>
          <p:nvPr/>
        </p:nvSpPr>
        <p:spPr>
          <a:xfrm>
            <a:off x="711971" y="2075596"/>
            <a:ext cx="3505057" cy="398780"/>
          </a:xfrm>
          <a:prstGeom prst="rect">
            <a:avLst/>
          </a:prstGeom>
        </p:spPr>
        <p:txBody>
          <a:bodyPr wrap="square">
            <a:spAutoFit/>
          </a:bodyPr>
          <a:lstStyle/>
          <a:p>
            <a:r>
              <a:rPr lang="zh-CN" altLang="en-US" sz="2000" dirty="0">
                <a:solidFill>
                  <a:srgbClr val="FF0000"/>
                </a:solidFill>
                <a:latin typeface="微软雅黑" panose="020B0503020204020204" pitchFamily="34" charset="-122"/>
                <a:ea typeface="微软雅黑" panose="020B0503020204020204" pitchFamily="34" charset="-122"/>
              </a:rPr>
              <a:t>二、受限空间作业概念</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custDataLst>
              <p:tags r:id="rId6"/>
            </p:custDataLst>
          </p:nvPr>
        </p:nvSpPr>
        <p:spPr>
          <a:xfrm>
            <a:off x="1228725" y="2428096"/>
            <a:ext cx="8467675" cy="39878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进入或探入化学品生产单位的受限空间进行的作业。</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11" name="矩形 10"/>
          <p:cNvSpPr/>
          <p:nvPr/>
        </p:nvSpPr>
        <p:spPr>
          <a:xfrm>
            <a:off x="711971" y="2824431"/>
            <a:ext cx="2722880" cy="398780"/>
          </a:xfrm>
          <a:prstGeom prst="rect">
            <a:avLst/>
          </a:prstGeom>
        </p:spPr>
        <p:txBody>
          <a:bodyPr wrap="none">
            <a:spAutoFit/>
          </a:bodyPr>
          <a:lstStyle/>
          <a:p>
            <a:r>
              <a:rPr lang="zh-CN" altLang="en-US" sz="2000" dirty="0">
                <a:solidFill>
                  <a:srgbClr val="FF0000"/>
                </a:solidFill>
                <a:latin typeface="微软雅黑" panose="020B0503020204020204" pitchFamily="34" charset="-122"/>
                <a:ea typeface="微软雅黑" panose="020B0503020204020204" pitchFamily="34" charset="-122"/>
              </a:rPr>
              <a:t>三、受限空间作业要求</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custDataLst>
              <p:tags r:id="rId7"/>
            </p:custDataLst>
          </p:nvPr>
        </p:nvSpPr>
        <p:spPr>
          <a:xfrm>
            <a:off x="1114424" y="3215459"/>
            <a:ext cx="10163175" cy="398780"/>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受限空间作业实施作业证管理，作业前应办理《受限空间安全作业证》</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custDataLst>
              <p:tags r:id="rId8"/>
            </p:custDataLst>
          </p:nvPr>
        </p:nvSpPr>
        <p:spPr>
          <a:xfrm>
            <a:off x="1109361" y="3574391"/>
            <a:ext cx="7920880" cy="398780"/>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安全隔绝</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custDataLst>
              <p:tags r:id="rId9"/>
            </p:custDataLst>
          </p:nvPr>
        </p:nvSpPr>
        <p:spPr>
          <a:xfrm>
            <a:off x="1228725" y="4085300"/>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5" name="矩形 14"/>
          <p:cNvSpPr/>
          <p:nvPr>
            <p:custDataLst>
              <p:tags r:id="rId10"/>
            </p:custDataLst>
          </p:nvPr>
        </p:nvSpPr>
        <p:spPr>
          <a:xfrm>
            <a:off x="1423687" y="3967767"/>
            <a:ext cx="10530188" cy="243014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受限空间与其他系统连通的可能危及安全作业的管道应采取有效隔离措施。</a:t>
            </a:r>
            <a:endParaRPr lang="en-US" altLang="zh-CN" sz="2000" dirty="0">
              <a:solidFill>
                <a:schemeClr val="dk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rPr>
              <a:t>管道安全隔绝可采用插入盲板或拆除一段管道进行隔绝，不能用水封或闭阀门等代替盲板或拆除管道。</a:t>
            </a:r>
            <a:endParaRPr lang="en-US" altLang="zh-CN" sz="2000" dirty="0">
              <a:solidFill>
                <a:schemeClr val="dk1"/>
              </a:solidFill>
              <a:latin typeface="微软雅黑" panose="020B0503020204020204" pitchFamily="34" charset="-122"/>
              <a:ea typeface="微软雅黑" panose="020B0503020204020204" pitchFamily="34" charset="-122"/>
            </a:endParaRPr>
          </a:p>
          <a:p>
            <a:r>
              <a:rPr lang="zh-CN" altLang="zh-CN" sz="2000" dirty="0">
                <a:solidFill>
                  <a:schemeClr val="dk1"/>
                </a:solidFill>
                <a:latin typeface="微软雅黑" panose="020B0503020204020204" pitchFamily="34" charset="-122"/>
                <a:ea typeface="微软雅黑" panose="020B0503020204020204" pitchFamily="34" charset="-122"/>
              </a:rPr>
              <a:t>与受限空间相连通的可能危及安全作业的孔、洞应进行严密地封堵。</a:t>
            </a:r>
            <a:endParaRPr lang="zh-CN" altLang="en-US" sz="2000" dirty="0">
              <a:solidFill>
                <a:schemeClr val="dk1"/>
              </a:solidFill>
              <a:latin typeface="微软雅黑" panose="020B0503020204020204" pitchFamily="34" charset="-122"/>
              <a:ea typeface="微软雅黑" panose="020B0503020204020204" pitchFamily="34" charset="-122"/>
            </a:endParaRPr>
          </a:p>
          <a:p>
            <a:r>
              <a:rPr lang="zh-CN" altLang="zh-CN" sz="2000" dirty="0">
                <a:solidFill>
                  <a:schemeClr val="dk1"/>
                </a:solidFill>
                <a:latin typeface="微软雅黑" panose="020B0503020204020204" pitchFamily="34" charset="-122"/>
                <a:ea typeface="微软雅黑" panose="020B0503020204020204" pitchFamily="34" charset="-122"/>
              </a:rPr>
              <a:t>受限空间带有搅拌器等用电设备时，应在停机后切断电源，上锁并加挂警示牌。</a:t>
            </a:r>
            <a:endParaRPr lang="zh-CN" altLang="en-US" sz="2000" dirty="0">
              <a:solidFill>
                <a:schemeClr val="dk1"/>
              </a:solidFill>
              <a:latin typeface="微软雅黑" panose="020B0503020204020204" pitchFamily="34" charset="-122"/>
              <a:ea typeface="微软雅黑" panose="020B0503020204020204" pitchFamily="34" charset="-122"/>
            </a:endParaRPr>
          </a:p>
          <a:p>
            <a:endParaRPr lang="zh-CN" altLang="zh-CN" sz="1600" dirty="0">
              <a:solidFill>
                <a:schemeClr val="dk1"/>
              </a:solidFill>
              <a:latin typeface="微软雅黑" panose="020B0503020204020204" pitchFamily="34" charset="-122"/>
              <a:ea typeface="微软雅黑" panose="020B0503020204020204" pitchFamily="34" charset="-122"/>
            </a:endParaRPr>
          </a:p>
          <a:p>
            <a:endParaRPr lang="zh-CN" altLang="zh-CN" sz="1600" dirty="0">
              <a:solidFill>
                <a:schemeClr val="dk1"/>
              </a:solidFill>
              <a:latin typeface="微软雅黑" panose="020B0503020204020204" pitchFamily="34" charset="-122"/>
              <a:ea typeface="微软雅黑" panose="020B0503020204020204" pitchFamily="34" charset="-122"/>
            </a:endParaRPr>
          </a:p>
        </p:txBody>
      </p:sp>
      <p:sp>
        <p:nvSpPr>
          <p:cNvPr id="17" name="矩形 16"/>
          <p:cNvSpPr/>
          <p:nvPr>
            <p:custDataLst>
              <p:tags r:id="rId11"/>
            </p:custDataLst>
          </p:nvPr>
        </p:nvSpPr>
        <p:spPr>
          <a:xfrm>
            <a:off x="1228725" y="5307241"/>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0" name="矩形 19"/>
          <p:cNvSpPr/>
          <p:nvPr>
            <p:custDataLst>
              <p:tags r:id="rId12"/>
            </p:custDataLst>
          </p:nvPr>
        </p:nvSpPr>
        <p:spPr>
          <a:xfrm>
            <a:off x="1228725" y="4475430"/>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1" name="矩形 20"/>
          <p:cNvSpPr/>
          <p:nvPr>
            <p:custDataLst>
              <p:tags r:id="rId13"/>
            </p:custDataLst>
          </p:nvPr>
        </p:nvSpPr>
        <p:spPr>
          <a:xfrm>
            <a:off x="1228725" y="5596964"/>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 name="矩形 1"/>
          <p:cNvSpPr/>
          <p:nvPr>
            <p:custDataLst>
              <p:tags r:id="rId14"/>
            </p:custDataLst>
          </p:nvPr>
        </p:nvSpPr>
        <p:spPr>
          <a:xfrm>
            <a:off x="1611004" y="266506"/>
            <a:ext cx="4218295" cy="521970"/>
          </a:xfrm>
          <a:prstGeom prst="rect">
            <a:avLst/>
          </a:prstGeom>
        </p:spPr>
        <p:txBody>
          <a:bodyPr wrap="square">
            <a:spAutoFit/>
          </a:bodyPr>
          <a:lstStyle/>
          <a:p>
            <a:r>
              <a:rPr lang="zh-CN" altLang="zh-CN" sz="2800" dirty="0">
                <a:solidFill>
                  <a:schemeClr val="dk1"/>
                </a:solidFill>
                <a:latin typeface="微软雅黑" panose="020B0503020204020204" pitchFamily="34" charset="-122"/>
                <a:ea typeface="微软雅黑" panose="020B0503020204020204" pitchFamily="34" charset="-122"/>
              </a:rPr>
              <a:t>受限空间作业安全规范</a:t>
            </a:r>
            <a:endParaRPr lang="zh-CN" altLang="zh-CN" sz="2800" dirty="0">
              <a:solidFill>
                <a:schemeClr val="dk1"/>
              </a:solidFill>
              <a:latin typeface="微软雅黑" panose="020B0503020204020204" pitchFamily="34" charset="-122"/>
              <a:ea typeface="微软雅黑" panose="020B0503020204020204" pitchFamily="34" charset="-122"/>
            </a:endParaRPr>
          </a:p>
        </p:txBody>
      </p:sp>
    </p:spTree>
    <p:custDataLst>
      <p:tags r:id="rId1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3" name="Object 901"/>
          <p:cNvSpPr txBox="1"/>
          <p:nvPr>
            <p:custDataLst>
              <p:tags r:id="rId5"/>
            </p:custDataLst>
          </p:nvPr>
        </p:nvSpPr>
        <p:spPr>
          <a:xfrm>
            <a:off x="457155" y="533379"/>
            <a:ext cx="11277689" cy="789305"/>
          </a:xfrm>
          <a:prstGeom prst="rect">
            <a:avLst/>
          </a:prstGeom>
        </p:spPr>
        <p:txBody>
          <a:bodyPr vert="horz" lIns="63500" tIns="25400" rIns="63500" bIns="25400" rtlCol="0" anchor="b" anchorCtr="0">
            <a:normAutofit/>
          </a:bodyPr>
          <a:p>
            <a:pPr marL="0" indent="0" algn="l" fontAlgn="auto">
              <a:lnSpc>
                <a:spcPct val="100000"/>
              </a:lnSpc>
              <a:spcBef>
                <a:spcPts val="0"/>
              </a:spcBef>
              <a:spcAft>
                <a:spcPts val="0"/>
              </a:spcAft>
              <a:buSzPct val="100000"/>
              <a:buNone/>
            </a:pPr>
            <a:r>
              <a:rPr lang="zh-CN" altLang="en-US" sz="4300" b="1" i="0" spc="320" dirty="0">
                <a:solidFill>
                  <a:schemeClr val="accent1">
                    <a:lumMod val="75000"/>
                  </a:schemeClr>
                </a:solidFill>
                <a:latin typeface="微软雅黑" panose="020B0503020204020204" pitchFamily="34" charset="-122"/>
                <a:ea typeface="微软雅黑" panose="020B0503020204020204" pitchFamily="34" charset="-122"/>
              </a:rPr>
              <a:t>受限空间作业安全规范</a:t>
            </a:r>
            <a:endParaRPr lang="zh-CN" altLang="en-US" sz="4300" b="1" i="0" spc="32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8" name="Object 902"/>
          <p:cNvSpPr txBox="1"/>
          <p:nvPr>
            <p:custDataLst>
              <p:tags r:id="rId6"/>
            </p:custDataLst>
          </p:nvPr>
        </p:nvSpPr>
        <p:spPr>
          <a:xfrm>
            <a:off x="457155" y="1348084"/>
            <a:ext cx="11277689" cy="404508"/>
          </a:xfrm>
          <a:prstGeom prst="rect">
            <a:avLst/>
          </a:prstGeom>
        </p:spPr>
        <p:txBody>
          <a:bodyPr vert="horz" lIns="63500" tIns="25400" rIns="63500" bIns="25400" rtlCol="0" anchor="t" anchorCtr="0">
            <a:normAutofit/>
          </a:bodyPr>
          <a:p>
            <a:pPr marL="0" indent="0" algn="l" fontAlgn="auto">
              <a:lnSpc>
                <a:spcPct val="100000"/>
              </a:lnSpc>
              <a:spcBef>
                <a:spcPts val="0"/>
              </a:spcBef>
              <a:spcAft>
                <a:spcPts val="0"/>
              </a:spcAft>
              <a:buSzPct val="100000"/>
              <a:buNone/>
            </a:pPr>
            <a:r>
              <a:rPr lang="zh-CN" altLang="en-US" sz="2000" spc="80" dirty="0">
                <a:solidFill>
                  <a:schemeClr val="dk1"/>
                </a:solidFill>
                <a:latin typeface="微软雅黑" panose="020B0503020204020204" pitchFamily="34" charset="-122"/>
                <a:ea typeface="微软雅黑" panose="020B0503020204020204" pitchFamily="34" charset="-122"/>
              </a:rPr>
              <a:t>四、清洗置换</a:t>
            </a:r>
            <a:endParaRPr lang="zh-CN" altLang="en-US" sz="2000" spc="80" dirty="0">
              <a:solidFill>
                <a:schemeClr val="dk1"/>
              </a:solidFill>
              <a:latin typeface="微软雅黑" panose="020B0503020204020204" pitchFamily="34" charset="-122"/>
              <a:ea typeface="微软雅黑" panose="020B0503020204020204" pitchFamily="34" charset="-122"/>
            </a:endParaRPr>
          </a:p>
        </p:txBody>
      </p:sp>
      <p:sp>
        <p:nvSpPr>
          <p:cNvPr id="10" name="Title 6"/>
          <p:cNvSpPr txBox="1"/>
          <p:nvPr>
            <p:custDataLst>
              <p:tags r:id="rId7"/>
            </p:custDataLst>
          </p:nvPr>
        </p:nvSpPr>
        <p:spPr>
          <a:xfrm>
            <a:off x="6553183" y="2044726"/>
            <a:ext cx="5181638" cy="1292924"/>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zh-CN" sz="12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受限空间作业前，应根据受限空间盛装（过）的物料的特性，对受限空间进行清洗或置换，并达到下列要求：</a:t>
            </a:r>
            <a:endParaRPr lang="zh-CN" altLang="zh-CN" sz="12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itle 6"/>
          <p:cNvSpPr txBox="1"/>
          <p:nvPr>
            <p:custDataLst>
              <p:tags r:id="rId8"/>
            </p:custDataLst>
          </p:nvPr>
        </p:nvSpPr>
        <p:spPr>
          <a:xfrm>
            <a:off x="6553183" y="3611888"/>
            <a:ext cx="5181638" cy="2712733"/>
          </a:xfrm>
          <a:prstGeom prst="rect">
            <a:avLst/>
          </a:prstGeom>
          <a:noFill/>
          <a:ln w="3175">
            <a:noFill/>
            <a:prstDash val="dash"/>
          </a:ln>
        </p:spPr>
        <p:txBody>
          <a:bodyPr wrap="square" lIns="63500" tIns="25400" rIns="63500" bIns="25400" anchor="ctr" anchorCtr="0">
            <a:normAutofit fontScale="6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氧含量一般为18%～21%，在富氧环境下不得大于23.5%，低于18%禁止进入。</a:t>
            </a:r>
            <a:endPar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有毒气体（物质）浓度应符合GBZ2的规定。</a:t>
            </a:r>
            <a:endPar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硫化氢：10-35PPM、可燃气：20%-50%、一氧化碳：50-150PPM</a:t>
            </a:r>
            <a:endPar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可燃气体浓度：当被测气体或蒸气的爆炸下限大于等于4%时，其被测浓度不大于0.5%（体积百分数）；当被测气体或蒸气的爆炸下限小于4%时，其被测浓度不大于0.2%（体积百分数）</a:t>
            </a:r>
            <a:endPar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13"/>
          <p:cNvPicPr>
            <a:picLocks noChangeAspect="1"/>
          </p:cNvPicPr>
          <p:nvPr>
            <p:custDataLst>
              <p:tags r:id="rId9"/>
            </p:custDataLst>
          </p:nvPr>
        </p:nvPicPr>
        <p:blipFill rotWithShape="1">
          <a:blip r:embed="rId10"/>
          <a:srcRect t="22710" b="22710"/>
          <a:stretch>
            <a:fillRect/>
          </a:stretch>
        </p:blipFill>
        <p:spPr>
          <a:xfrm>
            <a:off x="720090" y="2552065"/>
            <a:ext cx="5396230" cy="3469005"/>
          </a:xfrm>
          <a:custGeom>
            <a:avLst/>
            <a:gdLst/>
            <a:ahLst/>
            <a:cxnLst>
              <a:cxn ang="3">
                <a:pos x="hc" y="t"/>
              </a:cxn>
              <a:cxn ang="cd2">
                <a:pos x="l" y="vc"/>
              </a:cxn>
              <a:cxn ang="cd4">
                <a:pos x="hc" y="b"/>
              </a:cxn>
              <a:cxn ang="0">
                <a:pos x="r" y="vc"/>
              </a:cxn>
            </a:cxnLst>
            <a:rect l="l" t="t" r="r" b="b"/>
            <a:pathLst>
              <a:path w="9120" h="6720">
                <a:moveTo>
                  <a:pt x="0" y="0"/>
                </a:moveTo>
                <a:lnTo>
                  <a:pt x="9120" y="0"/>
                </a:lnTo>
                <a:lnTo>
                  <a:pt x="9120" y="6720"/>
                </a:lnTo>
                <a:lnTo>
                  <a:pt x="0" y="6720"/>
                </a:lnTo>
                <a:lnTo>
                  <a:pt x="0" y="0"/>
                </a:lnTo>
                <a:close/>
              </a:path>
            </a:pathLst>
          </a:custGeom>
        </p:spPr>
      </p:pic>
    </p:spTree>
    <p:custDataLst>
      <p:tags r:id="rId1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13" name="矩形 12"/>
          <p:cNvSpPr/>
          <p:nvPr/>
        </p:nvSpPr>
        <p:spPr>
          <a:xfrm>
            <a:off x="768152" y="962346"/>
            <a:ext cx="7920880" cy="553085"/>
          </a:xfrm>
          <a:prstGeom prst="rect">
            <a:avLst/>
          </a:prstGeom>
        </p:spPr>
        <p:txBody>
          <a:bodyPr wrap="square">
            <a:spAutoFit/>
          </a:bodyPr>
          <a:lstStyle/>
          <a:p>
            <a:pPr>
              <a:lnSpc>
                <a:spcPct val="150000"/>
              </a:lnSpc>
            </a:pPr>
            <a:r>
              <a:rPr lang="zh-CN" altLang="en-US" sz="2000" b="1" dirty="0">
                <a:solidFill>
                  <a:schemeClr val="dk1"/>
                </a:solidFill>
                <a:latin typeface="微软雅黑" panose="020B0503020204020204" pitchFamily="34" charset="-122"/>
                <a:ea typeface="微软雅黑" panose="020B0503020204020204" pitchFamily="34" charset="-122"/>
              </a:rPr>
              <a:t>五、</a:t>
            </a:r>
            <a:r>
              <a:rPr lang="zh-CN" altLang="en-US" sz="2000" dirty="0">
                <a:solidFill>
                  <a:schemeClr val="dk1"/>
                </a:solidFill>
                <a:latin typeface="微软雅黑" panose="020B0503020204020204" pitchFamily="34" charset="-122"/>
                <a:ea typeface="微软雅黑" panose="020B0503020204020204" pitchFamily="34" charset="-122"/>
              </a:rPr>
              <a:t>通风</a:t>
            </a:r>
            <a:r>
              <a:rPr lang="zh-CN" altLang="zh-CN" sz="2000" dirty="0">
                <a:solidFill>
                  <a:schemeClr val="dk1"/>
                </a:solidFill>
                <a:latin typeface="微软雅黑" panose="020B0503020204020204" pitchFamily="34" charset="-122"/>
                <a:ea typeface="微软雅黑" panose="020B0503020204020204" pitchFamily="34" charset="-122"/>
              </a:rPr>
              <a:t>应采取措施，保持受限空间空气良好流通。</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14" name="矩形 13"/>
          <p:cNvSpPr/>
          <p:nvPr>
            <p:custDataLst>
              <p:tags r:id="rId5"/>
            </p:custDataLst>
          </p:nvPr>
        </p:nvSpPr>
        <p:spPr>
          <a:xfrm>
            <a:off x="1347267" y="1481080"/>
            <a:ext cx="9254058" cy="2306955"/>
          </a:xfrm>
          <a:prstGeom prst="rect">
            <a:avLst/>
          </a:prstGeom>
        </p:spPr>
        <p:txBody>
          <a:bodyPr wrap="square">
            <a:spAutoFit/>
          </a:bodyPr>
          <a:lstStyle/>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rPr>
              <a:t>打开人孔、手孔、料孔、风门、烟门等与大气相通的设施进行自然通风。</a:t>
            </a:r>
            <a:endParaRPr lang="en-US" altLang="zh-CN" sz="2000" dirty="0">
              <a:solidFill>
                <a:schemeClr val="dk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rPr>
              <a:t>必要时，可采取强制通风</a:t>
            </a:r>
            <a:endParaRPr lang="en-US" altLang="zh-CN" sz="2000" dirty="0">
              <a:solidFill>
                <a:schemeClr val="dk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rPr>
              <a:t>采用管道送风时，送风前应对管道内介质和风源进行分析确认。</a:t>
            </a:r>
            <a:endParaRPr lang="zh-CN" altLang="en-US" sz="2000" dirty="0">
              <a:solidFill>
                <a:schemeClr val="dk1"/>
              </a:solidFill>
              <a:latin typeface="微软雅黑" panose="020B0503020204020204" pitchFamily="34" charset="-122"/>
              <a:ea typeface="微软雅黑" panose="020B0503020204020204" pitchFamily="34" charset="-122"/>
            </a:endParaRPr>
          </a:p>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rPr>
              <a:t>禁止向受限空间充氧气或富氧空气</a:t>
            </a:r>
            <a:r>
              <a:rPr lang="zh-CN" altLang="en-US" sz="2000" dirty="0">
                <a:solidFill>
                  <a:schemeClr val="dk1"/>
                </a:solidFill>
                <a:latin typeface="微软雅黑" panose="020B0503020204020204" pitchFamily="34" charset="-122"/>
                <a:ea typeface="微软雅黑" panose="020B0503020204020204" pitchFamily="34" charset="-122"/>
              </a:rPr>
              <a:t>。</a:t>
            </a:r>
            <a:endParaRPr lang="zh-CN" altLang="en-US" sz="2000" dirty="0">
              <a:solidFill>
                <a:schemeClr val="dk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15" name="矩形 14"/>
          <p:cNvSpPr/>
          <p:nvPr>
            <p:custDataLst>
              <p:tags r:id="rId6"/>
            </p:custDataLst>
          </p:nvPr>
        </p:nvSpPr>
        <p:spPr>
          <a:xfrm>
            <a:off x="1304755" y="2014492"/>
            <a:ext cx="309880" cy="460375"/>
          </a:xfrm>
          <a:prstGeom prst="rect">
            <a:avLst/>
          </a:prstGeom>
        </p:spPr>
        <p:txBody>
          <a:bodyPr wrap="none">
            <a:spAutoFit/>
          </a:bodyPr>
          <a:lstStyle/>
          <a:p>
            <a:pPr>
              <a:lnSpc>
                <a:spcPct val="150000"/>
              </a:lnSpc>
            </a:pPr>
            <a:r>
              <a:rPr lang="zh-CN" altLang="zh-CN" sz="1600" dirty="0">
                <a:solidFill>
                  <a:schemeClr val="dk2">
                    <a:lumMod val="25000"/>
                  </a:schemeClr>
                </a:solidFill>
                <a:latin typeface="微软雅黑" panose="020B0503020204020204" pitchFamily="34" charset="-122"/>
                <a:ea typeface="微软雅黑" panose="020B0503020204020204" pitchFamily="34" charset="-122"/>
              </a:rPr>
              <a:t> </a:t>
            </a:r>
            <a:endParaRPr lang="zh-CN" altLang="zh-CN" sz="1600" dirty="0">
              <a:solidFill>
                <a:schemeClr val="dk2">
                  <a:lumMod val="25000"/>
                </a:schemeClr>
              </a:solidFill>
              <a:latin typeface="微软雅黑" panose="020B0503020204020204" pitchFamily="34" charset="-122"/>
              <a:ea typeface="微软雅黑" panose="020B0503020204020204" pitchFamily="34" charset="-122"/>
            </a:endParaRPr>
          </a:p>
        </p:txBody>
      </p:sp>
      <p:sp>
        <p:nvSpPr>
          <p:cNvPr id="18" name="矩形 17"/>
          <p:cNvSpPr/>
          <p:nvPr>
            <p:custDataLst>
              <p:tags r:id="rId7"/>
            </p:custDataLst>
          </p:nvPr>
        </p:nvSpPr>
        <p:spPr>
          <a:xfrm>
            <a:off x="1086999" y="1691850"/>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8"/>
            </p:custDataLst>
          </p:nvPr>
        </p:nvSpPr>
        <p:spPr>
          <a:xfrm>
            <a:off x="1088731" y="2162809"/>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9"/>
            </p:custDataLst>
          </p:nvPr>
        </p:nvSpPr>
        <p:spPr>
          <a:xfrm>
            <a:off x="1088731" y="2589634"/>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3" name="矩形 22"/>
          <p:cNvSpPr/>
          <p:nvPr>
            <p:custDataLst>
              <p:tags r:id="rId10"/>
            </p:custDataLst>
          </p:nvPr>
        </p:nvSpPr>
        <p:spPr>
          <a:xfrm>
            <a:off x="1086999" y="3065115"/>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1"/>
            </p:custDataLst>
          </p:nvPr>
        </p:nvSpPr>
        <p:spPr>
          <a:xfrm>
            <a:off x="1611004" y="266506"/>
            <a:ext cx="4218295" cy="521970"/>
          </a:xfrm>
          <a:prstGeom prst="rect">
            <a:avLst/>
          </a:prstGeom>
        </p:spPr>
        <p:txBody>
          <a:bodyPr wrap="square">
            <a:spAutoFit/>
          </a:bodyPr>
          <a:lstStyle/>
          <a:p>
            <a:r>
              <a:rPr lang="zh-CN" altLang="zh-CN" sz="2800" dirty="0">
                <a:solidFill>
                  <a:schemeClr val="dk1"/>
                </a:solidFill>
                <a:latin typeface="微软雅黑" panose="020B0503020204020204" pitchFamily="34" charset="-122"/>
                <a:ea typeface="微软雅黑" panose="020B0503020204020204" pitchFamily="34" charset="-122"/>
              </a:rPr>
              <a:t>受限空间作业安全规范</a:t>
            </a:r>
            <a:endParaRPr lang="zh-CN" altLang="zh-CN" sz="2800" dirty="0">
              <a:solidFill>
                <a:schemeClr val="dk1"/>
              </a:solidFill>
              <a:latin typeface="微软雅黑" panose="020B0503020204020204" pitchFamily="34" charset="-122"/>
              <a:ea typeface="微软雅黑" panose="020B0503020204020204" pitchFamily="34" charset="-122"/>
            </a:endParaRPr>
          </a:p>
        </p:txBody>
      </p:sp>
      <p:sp>
        <p:nvSpPr>
          <p:cNvPr id="24" name="矩形 23"/>
          <p:cNvSpPr/>
          <p:nvPr/>
        </p:nvSpPr>
        <p:spPr>
          <a:xfrm>
            <a:off x="768152" y="3397599"/>
            <a:ext cx="7920880" cy="553085"/>
          </a:xfrm>
          <a:prstGeom prst="rect">
            <a:avLst/>
          </a:prstGeom>
        </p:spPr>
        <p:txBody>
          <a:bodyPr wrap="square">
            <a:spAutoFit/>
          </a:bodyPr>
          <a:lstStyle/>
          <a:p>
            <a:pPr>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六、</a:t>
            </a:r>
            <a:r>
              <a:rPr lang="zh-CN" altLang="en-US" sz="2000" dirty="0">
                <a:solidFill>
                  <a:srgbClr val="FF0000"/>
                </a:solidFill>
                <a:latin typeface="微软雅黑" panose="020B0503020204020204" pitchFamily="34" charset="-122"/>
                <a:ea typeface="微软雅黑" panose="020B0503020204020204" pitchFamily="34" charset="-122"/>
              </a:rPr>
              <a:t>监测</a:t>
            </a:r>
            <a:endParaRPr lang="zh-CN" altLang="en-US" sz="2000" dirty="0">
              <a:solidFill>
                <a:srgbClr val="FF000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086999" y="3993572"/>
            <a:ext cx="10961316" cy="4403655"/>
            <a:chOff x="683568" y="1484784"/>
            <a:chExt cx="8136904" cy="3879727"/>
          </a:xfrm>
        </p:grpSpPr>
        <p:sp>
          <p:nvSpPr>
            <p:cNvPr id="26" name="矩形 25"/>
            <p:cNvSpPr/>
            <p:nvPr>
              <p:custDataLst>
                <p:tags r:id="rId12"/>
              </p:custDataLst>
            </p:nvPr>
          </p:nvSpPr>
          <p:spPr>
            <a:xfrm>
              <a:off x="899592" y="2660130"/>
              <a:ext cx="7920880" cy="351335"/>
            </a:xfrm>
            <a:prstGeom prst="rect">
              <a:avLst/>
            </a:prstGeom>
          </p:spPr>
          <p:txBody>
            <a:bodyPr wrap="square">
              <a:spAutoFit/>
            </a:bodyPr>
            <a:lstStyle/>
            <a:p>
              <a:endParaRPr lang="zh-CN" altLang="en-US" sz="2000" dirty="0">
                <a:solidFill>
                  <a:schemeClr val="dk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683568" y="1484784"/>
              <a:ext cx="7883771" cy="3879727"/>
              <a:chOff x="683568" y="1484784"/>
              <a:chExt cx="7883771" cy="3879727"/>
            </a:xfrm>
          </p:grpSpPr>
          <p:sp>
            <p:nvSpPr>
              <p:cNvPr id="28" name="矩形 27"/>
              <p:cNvSpPr/>
              <p:nvPr/>
            </p:nvSpPr>
            <p:spPr>
              <a:xfrm>
                <a:off x="790475" y="1484784"/>
                <a:ext cx="7776864" cy="2168430"/>
              </a:xfrm>
              <a:prstGeom prst="rect">
                <a:avLst/>
              </a:prstGeom>
            </p:spPr>
            <p:txBody>
              <a:bodyPr wrap="square">
                <a:spAutoFit/>
              </a:bodyPr>
              <a:lstStyle/>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作业前30 min内，应对受限空间进行气体采样分析，分析合格后方可进入。</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分析仪器应在校验有效期内，使用前应保证其处于正常工作状态。</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采样点应有代表性，容积较大的受限空间，应采取上、中、下各部位取样。</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4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先通风，在检测，后进入！</a:t>
                </a:r>
                <a:endParaRPr lang="zh-CN" altLang="en-US" sz="4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4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矩形 28"/>
              <p:cNvSpPr/>
              <p:nvPr>
                <p:custDataLst>
                  <p:tags r:id="rId13"/>
                </p:custDataLst>
              </p:nvPr>
            </p:nvSpPr>
            <p:spPr>
              <a:xfrm>
                <a:off x="899592" y="2054570"/>
                <a:ext cx="7488832" cy="351335"/>
              </a:xfrm>
              <a:prstGeom prst="rect">
                <a:avLst/>
              </a:prstGeom>
            </p:spPr>
            <p:txBody>
              <a:bodyPr wrap="square">
                <a:spAutoFit/>
              </a:bodyPr>
              <a:lstStyle/>
              <a:p>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31" name="矩形 30"/>
              <p:cNvSpPr/>
              <p:nvPr>
                <p:custDataLst>
                  <p:tags r:id="rId14"/>
                </p:custDataLst>
              </p:nvPr>
            </p:nvSpPr>
            <p:spPr>
              <a:xfrm>
                <a:off x="914340" y="5013176"/>
                <a:ext cx="7128792" cy="351335"/>
              </a:xfrm>
              <a:prstGeom prst="rect">
                <a:avLst/>
              </a:prstGeom>
            </p:spPr>
            <p:txBody>
              <a:bodyPr wrap="square">
                <a:spAutoFit/>
              </a:bodyPr>
              <a:lstStyle/>
              <a:p>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32" name="矩形 31"/>
              <p:cNvSpPr/>
              <p:nvPr>
                <p:custDataLst>
                  <p:tags r:id="rId15"/>
                </p:custDataLst>
              </p:nvPr>
            </p:nvSpPr>
            <p:spPr>
              <a:xfrm>
                <a:off x="683568" y="1680632"/>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33" name="矩形 32"/>
              <p:cNvSpPr/>
              <p:nvPr>
                <p:custDataLst>
                  <p:tags r:id="rId16"/>
                </p:custDataLst>
              </p:nvPr>
            </p:nvSpPr>
            <p:spPr>
              <a:xfrm>
                <a:off x="683568" y="2059063"/>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34" name="矩形 33"/>
              <p:cNvSpPr/>
              <p:nvPr>
                <p:custDataLst>
                  <p:tags r:id="rId17"/>
                </p:custDataLst>
              </p:nvPr>
            </p:nvSpPr>
            <p:spPr>
              <a:xfrm>
                <a:off x="683568" y="2473649"/>
                <a:ext cx="144016" cy="144016"/>
              </a:xfrm>
              <a:prstGeom prst="rect">
                <a:avLst/>
              </a:prstGeom>
              <a:solidFill>
                <a:srgbClr val="7030A0"/>
              </a:solidFill>
              <a:ln>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spTree>
    <p:custDataLst>
      <p:tags r:id="rId1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3" name="矩形 2"/>
          <p:cNvSpPr/>
          <p:nvPr>
            <p:custDataLst>
              <p:tags r:id="rId5"/>
            </p:custDataLst>
          </p:nvPr>
        </p:nvSpPr>
        <p:spPr>
          <a:xfrm>
            <a:off x="0" y="0"/>
            <a:ext cx="3722097" cy="68580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矩形 13"/>
          <p:cNvSpPr/>
          <p:nvPr>
            <p:custDataLst>
              <p:tags r:id="rId6"/>
            </p:custDataLst>
          </p:nvPr>
        </p:nvSpPr>
        <p:spPr>
          <a:xfrm>
            <a:off x="393383" y="2115503"/>
            <a:ext cx="2936240" cy="3827780"/>
          </a:xfrm>
          <a:prstGeom prst="rect">
            <a:avLst/>
          </a:prstGeom>
          <a:solidFill>
            <a:schemeClr val="lt1"/>
          </a:solidFill>
          <a:ln w="3175">
            <a:noFill/>
          </a:ln>
          <a:effectLst>
            <a:outerShdw blurRad="50800" dist="38100" dir="5400000" algn="t" rotWithShape="0">
              <a:schemeClr val="dk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6" name="图片 15" descr="C:\Users\2GGTFQ2\Desktop\图片库\已购买-压缩\132378028.jpg132378028"/>
          <p:cNvPicPr>
            <a:picLocks noChangeAspect="1"/>
          </p:cNvPicPr>
          <p:nvPr>
            <p:custDataLst>
              <p:tags r:id="rId7"/>
            </p:custDataLst>
          </p:nvPr>
        </p:nvPicPr>
        <p:blipFill rotWithShape="1">
          <a:blip r:embed="rId8"/>
          <a:srcRect l="17713" r="17713"/>
          <a:stretch>
            <a:fillRect/>
          </a:stretch>
        </p:blipFill>
        <p:spPr>
          <a:xfrm>
            <a:off x="497761" y="2211070"/>
            <a:ext cx="2727484" cy="3636645"/>
          </a:xfrm>
          <a:prstGeom prst="rect">
            <a:avLst/>
          </a:prstGeom>
        </p:spPr>
      </p:pic>
      <p:sp>
        <p:nvSpPr>
          <p:cNvPr id="17" name="文本框 16"/>
          <p:cNvSpPr txBox="1"/>
          <p:nvPr>
            <p:custDataLst>
              <p:tags r:id="rId9"/>
            </p:custDataLst>
          </p:nvPr>
        </p:nvSpPr>
        <p:spPr>
          <a:xfrm>
            <a:off x="4271010" y="511175"/>
            <a:ext cx="7430770" cy="5835650"/>
          </a:xfrm>
          <a:prstGeom prst="rect">
            <a:avLst/>
          </a:prstGeom>
          <a:noFill/>
        </p:spPr>
        <p:txBody>
          <a:bodyPr vert="horz" lIns="90000" tIns="46800" rIns="90000" bIns="46800" rtlCol="0" anchor="ctr">
            <a:normAutofit fontScale="90000" lnSpcReduction="20000"/>
          </a:bodyPr>
          <a:lstStyle>
            <a:lvl1pPr marL="285750" indent="-285750" fontAlgn="auto">
              <a:lnSpc>
                <a:spcPct val="150000"/>
              </a:lnSpc>
              <a:spcBef>
                <a:spcPts val="0"/>
              </a:spcBef>
              <a:spcAft>
                <a:spcPts val="800"/>
              </a:spcAft>
              <a:buFont typeface="+mj-ea"/>
              <a:buAutoNum type="ea1JpnChsDbPeriod"/>
              <a:defRPr sz="1100" u="none" strike="noStrike" cap="none" spc="150" normalizeH="0" baseline="0">
                <a:solidFill>
                  <a:schemeClr val="tx1">
                    <a:lumMod val="95000"/>
                    <a:lumOff val="5000"/>
                  </a:schemeClr>
                </a:solidFill>
                <a:uFillTx/>
                <a:latin typeface="微软雅黑 Light" panose="020B0502040204020203" pitchFamily="34" charset="-122"/>
                <a:ea typeface="微软雅黑 Light" panose="020B0502040204020203" pitchFamily="34" charset="-122"/>
              </a:defRPr>
            </a:lvl1pPr>
            <a:lvl2pPr marL="685800" indent="-228600" fontAlgn="auto">
              <a:lnSpc>
                <a:spcPct val="130000"/>
              </a:lnSpc>
              <a:spcBef>
                <a:spcPts val="0"/>
              </a:spcBef>
              <a:spcAft>
                <a:spcPts val="1000"/>
              </a:spcAft>
              <a:buFont typeface="Arial" panose="020B0604020202020204" pitchFamily="34" charset="0"/>
              <a:buChar char="•"/>
              <a:tabLst>
                <a:tab pos="1609725" algn="l"/>
              </a:tabLst>
              <a:defRPr sz="1600" u="none" strike="noStrike" cap="none" spc="150" normalizeH="0" baseline="0">
                <a:uFillTx/>
                <a:latin typeface="微软雅黑" panose="020B0503020204020204" pitchFamily="34" charset="-122"/>
                <a:ea typeface="微软雅黑" panose="020B0503020204020204" pitchFamily="34" charset="-122"/>
              </a:defRPr>
            </a:lvl2pPr>
            <a:lvl3pPr marL="11430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3pPr>
            <a:lvl4pPr marL="16002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4pPr>
            <a:lvl5pPr marL="2057400" indent="-228600" fontAlgn="auto">
              <a:lnSpc>
                <a:spcPct val="130000"/>
              </a:lnSpc>
              <a:spcBef>
                <a:spcPts val="0"/>
              </a:spcBef>
              <a:spcAft>
                <a:spcPts val="1000"/>
              </a:spcAft>
              <a:buFont typeface="Arial" panose="020B0604020202020204" pitchFamily="34" charset="0"/>
              <a:buChar char="•"/>
              <a:defRPr sz="1600" u="none" strike="noStrike" cap="none" spc="150" normalizeH="0" baseline="0">
                <a:uFillTx/>
                <a:latin typeface="微软雅黑" panose="020B0503020204020204" pitchFamily="34" charset="-122"/>
                <a:ea typeface="微软雅黑" panose="020B0503020204020204" pitchFamily="34"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31800" lvl="0" indent="-431800" algn="l">
              <a:lnSpc>
                <a:spcPct val="150000"/>
              </a:lnSpc>
              <a:spcBef>
                <a:spcPts val="800"/>
              </a:spcBef>
              <a:spcAft>
                <a:spcPts val="1000"/>
              </a:spcAft>
              <a:buClr>
                <a:schemeClr val="tx1">
                  <a:lumMod val="95000"/>
                  <a:lumOff val="5000"/>
                </a:schemeClr>
              </a:buClr>
              <a:buSzPct val="100000"/>
            </a:pPr>
            <a:r>
              <a:rPr lang="zh-CN" altLang="zh-CN" sz="160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作业中应定时监测，至少每2 h监测一次，如监测分析结果有明显变化，则应加大监测频率；作业中断超过60min应重新进行监测分析，对可能释放有害物质的受限空间，应连续监测。情况异常时应立即停止作业，撤离人员，经对现场处理，并取样分析合格后方可恢复作业。</a:t>
            </a:r>
            <a:endParaRPr lang="zh-CN" altLang="zh-CN" sz="160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31800" lvl="0" indent="-431800" algn="l">
              <a:lnSpc>
                <a:spcPct val="150000"/>
              </a:lnSpc>
              <a:spcBef>
                <a:spcPts val="800"/>
              </a:spcBef>
              <a:spcAft>
                <a:spcPts val="1000"/>
              </a:spcAft>
              <a:buClr>
                <a:schemeClr val="tx1">
                  <a:lumMod val="95000"/>
                  <a:lumOff val="5000"/>
                </a:schemeClr>
              </a:buClr>
              <a:buSzPct val="100000"/>
            </a:pPr>
            <a:r>
              <a:rPr lang="zh-CN" altLang="en-US" sz="160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涂刷具有挥发性溶剂的涂料时，应做连续分析，并采取强制通风措施。</a:t>
            </a:r>
            <a:endParaRPr lang="zh-CN" altLang="en-US" sz="160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49300" lvl="1" indent="-304800" algn="l" fontAlgn="ctr">
              <a:lnSpc>
                <a:spcPct val="130000"/>
              </a:lnSpc>
              <a:spcBef>
                <a:spcPts val="0"/>
              </a:spcBef>
              <a:spcAft>
                <a:spcPts val="0"/>
              </a:spcAft>
              <a:buSzPct val="100000"/>
              <a:buFont typeface="+mj-lt"/>
              <a:buAutoNum type="arabicPeriod"/>
            </a:pPr>
            <a:r>
              <a:rPr lang="zh-CN" altLang="en-US"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个体防护措施</a:t>
            </a:r>
            <a:endParaRPr lang="zh-CN" altLang="en-US"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31800" lvl="0" indent="-431800" algn="l">
              <a:lnSpc>
                <a:spcPct val="150000"/>
              </a:lnSpc>
              <a:spcBef>
                <a:spcPts val="800"/>
              </a:spcBef>
              <a:spcAft>
                <a:spcPts val="1000"/>
              </a:spcAft>
              <a:buClr>
                <a:schemeClr val="tx1">
                  <a:lumMod val="95000"/>
                  <a:lumOff val="5000"/>
                </a:schemeClr>
              </a:buClr>
              <a:buSzPct val="100000"/>
            </a:pPr>
            <a:r>
              <a:rPr lang="zh-CN" altLang="zh-CN" sz="160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在缺氧或有毒的受限空间作业时，应佩戴隔离式防护面具，必要时作业人员应拴带救生绳。</a:t>
            </a:r>
            <a:endParaRPr lang="zh-CN" altLang="zh-CN" sz="160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31800" lvl="0" indent="-431800" algn="l">
              <a:lnSpc>
                <a:spcPct val="150000"/>
              </a:lnSpc>
              <a:spcBef>
                <a:spcPts val="800"/>
              </a:spcBef>
              <a:spcAft>
                <a:spcPts val="1000"/>
              </a:spcAft>
              <a:buClr>
                <a:schemeClr val="tx1">
                  <a:lumMod val="95000"/>
                  <a:lumOff val="5000"/>
                </a:schemeClr>
              </a:buClr>
              <a:buSzPct val="100000"/>
            </a:pPr>
            <a:r>
              <a:rPr lang="zh-CN" altLang="zh-CN" sz="160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在易燃易爆的受限空间作业时，应穿防静电工作服、工作鞋，使用防爆型低压灯具及不发生火花的工具。</a:t>
            </a:r>
            <a:endParaRPr lang="zh-CN" altLang="zh-CN" sz="160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31800" lvl="0" indent="-431800" algn="l">
              <a:lnSpc>
                <a:spcPct val="150000"/>
              </a:lnSpc>
              <a:spcBef>
                <a:spcPts val="800"/>
              </a:spcBef>
              <a:spcAft>
                <a:spcPts val="1000"/>
              </a:spcAft>
              <a:buClr>
                <a:schemeClr val="tx1">
                  <a:lumMod val="95000"/>
                  <a:lumOff val="5000"/>
                </a:schemeClr>
              </a:buClr>
              <a:buSzPct val="100000"/>
            </a:pPr>
            <a:r>
              <a:rPr lang="zh-CN" altLang="zh-CN" sz="160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在有酸碱等腐蚀性介质的受限空间作业时，应穿戴好防酸碱工作服、工作鞋、手套等护品。</a:t>
            </a:r>
            <a:endParaRPr lang="zh-CN" altLang="zh-CN" sz="160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31800" lvl="0" indent="-431800" algn="l">
              <a:lnSpc>
                <a:spcPct val="150000"/>
              </a:lnSpc>
              <a:spcBef>
                <a:spcPts val="800"/>
              </a:spcBef>
              <a:spcAft>
                <a:spcPts val="1000"/>
              </a:spcAft>
              <a:buClr>
                <a:schemeClr val="tx1">
                  <a:lumMod val="95000"/>
                  <a:lumOff val="5000"/>
                </a:schemeClr>
              </a:buClr>
              <a:buSzPct val="100000"/>
            </a:pPr>
            <a:r>
              <a:rPr lang="zh-CN" altLang="zh-CN" sz="160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在产生噪声的受限空间作业时，应配戴耳塞或耳罩等防噪声护具。</a:t>
            </a:r>
            <a:endParaRPr lang="zh-CN" altLang="zh-CN" sz="160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31800" lvl="0" indent="-431800" algn="l">
              <a:lnSpc>
                <a:spcPct val="150000"/>
              </a:lnSpc>
              <a:spcBef>
                <a:spcPts val="800"/>
              </a:spcBef>
              <a:spcAft>
                <a:spcPts val="1000"/>
              </a:spcAft>
              <a:buClr>
                <a:schemeClr val="tx1">
                  <a:lumMod val="95000"/>
                  <a:lumOff val="5000"/>
                </a:schemeClr>
              </a:buClr>
              <a:buSzPct val="100000"/>
            </a:pPr>
            <a:r>
              <a:rPr lang="zh-CN" altLang="en-US" sz="160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在毒性气体浓度高，毒性不明或缺氧的可移动性作业环境中应选用供氧式呼吸器。</a:t>
            </a:r>
            <a:endParaRPr lang="zh-CN" altLang="en-US" sz="160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标题 1"/>
          <p:cNvSpPr txBox="1"/>
          <p:nvPr>
            <p:custDataLst>
              <p:tags r:id="rId10"/>
            </p:custDataLst>
          </p:nvPr>
        </p:nvSpPr>
        <p:spPr>
          <a:xfrm>
            <a:off x="243840" y="720725"/>
            <a:ext cx="3182938" cy="1123950"/>
          </a:xfrm>
          <a:prstGeom prst="rect">
            <a:avLst/>
          </a:prstGeom>
        </p:spPr>
        <p:txBody>
          <a:bodyPr vert="horz" lIns="91440" tIns="45720" rIns="91440" bIns="45720" rtlCol="0" anchor="ctr" anchorCtr="0">
            <a:norm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indent="0" algn="ctr">
              <a:lnSpc>
                <a:spcPct val="100000"/>
              </a:lnSpc>
              <a:spcBef>
                <a:spcPts val="0"/>
              </a:spcBef>
              <a:spcAft>
                <a:spcPts val="0"/>
              </a:spcAft>
              <a:buSzPct val="100000"/>
              <a:buNone/>
            </a:pPr>
            <a:r>
              <a:rPr lang="zh-CN" altLang="zh-CN" sz="3200" spc="300" dirty="0">
                <a:solidFill>
                  <a:schemeClr val="accent1">
                    <a:lumMod val="75000"/>
                  </a:schemeClr>
                </a:solidFill>
                <a:latin typeface="微软雅黑" panose="020B0503020204020204" pitchFamily="34" charset="-122"/>
              </a:rPr>
              <a:t>受限空间作业安全规范</a:t>
            </a:r>
            <a:endParaRPr lang="zh-CN" altLang="zh-CN" sz="3200" spc="300" dirty="0">
              <a:solidFill>
                <a:schemeClr val="accent1">
                  <a:lumMod val="75000"/>
                </a:schemeClr>
              </a:solidFill>
              <a:latin typeface="微软雅黑" panose="020B0503020204020204" pitchFamily="34" charset="-122"/>
            </a:endParaRPr>
          </a:p>
        </p:txBody>
      </p:sp>
    </p:spTree>
    <p:custDataLst>
      <p:tags r:id="rId1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64787" y="570450"/>
            <a:ext cx="4454296" cy="4523981"/>
            <a:chOff x="3320100" y="743860"/>
            <a:chExt cx="4454296" cy="3804442"/>
          </a:xfrm>
        </p:grpSpPr>
        <p:sp>
          <p:nvSpPr>
            <p:cNvPr id="6" name="矩形 5"/>
            <p:cNvSpPr/>
            <p:nvPr>
              <p:custDataLst>
                <p:tags r:id="rId1"/>
              </p:custDataLst>
            </p:nvPr>
          </p:nvSpPr>
          <p:spPr>
            <a:xfrm>
              <a:off x="3631587" y="1344238"/>
              <a:ext cx="4134465" cy="440002"/>
            </a:xfrm>
            <a:prstGeom prst="rect">
              <a:avLst/>
            </a:prstGeom>
            <a:noFill/>
          </p:spPr>
          <p:txBody>
            <a:bodyPr wrap="none">
              <a:spAutoFit/>
            </a:bodyPr>
            <a:p>
              <a:r>
                <a:rPr lang="en-US" altLang="zh-CN" sz="2800" dirty="0">
                  <a:solidFill>
                    <a:schemeClr val="tx1"/>
                  </a:solidFill>
                  <a:latin typeface="黑体" panose="02010609060101010101" pitchFamily="49" charset="-122"/>
                  <a:ea typeface="黑体" panose="02010609060101010101" pitchFamily="49" charset="-122"/>
                </a:rPr>
                <a:t>2.</a:t>
              </a:r>
              <a:r>
                <a:rPr lang="zh-CN" altLang="zh-CN" sz="2800" dirty="0">
                  <a:solidFill>
                    <a:schemeClr val="tx1"/>
                  </a:solidFill>
                  <a:latin typeface="黑体" panose="02010609060101010101" pitchFamily="49" charset="-122"/>
                  <a:ea typeface="黑体" panose="02010609060101010101" pitchFamily="49" charset="-122"/>
                </a:rPr>
                <a:t>受限空间作业安全规范</a:t>
              </a:r>
              <a:endParaRPr lang="zh-CN" altLang="zh-CN" sz="2800" dirty="0">
                <a:solidFill>
                  <a:schemeClr val="tx1"/>
                </a:solidFill>
                <a:latin typeface="黑体" panose="02010609060101010101" pitchFamily="49" charset="-122"/>
                <a:ea typeface="黑体" panose="02010609060101010101" pitchFamily="49" charset="-122"/>
              </a:endParaRPr>
            </a:p>
          </p:txBody>
        </p:sp>
        <p:sp>
          <p:nvSpPr>
            <p:cNvPr id="7" name="流程图: 过程 6"/>
            <p:cNvSpPr/>
            <p:nvPr>
              <p:custDataLst>
                <p:tags r:id="rId2"/>
              </p:custDataLst>
            </p:nvPr>
          </p:nvSpPr>
          <p:spPr>
            <a:xfrm>
              <a:off x="3320100" y="923468"/>
              <a:ext cx="144016" cy="144016"/>
            </a:xfrm>
            <a:prstGeom prst="flowChartProcess">
              <a:avLst/>
            </a:prstGeom>
            <a:solidFill>
              <a:srgbClr val="00B050"/>
            </a:solidFill>
            <a:ln>
              <a:noFill/>
            </a:ln>
            <a:effectLst>
              <a:outerShdw blurRad="190500" dist="177800" dir="96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solidFill>
                  <a:schemeClr val="tx1"/>
                </a:solidFill>
                <a:latin typeface="黑体" panose="02010609060101010101" pitchFamily="49" charset="-122"/>
                <a:ea typeface="黑体" panose="02010609060101010101" pitchFamily="49" charset="-122"/>
              </a:endParaRPr>
            </a:p>
          </p:txBody>
        </p:sp>
        <p:sp>
          <p:nvSpPr>
            <p:cNvPr id="8" name="矩形 7"/>
            <p:cNvSpPr/>
            <p:nvPr>
              <p:custDataLst>
                <p:tags r:id="rId3"/>
              </p:custDataLst>
            </p:nvPr>
          </p:nvSpPr>
          <p:spPr>
            <a:xfrm>
              <a:off x="3618252" y="743860"/>
              <a:ext cx="3569335" cy="759887"/>
            </a:xfrm>
            <a:prstGeom prst="rect">
              <a:avLst/>
            </a:prstGeom>
            <a:noFill/>
            <a:ln>
              <a:noFill/>
            </a:ln>
          </p:spPr>
          <p:txBody>
            <a:bodyPr wrap="none">
              <a:spAutoFit/>
            </a:bodyPr>
            <a:p>
              <a:pPr marL="0" lvl="0" indent="0" algn="l">
                <a:lnSpc>
                  <a:spcPct val="120000"/>
                </a:lnSpc>
                <a:spcBef>
                  <a:spcPts val="0"/>
                </a:spcBef>
                <a:spcAft>
                  <a:spcPts val="0"/>
                </a:spcAft>
                <a:buSzPct val="100000"/>
                <a:buFontTx/>
              </a:pPr>
              <a:r>
                <a:rPr lang="en-US" altLang="zh-CN" sz="2800" dirty="0">
                  <a:latin typeface="黑体" panose="02010609060101010101" pitchFamily="49" charset="-122"/>
                  <a:ea typeface="黑体" panose="02010609060101010101" pitchFamily="49" charset="-122"/>
                </a:rPr>
                <a:t>1.</a:t>
              </a:r>
              <a:r>
                <a:rPr lang="en-US" altLang="zh-CN" sz="2800" dirty="0">
                  <a:latin typeface="黑体" panose="02010609060101010101" pitchFamily="49" charset="-122"/>
                  <a:ea typeface="黑体" panose="02010609060101010101" pitchFamily="49" charset="-122"/>
                </a:rPr>
                <a:t>动火作业安全规范</a:t>
              </a:r>
              <a:endParaRPr lang="zh-CN" altLang="zh-CN" sz="4400" b="1" spc="300" dirty="0">
                <a:solidFill>
                  <a:schemeClr val="dk1">
                    <a:lumMod val="85000"/>
                    <a:lumOff val="15000"/>
                  </a:schemeClr>
                </a:solidFill>
                <a:latin typeface="Arial" panose="020B0604020202020204" pitchFamily="34" charset="0"/>
                <a:ea typeface="汉仪旗黑-85S" panose="00020600040101010101" pitchFamily="18" charset="-122"/>
              </a:endParaRPr>
            </a:p>
          </p:txBody>
        </p:sp>
        <p:sp>
          <p:nvSpPr>
            <p:cNvPr id="9" name="矩形 8"/>
            <p:cNvSpPr/>
            <p:nvPr/>
          </p:nvSpPr>
          <p:spPr>
            <a:xfrm>
              <a:off x="3639931" y="1876052"/>
              <a:ext cx="4134465" cy="440002"/>
            </a:xfrm>
            <a:prstGeom prst="rect">
              <a:avLst/>
            </a:prstGeom>
            <a:noFill/>
          </p:spPr>
          <p:txBody>
            <a:bodyPr wrap="none">
              <a:spAutoFit/>
            </a:bodyPr>
            <a:p>
              <a:r>
                <a:rPr lang="en-US" altLang="zh-CN" sz="2800" dirty="0">
                  <a:solidFill>
                    <a:schemeClr val="dk1"/>
                  </a:solidFill>
                  <a:latin typeface="黑体" panose="02010609060101010101" pitchFamily="49" charset="-122"/>
                  <a:ea typeface="黑体" panose="02010609060101010101" pitchFamily="49" charset="-122"/>
                </a:rPr>
                <a:t>3.</a:t>
              </a:r>
              <a:r>
                <a:rPr lang="zh-CN" altLang="zh-CN" sz="2800" dirty="0">
                  <a:solidFill>
                    <a:schemeClr val="dk1"/>
                  </a:solidFill>
                  <a:latin typeface="黑体" panose="02010609060101010101" pitchFamily="49" charset="-122"/>
                  <a:ea typeface="黑体" panose="02010609060101010101" pitchFamily="49" charset="-122"/>
                </a:rPr>
                <a:t>盲板抽堵作业安全规范</a:t>
              </a:r>
              <a:endParaRPr lang="zh-CN" altLang="zh-CN" sz="2800" dirty="0">
                <a:solidFill>
                  <a:schemeClr val="dk1"/>
                </a:solidFill>
                <a:latin typeface="黑体" panose="02010609060101010101" pitchFamily="49" charset="-122"/>
                <a:ea typeface="黑体" panose="02010609060101010101" pitchFamily="49" charset="-122"/>
              </a:endParaRPr>
            </a:p>
          </p:txBody>
        </p:sp>
        <p:sp>
          <p:nvSpPr>
            <p:cNvPr id="13" name="流程图: 过程 12"/>
            <p:cNvSpPr/>
            <p:nvPr>
              <p:custDataLst>
                <p:tags r:id="rId4"/>
              </p:custDataLst>
            </p:nvPr>
          </p:nvSpPr>
          <p:spPr>
            <a:xfrm>
              <a:off x="3320100" y="1466444"/>
              <a:ext cx="144016" cy="144016"/>
            </a:xfrm>
            <a:prstGeom prst="flowChartProcess">
              <a:avLst/>
            </a:prstGeom>
            <a:solidFill>
              <a:srgbClr val="00B050"/>
            </a:solidFill>
            <a:ln>
              <a:noFill/>
            </a:ln>
            <a:effectLst>
              <a:outerShdw blurRad="190500" dist="177800" dir="96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solidFill>
                  <a:schemeClr val="tx1"/>
                </a:solidFill>
                <a:latin typeface="黑体" panose="02010609060101010101" pitchFamily="49" charset="-122"/>
                <a:ea typeface="黑体" panose="02010609060101010101" pitchFamily="49" charset="-122"/>
              </a:endParaRPr>
            </a:p>
          </p:txBody>
        </p:sp>
        <p:sp>
          <p:nvSpPr>
            <p:cNvPr id="14" name="流程图: 过程 13"/>
            <p:cNvSpPr/>
            <p:nvPr>
              <p:custDataLst>
                <p:tags r:id="rId5"/>
              </p:custDataLst>
            </p:nvPr>
          </p:nvSpPr>
          <p:spPr>
            <a:xfrm>
              <a:off x="3320100" y="2047464"/>
              <a:ext cx="144016" cy="144016"/>
            </a:xfrm>
            <a:prstGeom prst="flowChartProcess">
              <a:avLst/>
            </a:prstGeom>
            <a:solidFill>
              <a:srgbClr val="00B050"/>
            </a:solidFill>
            <a:ln>
              <a:noFill/>
            </a:ln>
            <a:effectLst>
              <a:outerShdw blurRad="190500" dist="177800" dir="96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solidFill>
                  <a:schemeClr val="tx1"/>
                </a:solidFill>
                <a:latin typeface="黑体" panose="02010609060101010101" pitchFamily="49" charset="-122"/>
                <a:ea typeface="黑体" panose="02010609060101010101" pitchFamily="49" charset="-122"/>
              </a:endParaRPr>
            </a:p>
          </p:txBody>
        </p:sp>
        <p:sp>
          <p:nvSpPr>
            <p:cNvPr id="15" name="矩形 14"/>
            <p:cNvSpPr/>
            <p:nvPr/>
          </p:nvSpPr>
          <p:spPr>
            <a:xfrm>
              <a:off x="3635896" y="2409604"/>
              <a:ext cx="3416320" cy="440002"/>
            </a:xfrm>
            <a:prstGeom prst="rect">
              <a:avLst/>
            </a:prstGeom>
          </p:spPr>
          <p:txBody>
            <a:bodyPr wrap="none">
              <a:spAutoFit/>
            </a:bodyPr>
            <a:p>
              <a:pPr>
                <a:buFontTx/>
                <a:buNone/>
              </a:pPr>
              <a:r>
                <a:rPr lang="en-US" altLang="zh-CN" sz="2800" dirty="0">
                  <a:solidFill>
                    <a:srgbClr val="0070C0"/>
                  </a:solidFill>
                  <a:latin typeface="黑体" panose="02010609060101010101" pitchFamily="49" charset="-122"/>
                  <a:ea typeface="黑体" panose="02010609060101010101" pitchFamily="49" charset="-122"/>
                </a:rPr>
                <a:t>4.</a:t>
              </a:r>
              <a:r>
                <a:rPr lang="zh-CN" altLang="zh-CN" sz="2800" dirty="0">
                  <a:solidFill>
                    <a:srgbClr val="0070C0"/>
                  </a:solidFill>
                  <a:latin typeface="黑体" panose="02010609060101010101" pitchFamily="49" charset="-122"/>
                  <a:ea typeface="黑体" panose="02010609060101010101" pitchFamily="49" charset="-122"/>
                </a:rPr>
                <a:t>高处作业安全规范</a:t>
              </a:r>
              <a:endParaRPr lang="zh-CN" altLang="zh-CN" sz="2800" dirty="0">
                <a:solidFill>
                  <a:srgbClr val="0070C0"/>
                </a:solidFill>
                <a:latin typeface="黑体" panose="02010609060101010101" pitchFamily="49" charset="-122"/>
                <a:ea typeface="黑体" panose="02010609060101010101" pitchFamily="49" charset="-122"/>
              </a:endParaRPr>
            </a:p>
          </p:txBody>
        </p:sp>
        <p:sp>
          <p:nvSpPr>
            <p:cNvPr id="38" name="流程图: 过程 37"/>
            <p:cNvSpPr/>
            <p:nvPr>
              <p:custDataLst>
                <p:tags r:id="rId6"/>
              </p:custDataLst>
            </p:nvPr>
          </p:nvSpPr>
          <p:spPr>
            <a:xfrm>
              <a:off x="3320100" y="2571138"/>
              <a:ext cx="144016" cy="144016"/>
            </a:xfrm>
            <a:prstGeom prst="flowChartProcess">
              <a:avLst/>
            </a:prstGeom>
            <a:solidFill>
              <a:srgbClr val="00B050"/>
            </a:solidFill>
            <a:ln>
              <a:noFill/>
            </a:ln>
            <a:effectLst>
              <a:outerShdw blurRad="190500" dist="177800" dir="96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solidFill>
                  <a:schemeClr val="tx1"/>
                </a:solidFill>
                <a:latin typeface="黑体" panose="02010609060101010101" pitchFamily="49" charset="-122"/>
                <a:ea typeface="黑体" panose="02010609060101010101" pitchFamily="49" charset="-122"/>
              </a:endParaRPr>
            </a:p>
          </p:txBody>
        </p:sp>
        <p:sp>
          <p:nvSpPr>
            <p:cNvPr id="39" name="矩形 38"/>
            <p:cNvSpPr/>
            <p:nvPr>
              <p:custDataLst>
                <p:tags r:id="rId7"/>
              </p:custDataLst>
            </p:nvPr>
          </p:nvSpPr>
          <p:spPr>
            <a:xfrm>
              <a:off x="3621148" y="2950344"/>
              <a:ext cx="3416320" cy="440002"/>
            </a:xfrm>
            <a:prstGeom prst="rect">
              <a:avLst/>
            </a:prstGeom>
          </p:spPr>
          <p:txBody>
            <a:bodyPr wrap="none">
              <a:spAutoFit/>
            </a:bodyPr>
            <a:p>
              <a:r>
                <a:rPr lang="en-US" altLang="zh-CN" sz="2800" dirty="0">
                  <a:solidFill>
                    <a:schemeClr val="accent4">
                      <a:lumMod val="50000"/>
                    </a:schemeClr>
                  </a:solidFill>
                  <a:latin typeface="黑体" panose="02010609060101010101" pitchFamily="49" charset="-122"/>
                  <a:ea typeface="黑体" panose="02010609060101010101" pitchFamily="49" charset="-122"/>
                </a:rPr>
                <a:t>5.</a:t>
              </a:r>
              <a:r>
                <a:rPr lang="zh-CN" altLang="zh-CN" sz="2800" dirty="0">
                  <a:solidFill>
                    <a:schemeClr val="accent4">
                      <a:lumMod val="50000"/>
                    </a:schemeClr>
                  </a:solidFill>
                  <a:latin typeface="黑体" panose="02010609060101010101" pitchFamily="49" charset="-122"/>
                  <a:ea typeface="黑体" panose="02010609060101010101" pitchFamily="49" charset="-122"/>
                </a:rPr>
                <a:t>吊装作业安全规范</a:t>
              </a:r>
              <a:endParaRPr lang="zh-CN" altLang="zh-CN" sz="2800" dirty="0">
                <a:solidFill>
                  <a:schemeClr val="accent4">
                    <a:lumMod val="50000"/>
                  </a:schemeClr>
                </a:solidFill>
                <a:latin typeface="黑体" panose="02010609060101010101" pitchFamily="49" charset="-122"/>
                <a:ea typeface="黑体" panose="02010609060101010101" pitchFamily="49" charset="-122"/>
              </a:endParaRPr>
            </a:p>
          </p:txBody>
        </p:sp>
        <p:sp>
          <p:nvSpPr>
            <p:cNvPr id="40" name="流程图: 过程 39"/>
            <p:cNvSpPr/>
            <p:nvPr>
              <p:custDataLst>
                <p:tags r:id="rId8"/>
              </p:custDataLst>
            </p:nvPr>
          </p:nvSpPr>
          <p:spPr>
            <a:xfrm>
              <a:off x="3334848" y="3111289"/>
              <a:ext cx="144016" cy="144016"/>
            </a:xfrm>
            <a:prstGeom prst="flowChartProcess">
              <a:avLst/>
            </a:prstGeom>
            <a:solidFill>
              <a:srgbClr val="00B050"/>
            </a:solidFill>
            <a:ln>
              <a:noFill/>
            </a:ln>
            <a:effectLst>
              <a:outerShdw blurRad="190500" dist="177800" dir="96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solidFill>
                  <a:schemeClr val="tx1"/>
                </a:solidFill>
                <a:latin typeface="黑体" panose="02010609060101010101" pitchFamily="49" charset="-122"/>
                <a:ea typeface="黑体" panose="02010609060101010101" pitchFamily="49" charset="-122"/>
              </a:endParaRPr>
            </a:p>
          </p:txBody>
        </p:sp>
        <p:sp>
          <p:nvSpPr>
            <p:cNvPr id="41" name="矩形 40"/>
            <p:cNvSpPr/>
            <p:nvPr/>
          </p:nvSpPr>
          <p:spPr>
            <a:xfrm>
              <a:off x="3621148" y="3532236"/>
              <a:ext cx="3416320" cy="440002"/>
            </a:xfrm>
            <a:prstGeom prst="rect">
              <a:avLst/>
            </a:prstGeom>
          </p:spPr>
          <p:txBody>
            <a:bodyPr wrap="none">
              <a:spAutoFit/>
            </a:bodyPr>
            <a:p>
              <a:r>
                <a:rPr lang="en-US" altLang="zh-CN" sz="2800" dirty="0">
                  <a:solidFill>
                    <a:schemeClr val="dk1"/>
                  </a:solidFill>
                  <a:latin typeface="黑体" panose="02010609060101010101" pitchFamily="49" charset="-122"/>
                  <a:ea typeface="黑体" panose="02010609060101010101" pitchFamily="49" charset="-122"/>
                </a:rPr>
                <a:t>6.</a:t>
              </a:r>
              <a:r>
                <a:rPr lang="zh-CN" altLang="zh-CN" sz="2800" dirty="0">
                  <a:solidFill>
                    <a:schemeClr val="dk1"/>
                  </a:solidFill>
                  <a:latin typeface="黑体" panose="02010609060101010101" pitchFamily="49" charset="-122"/>
                  <a:ea typeface="黑体" panose="02010609060101010101" pitchFamily="49" charset="-122"/>
                </a:rPr>
                <a:t>动土作业安全规范</a:t>
              </a:r>
              <a:endParaRPr lang="zh-CN" altLang="zh-CN" sz="2800" dirty="0">
                <a:solidFill>
                  <a:schemeClr val="dk1"/>
                </a:solidFill>
                <a:latin typeface="黑体" panose="02010609060101010101" pitchFamily="49" charset="-122"/>
                <a:ea typeface="黑体" panose="02010609060101010101" pitchFamily="49" charset="-122"/>
              </a:endParaRPr>
            </a:p>
          </p:txBody>
        </p:sp>
        <p:sp>
          <p:nvSpPr>
            <p:cNvPr id="42" name="矩形 41"/>
            <p:cNvSpPr/>
            <p:nvPr/>
          </p:nvSpPr>
          <p:spPr>
            <a:xfrm>
              <a:off x="3618252" y="4108300"/>
              <a:ext cx="3416320" cy="440002"/>
            </a:xfrm>
            <a:prstGeom prst="rect">
              <a:avLst/>
            </a:prstGeom>
          </p:spPr>
          <p:txBody>
            <a:bodyPr wrap="none">
              <a:spAutoFit/>
            </a:bodyPr>
            <a:p>
              <a:r>
                <a:rPr lang="en-US" altLang="zh-CN" sz="2800" dirty="0">
                  <a:solidFill>
                    <a:schemeClr val="dk1"/>
                  </a:solidFill>
                  <a:latin typeface="黑体" panose="02010609060101010101" pitchFamily="49" charset="-122"/>
                  <a:ea typeface="黑体" panose="02010609060101010101" pitchFamily="49" charset="-122"/>
                </a:rPr>
                <a:t>7.</a:t>
              </a:r>
              <a:r>
                <a:rPr lang="zh-CN" altLang="zh-CN" sz="2800" dirty="0">
                  <a:solidFill>
                    <a:schemeClr val="dk1"/>
                  </a:solidFill>
                  <a:latin typeface="黑体" panose="02010609060101010101" pitchFamily="49" charset="-122"/>
                  <a:ea typeface="黑体" panose="02010609060101010101" pitchFamily="49" charset="-122"/>
                </a:rPr>
                <a:t>断路作业安全规范</a:t>
              </a:r>
              <a:endParaRPr lang="zh-CN" altLang="zh-CN" sz="2800" dirty="0">
                <a:solidFill>
                  <a:schemeClr val="dk1"/>
                </a:solidFill>
                <a:latin typeface="黑体" panose="02010609060101010101" pitchFamily="49" charset="-122"/>
                <a:ea typeface="黑体" panose="02010609060101010101" pitchFamily="49" charset="-122"/>
              </a:endParaRPr>
            </a:p>
          </p:txBody>
        </p:sp>
        <p:sp>
          <p:nvSpPr>
            <p:cNvPr id="43" name="流程图: 过程 42"/>
            <p:cNvSpPr/>
            <p:nvPr>
              <p:custDataLst>
                <p:tags r:id="rId9"/>
              </p:custDataLst>
            </p:nvPr>
          </p:nvSpPr>
          <p:spPr>
            <a:xfrm>
              <a:off x="3320100" y="3688446"/>
              <a:ext cx="144016" cy="144016"/>
            </a:xfrm>
            <a:prstGeom prst="flowChartProcess">
              <a:avLst/>
            </a:prstGeom>
            <a:solidFill>
              <a:srgbClr val="00B050"/>
            </a:solidFill>
            <a:ln>
              <a:noFill/>
            </a:ln>
            <a:effectLst>
              <a:outerShdw blurRad="190500" dist="177800" dir="96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44" name="流程图: 过程 43"/>
            <p:cNvSpPr/>
            <p:nvPr>
              <p:custDataLst>
                <p:tags r:id="rId10"/>
              </p:custDataLst>
            </p:nvPr>
          </p:nvSpPr>
          <p:spPr>
            <a:xfrm>
              <a:off x="3320100" y="4270471"/>
              <a:ext cx="144016" cy="144016"/>
            </a:xfrm>
            <a:prstGeom prst="flowChartProcess">
              <a:avLst/>
            </a:prstGeom>
            <a:solidFill>
              <a:srgbClr val="00B050"/>
            </a:solidFill>
            <a:ln>
              <a:noFill/>
            </a:ln>
            <a:effectLst>
              <a:outerShdw blurRad="190500" dist="177800" dir="96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dirty="0">
                <a:solidFill>
                  <a:schemeClr val="tx1"/>
                </a:solidFill>
                <a:latin typeface="黑体" panose="02010609060101010101" pitchFamily="49" charset="-122"/>
                <a:ea typeface="黑体" panose="02010609060101010101" pitchFamily="49" charset="-122"/>
              </a:endParaRPr>
            </a:p>
          </p:txBody>
        </p:sp>
      </p:grpSp>
      <p:sp>
        <p:nvSpPr>
          <p:cNvPr id="45" name="矩形 44"/>
          <p:cNvSpPr/>
          <p:nvPr>
            <p:custDataLst>
              <p:tags r:id="rId11"/>
            </p:custDataLst>
          </p:nvPr>
        </p:nvSpPr>
        <p:spPr>
          <a:xfrm>
            <a:off x="5078393" y="5271755"/>
            <a:ext cx="4134465" cy="523220"/>
          </a:xfrm>
          <a:prstGeom prst="rect">
            <a:avLst/>
          </a:prstGeom>
        </p:spPr>
        <p:txBody>
          <a:bodyPr wrap="none">
            <a:spAutoFit/>
          </a:bodyPr>
          <a:p>
            <a:r>
              <a:rPr lang="en-US" altLang="zh-CN" sz="2800" dirty="0">
                <a:solidFill>
                  <a:schemeClr val="tx1"/>
                </a:solidFill>
                <a:latin typeface="黑体" panose="02010609060101010101" pitchFamily="49" charset="-122"/>
                <a:ea typeface="黑体" panose="02010609060101010101" pitchFamily="49" charset="-122"/>
              </a:rPr>
              <a:t>8.</a:t>
            </a:r>
            <a:r>
              <a:rPr lang="zh-CN" altLang="en-US" sz="2800" dirty="0">
                <a:solidFill>
                  <a:schemeClr val="tx1"/>
                </a:solidFill>
                <a:latin typeface="黑体" panose="02010609060101010101" pitchFamily="49" charset="-122"/>
                <a:ea typeface="黑体" panose="02010609060101010101" pitchFamily="49" charset="-122"/>
              </a:rPr>
              <a:t>临时用电</a:t>
            </a:r>
            <a:r>
              <a:rPr lang="zh-CN" altLang="zh-CN" sz="2800" dirty="0">
                <a:solidFill>
                  <a:schemeClr val="tx1"/>
                </a:solidFill>
                <a:latin typeface="黑体" panose="02010609060101010101" pitchFamily="49" charset="-122"/>
                <a:ea typeface="黑体" panose="02010609060101010101" pitchFamily="49" charset="-122"/>
              </a:rPr>
              <a:t>作业安全规范</a:t>
            </a:r>
            <a:endParaRPr lang="zh-CN" altLang="zh-CN" sz="2800" dirty="0">
              <a:solidFill>
                <a:schemeClr val="tx1"/>
              </a:solidFill>
              <a:latin typeface="黑体" panose="02010609060101010101" pitchFamily="49" charset="-122"/>
              <a:ea typeface="黑体" panose="02010609060101010101" pitchFamily="49" charset="-122"/>
            </a:endParaRPr>
          </a:p>
        </p:txBody>
      </p:sp>
    </p:spTree>
    <p:custDataLst>
      <p:tags r:id="rId1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2" name="图片 1"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24" name="矩形 23"/>
          <p:cNvSpPr/>
          <p:nvPr>
            <p:custDataLst>
              <p:tags r:id="rId5"/>
            </p:custDataLst>
          </p:nvPr>
        </p:nvSpPr>
        <p:spPr>
          <a:xfrm>
            <a:off x="8446232" y="3585634"/>
            <a:ext cx="1656184" cy="2592288"/>
          </a:xfrm>
          <a:prstGeom prst="rect">
            <a:avLst/>
          </a:prstGeom>
          <a:solidFill>
            <a:srgbClr val="92D05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6"/>
            </p:custDataLst>
          </p:nvPr>
        </p:nvSpPr>
        <p:spPr>
          <a:xfrm>
            <a:off x="6299008" y="3583902"/>
            <a:ext cx="1656184" cy="2592288"/>
          </a:xfrm>
          <a:prstGeom prst="rect">
            <a:avLst/>
          </a:prstGeom>
          <a:solidFill>
            <a:srgbClr val="92D05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7" name="矩形 16"/>
          <p:cNvSpPr/>
          <p:nvPr>
            <p:custDataLst>
              <p:tags r:id="rId7"/>
            </p:custDataLst>
          </p:nvPr>
        </p:nvSpPr>
        <p:spPr>
          <a:xfrm>
            <a:off x="4151784" y="3584823"/>
            <a:ext cx="1656184" cy="2592288"/>
          </a:xfrm>
          <a:prstGeom prst="rect">
            <a:avLst/>
          </a:prstGeom>
          <a:solidFill>
            <a:srgbClr val="92D05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 name="矩形 13"/>
          <p:cNvSpPr/>
          <p:nvPr>
            <p:custDataLst>
              <p:tags r:id="rId8"/>
            </p:custDataLst>
          </p:nvPr>
        </p:nvSpPr>
        <p:spPr>
          <a:xfrm>
            <a:off x="1991544" y="3584823"/>
            <a:ext cx="1656184" cy="2592288"/>
          </a:xfrm>
          <a:prstGeom prst="rect">
            <a:avLst/>
          </a:prstGeom>
          <a:solidFill>
            <a:srgbClr val="92D05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 name="矩形 4"/>
          <p:cNvSpPr/>
          <p:nvPr>
            <p:custDataLst>
              <p:tags r:id="rId9"/>
            </p:custDataLst>
          </p:nvPr>
        </p:nvSpPr>
        <p:spPr>
          <a:xfrm>
            <a:off x="1747921" y="269941"/>
            <a:ext cx="3738880" cy="521970"/>
          </a:xfrm>
          <a:prstGeom prst="rect">
            <a:avLst/>
          </a:prstGeom>
          <a:noFill/>
          <a:ln>
            <a:noFill/>
          </a:ln>
        </p:spPr>
        <p:txBody>
          <a:bodyPr wrap="none">
            <a:spAutoFit/>
          </a:bodyPr>
          <a:lstStyle/>
          <a:p>
            <a:r>
              <a:rPr lang="zh-CN" altLang="zh-CN" sz="2800" dirty="0">
                <a:solidFill>
                  <a:schemeClr val="dk1"/>
                </a:solidFill>
                <a:latin typeface="微软雅黑" panose="020B0503020204020204" pitchFamily="34" charset="-122"/>
                <a:ea typeface="微软雅黑" panose="020B0503020204020204" pitchFamily="34" charset="-122"/>
              </a:rPr>
              <a:t>受限空间作业安全规范</a:t>
            </a:r>
            <a:endParaRPr lang="zh-CN" altLang="zh-CN" sz="2800" dirty="0">
              <a:solidFill>
                <a:schemeClr val="dk1"/>
              </a:solidFill>
              <a:latin typeface="微软雅黑" panose="020B0503020204020204" pitchFamily="34" charset="-122"/>
              <a:ea typeface="微软雅黑" panose="020B0503020204020204" pitchFamily="34" charset="-122"/>
            </a:endParaRPr>
          </a:p>
        </p:txBody>
      </p:sp>
      <p:sp>
        <p:nvSpPr>
          <p:cNvPr id="6" name="矩形 5"/>
          <p:cNvSpPr/>
          <p:nvPr/>
        </p:nvSpPr>
        <p:spPr>
          <a:xfrm>
            <a:off x="707916" y="1006992"/>
            <a:ext cx="2937580" cy="398780"/>
          </a:xfrm>
          <a:prstGeom prst="rect">
            <a:avLst/>
          </a:prstGeom>
        </p:spPr>
        <p:txBody>
          <a:bodyPr wrap="squar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七、</a:t>
            </a:r>
            <a:r>
              <a:rPr lang="zh-CN" altLang="en-US" sz="2000" dirty="0">
                <a:solidFill>
                  <a:srgbClr val="FF0000"/>
                </a:solidFill>
                <a:latin typeface="微软雅黑" panose="020B0503020204020204" pitchFamily="34" charset="-122"/>
                <a:ea typeface="微软雅黑" panose="020B0503020204020204" pitchFamily="34" charset="-122"/>
              </a:rPr>
              <a:t>照明及用电安全</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8" name=" 3"/>
          <p:cNvSpPr/>
          <p:nvPr>
            <p:custDataLst>
              <p:tags r:id="rId10"/>
            </p:custDataLst>
          </p:nvPr>
        </p:nvSpPr>
        <p:spPr>
          <a:xfrm>
            <a:off x="4943872" y="1568600"/>
            <a:ext cx="2088232" cy="835293"/>
          </a:xfrm>
          <a:prstGeom prst="leftRightRibbon">
            <a:avLst>
              <a:gd name="adj1" fmla="val 50000"/>
              <a:gd name="adj2" fmla="val 50000"/>
              <a:gd name="adj3" fmla="val 33333"/>
            </a:avLst>
          </a:prstGeom>
          <a:solidFill>
            <a:srgbClr val="00B050"/>
          </a:solidFill>
          <a:ln>
            <a:solidFill>
              <a:schemeClr val="lt1">
                <a:hueOff val="0"/>
                <a:satOff val="0"/>
                <a:alphaOff val="0"/>
              </a:schemeClr>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矩形 8"/>
          <p:cNvSpPr/>
          <p:nvPr/>
        </p:nvSpPr>
        <p:spPr>
          <a:xfrm>
            <a:off x="800100" y="1496592"/>
            <a:ext cx="3999756" cy="1014730"/>
          </a:xfrm>
          <a:prstGeom prst="rect">
            <a:avLst/>
          </a:prstGeom>
          <a:solidFill>
            <a:srgbClr val="FF0000"/>
          </a:solidFill>
          <a:effectLst>
            <a:outerShdw blurRad="76200" dist="12700" dir="8100000" sy="-23000" kx="800400" algn="br" rotWithShape="0">
              <a:prstClr val="black">
                <a:alpha val="20000"/>
              </a:prstClr>
            </a:outerShdw>
          </a:effectLst>
        </p:spPr>
        <p:txBody>
          <a:bodyPr wrap="square">
            <a:spAutoFit/>
          </a:bodyPr>
          <a:lstStyle/>
          <a:p>
            <a:r>
              <a:rPr lang="zh-CN"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受限空间照明电压应小于等于</a:t>
            </a:r>
            <a:r>
              <a:rPr lang="zh-CN"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36V</a:t>
            </a:r>
            <a:r>
              <a:rPr lang="zh-CN"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，在潮湿容器、狭小容器内作业电压应小于等于</a:t>
            </a:r>
            <a:r>
              <a:rPr lang="zh-CN"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12V</a:t>
            </a:r>
            <a:r>
              <a:rPr lang="zh-CN"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2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custDataLst>
              <p:tags r:id="rId11"/>
            </p:custDataLst>
          </p:nvPr>
        </p:nvSpPr>
        <p:spPr>
          <a:xfrm>
            <a:off x="7157863" y="1469297"/>
            <a:ext cx="4586461" cy="1322070"/>
          </a:xfrm>
          <a:prstGeom prst="rect">
            <a:avLst/>
          </a:prstGeom>
          <a:solidFill>
            <a:srgbClr val="FF0000"/>
          </a:solidFill>
          <a:effectLst>
            <a:outerShdw blurRad="76200" dist="12700" dir="2700000" sy="-23000" kx="-800400" algn="bl" rotWithShape="0">
              <a:prstClr val="black">
                <a:alpha val="20000"/>
              </a:prstClr>
            </a:outerShdw>
          </a:effectLst>
        </p:spPr>
        <p:txBody>
          <a:bodyPr wrap="square">
            <a:spAutoFit/>
          </a:bodyPr>
          <a:lstStyle/>
          <a:p>
            <a:r>
              <a:rPr lang="zh-CN" altLang="zh-CN" sz="2000" dirty="0">
                <a:solidFill>
                  <a:schemeClr val="lt1"/>
                </a:solidFill>
                <a:latin typeface="微软雅黑" panose="020B0503020204020204" pitchFamily="34" charset="-122"/>
                <a:ea typeface="微软雅黑" panose="020B0503020204020204" pitchFamily="34" charset="-122"/>
              </a:rPr>
              <a:t>使用超过安全电压的手持电动工具作业或进行电焊作业时，应配备漏电保护器。在潮湿容器中，作业人员应站在绝缘板上，同时保证金属容器接地可靠。</a:t>
            </a:r>
            <a:endParaRPr lang="zh-CN" altLang="zh-CN" sz="2000" dirty="0">
              <a:solidFill>
                <a:schemeClr val="lt1"/>
              </a:solidFill>
              <a:latin typeface="微软雅黑" panose="020B0503020204020204" pitchFamily="34" charset="-122"/>
              <a:ea typeface="微软雅黑" panose="020B0503020204020204" pitchFamily="34" charset="-122"/>
            </a:endParaRPr>
          </a:p>
        </p:txBody>
      </p:sp>
      <p:sp>
        <p:nvSpPr>
          <p:cNvPr id="11" name="矩形 10"/>
          <p:cNvSpPr/>
          <p:nvPr/>
        </p:nvSpPr>
        <p:spPr>
          <a:xfrm>
            <a:off x="707916" y="2761394"/>
            <a:ext cx="2937580" cy="398780"/>
          </a:xfrm>
          <a:prstGeom prst="rect">
            <a:avLst/>
          </a:prstGeom>
        </p:spPr>
        <p:txBody>
          <a:bodyPr wrap="squar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八、</a:t>
            </a:r>
            <a:r>
              <a:rPr lang="zh-CN" altLang="en-US" sz="2000" dirty="0">
                <a:solidFill>
                  <a:srgbClr val="FF0000"/>
                </a:solidFill>
                <a:latin typeface="微软雅黑" panose="020B0503020204020204" pitchFamily="34" charset="-122"/>
                <a:ea typeface="微软雅黑" panose="020B0503020204020204" pitchFamily="34" charset="-122"/>
              </a:rPr>
              <a:t>监护</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custDataLst>
              <p:tags r:id="rId12"/>
            </p:custDataLst>
          </p:nvPr>
        </p:nvSpPr>
        <p:spPr>
          <a:xfrm>
            <a:off x="1991544" y="3296791"/>
            <a:ext cx="1656184" cy="144016"/>
          </a:xfrm>
          <a:prstGeom prst="rect">
            <a:avLst/>
          </a:prstGeom>
          <a:solidFill>
            <a:srgbClr val="92D050"/>
          </a:solidFill>
          <a:ln>
            <a:noFill/>
          </a:ln>
          <a:effectLst>
            <a:outerShdw blurRad="149987" dist="250190" dir="252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5" name="矩形 14"/>
          <p:cNvSpPr/>
          <p:nvPr>
            <p:custDataLst>
              <p:tags r:id="rId13"/>
            </p:custDataLst>
          </p:nvPr>
        </p:nvSpPr>
        <p:spPr>
          <a:xfrm>
            <a:off x="2089584" y="3944863"/>
            <a:ext cx="1555912" cy="132207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受限空间作业，在受限空间外应设有专人监护。</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16" name="矩形 15"/>
          <p:cNvSpPr/>
          <p:nvPr>
            <p:custDataLst>
              <p:tags r:id="rId14"/>
            </p:custDataLst>
          </p:nvPr>
        </p:nvSpPr>
        <p:spPr>
          <a:xfrm>
            <a:off x="4151784" y="3296791"/>
            <a:ext cx="1656184" cy="144016"/>
          </a:xfrm>
          <a:prstGeom prst="rect">
            <a:avLst/>
          </a:prstGeom>
          <a:solidFill>
            <a:srgbClr val="92D050"/>
          </a:solidFill>
          <a:ln>
            <a:noFill/>
          </a:ln>
          <a:effectLst>
            <a:outerShdw blurRad="149987" dist="250190" dir="252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8" name="矩形 17"/>
          <p:cNvSpPr/>
          <p:nvPr>
            <p:custDataLst>
              <p:tags r:id="rId15"/>
            </p:custDataLst>
          </p:nvPr>
        </p:nvSpPr>
        <p:spPr>
          <a:xfrm>
            <a:off x="4223791" y="3850245"/>
            <a:ext cx="1500733" cy="224536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进入受限空间前，监护人应会同作业人员检查安全措施，统一联系信号。</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21" name="矩形 20"/>
          <p:cNvSpPr/>
          <p:nvPr>
            <p:custDataLst>
              <p:tags r:id="rId16"/>
            </p:custDataLst>
          </p:nvPr>
        </p:nvSpPr>
        <p:spPr>
          <a:xfrm>
            <a:off x="6299008" y="3295870"/>
            <a:ext cx="1656184" cy="144016"/>
          </a:xfrm>
          <a:prstGeom prst="rect">
            <a:avLst/>
          </a:prstGeom>
          <a:solidFill>
            <a:srgbClr val="92D050"/>
          </a:solidFill>
          <a:ln>
            <a:noFill/>
          </a:ln>
          <a:effectLst>
            <a:outerShdw blurRad="149987" dist="250190" dir="252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3" name="矩形 22"/>
          <p:cNvSpPr/>
          <p:nvPr>
            <p:custDataLst>
              <p:tags r:id="rId17"/>
            </p:custDataLst>
          </p:nvPr>
        </p:nvSpPr>
        <p:spPr>
          <a:xfrm>
            <a:off x="8446232" y="3297602"/>
            <a:ext cx="1656184" cy="144016"/>
          </a:xfrm>
          <a:prstGeom prst="rect">
            <a:avLst/>
          </a:prstGeom>
          <a:solidFill>
            <a:srgbClr val="92D050"/>
          </a:solidFill>
          <a:ln>
            <a:noFill/>
          </a:ln>
          <a:effectLst>
            <a:outerShdw blurRad="149987" dist="250190" dir="252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8"/>
            </p:custDataLst>
          </p:nvPr>
        </p:nvSpPr>
        <p:spPr>
          <a:xfrm>
            <a:off x="6276019" y="3602773"/>
            <a:ext cx="1656183" cy="255333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在风险较大的受限空间作业，应增设监护人员，并随时保持与受限空间作业人员的联络。</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26" name="矩形 25"/>
          <p:cNvSpPr/>
          <p:nvPr>
            <p:custDataLst>
              <p:tags r:id="rId19"/>
            </p:custDataLst>
          </p:nvPr>
        </p:nvSpPr>
        <p:spPr>
          <a:xfrm>
            <a:off x="8459248" y="3621645"/>
            <a:ext cx="1512168" cy="255333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监护人员不得脱离岗位，并应掌握受限空间作业人员的人数和身份，对人员和工器具进行清点。</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Tree>
    <p:custDataLst>
      <p:tags r:id="rId20"/>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2" name="图片 1"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nvSpPr>
        <p:spPr>
          <a:xfrm>
            <a:off x="714340" y="1010934"/>
            <a:ext cx="2937580" cy="398780"/>
          </a:xfrm>
          <a:prstGeom prst="rect">
            <a:avLst/>
          </a:prstGeom>
        </p:spPr>
        <p:txBody>
          <a:bodyPr wrap="square">
            <a:spAutoFit/>
          </a:bodyPr>
          <a:lstStyle/>
          <a:p>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九、</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其他安全要求（</a:t>
            </a:r>
            <a:r>
              <a:rPr lang="en-US"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0" name="组合 19"/>
          <p:cNvGrpSpPr/>
          <p:nvPr/>
        </p:nvGrpSpPr>
        <p:grpSpPr>
          <a:xfrm rot="19145557">
            <a:off x="4867733" y="2506317"/>
            <a:ext cx="2176398" cy="2206405"/>
            <a:chOff x="3275856" y="2335028"/>
            <a:chExt cx="1915199" cy="1864135"/>
          </a:xfrm>
          <a:solidFill>
            <a:srgbClr val="00B050"/>
          </a:solidFill>
          <a:effectLst>
            <a:outerShdw blurRad="50800" dist="38100" dir="13500000" algn="br" rotWithShape="0">
              <a:prstClr val="black">
                <a:alpha val="40000"/>
              </a:prstClr>
            </a:outerShdw>
          </a:effectLst>
        </p:grpSpPr>
        <p:sp>
          <p:nvSpPr>
            <p:cNvPr id="14" name="椭圆 13"/>
            <p:cNvSpPr/>
            <p:nvPr>
              <p:custDataLst>
                <p:tags r:id="rId5"/>
              </p:custDataLst>
            </p:nvPr>
          </p:nvSpPr>
          <p:spPr>
            <a:xfrm>
              <a:off x="3635896" y="2564904"/>
              <a:ext cx="1296144" cy="1296144"/>
            </a:xfrm>
            <a:prstGeom prst="ellipse">
              <a:avLst/>
            </a:prstGeom>
            <a:grp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15" name="任意多边形 14"/>
            <p:cNvSpPr/>
            <p:nvPr>
              <p:custDataLst>
                <p:tags r:id="rId6"/>
              </p:custDataLst>
            </p:nvPr>
          </p:nvSpPr>
          <p:spPr>
            <a:xfrm rot="20812229">
              <a:off x="3275856" y="3270236"/>
              <a:ext cx="432048" cy="288032"/>
            </a:xfrm>
            <a:custGeom>
              <a:avLst/>
              <a:gdLst>
                <a:gd name="connsiteX0" fmla="*/ 0 w 144016"/>
                <a:gd name="connsiteY0" fmla="*/ 0 h 288032"/>
                <a:gd name="connsiteX1" fmla="*/ 144016 w 144016"/>
                <a:gd name="connsiteY1" fmla="*/ 0 h 288032"/>
                <a:gd name="connsiteX2" fmla="*/ 144016 w 144016"/>
                <a:gd name="connsiteY2" fmla="*/ 288032 h 288032"/>
                <a:gd name="connsiteX3" fmla="*/ 0 w 144016"/>
                <a:gd name="connsiteY3" fmla="*/ 288032 h 288032"/>
                <a:gd name="connsiteX4" fmla="*/ 0 w 144016"/>
                <a:gd name="connsiteY4" fmla="*/ 0 h 288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 h="288032">
                  <a:moveTo>
                    <a:pt x="0" y="0"/>
                  </a:moveTo>
                  <a:lnTo>
                    <a:pt x="144016" y="0"/>
                  </a:lnTo>
                  <a:lnTo>
                    <a:pt x="144016" y="288032"/>
                  </a:lnTo>
                  <a:lnTo>
                    <a:pt x="0" y="288032"/>
                  </a:lnTo>
                  <a:lnTo>
                    <a:pt x="0" y="0"/>
                  </a:lnTo>
                  <a:close/>
                </a:path>
              </a:pathLst>
            </a:custGeom>
            <a:grp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16" name="任意多边形 15"/>
            <p:cNvSpPr/>
            <p:nvPr>
              <p:custDataLst>
                <p:tags r:id="rId7"/>
              </p:custDataLst>
            </p:nvPr>
          </p:nvSpPr>
          <p:spPr>
            <a:xfrm rot="16806558">
              <a:off x="3959611" y="3839123"/>
              <a:ext cx="432048" cy="288032"/>
            </a:xfrm>
            <a:custGeom>
              <a:avLst/>
              <a:gdLst>
                <a:gd name="connsiteX0" fmla="*/ 0 w 144016"/>
                <a:gd name="connsiteY0" fmla="*/ 0 h 288032"/>
                <a:gd name="connsiteX1" fmla="*/ 144016 w 144016"/>
                <a:gd name="connsiteY1" fmla="*/ 0 h 288032"/>
                <a:gd name="connsiteX2" fmla="*/ 144016 w 144016"/>
                <a:gd name="connsiteY2" fmla="*/ 288032 h 288032"/>
                <a:gd name="connsiteX3" fmla="*/ 0 w 144016"/>
                <a:gd name="connsiteY3" fmla="*/ 288032 h 288032"/>
                <a:gd name="connsiteX4" fmla="*/ 0 w 144016"/>
                <a:gd name="connsiteY4" fmla="*/ 0 h 288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 h="288032">
                  <a:moveTo>
                    <a:pt x="0" y="0"/>
                  </a:moveTo>
                  <a:lnTo>
                    <a:pt x="144016" y="0"/>
                  </a:lnTo>
                  <a:lnTo>
                    <a:pt x="144016" y="288032"/>
                  </a:lnTo>
                  <a:lnTo>
                    <a:pt x="0" y="288032"/>
                  </a:lnTo>
                  <a:lnTo>
                    <a:pt x="0" y="0"/>
                  </a:lnTo>
                  <a:close/>
                </a:path>
              </a:pathLst>
            </a:custGeom>
            <a:grp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17" name="任意多边形 16"/>
            <p:cNvSpPr/>
            <p:nvPr>
              <p:custDataLst>
                <p:tags r:id="rId8"/>
              </p:custDataLst>
            </p:nvPr>
          </p:nvSpPr>
          <p:spPr>
            <a:xfrm rot="19045792">
              <a:off x="4572000" y="2492896"/>
              <a:ext cx="432048" cy="288032"/>
            </a:xfrm>
            <a:custGeom>
              <a:avLst/>
              <a:gdLst>
                <a:gd name="connsiteX0" fmla="*/ 0 w 144016"/>
                <a:gd name="connsiteY0" fmla="*/ 0 h 288032"/>
                <a:gd name="connsiteX1" fmla="*/ 144016 w 144016"/>
                <a:gd name="connsiteY1" fmla="*/ 0 h 288032"/>
                <a:gd name="connsiteX2" fmla="*/ 144016 w 144016"/>
                <a:gd name="connsiteY2" fmla="*/ 288032 h 288032"/>
                <a:gd name="connsiteX3" fmla="*/ 0 w 144016"/>
                <a:gd name="connsiteY3" fmla="*/ 288032 h 288032"/>
                <a:gd name="connsiteX4" fmla="*/ 0 w 144016"/>
                <a:gd name="connsiteY4" fmla="*/ 0 h 288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 h="288032">
                  <a:moveTo>
                    <a:pt x="0" y="0"/>
                  </a:moveTo>
                  <a:lnTo>
                    <a:pt x="144016" y="0"/>
                  </a:lnTo>
                  <a:lnTo>
                    <a:pt x="144016" y="288032"/>
                  </a:lnTo>
                  <a:lnTo>
                    <a:pt x="0" y="288032"/>
                  </a:lnTo>
                  <a:lnTo>
                    <a:pt x="0" y="0"/>
                  </a:lnTo>
                  <a:close/>
                </a:path>
              </a:pathLst>
            </a:custGeom>
            <a:grp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18" name="任意多边形 17"/>
            <p:cNvSpPr/>
            <p:nvPr>
              <p:custDataLst>
                <p:tags r:id="rId9"/>
              </p:custDataLst>
            </p:nvPr>
          </p:nvSpPr>
          <p:spPr>
            <a:xfrm rot="1642883">
              <a:off x="4759007" y="3475050"/>
              <a:ext cx="432048" cy="288032"/>
            </a:xfrm>
            <a:custGeom>
              <a:avLst/>
              <a:gdLst>
                <a:gd name="connsiteX0" fmla="*/ 0 w 144016"/>
                <a:gd name="connsiteY0" fmla="*/ 0 h 288032"/>
                <a:gd name="connsiteX1" fmla="*/ 144016 w 144016"/>
                <a:gd name="connsiteY1" fmla="*/ 0 h 288032"/>
                <a:gd name="connsiteX2" fmla="*/ 144016 w 144016"/>
                <a:gd name="connsiteY2" fmla="*/ 288032 h 288032"/>
                <a:gd name="connsiteX3" fmla="*/ 0 w 144016"/>
                <a:gd name="connsiteY3" fmla="*/ 288032 h 288032"/>
                <a:gd name="connsiteX4" fmla="*/ 0 w 144016"/>
                <a:gd name="connsiteY4" fmla="*/ 0 h 288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 h="288032">
                  <a:moveTo>
                    <a:pt x="0" y="0"/>
                  </a:moveTo>
                  <a:lnTo>
                    <a:pt x="144016" y="0"/>
                  </a:lnTo>
                  <a:lnTo>
                    <a:pt x="144016" y="288032"/>
                  </a:lnTo>
                  <a:lnTo>
                    <a:pt x="0" y="288032"/>
                  </a:lnTo>
                  <a:lnTo>
                    <a:pt x="0" y="0"/>
                  </a:lnTo>
                  <a:close/>
                </a:path>
              </a:pathLst>
            </a:custGeom>
            <a:grp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19" name="任意多边形 18"/>
            <p:cNvSpPr/>
            <p:nvPr>
              <p:custDataLst>
                <p:tags r:id="rId10"/>
              </p:custDataLst>
            </p:nvPr>
          </p:nvSpPr>
          <p:spPr>
            <a:xfrm rot="3244799">
              <a:off x="3686034" y="2407036"/>
              <a:ext cx="432048" cy="288032"/>
            </a:xfrm>
            <a:custGeom>
              <a:avLst/>
              <a:gdLst>
                <a:gd name="connsiteX0" fmla="*/ 0 w 144016"/>
                <a:gd name="connsiteY0" fmla="*/ 0 h 288032"/>
                <a:gd name="connsiteX1" fmla="*/ 144016 w 144016"/>
                <a:gd name="connsiteY1" fmla="*/ 0 h 288032"/>
                <a:gd name="connsiteX2" fmla="*/ 144016 w 144016"/>
                <a:gd name="connsiteY2" fmla="*/ 288032 h 288032"/>
                <a:gd name="connsiteX3" fmla="*/ 0 w 144016"/>
                <a:gd name="connsiteY3" fmla="*/ 288032 h 288032"/>
                <a:gd name="connsiteX4" fmla="*/ 0 w 144016"/>
                <a:gd name="connsiteY4" fmla="*/ 0 h 288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16" h="288032">
                  <a:moveTo>
                    <a:pt x="0" y="0"/>
                  </a:moveTo>
                  <a:lnTo>
                    <a:pt x="144016" y="0"/>
                  </a:lnTo>
                  <a:lnTo>
                    <a:pt x="144016" y="288032"/>
                  </a:lnTo>
                  <a:lnTo>
                    <a:pt x="0" y="288032"/>
                  </a:lnTo>
                  <a:lnTo>
                    <a:pt x="0" y="0"/>
                  </a:lnTo>
                  <a:close/>
                </a:path>
              </a:pathLst>
            </a:custGeom>
            <a:grp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grpSp>
      <p:sp>
        <p:nvSpPr>
          <p:cNvPr id="21" name="矩形 20"/>
          <p:cNvSpPr/>
          <p:nvPr/>
        </p:nvSpPr>
        <p:spPr>
          <a:xfrm>
            <a:off x="4577238" y="1613068"/>
            <a:ext cx="3384375" cy="706755"/>
          </a:xfrm>
          <a:prstGeom prst="rect">
            <a:avLst/>
          </a:prstGeom>
        </p:spPr>
        <p:txBody>
          <a:bodyPr wrap="square">
            <a:spAutoFit/>
          </a:bodyPr>
          <a:lstStyle/>
          <a:p>
            <a:r>
              <a:rPr lang="zh-CN" altLang="zh-CN" sz="2000" dirty="0">
                <a:solidFill>
                  <a:srgbClr val="7030A0"/>
                </a:solidFill>
                <a:latin typeface="微软雅黑" panose="020B0503020204020204" pitchFamily="34" charset="-122"/>
                <a:ea typeface="微软雅黑" panose="020B0503020204020204" pitchFamily="34" charset="-122"/>
              </a:rPr>
              <a:t>在受限空间作业时应在受限空间外设置安全警示标志。</a:t>
            </a:r>
            <a:endParaRPr lang="zh-CN" altLang="zh-CN" sz="2000" dirty="0">
              <a:solidFill>
                <a:srgbClr val="7030A0"/>
              </a:solidFill>
              <a:latin typeface="微软雅黑" panose="020B0503020204020204" pitchFamily="34" charset="-122"/>
              <a:ea typeface="微软雅黑" panose="020B0503020204020204" pitchFamily="34" charset="-122"/>
            </a:endParaRPr>
          </a:p>
        </p:txBody>
      </p:sp>
      <p:sp>
        <p:nvSpPr>
          <p:cNvPr id="22" name="矩形 21"/>
          <p:cNvSpPr/>
          <p:nvPr>
            <p:custDataLst>
              <p:tags r:id="rId11"/>
            </p:custDataLst>
          </p:nvPr>
        </p:nvSpPr>
        <p:spPr>
          <a:xfrm>
            <a:off x="7652053" y="3061977"/>
            <a:ext cx="3484880" cy="398780"/>
          </a:xfrm>
          <a:prstGeom prst="rect">
            <a:avLst/>
          </a:prstGeom>
        </p:spPr>
        <p:txBody>
          <a:bodyPr wrap="none">
            <a:spAutoFit/>
          </a:bodyPr>
          <a:lstStyle/>
          <a:p>
            <a:r>
              <a:rPr lang="zh-CN" altLang="zh-CN" sz="2000" dirty="0">
                <a:solidFill>
                  <a:schemeClr val="dk2">
                    <a:lumMod val="25000"/>
                  </a:schemeClr>
                </a:solidFill>
                <a:latin typeface="微软雅黑" panose="020B0503020204020204" pitchFamily="34" charset="-122"/>
                <a:ea typeface="微软雅黑" panose="020B0503020204020204" pitchFamily="34" charset="-122"/>
              </a:rPr>
              <a:t>受限空间出入口应保持畅通。</a:t>
            </a:r>
            <a:endParaRPr lang="zh-CN" altLang="zh-CN" sz="2000" dirty="0">
              <a:solidFill>
                <a:schemeClr val="dk2">
                  <a:lumMod val="25000"/>
                </a:schemeClr>
              </a:solidFill>
              <a:latin typeface="微软雅黑" panose="020B0503020204020204" pitchFamily="34" charset="-122"/>
              <a:ea typeface="微软雅黑" panose="020B0503020204020204" pitchFamily="34" charset="-122"/>
            </a:endParaRPr>
          </a:p>
        </p:txBody>
      </p:sp>
      <p:sp>
        <p:nvSpPr>
          <p:cNvPr id="23" name="矩形 22"/>
          <p:cNvSpPr/>
          <p:nvPr>
            <p:custDataLst>
              <p:tags r:id="rId12"/>
            </p:custDataLst>
          </p:nvPr>
        </p:nvSpPr>
        <p:spPr>
          <a:xfrm>
            <a:off x="1671984" y="3060250"/>
            <a:ext cx="3415904" cy="706755"/>
          </a:xfrm>
          <a:prstGeom prst="rect">
            <a:avLst/>
          </a:prstGeom>
        </p:spPr>
        <p:txBody>
          <a:bodyPr wrap="square">
            <a:spAutoFit/>
          </a:bodyPr>
          <a:lstStyle/>
          <a:p>
            <a:r>
              <a:rPr lang="zh-CN" altLang="zh-CN" sz="2000" dirty="0">
                <a:solidFill>
                  <a:schemeClr val="accent1">
                    <a:lumMod val="75000"/>
                  </a:schemeClr>
                </a:solidFill>
                <a:latin typeface="微软雅黑" panose="020B0503020204020204" pitchFamily="34" charset="-122"/>
                <a:ea typeface="微软雅黑" panose="020B0503020204020204" pitchFamily="34" charset="-122"/>
              </a:rPr>
              <a:t>多工种、多层交叉作业应采取互相之间避免伤害的措施。</a:t>
            </a:r>
            <a:endParaRPr lang="zh-CN" altLang="zh-CN" sz="20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1505570" y="4365105"/>
            <a:ext cx="3654326" cy="1014730"/>
          </a:xfrm>
          <a:prstGeom prst="rect">
            <a:avLst/>
          </a:prstGeom>
        </p:spPr>
        <p:txBody>
          <a:bodyPr wrap="square">
            <a:spAutoFit/>
          </a:bodyPr>
          <a:lstStyle/>
          <a:p>
            <a:r>
              <a:rPr lang="zh-CN" altLang="zh-CN" sz="2000" dirty="0">
                <a:solidFill>
                  <a:srgbClr val="FF0000"/>
                </a:solidFill>
                <a:latin typeface="微软雅黑" panose="020B0503020204020204" pitchFamily="34" charset="-122"/>
                <a:ea typeface="微软雅黑" panose="020B0503020204020204" pitchFamily="34" charset="-122"/>
              </a:rPr>
              <a:t>作业人员不得携带与作业无关的物品进入受限空间，作业中不得抛掷材料、工器具等物品。</a:t>
            </a:r>
            <a:endParaRPr lang="zh-CN" altLang="zh-CN" sz="2000" dirty="0">
              <a:solidFill>
                <a:srgbClr val="FF0000"/>
              </a:solidFill>
              <a:latin typeface="微软雅黑" panose="020B0503020204020204" pitchFamily="34" charset="-122"/>
              <a:ea typeface="微软雅黑" panose="020B0503020204020204" pitchFamily="34" charset="-122"/>
            </a:endParaRPr>
          </a:p>
        </p:txBody>
      </p:sp>
      <p:sp>
        <p:nvSpPr>
          <p:cNvPr id="25" name="矩形 24"/>
          <p:cNvSpPr/>
          <p:nvPr/>
        </p:nvSpPr>
        <p:spPr>
          <a:xfrm>
            <a:off x="7007255" y="4437112"/>
            <a:ext cx="4724028" cy="706755"/>
          </a:xfrm>
          <a:prstGeom prst="rect">
            <a:avLst/>
          </a:prstGeom>
        </p:spPr>
        <p:txBody>
          <a:bodyPr wrap="square">
            <a:spAutoFit/>
          </a:bodyPr>
          <a:lstStyle/>
          <a:p>
            <a:r>
              <a:rPr lang="zh-CN" altLang="zh-CN"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受限空间外应备有空气呼吸器(氧气呼吸器)、消防器材和清水等相应的应急用品。</a:t>
            </a:r>
            <a:endParaRPr lang="zh-CN" altLang="zh-CN"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椭圆 34"/>
          <p:cNvSpPr/>
          <p:nvPr>
            <p:custDataLst>
              <p:tags r:id="rId13"/>
            </p:custDataLst>
          </p:nvPr>
        </p:nvSpPr>
        <p:spPr>
          <a:xfrm flipH="1">
            <a:off x="4338312" y="1838121"/>
            <a:ext cx="238926" cy="244336"/>
          </a:xfrm>
          <a:prstGeom prst="ellips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36" name="椭圆 35"/>
          <p:cNvSpPr/>
          <p:nvPr>
            <p:custDataLst>
              <p:tags r:id="rId14"/>
            </p:custDataLst>
          </p:nvPr>
        </p:nvSpPr>
        <p:spPr>
          <a:xfrm>
            <a:off x="1456295" y="3163956"/>
            <a:ext cx="215689" cy="216024"/>
          </a:xfrm>
          <a:prstGeom prst="ellips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37" name="椭圆 36"/>
          <p:cNvSpPr/>
          <p:nvPr>
            <p:custDataLst>
              <p:tags r:id="rId15"/>
            </p:custDataLst>
          </p:nvPr>
        </p:nvSpPr>
        <p:spPr>
          <a:xfrm>
            <a:off x="1118823" y="4437112"/>
            <a:ext cx="319560" cy="285353"/>
          </a:xfrm>
          <a:prstGeom prst="ellips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38" name="椭圆 37"/>
          <p:cNvSpPr/>
          <p:nvPr>
            <p:custDataLst>
              <p:tags r:id="rId16"/>
            </p:custDataLst>
          </p:nvPr>
        </p:nvSpPr>
        <p:spPr>
          <a:xfrm>
            <a:off x="7316969" y="3191136"/>
            <a:ext cx="284865" cy="229040"/>
          </a:xfrm>
          <a:prstGeom prst="ellips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39" name="椭圆 38"/>
          <p:cNvSpPr/>
          <p:nvPr>
            <p:custDataLst>
              <p:tags r:id="rId17"/>
            </p:custDataLst>
          </p:nvPr>
        </p:nvSpPr>
        <p:spPr>
          <a:xfrm>
            <a:off x="6657377" y="4504394"/>
            <a:ext cx="299872" cy="315950"/>
          </a:xfrm>
          <a:prstGeom prst="ellips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40" name="TextBox 39"/>
          <p:cNvSpPr txBox="1"/>
          <p:nvPr>
            <p:custDataLst>
              <p:tags r:id="rId18"/>
            </p:custDataLst>
          </p:nvPr>
        </p:nvSpPr>
        <p:spPr>
          <a:xfrm>
            <a:off x="5470984" y="3078692"/>
            <a:ext cx="1116101" cy="706755"/>
          </a:xfrm>
          <a:prstGeom prst="rect">
            <a:avLst/>
          </a:prstGeom>
          <a:noFill/>
        </p:spPr>
        <p:txBody>
          <a:bodyPr wrap="square" rtlCol="0">
            <a:spAutoFit/>
          </a:bodyPr>
          <a:lstStyle/>
          <a:p>
            <a:r>
              <a:rPr lang="zh-CN" altLang="en-US" sz="2000" dirty="0">
                <a:solidFill>
                  <a:schemeClr val="lt1"/>
                </a:solidFill>
                <a:latin typeface="微软雅黑" panose="020B0503020204020204" pitchFamily="34" charset="-122"/>
                <a:ea typeface="微软雅黑" panose="020B0503020204020204" pitchFamily="34" charset="-122"/>
              </a:rPr>
              <a:t>其他安全要求</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9"/>
            </p:custDataLst>
          </p:nvPr>
        </p:nvSpPr>
        <p:spPr>
          <a:xfrm>
            <a:off x="1747921" y="269941"/>
            <a:ext cx="3738880" cy="521970"/>
          </a:xfrm>
          <a:prstGeom prst="rect">
            <a:avLst/>
          </a:prstGeom>
          <a:noFill/>
          <a:ln>
            <a:noFill/>
          </a:ln>
        </p:spPr>
        <p:txBody>
          <a:bodyPr wrap="none">
            <a:spAutoFit/>
          </a:bodyPr>
          <a:lstStyle/>
          <a:p>
            <a:r>
              <a:rPr lang="zh-CN" altLang="zh-CN" sz="2800" dirty="0">
                <a:solidFill>
                  <a:schemeClr val="dk1"/>
                </a:solidFill>
                <a:latin typeface="微软雅黑" panose="020B0503020204020204" pitchFamily="34" charset="-122"/>
                <a:ea typeface="微软雅黑" panose="020B0503020204020204" pitchFamily="34" charset="-122"/>
              </a:rPr>
              <a:t>受限空间作业安全规范</a:t>
            </a:r>
            <a:endParaRPr lang="zh-CN" altLang="zh-CN" sz="2800" dirty="0">
              <a:solidFill>
                <a:schemeClr val="dk1"/>
              </a:solidFill>
              <a:latin typeface="微软雅黑" panose="020B0503020204020204" pitchFamily="34" charset="-122"/>
              <a:ea typeface="微软雅黑" panose="020B0503020204020204" pitchFamily="34" charset="-122"/>
            </a:endParaRPr>
          </a:p>
        </p:txBody>
      </p:sp>
    </p:spTree>
    <p:custDataLst>
      <p:tags r:id="rId20"/>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4824095" cy="6858000"/>
          </a:xfrm>
          <a:prstGeom prst="rect">
            <a:avLst/>
          </a:prstGeom>
          <a:solidFill>
            <a:schemeClr val="dk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6" name="图片 5" descr="0_pic_quater_right_up"/>
          <p:cNvPicPr>
            <a:picLocks noChangeAspect="1"/>
          </p:cNvPicPr>
          <p:nvPr>
            <p:custDataLst>
              <p:tags r:id="rId2"/>
            </p:custDataLst>
          </p:nvPr>
        </p:nvPicPr>
        <p:blipFill>
          <a:blip r:embed="rId3"/>
          <a:stretch>
            <a:fillRect/>
          </a:stretch>
        </p:blipFill>
        <p:spPr>
          <a:xfrm>
            <a:off x="11471275" y="6133465"/>
            <a:ext cx="720090" cy="723900"/>
          </a:xfrm>
          <a:prstGeom prst="rect">
            <a:avLst/>
          </a:prstGeom>
        </p:spPr>
      </p:pic>
      <p:cxnSp>
        <p:nvCxnSpPr>
          <p:cNvPr id="12" name="直接连接符 11"/>
          <p:cNvCxnSpPr/>
          <p:nvPr>
            <p:custDataLst>
              <p:tags r:id="rId4"/>
            </p:custDataLst>
          </p:nvPr>
        </p:nvCxnSpPr>
        <p:spPr>
          <a:xfrm>
            <a:off x="609605" y="6324651"/>
            <a:ext cx="76200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5"/>
            </p:custDataLst>
          </p:nvPr>
        </p:nvSpPr>
        <p:spPr>
          <a:xfrm>
            <a:off x="609600" y="609600"/>
            <a:ext cx="2895613" cy="1442578"/>
          </a:xfrm>
          <a:prstGeom prst="rect">
            <a:avLst/>
          </a:prstGeom>
          <a:noFill/>
        </p:spPr>
        <p:txBody>
          <a:bodyPr wrap="square" lIns="63500" tIns="25400" rIns="63500" bIns="25400" rtlCol="0" anchor="t" anchorCtr="0">
            <a:normAutofit/>
          </a:bodyPr>
          <a:p>
            <a:pPr marL="0" lvl="0" indent="0" algn="l">
              <a:lnSpc>
                <a:spcPct val="110000"/>
              </a:lnSpc>
              <a:spcBef>
                <a:spcPts val="0"/>
              </a:spcBef>
              <a:spcAft>
                <a:spcPts val="0"/>
              </a:spcAft>
              <a:buSzPct val="100000"/>
              <a:buFontTx/>
              <a:buNone/>
            </a:pPr>
            <a:r>
              <a:rPr lang="zh-CN" altLang="zh-CN" sz="4000" b="1" spc="240" dirty="0">
                <a:solidFill>
                  <a:schemeClr val="accent1">
                    <a:lumMod val="75000"/>
                  </a:schemeClr>
                </a:solidFill>
                <a:latin typeface="微软雅黑" panose="020B0503020204020204" pitchFamily="34" charset="-122"/>
                <a:ea typeface="微软雅黑" panose="020B0503020204020204" pitchFamily="34" charset="-122"/>
              </a:rPr>
              <a:t>受限空间作业安全规范</a:t>
            </a:r>
            <a:endParaRPr lang="zh-CN" altLang="zh-CN" sz="4000" b="1" spc="24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 name="Title 6"/>
          <p:cNvSpPr txBox="1"/>
          <p:nvPr>
            <p:custDataLst>
              <p:tags r:id="rId6"/>
            </p:custDataLst>
          </p:nvPr>
        </p:nvSpPr>
        <p:spPr>
          <a:xfrm>
            <a:off x="609605" y="2359458"/>
            <a:ext cx="2895613" cy="1908810"/>
          </a:xfrm>
          <a:prstGeom prst="rect">
            <a:avLst/>
          </a:prstGeom>
          <a:noFill/>
          <a:ln w="3175">
            <a:noFill/>
            <a:prstDash val="dash"/>
          </a:ln>
        </p:spPr>
        <p:txBody>
          <a:bodyPr wrap="square" lIns="63500" tIns="25400" rIns="63500" bIns="254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作业结束后，由受限空间所在单位和作业单位共同检查受限空间内外，确认无问题后方可封闭受限空间。</a:t>
            </a:r>
            <a:endPar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Title 6"/>
          <p:cNvSpPr txBox="1"/>
          <p:nvPr>
            <p:custDataLst>
              <p:tags r:id="rId7"/>
            </p:custDataLst>
          </p:nvPr>
        </p:nvSpPr>
        <p:spPr>
          <a:xfrm>
            <a:off x="4724400" y="1219200"/>
            <a:ext cx="6858000" cy="2743200"/>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ea1JpnChsDbPeriod"/>
            </a:pPr>
            <a:r>
              <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其他安全要求（2）</a:t>
            </a:r>
            <a:endPar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1" indent="0" algn="l" fontAlgn="auto">
              <a:lnSpc>
                <a:spcPct val="120000"/>
              </a:lnSpc>
              <a:spcBef>
                <a:spcPts val="0"/>
              </a:spcBef>
              <a:spcAft>
                <a:spcPts val="800"/>
              </a:spcAft>
              <a:buSzPct val="100000"/>
              <a:buNone/>
            </a:pPr>
            <a:r>
              <a:rPr lang="zh-CN" altLang="zh-CN"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严禁作业人员在有毒、窒息环境下摘下防毒面具。</a:t>
            </a:r>
            <a:endParaRPr lang="zh-CN" altLang="zh-CN"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zh-CN" altLang="zh-CN"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作业前后应清点作业人员和作业工器具。作业人员离开受限空间作业点时，应将作业工器具带出。</a:t>
            </a:r>
            <a:endParaRPr lang="zh-CN" altLang="zh-CN"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itle 6"/>
          <p:cNvSpPr txBox="1"/>
          <p:nvPr>
            <p:custDataLst>
              <p:tags r:id="rId8"/>
            </p:custDataLst>
          </p:nvPr>
        </p:nvSpPr>
        <p:spPr>
          <a:xfrm>
            <a:off x="4724400" y="4265982"/>
            <a:ext cx="6858000" cy="1432547"/>
          </a:xfrm>
          <a:prstGeom prst="rect">
            <a:avLst/>
          </a:prstGeom>
          <a:no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难度大、劳动强度大、时间长的受限空间作业应采取轮换作业。</a:t>
            </a:r>
            <a:endParaRPr lang="zh-CN"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其他安全要求</a:t>
            </a:r>
            <a:endParaRPr lang="zh-CN" altLang="en-US"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grpSp>
        <p:nvGrpSpPr>
          <p:cNvPr id="51" name="组合 50"/>
          <p:cNvGrpSpPr/>
          <p:nvPr/>
        </p:nvGrpSpPr>
        <p:grpSpPr>
          <a:xfrm rot="-6480000">
            <a:off x="4414778" y="3319487"/>
            <a:ext cx="288032" cy="718348"/>
            <a:chOff x="1115616" y="2710652"/>
            <a:chExt cx="288032" cy="718348"/>
          </a:xfrm>
        </p:grpSpPr>
        <p:sp>
          <p:nvSpPr>
            <p:cNvPr id="48" name="流程图: 联系 47"/>
            <p:cNvSpPr/>
            <p:nvPr>
              <p:custDataLst>
                <p:tags r:id="rId5"/>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49" name="流程图: 联系 48"/>
            <p:cNvSpPr/>
            <p:nvPr>
              <p:custDataLst>
                <p:tags r:id="rId6"/>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50" name="流程图: 联系 49"/>
            <p:cNvSpPr/>
            <p:nvPr>
              <p:custDataLst>
                <p:tags r:id="rId7"/>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rot="10620000">
            <a:off x="5645351" y="4258287"/>
            <a:ext cx="288032" cy="718348"/>
            <a:chOff x="1115616" y="2710652"/>
            <a:chExt cx="288032" cy="718348"/>
          </a:xfrm>
        </p:grpSpPr>
        <p:sp>
          <p:nvSpPr>
            <p:cNvPr id="65" name="流程图: 联系 64"/>
            <p:cNvSpPr/>
            <p:nvPr>
              <p:custDataLst>
                <p:tags r:id="rId8"/>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66" name="流程图: 联系 65"/>
            <p:cNvSpPr/>
            <p:nvPr>
              <p:custDataLst>
                <p:tags r:id="rId9"/>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67" name="流程图: 联系 66"/>
            <p:cNvSpPr/>
            <p:nvPr>
              <p:custDataLst>
                <p:tags r:id="rId10"/>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rot="-15420000">
            <a:off x="6766397" y="3290948"/>
            <a:ext cx="288032" cy="718348"/>
            <a:chOff x="1115616" y="2710652"/>
            <a:chExt cx="288032" cy="718348"/>
          </a:xfrm>
        </p:grpSpPr>
        <p:sp>
          <p:nvSpPr>
            <p:cNvPr id="61" name="流程图: 联系 60"/>
            <p:cNvSpPr/>
            <p:nvPr>
              <p:custDataLst>
                <p:tags r:id="rId11"/>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62" name="流程图: 联系 61"/>
            <p:cNvSpPr/>
            <p:nvPr>
              <p:custDataLst>
                <p:tags r:id="rId12"/>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63" name="流程图: 联系 62"/>
            <p:cNvSpPr/>
            <p:nvPr>
              <p:custDataLst>
                <p:tags r:id="rId13"/>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rot="1980000">
            <a:off x="6268387" y="2081339"/>
            <a:ext cx="288032" cy="718348"/>
            <a:chOff x="1115616" y="2710652"/>
            <a:chExt cx="288032" cy="718348"/>
          </a:xfrm>
        </p:grpSpPr>
        <p:sp>
          <p:nvSpPr>
            <p:cNvPr id="57" name="流程图: 联系 56"/>
            <p:cNvSpPr/>
            <p:nvPr>
              <p:custDataLst>
                <p:tags r:id="rId14"/>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58" name="流程图: 联系 57"/>
            <p:cNvSpPr/>
            <p:nvPr>
              <p:custDataLst>
                <p:tags r:id="rId15"/>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59" name="流程图: 联系 58"/>
            <p:cNvSpPr/>
            <p:nvPr>
              <p:custDataLst>
                <p:tags r:id="rId16"/>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rot="-2520000">
            <a:off x="4885344" y="2104855"/>
            <a:ext cx="288032" cy="718348"/>
            <a:chOff x="1115616" y="2710652"/>
            <a:chExt cx="288032" cy="718348"/>
          </a:xfrm>
        </p:grpSpPr>
        <p:sp>
          <p:nvSpPr>
            <p:cNvPr id="53" name="流程图: 联系 52"/>
            <p:cNvSpPr/>
            <p:nvPr>
              <p:custDataLst>
                <p:tags r:id="rId17"/>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54" name="流程图: 联系 53"/>
            <p:cNvSpPr/>
            <p:nvPr>
              <p:custDataLst>
                <p:tags r:id="rId18"/>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55" name="流程图: 联系 54"/>
            <p:cNvSpPr/>
            <p:nvPr>
              <p:custDataLst>
                <p:tags r:id="rId19"/>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712912" y="1038507"/>
            <a:ext cx="2937580" cy="398780"/>
          </a:xfrm>
          <a:prstGeom prst="rect">
            <a:avLst/>
          </a:prstGeom>
        </p:spPr>
        <p:txBody>
          <a:bodyPr wrap="squar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十、</a:t>
            </a:r>
            <a:r>
              <a:rPr lang="zh-CN" altLang="en-US" sz="2000" dirty="0">
                <a:solidFill>
                  <a:srgbClr val="FF0000"/>
                </a:solidFill>
                <a:latin typeface="微软雅黑" panose="020B0503020204020204" pitchFamily="34" charset="-122"/>
                <a:ea typeface="微软雅黑" panose="020B0503020204020204" pitchFamily="34" charset="-122"/>
              </a:rPr>
              <a:t>职责要求</a:t>
            </a:r>
            <a:endParaRPr lang="zh-CN" altLang="en-US" sz="2000" dirty="0">
              <a:solidFill>
                <a:srgbClr val="FF000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871864" y="2564904"/>
            <a:ext cx="1728192" cy="1728192"/>
            <a:chOff x="3347864" y="2564904"/>
            <a:chExt cx="1728192" cy="1728192"/>
          </a:xfrm>
        </p:grpSpPr>
        <p:sp>
          <p:nvSpPr>
            <p:cNvPr id="7" name="椭圆 6"/>
            <p:cNvSpPr/>
            <p:nvPr>
              <p:custDataLst>
                <p:tags r:id="rId20"/>
              </p:custDataLst>
            </p:nvPr>
          </p:nvSpPr>
          <p:spPr>
            <a:xfrm>
              <a:off x="3347864" y="2564904"/>
              <a:ext cx="1728192" cy="1728192"/>
            </a:xfrm>
            <a:prstGeom prst="ellipse">
              <a:avLst/>
            </a:prstGeom>
            <a:solidFill>
              <a:srgbClr val="7030A0"/>
            </a:solidFill>
            <a:ln>
              <a:noFill/>
            </a:ln>
            <a:effectLst>
              <a:outerShdw blurRad="76200" dist="152400" dir="2580000" sx="93000" sy="93000" algn="ctr">
                <a:srgbClr val="000000">
                  <a:alpha val="22000"/>
                </a:srgbClr>
              </a:outerShdw>
            </a:effectLst>
            <a:scene3d>
              <a:camera prst="orthographicFront">
                <a:rot lat="0" lon="0" rev="0"/>
              </a:camera>
              <a:lightRig rig="contrasting" dir="t">
                <a:rot lat="0" lon="0" rev="7800000"/>
              </a:lightRig>
            </a:scene3d>
            <a:sp3d prstMaterial="plastic">
              <a:bevelT w="88900" h="889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 name="椭圆 7"/>
            <p:cNvSpPr/>
            <p:nvPr>
              <p:custDataLst>
                <p:tags r:id="rId21"/>
              </p:custDataLst>
            </p:nvPr>
          </p:nvSpPr>
          <p:spPr>
            <a:xfrm>
              <a:off x="3506628" y="2694172"/>
              <a:ext cx="1440160" cy="1440160"/>
            </a:xfrm>
            <a:prstGeom prst="ellipse">
              <a:avLst/>
            </a:prstGeom>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5069666" y="3073832"/>
            <a:ext cx="1296142" cy="706755"/>
          </a:xfrm>
          <a:prstGeom prst="rect">
            <a:avLst/>
          </a:prstGeom>
          <a:noFill/>
        </p:spPr>
        <p:txBody>
          <a:bodyPr wrap="square" rtlCol="0">
            <a:spAutoFit/>
          </a:bodyPr>
          <a:lstStyle/>
          <a:p>
            <a:pPr algn="ctr"/>
            <a:r>
              <a:rPr lang="zh-CN" altLang="en-US" sz="2000" b="1" dirty="0">
                <a:solidFill>
                  <a:srgbClr val="FF0000"/>
                </a:solidFill>
                <a:latin typeface="微软雅黑" panose="020B0503020204020204" pitchFamily="34" charset="-122"/>
                <a:ea typeface="微软雅黑" panose="020B0503020204020204" pitchFamily="34" charset="-122"/>
              </a:rPr>
              <a:t>作业负责人职责</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custDataLst>
              <p:tags r:id="rId22"/>
            </p:custDataLst>
          </p:nvPr>
        </p:nvSpPr>
        <p:spPr>
          <a:xfrm>
            <a:off x="721899" y="1904341"/>
            <a:ext cx="4149965" cy="39878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对受限空间作业安全负全面责任。</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12" name="矩形 11"/>
          <p:cNvSpPr/>
          <p:nvPr>
            <p:custDataLst>
              <p:tags r:id="rId23"/>
            </p:custDataLst>
          </p:nvPr>
        </p:nvSpPr>
        <p:spPr>
          <a:xfrm>
            <a:off x="2906284" y="5149813"/>
            <a:ext cx="5892130"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在受限空间作业环境、作业方案和防护设施及用品达到安全要求后，可安排人员进入受限空间作业</a:t>
            </a:r>
            <a:r>
              <a:rPr lang="zh-CN" altLang="en-US" sz="2000" dirty="0">
                <a:solidFill>
                  <a:schemeClr val="dk1"/>
                </a:solidFill>
                <a:latin typeface="微软雅黑" panose="020B0503020204020204" pitchFamily="34" charset="-122"/>
                <a:ea typeface="微软雅黑" panose="020B0503020204020204" pitchFamily="34" charset="-122"/>
              </a:rPr>
              <a:t>。</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13" name="矩形 12"/>
          <p:cNvSpPr/>
          <p:nvPr>
            <p:custDataLst>
              <p:tags r:id="rId24"/>
            </p:custDataLst>
          </p:nvPr>
        </p:nvSpPr>
        <p:spPr>
          <a:xfrm>
            <a:off x="6744072" y="1759801"/>
            <a:ext cx="3542928"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在受限空间及其附近发生异常情况时，应停止作业。</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14" name="矩形 13"/>
          <p:cNvSpPr/>
          <p:nvPr>
            <p:custDataLst>
              <p:tags r:id="rId25"/>
            </p:custDataLst>
          </p:nvPr>
        </p:nvSpPr>
        <p:spPr>
          <a:xfrm>
            <a:off x="962025" y="3664078"/>
            <a:ext cx="3452563"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检查、确认应急准备情况，核实内外联络及呼叫方法。</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15" name="矩形 14"/>
          <p:cNvSpPr/>
          <p:nvPr>
            <p:custDataLst>
              <p:tags r:id="rId26"/>
            </p:custDataLst>
          </p:nvPr>
        </p:nvSpPr>
        <p:spPr>
          <a:xfrm>
            <a:off x="7320135" y="3645025"/>
            <a:ext cx="4138439"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对未经允许试图进入或已经进入受限空间者进行劝阻或责令退出。</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34" name="矩形 33"/>
          <p:cNvSpPr/>
          <p:nvPr>
            <p:custDataLst>
              <p:tags r:id="rId27"/>
            </p:custDataLst>
          </p:nvPr>
        </p:nvSpPr>
        <p:spPr>
          <a:xfrm>
            <a:off x="1747921" y="269941"/>
            <a:ext cx="3738880" cy="521970"/>
          </a:xfrm>
          <a:prstGeom prst="rect">
            <a:avLst/>
          </a:prstGeom>
          <a:noFill/>
          <a:ln>
            <a:noFill/>
          </a:ln>
        </p:spPr>
        <p:txBody>
          <a:bodyPr wrap="none">
            <a:spAutoFit/>
          </a:bodyPr>
          <a:lstStyle/>
          <a:p>
            <a:r>
              <a:rPr lang="zh-CN" altLang="zh-CN" sz="2800" dirty="0">
                <a:solidFill>
                  <a:schemeClr val="dk1"/>
                </a:solidFill>
                <a:latin typeface="微软雅黑" panose="020B0503020204020204" pitchFamily="34" charset="-122"/>
                <a:ea typeface="微软雅黑" panose="020B0503020204020204" pitchFamily="34" charset="-122"/>
              </a:rPr>
              <a:t>受限空间作业安全规范</a:t>
            </a:r>
            <a:endParaRPr lang="zh-CN" altLang="zh-CN" sz="2800" dirty="0">
              <a:solidFill>
                <a:schemeClr val="dk1"/>
              </a:solidFill>
              <a:latin typeface="微软雅黑" panose="020B0503020204020204" pitchFamily="34" charset="-122"/>
              <a:ea typeface="微软雅黑" panose="020B0503020204020204" pitchFamily="34" charset="-122"/>
            </a:endParaRPr>
          </a:p>
        </p:txBody>
      </p:sp>
    </p:spTree>
    <p:custDataLst>
      <p:tags r:id="rId28"/>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nvSpPr>
        <p:spPr>
          <a:xfrm>
            <a:off x="698037" y="1097832"/>
            <a:ext cx="2937580" cy="398780"/>
          </a:xfrm>
          <a:prstGeom prst="rect">
            <a:avLst/>
          </a:prstGeom>
        </p:spPr>
        <p:txBody>
          <a:bodyPr wrap="squar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十、</a:t>
            </a:r>
            <a:r>
              <a:rPr lang="zh-CN" altLang="en-US" sz="2000" dirty="0">
                <a:solidFill>
                  <a:srgbClr val="FF0000"/>
                </a:solidFill>
                <a:latin typeface="微软雅黑" panose="020B0503020204020204" pitchFamily="34" charset="-122"/>
                <a:ea typeface="微软雅黑" panose="020B0503020204020204" pitchFamily="34" charset="-122"/>
              </a:rPr>
              <a:t>职责要求</a:t>
            </a:r>
            <a:endParaRPr lang="zh-CN" altLang="en-US" sz="2000" dirty="0">
              <a:solidFill>
                <a:srgbClr val="FF0000"/>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583733" y="2564904"/>
            <a:ext cx="3402379" cy="1899364"/>
            <a:chOff x="3013364" y="2465740"/>
            <a:chExt cx="2295857" cy="1513901"/>
          </a:xfrm>
        </p:grpSpPr>
        <p:grpSp>
          <p:nvGrpSpPr>
            <p:cNvPr id="9" name="组合 8"/>
            <p:cNvGrpSpPr/>
            <p:nvPr/>
          </p:nvGrpSpPr>
          <p:grpSpPr>
            <a:xfrm>
              <a:off x="3563888" y="2708920"/>
              <a:ext cx="1224136" cy="1008112"/>
              <a:chOff x="3491880" y="2996952"/>
              <a:chExt cx="1224136" cy="1008112"/>
            </a:xfrm>
          </p:grpSpPr>
          <p:sp>
            <p:nvSpPr>
              <p:cNvPr id="7" name="缺角矩形 6"/>
              <p:cNvSpPr/>
              <p:nvPr>
                <p:custDataLst>
                  <p:tags r:id="rId5"/>
                </p:custDataLst>
              </p:nvPr>
            </p:nvSpPr>
            <p:spPr>
              <a:xfrm>
                <a:off x="3491880" y="2996952"/>
                <a:ext cx="1224136" cy="1008112"/>
              </a:xfrm>
              <a:prstGeom prst="plaque">
                <a:avLst>
                  <a:gd name="adj" fmla="val 32759"/>
                </a:avLst>
              </a:prstGeom>
              <a:solidFill>
                <a:srgbClr val="7030A0"/>
              </a:solidFill>
              <a:ln>
                <a:noFill/>
              </a:ln>
              <a:effectLst>
                <a:outerShdw blurRad="101600" dist="76200" dir="69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8" name="TextBox 7"/>
              <p:cNvSpPr txBox="1"/>
              <p:nvPr>
                <p:custDataLst>
                  <p:tags r:id="rId6"/>
                </p:custDataLst>
              </p:nvPr>
            </p:nvSpPr>
            <p:spPr>
              <a:xfrm>
                <a:off x="3604668" y="3270236"/>
                <a:ext cx="1008112" cy="563324"/>
              </a:xfrm>
              <a:prstGeom prst="rect">
                <a:avLst/>
              </a:prstGeom>
              <a:noFill/>
            </p:spPr>
            <p:txBody>
              <a:bodyPr wrap="square" rtlCol="0">
                <a:spAutoFit/>
              </a:bodyPr>
              <a:lstStyle/>
              <a:p>
                <a:pPr algn="ctr"/>
                <a:r>
                  <a:rPr lang="zh-CN" altLang="en-US" sz="2000" b="1" dirty="0">
                    <a:solidFill>
                      <a:schemeClr val="lt1"/>
                    </a:solidFill>
                    <a:latin typeface="微软雅黑" panose="020B0503020204020204" pitchFamily="34" charset="-122"/>
                    <a:ea typeface="微软雅黑" panose="020B0503020204020204" pitchFamily="34" charset="-122"/>
                  </a:rPr>
                  <a:t>监护人员</a:t>
                </a:r>
                <a:endParaRPr lang="en-US" altLang="zh-CN" sz="2000" b="1" dirty="0">
                  <a:solidFill>
                    <a:schemeClr val="lt1"/>
                  </a:solidFill>
                  <a:latin typeface="微软雅黑" panose="020B0503020204020204" pitchFamily="34" charset="-122"/>
                  <a:ea typeface="微软雅黑" panose="020B0503020204020204" pitchFamily="34" charset="-122"/>
                </a:endParaRPr>
              </a:p>
              <a:p>
                <a:pPr algn="ctr"/>
                <a:r>
                  <a:rPr lang="zh-CN" altLang="en-US" sz="2000" b="1" dirty="0">
                    <a:solidFill>
                      <a:schemeClr val="lt1"/>
                    </a:solidFill>
                    <a:latin typeface="微软雅黑" panose="020B0503020204020204" pitchFamily="34" charset="-122"/>
                    <a:ea typeface="微软雅黑" panose="020B0503020204020204" pitchFamily="34" charset="-122"/>
                  </a:rPr>
                  <a:t>职责</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rot="-3120000">
              <a:off x="3246257" y="2250582"/>
              <a:ext cx="288032" cy="718348"/>
              <a:chOff x="1115616" y="2710652"/>
              <a:chExt cx="288032" cy="718348"/>
            </a:xfrm>
          </p:grpSpPr>
          <p:sp>
            <p:nvSpPr>
              <p:cNvPr id="11" name="流程图: 联系 10"/>
              <p:cNvSpPr/>
              <p:nvPr>
                <p:custDataLst>
                  <p:tags r:id="rId7"/>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12" name="流程图: 联系 11"/>
              <p:cNvSpPr/>
              <p:nvPr>
                <p:custDataLst>
                  <p:tags r:id="rId8"/>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13" name="流程图: 联系 12"/>
              <p:cNvSpPr/>
              <p:nvPr>
                <p:custDataLst>
                  <p:tags r:id="rId9"/>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rot="-7620000">
              <a:off x="3228522" y="3476451"/>
              <a:ext cx="288032" cy="718348"/>
              <a:chOff x="1115616" y="2710652"/>
              <a:chExt cx="288032" cy="718348"/>
            </a:xfrm>
          </p:grpSpPr>
          <p:sp>
            <p:nvSpPr>
              <p:cNvPr id="15" name="流程图: 联系 14"/>
              <p:cNvSpPr/>
              <p:nvPr>
                <p:custDataLst>
                  <p:tags r:id="rId10"/>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16" name="流程图: 联系 15"/>
              <p:cNvSpPr/>
              <p:nvPr>
                <p:custDataLst>
                  <p:tags r:id="rId11"/>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17" name="流程图: 联系 16"/>
              <p:cNvSpPr/>
              <p:nvPr>
                <p:custDataLst>
                  <p:tags r:id="rId12"/>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rot="-13740000">
              <a:off x="4806031" y="3443745"/>
              <a:ext cx="288032" cy="718348"/>
              <a:chOff x="1115616" y="2710652"/>
              <a:chExt cx="288032" cy="718348"/>
            </a:xfrm>
          </p:grpSpPr>
          <p:sp>
            <p:nvSpPr>
              <p:cNvPr id="19" name="流程图: 联系 18"/>
              <p:cNvSpPr/>
              <p:nvPr>
                <p:custDataLst>
                  <p:tags r:id="rId13"/>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20" name="流程图: 联系 19"/>
              <p:cNvSpPr/>
              <p:nvPr>
                <p:custDataLst>
                  <p:tags r:id="rId14"/>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21" name="流程图: 联系 20"/>
              <p:cNvSpPr/>
              <p:nvPr>
                <p:custDataLst>
                  <p:tags r:id="rId15"/>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rot="2700000">
              <a:off x="4756030" y="2252472"/>
              <a:ext cx="288032" cy="718348"/>
              <a:chOff x="1115616" y="2710652"/>
              <a:chExt cx="288032" cy="718348"/>
            </a:xfrm>
          </p:grpSpPr>
          <p:sp>
            <p:nvSpPr>
              <p:cNvPr id="23" name="流程图: 联系 22"/>
              <p:cNvSpPr/>
              <p:nvPr>
                <p:custDataLst>
                  <p:tags r:id="rId16"/>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24" name="流程图: 联系 23"/>
              <p:cNvSpPr/>
              <p:nvPr>
                <p:custDataLst>
                  <p:tags r:id="rId17"/>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25" name="流程图: 联系 24"/>
              <p:cNvSpPr/>
              <p:nvPr>
                <p:custDataLst>
                  <p:tags r:id="rId18"/>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grpSp>
      </p:grpSp>
      <p:sp>
        <p:nvSpPr>
          <p:cNvPr id="27" name="矩形 26"/>
          <p:cNvSpPr/>
          <p:nvPr>
            <p:custDataLst>
              <p:tags r:id="rId19"/>
            </p:custDataLst>
          </p:nvPr>
        </p:nvSpPr>
        <p:spPr>
          <a:xfrm>
            <a:off x="1584940" y="1916833"/>
            <a:ext cx="3196284"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对受限空间作业人员的安全负有监督和保护的职责。</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28" name="矩形 27"/>
          <p:cNvSpPr/>
          <p:nvPr>
            <p:custDataLst>
              <p:tags r:id="rId20"/>
            </p:custDataLst>
          </p:nvPr>
        </p:nvSpPr>
        <p:spPr>
          <a:xfrm>
            <a:off x="6095999" y="1412777"/>
            <a:ext cx="5133976" cy="101473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了解可能面临的危害，对作业人员出现的异常行为能够及时警觉并做出判断。与作业人员保持联系和交流，观察作业人员的状况。</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29" name="矩形 28"/>
          <p:cNvSpPr/>
          <p:nvPr>
            <p:custDataLst>
              <p:tags r:id="rId21"/>
            </p:custDataLst>
          </p:nvPr>
        </p:nvSpPr>
        <p:spPr>
          <a:xfrm>
            <a:off x="1747921" y="4869161"/>
            <a:ext cx="4470355" cy="101473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当发现异常时，立即向作业人员发出撤离警报，并帮助作业人员从受限空间逃生，同时立即呼叫紧急救援。</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30" name="矩形 29"/>
          <p:cNvSpPr/>
          <p:nvPr>
            <p:custDataLst>
              <p:tags r:id="rId22"/>
            </p:custDataLst>
          </p:nvPr>
        </p:nvSpPr>
        <p:spPr>
          <a:xfrm>
            <a:off x="7276385" y="5013176"/>
            <a:ext cx="4158469" cy="39878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掌握应急救援的基本知识。</a:t>
            </a:r>
            <a:endParaRPr lang="zh-CN" altLang="zh-CN" sz="2000" dirty="0">
              <a:solidFill>
                <a:schemeClr val="dk1"/>
              </a:solidFill>
              <a:latin typeface="微软雅黑" panose="020B0503020204020204" pitchFamily="34" charset="-122"/>
              <a:ea typeface="微软雅黑" panose="020B0503020204020204" pitchFamily="34" charset="-122"/>
            </a:endParaRPr>
          </a:p>
        </p:txBody>
      </p:sp>
      <p:pic>
        <p:nvPicPr>
          <p:cNvPr id="31" name="图片 30" descr="0ca2fd91abc87025dbcc5907adc95286.jpg"/>
          <p:cNvPicPr>
            <a:picLocks noChangeAspect="1"/>
          </p:cNvPicPr>
          <p:nvPr>
            <p:custDataLst>
              <p:tags r:id="rId23"/>
            </p:custDataLst>
          </p:nvPr>
        </p:nvPicPr>
        <p:blipFill>
          <a:blip r:embed="rId24" cstate="print">
            <a:clrChange>
              <a:clrFrom>
                <a:srgbClr val="FFFFFF"/>
              </a:clrFrom>
              <a:clrTo>
                <a:srgbClr val="FFFFFF">
                  <a:alpha val="0"/>
                </a:srgbClr>
              </a:clrTo>
            </a:clrChange>
          </a:blip>
          <a:stretch>
            <a:fillRect/>
          </a:stretch>
        </p:blipFill>
        <p:spPr>
          <a:xfrm>
            <a:off x="2351583" y="3013432"/>
            <a:ext cx="1616075" cy="1368152"/>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32" name="图片 31" descr="0ca2fd91abc87025dbcc5907adc95286.jpg"/>
          <p:cNvPicPr>
            <a:picLocks noChangeAspect="1"/>
          </p:cNvPicPr>
          <p:nvPr>
            <p:custDataLst>
              <p:tags r:id="rId25"/>
            </p:custDataLst>
          </p:nvPr>
        </p:nvPicPr>
        <p:blipFill>
          <a:blip r:embed="rId24" cstate="print">
            <a:clrChange>
              <a:clrFrom>
                <a:srgbClr val="FFFFFF"/>
              </a:clrFrom>
              <a:clrTo>
                <a:srgbClr val="FFFFFF">
                  <a:alpha val="0"/>
                </a:srgbClr>
              </a:clrTo>
            </a:clrChange>
          </a:blip>
          <a:stretch>
            <a:fillRect/>
          </a:stretch>
        </p:blipFill>
        <p:spPr>
          <a:xfrm>
            <a:off x="8112223" y="2996952"/>
            <a:ext cx="1616075" cy="1368152"/>
          </a:xfrm>
          <a:prstGeom prst="rect">
            <a:avLst/>
          </a:prstGeom>
          <a:effectLst>
            <a:outerShdw blurRad="50800" dist="38100" algn="l" rotWithShape="0">
              <a:prstClr val="black">
                <a:alpha val="40000"/>
              </a:prstClr>
            </a:outerShdw>
            <a:reflection blurRad="6350" stA="52000" endA="300" endPos="35000" dir="5400000" sy="-100000" algn="bl" rotWithShape="0"/>
          </a:effectLst>
        </p:spPr>
      </p:pic>
      <p:sp>
        <p:nvSpPr>
          <p:cNvPr id="33" name="矩形 32"/>
          <p:cNvSpPr/>
          <p:nvPr>
            <p:custDataLst>
              <p:tags r:id="rId26"/>
            </p:custDataLst>
          </p:nvPr>
        </p:nvSpPr>
        <p:spPr>
          <a:xfrm>
            <a:off x="1747921" y="269941"/>
            <a:ext cx="3738880" cy="521970"/>
          </a:xfrm>
          <a:prstGeom prst="rect">
            <a:avLst/>
          </a:prstGeom>
          <a:noFill/>
          <a:ln>
            <a:noFill/>
          </a:ln>
        </p:spPr>
        <p:txBody>
          <a:bodyPr wrap="none">
            <a:spAutoFit/>
          </a:bodyPr>
          <a:lstStyle/>
          <a:p>
            <a:r>
              <a:rPr lang="zh-CN" altLang="zh-CN" sz="2800" dirty="0">
                <a:solidFill>
                  <a:schemeClr val="dk1"/>
                </a:solidFill>
                <a:latin typeface="微软雅黑" panose="020B0503020204020204" pitchFamily="34" charset="-122"/>
                <a:ea typeface="微软雅黑" panose="020B0503020204020204" pitchFamily="34" charset="-122"/>
              </a:rPr>
              <a:t>受限空间作业安全规范</a:t>
            </a:r>
            <a:endParaRPr lang="zh-CN" altLang="zh-CN" sz="2800" dirty="0">
              <a:solidFill>
                <a:schemeClr val="dk1"/>
              </a:solidFill>
              <a:latin typeface="微软雅黑" panose="020B0503020204020204" pitchFamily="34" charset="-122"/>
              <a:ea typeface="微软雅黑" panose="020B0503020204020204" pitchFamily="34" charset="-122"/>
            </a:endParaRPr>
          </a:p>
        </p:txBody>
      </p:sp>
    </p:spTree>
    <p:custDataLst>
      <p:tags r:id="rId27"/>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nvSpPr>
        <p:spPr>
          <a:xfrm>
            <a:off x="674144" y="1068670"/>
            <a:ext cx="2937580" cy="398780"/>
          </a:xfrm>
          <a:prstGeom prst="rect">
            <a:avLst/>
          </a:prstGeom>
        </p:spPr>
        <p:txBody>
          <a:bodyPr wrap="squar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十、</a:t>
            </a:r>
            <a:r>
              <a:rPr lang="zh-CN" altLang="en-US" sz="2000" dirty="0">
                <a:solidFill>
                  <a:srgbClr val="FF0000"/>
                </a:solidFill>
                <a:latin typeface="微软雅黑" panose="020B0503020204020204" pitchFamily="34" charset="-122"/>
                <a:ea typeface="微软雅黑" panose="020B0503020204020204" pitchFamily="34" charset="-122"/>
              </a:rPr>
              <a:t>职责要求</a:t>
            </a:r>
            <a:endParaRPr lang="zh-CN" altLang="en-US" sz="2000" dirty="0">
              <a:solidFill>
                <a:srgbClr val="FF0000"/>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295800" y="2490884"/>
            <a:ext cx="2859032" cy="2378276"/>
            <a:chOff x="3076312" y="2340244"/>
            <a:chExt cx="2859032" cy="2378276"/>
          </a:xfrm>
        </p:grpSpPr>
        <p:grpSp>
          <p:nvGrpSpPr>
            <p:cNvPr id="9" name="组合 8"/>
            <p:cNvGrpSpPr/>
            <p:nvPr/>
          </p:nvGrpSpPr>
          <p:grpSpPr>
            <a:xfrm>
              <a:off x="3779912" y="2780928"/>
              <a:ext cx="1512168" cy="1512168"/>
              <a:chOff x="3419872" y="2996952"/>
              <a:chExt cx="1512168" cy="1512168"/>
            </a:xfrm>
          </p:grpSpPr>
          <p:sp>
            <p:nvSpPr>
              <p:cNvPr id="7" name="六角星 6"/>
              <p:cNvSpPr/>
              <p:nvPr>
                <p:custDataLst>
                  <p:tags r:id="rId5"/>
                </p:custDataLst>
              </p:nvPr>
            </p:nvSpPr>
            <p:spPr>
              <a:xfrm>
                <a:off x="3419872" y="2996952"/>
                <a:ext cx="1512168" cy="1512168"/>
              </a:xfrm>
              <a:prstGeom prst="star6">
                <a:avLst>
                  <a:gd name="adj" fmla="val 28868"/>
                  <a:gd name="hf" fmla="val 115470"/>
                </a:avLst>
              </a:prstGeom>
              <a:solidFill>
                <a:srgbClr val="7030A0"/>
              </a:solidFill>
              <a:ln>
                <a:noFill/>
              </a:ln>
              <a:effectLst>
                <a:outerShdw blurRad="149987" dist="1397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 name="TextBox 7"/>
              <p:cNvSpPr txBox="1"/>
              <p:nvPr>
                <p:custDataLst>
                  <p:tags r:id="rId6"/>
                </p:custDataLst>
              </p:nvPr>
            </p:nvSpPr>
            <p:spPr>
              <a:xfrm>
                <a:off x="3569631" y="3330369"/>
                <a:ext cx="1198880" cy="706755"/>
              </a:xfrm>
              <a:prstGeom prst="rect">
                <a:avLst/>
              </a:prstGeom>
              <a:noFill/>
            </p:spPr>
            <p:txBody>
              <a:bodyPr wrap="none" rtlCol="0">
                <a:spAutoFit/>
              </a:bodyPr>
              <a:lstStyle/>
              <a:p>
                <a:pPr algn="ctr"/>
                <a:r>
                  <a:rPr lang="zh-CN" altLang="en-US" sz="2000" b="1" dirty="0">
                    <a:solidFill>
                      <a:schemeClr val="lt1"/>
                    </a:solidFill>
                    <a:latin typeface="微软雅黑" panose="020B0503020204020204" pitchFamily="34" charset="-122"/>
                    <a:ea typeface="微软雅黑" panose="020B0503020204020204" pitchFamily="34" charset="-122"/>
                  </a:rPr>
                  <a:t>作业人员</a:t>
                </a:r>
                <a:endParaRPr lang="en-US" altLang="zh-CN" sz="2000" b="1" dirty="0">
                  <a:solidFill>
                    <a:schemeClr val="lt1"/>
                  </a:solidFill>
                  <a:latin typeface="微软雅黑" panose="020B0503020204020204" pitchFamily="34" charset="-122"/>
                  <a:ea typeface="微软雅黑" panose="020B0503020204020204" pitchFamily="34" charset="-122"/>
                </a:endParaRPr>
              </a:p>
              <a:p>
                <a:pPr algn="ctr"/>
                <a:r>
                  <a:rPr lang="zh-CN" altLang="en-US" sz="2000" b="1" dirty="0">
                    <a:solidFill>
                      <a:schemeClr val="lt1"/>
                    </a:solidFill>
                    <a:latin typeface="微软雅黑" panose="020B0503020204020204" pitchFamily="34" charset="-122"/>
                    <a:ea typeface="微软雅黑" panose="020B0503020204020204" pitchFamily="34" charset="-122"/>
                  </a:rPr>
                  <a:t>职责</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rot="-2520000">
              <a:off x="3839240" y="2346502"/>
              <a:ext cx="288032" cy="718348"/>
              <a:chOff x="1115616" y="2710652"/>
              <a:chExt cx="288032" cy="718348"/>
            </a:xfrm>
          </p:grpSpPr>
          <p:sp>
            <p:nvSpPr>
              <p:cNvPr id="11" name="流程图: 联系 10"/>
              <p:cNvSpPr/>
              <p:nvPr>
                <p:custDataLst>
                  <p:tags r:id="rId7"/>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2" name="流程图: 联系 11"/>
              <p:cNvSpPr/>
              <p:nvPr>
                <p:custDataLst>
                  <p:tags r:id="rId8"/>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3" name="流程图: 联系 12"/>
              <p:cNvSpPr/>
              <p:nvPr>
                <p:custDataLst>
                  <p:tags r:id="rId9"/>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rot="2040000">
              <a:off x="4957089" y="2340244"/>
              <a:ext cx="288032" cy="718348"/>
              <a:chOff x="1115616" y="2710652"/>
              <a:chExt cx="288032" cy="718348"/>
            </a:xfrm>
          </p:grpSpPr>
          <p:sp>
            <p:nvSpPr>
              <p:cNvPr id="15" name="流程图: 联系 14"/>
              <p:cNvSpPr/>
              <p:nvPr>
                <p:custDataLst>
                  <p:tags r:id="rId10"/>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6" name="流程图: 联系 15"/>
              <p:cNvSpPr/>
              <p:nvPr>
                <p:custDataLst>
                  <p:tags r:id="rId11"/>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7" name="流程图: 联系 16"/>
              <p:cNvSpPr/>
              <p:nvPr>
                <p:custDataLst>
                  <p:tags r:id="rId12"/>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rot="-5460000">
              <a:off x="3291470" y="3171330"/>
              <a:ext cx="288032" cy="718348"/>
              <a:chOff x="1115616" y="2710652"/>
              <a:chExt cx="288032" cy="718348"/>
            </a:xfrm>
          </p:grpSpPr>
          <p:sp>
            <p:nvSpPr>
              <p:cNvPr id="19" name="流程图: 联系 18"/>
              <p:cNvSpPr/>
              <p:nvPr>
                <p:custDataLst>
                  <p:tags r:id="rId13"/>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0" name="流程图: 联系 19"/>
              <p:cNvSpPr/>
              <p:nvPr>
                <p:custDataLst>
                  <p:tags r:id="rId14"/>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1" name="流程图: 联系 20"/>
              <p:cNvSpPr/>
              <p:nvPr>
                <p:custDataLst>
                  <p:tags r:id="rId15"/>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rot="5520000" flipH="1">
              <a:off x="5432154" y="3201394"/>
              <a:ext cx="288032" cy="718348"/>
              <a:chOff x="1115616" y="2710652"/>
              <a:chExt cx="288032" cy="718348"/>
            </a:xfrm>
          </p:grpSpPr>
          <p:sp>
            <p:nvSpPr>
              <p:cNvPr id="23" name="流程图: 联系 22"/>
              <p:cNvSpPr/>
              <p:nvPr>
                <p:custDataLst>
                  <p:tags r:id="rId16"/>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4" name="流程图: 联系 23"/>
              <p:cNvSpPr/>
              <p:nvPr>
                <p:custDataLst>
                  <p:tags r:id="rId17"/>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5" name="流程图: 联系 24"/>
              <p:cNvSpPr/>
              <p:nvPr>
                <p:custDataLst>
                  <p:tags r:id="rId18"/>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rot="-1920000" flipV="1">
              <a:off x="4913963" y="3984291"/>
              <a:ext cx="288032" cy="718348"/>
              <a:chOff x="1115616" y="2710652"/>
              <a:chExt cx="288032" cy="718348"/>
            </a:xfrm>
          </p:grpSpPr>
          <p:sp>
            <p:nvSpPr>
              <p:cNvPr id="27" name="流程图: 联系 26"/>
              <p:cNvSpPr/>
              <p:nvPr>
                <p:custDataLst>
                  <p:tags r:id="rId19"/>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8" name="流程图: 联系 27"/>
              <p:cNvSpPr/>
              <p:nvPr>
                <p:custDataLst>
                  <p:tags r:id="rId20"/>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9" name="流程图: 联系 28"/>
              <p:cNvSpPr/>
              <p:nvPr>
                <p:custDataLst>
                  <p:tags r:id="rId21"/>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rot="12660000">
              <a:off x="3863953" y="4000172"/>
              <a:ext cx="288032" cy="718348"/>
              <a:chOff x="1115616" y="2710652"/>
              <a:chExt cx="288032" cy="718348"/>
            </a:xfrm>
          </p:grpSpPr>
          <p:sp>
            <p:nvSpPr>
              <p:cNvPr id="31" name="流程图: 联系 30"/>
              <p:cNvSpPr/>
              <p:nvPr>
                <p:custDataLst>
                  <p:tags r:id="rId22"/>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32" name="流程图: 联系 31"/>
              <p:cNvSpPr/>
              <p:nvPr>
                <p:custDataLst>
                  <p:tags r:id="rId23"/>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33" name="流程图: 联系 32"/>
              <p:cNvSpPr/>
              <p:nvPr>
                <p:custDataLst>
                  <p:tags r:id="rId24"/>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sp>
        <p:nvSpPr>
          <p:cNvPr id="35" name="矩形 34"/>
          <p:cNvSpPr/>
          <p:nvPr>
            <p:custDataLst>
              <p:tags r:id="rId25"/>
            </p:custDataLst>
          </p:nvPr>
        </p:nvSpPr>
        <p:spPr>
          <a:xfrm>
            <a:off x="6376825" y="1553741"/>
            <a:ext cx="5815175" cy="101473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负责在保障安全的前提下进入受限空间实施作业任务。作业前应了解作业的内容、地点、时间、要求，熟知作业中的危害因素和应采取的安全措施。</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36" name="矩形 35"/>
          <p:cNvSpPr/>
          <p:nvPr>
            <p:custDataLst>
              <p:tags r:id="rId26"/>
            </p:custDataLst>
          </p:nvPr>
        </p:nvSpPr>
        <p:spPr>
          <a:xfrm>
            <a:off x="1691934" y="2075860"/>
            <a:ext cx="3230880" cy="398780"/>
          </a:xfrm>
          <a:prstGeom prst="rect">
            <a:avLst/>
          </a:prstGeom>
        </p:spPr>
        <p:txBody>
          <a:bodyPr wrap="non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确认安全防护措施落实情况</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37" name="矩形 36"/>
          <p:cNvSpPr/>
          <p:nvPr>
            <p:custDataLst>
              <p:tags r:id="rId27"/>
            </p:custDataLst>
          </p:nvPr>
        </p:nvSpPr>
        <p:spPr>
          <a:xfrm>
            <a:off x="7248128" y="3326468"/>
            <a:ext cx="4810522"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遵守受限空间作业安全操作规程，正确使用受限空间作业安全设施与个体防护用品。</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38" name="矩形 37"/>
          <p:cNvSpPr/>
          <p:nvPr>
            <p:custDataLst>
              <p:tags r:id="rId28"/>
            </p:custDataLst>
          </p:nvPr>
        </p:nvSpPr>
        <p:spPr>
          <a:xfrm>
            <a:off x="674144" y="3429000"/>
            <a:ext cx="3621656" cy="101473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应与监护人员进行必要的、有效的安全、报警、撤离等双向信息交流。</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39" name="矩形 38"/>
          <p:cNvSpPr/>
          <p:nvPr>
            <p:custDataLst>
              <p:tags r:id="rId29"/>
            </p:custDataLst>
          </p:nvPr>
        </p:nvSpPr>
        <p:spPr>
          <a:xfrm>
            <a:off x="1333500" y="4874496"/>
            <a:ext cx="3898404" cy="101473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服从作业监护人的指挥，如发现作业监护人员不履行职责时，应停止作业并撤出受限空间。</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40" name="矩形 39"/>
          <p:cNvSpPr/>
          <p:nvPr>
            <p:custDataLst>
              <p:tags r:id="rId30"/>
            </p:custDataLst>
          </p:nvPr>
        </p:nvSpPr>
        <p:spPr>
          <a:xfrm>
            <a:off x="6384031" y="4902260"/>
            <a:ext cx="4026793" cy="101473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在作业中如出现异常情况或感到不适或呼吸困难时，应立即向作业监护人发出信号，迅速撤离现场。</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41" name="矩形 40"/>
          <p:cNvSpPr/>
          <p:nvPr>
            <p:custDataLst>
              <p:tags r:id="rId31"/>
            </p:custDataLst>
          </p:nvPr>
        </p:nvSpPr>
        <p:spPr>
          <a:xfrm>
            <a:off x="1747921" y="269941"/>
            <a:ext cx="3738880" cy="521970"/>
          </a:xfrm>
          <a:prstGeom prst="rect">
            <a:avLst/>
          </a:prstGeom>
          <a:noFill/>
          <a:ln>
            <a:noFill/>
          </a:ln>
        </p:spPr>
        <p:txBody>
          <a:bodyPr wrap="none">
            <a:spAutoFit/>
          </a:bodyPr>
          <a:lstStyle/>
          <a:p>
            <a:r>
              <a:rPr lang="zh-CN" altLang="zh-CN" sz="2800" dirty="0">
                <a:solidFill>
                  <a:schemeClr val="dk1"/>
                </a:solidFill>
                <a:latin typeface="微软雅黑" panose="020B0503020204020204" pitchFamily="34" charset="-122"/>
                <a:ea typeface="微软雅黑" panose="020B0503020204020204" pitchFamily="34" charset="-122"/>
              </a:rPr>
              <a:t>受限空间作业安全规范</a:t>
            </a:r>
            <a:endParaRPr lang="zh-CN" altLang="zh-CN" sz="2800" dirty="0">
              <a:solidFill>
                <a:schemeClr val="dk1"/>
              </a:solidFill>
              <a:latin typeface="微软雅黑" panose="020B0503020204020204" pitchFamily="34" charset="-122"/>
              <a:ea typeface="微软雅黑" panose="020B0503020204020204" pitchFamily="34" charset="-122"/>
            </a:endParaRPr>
          </a:p>
        </p:txBody>
      </p:sp>
    </p:spTree>
    <p:custDataLst>
      <p:tags r:id="rId3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774" y="-432103"/>
            <a:ext cx="3126501" cy="6447919"/>
          </a:xfrm>
          <a:prstGeom prst="rect">
            <a:avLst/>
          </a:prstGeom>
          <a:noFill/>
        </p:spPr>
        <p:txBody>
          <a:bodyPr wrap="square" rtlCol="0">
            <a:spAutoFit/>
          </a:bodyPr>
          <a:p>
            <a:r>
              <a:rPr lang="en-US" altLang="zh-CN" sz="41300" b="1" dirty="0">
                <a:solidFill>
                  <a:srgbClr val="FF0000"/>
                </a:solidFill>
                <a:latin typeface="GulimChe" panose="020B0609000101010101" pitchFamily="49" charset="-127"/>
                <a:ea typeface="GulimChe" panose="020B0609000101010101" pitchFamily="49" charset="-127"/>
              </a:rPr>
              <a:t>3</a:t>
            </a:r>
            <a:r>
              <a:rPr lang="en-US" altLang="zh-CN" sz="13800" b="1" dirty="0">
                <a:solidFill>
                  <a:srgbClr val="FF0000"/>
                </a:solidFill>
                <a:latin typeface="GulimChe" panose="020B0609000101010101" pitchFamily="49" charset="-127"/>
                <a:ea typeface="GulimChe" panose="020B0609000101010101" pitchFamily="49" charset="-127"/>
              </a:rPr>
              <a:t>.</a:t>
            </a:r>
            <a:endParaRPr lang="zh-CN" altLang="en-US" dirty="0">
              <a:solidFill>
                <a:srgbClr val="FF0000"/>
              </a:solidFill>
            </a:endParaRPr>
          </a:p>
        </p:txBody>
      </p:sp>
      <p:pic>
        <p:nvPicPr>
          <p:cNvPr id="7" name="图片 6"/>
          <p:cNvPicPr>
            <a:picLocks noChangeAspect="1"/>
          </p:cNvPicPr>
          <p:nvPr>
            <p:custDataLst>
              <p:tags r:id="rId1"/>
            </p:custDataLst>
          </p:nvPr>
        </p:nvPicPr>
        <p:blipFill>
          <a:blip r:embed="rId2"/>
          <a:stretch>
            <a:fillRect/>
          </a:stretch>
        </p:blipFill>
        <p:spPr>
          <a:xfrm>
            <a:off x="3890962" y="3834591"/>
            <a:ext cx="2466975" cy="2181225"/>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6463862" y="3851681"/>
            <a:ext cx="2495550" cy="2164135"/>
          </a:xfrm>
          <a:prstGeom prst="rect">
            <a:avLst/>
          </a:prstGeom>
        </p:spPr>
      </p:pic>
      <p:pic>
        <p:nvPicPr>
          <p:cNvPr id="13" name="图片 12"/>
          <p:cNvPicPr>
            <a:picLocks noChangeAspect="1"/>
          </p:cNvPicPr>
          <p:nvPr>
            <p:custDataLst>
              <p:tags r:id="rId5"/>
            </p:custDataLst>
          </p:nvPr>
        </p:nvPicPr>
        <p:blipFill>
          <a:blip r:embed="rId6"/>
          <a:stretch>
            <a:fillRect/>
          </a:stretch>
        </p:blipFill>
        <p:spPr>
          <a:xfrm>
            <a:off x="9071249" y="3859939"/>
            <a:ext cx="2695575" cy="2155877"/>
          </a:xfrm>
          <a:prstGeom prst="rect">
            <a:avLst/>
          </a:prstGeom>
        </p:spPr>
      </p:pic>
      <p:sp>
        <p:nvSpPr>
          <p:cNvPr id="345" name="Freeform 11"/>
          <p:cNvSpPr/>
          <p:nvPr>
            <p:custDataLst>
              <p:tags r:id="rId7"/>
            </p:custDataLst>
          </p:nvPr>
        </p:nvSpPr>
        <p:spPr>
          <a:xfrm>
            <a:off x="10946530" y="4872409"/>
            <a:ext cx="223206" cy="223210"/>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0000"/>
          </a:bodyPr>
          <a:p>
            <a:pPr algn="ctr"/>
            <a:endParaRPr lang="zh-CN" altLang="en-US">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8"/>
            </p:custDataLst>
          </p:nvPr>
        </p:nvSpPr>
        <p:spPr>
          <a:xfrm>
            <a:off x="2927372" y="1762379"/>
            <a:ext cx="223203" cy="222886"/>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0000"/>
          </a:bodyPr>
          <a:p>
            <a:pPr algn="r"/>
            <a:endParaRPr lang="zh-CN" altLang="en-US">
              <a:solidFill>
                <a:schemeClr val="lt1"/>
              </a:solidFill>
              <a:latin typeface="Arial" panose="020B0604020202020204" pitchFamily="34" charset="0"/>
              <a:ea typeface="微软雅黑" panose="020B0503020204020204" pitchFamily="34" charset="-122"/>
            </a:endParaRPr>
          </a:p>
        </p:txBody>
      </p:sp>
      <p:sp>
        <p:nvSpPr>
          <p:cNvPr id="14" name="标题 1"/>
          <p:cNvSpPr/>
          <p:nvPr>
            <p:custDataLst>
              <p:tags r:id="rId9"/>
            </p:custDataLst>
          </p:nvPr>
        </p:nvSpPr>
        <p:spPr>
          <a:xfrm>
            <a:off x="3025074" y="2090328"/>
            <a:ext cx="8043848" cy="2727188"/>
          </a:xfrm>
          <a:prstGeom prst="rect">
            <a:avLst/>
          </a:prstGeo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en-US" altLang="zh-CN" sz="4000" dirty="0">
                <a:solidFill>
                  <a:schemeClr val="dk1">
                    <a:lumMod val="85000"/>
                    <a:lumOff val="15000"/>
                  </a:schemeClr>
                </a:solidFill>
              </a:rPr>
              <a:t>盲板抽堵作业安全规范</a:t>
            </a:r>
            <a:endParaRPr lang="en-US" altLang="zh-CN" sz="4000" dirty="0">
              <a:solidFill>
                <a:schemeClr val="dk1">
                  <a:lumMod val="85000"/>
                  <a:lumOff val="15000"/>
                </a:schemeClr>
              </a:solidFill>
            </a:endParaRPr>
          </a:p>
        </p:txBody>
      </p:sp>
    </p:spTree>
    <p:custDataLst>
      <p:tags r:id="rId10"/>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custDataLst>
              <p:tags r:id="rId5"/>
            </p:custDataLst>
          </p:nvPr>
        </p:nvSpPr>
        <p:spPr>
          <a:xfrm>
            <a:off x="629720" y="1016902"/>
            <a:ext cx="2937580"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一、</a:t>
            </a:r>
            <a:r>
              <a:rPr lang="zh-CN" altLang="en-US" sz="2000" dirty="0">
                <a:solidFill>
                  <a:schemeClr val="dk1"/>
                </a:solidFill>
                <a:latin typeface="微软雅黑" panose="020B0503020204020204" pitchFamily="34" charset="-122"/>
                <a:ea typeface="微软雅黑" panose="020B0503020204020204" pitchFamily="34" charset="-122"/>
              </a:rPr>
              <a:t>定义</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7" name="矩形 6"/>
          <p:cNvSpPr/>
          <p:nvPr>
            <p:custDataLst>
              <p:tags r:id="rId6"/>
            </p:custDataLst>
          </p:nvPr>
        </p:nvSpPr>
        <p:spPr>
          <a:xfrm>
            <a:off x="1115027" y="1430636"/>
            <a:ext cx="9295711"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在设备抢修或检修过程中，设备、管道内存有物料(气、液、固态)及一定温度、压力情况时的盲板抽堵，或设备、管道内物料经吹扫、置换、清洗后的盲板抽堵。</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2" name="组合 31"/>
          <p:cNvGrpSpPr/>
          <p:nvPr/>
        </p:nvGrpSpPr>
        <p:grpSpPr>
          <a:xfrm>
            <a:off x="805343" y="2445368"/>
            <a:ext cx="10674667" cy="3712588"/>
            <a:chOff x="-450209" y="2142648"/>
            <a:chExt cx="9216928" cy="3712588"/>
          </a:xfrm>
        </p:grpSpPr>
        <p:grpSp>
          <p:nvGrpSpPr>
            <p:cNvPr id="27" name="组合 26"/>
            <p:cNvGrpSpPr/>
            <p:nvPr/>
          </p:nvGrpSpPr>
          <p:grpSpPr>
            <a:xfrm>
              <a:off x="3474557" y="3083712"/>
              <a:ext cx="2177563" cy="1929464"/>
              <a:chOff x="3328407" y="3011704"/>
              <a:chExt cx="2177563" cy="1929464"/>
            </a:xfrm>
          </p:grpSpPr>
          <p:grpSp>
            <p:nvGrpSpPr>
              <p:cNvPr id="10" name="组合 9"/>
              <p:cNvGrpSpPr/>
              <p:nvPr/>
            </p:nvGrpSpPr>
            <p:grpSpPr>
              <a:xfrm>
                <a:off x="3563888" y="3212976"/>
                <a:ext cx="1728192" cy="1728192"/>
                <a:chOff x="3131840" y="2708920"/>
                <a:chExt cx="1728192" cy="1728192"/>
              </a:xfrm>
            </p:grpSpPr>
            <p:sp>
              <p:nvSpPr>
                <p:cNvPr id="8" name="十字星 7"/>
                <p:cNvSpPr/>
                <p:nvPr>
                  <p:custDataLst>
                    <p:tags r:id="rId7"/>
                  </p:custDataLst>
                </p:nvPr>
              </p:nvSpPr>
              <p:spPr>
                <a:xfrm>
                  <a:off x="3131840" y="2708920"/>
                  <a:ext cx="1728192" cy="1728192"/>
                </a:xfrm>
                <a:prstGeom prst="star4">
                  <a:avLst>
                    <a:gd name="adj" fmla="val 21686"/>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9" name="TextBox 8"/>
                <p:cNvSpPr txBox="1"/>
                <p:nvPr>
                  <p:custDataLst>
                    <p:tags r:id="rId8"/>
                  </p:custDataLst>
                </p:nvPr>
              </p:nvSpPr>
              <p:spPr>
                <a:xfrm>
                  <a:off x="3460652" y="3284984"/>
                  <a:ext cx="1080120" cy="645160"/>
                </a:xfrm>
                <a:prstGeom prst="rect">
                  <a:avLst/>
                </a:prstGeom>
                <a:noFill/>
              </p:spPr>
              <p:txBody>
                <a:bodyPr wrap="square" rtlCol="0">
                  <a:spAutoFit/>
                </a:bodyPr>
                <a:lstStyle/>
                <a:p>
                  <a:pPr algn="ctr"/>
                  <a:r>
                    <a:rPr lang="zh-CN" altLang="en-US" b="1" dirty="0">
                      <a:solidFill>
                        <a:schemeClr val="lt1"/>
                      </a:solidFill>
                      <a:latin typeface="微软雅黑" panose="020B0503020204020204" pitchFamily="34" charset="-122"/>
                      <a:ea typeface="微软雅黑" panose="020B0503020204020204" pitchFamily="34" charset="-122"/>
                    </a:rPr>
                    <a:t>盲板及垫片要求</a:t>
                  </a:r>
                  <a:endParaRPr lang="zh-CN" altLang="en-US" b="1" dirty="0">
                    <a:solidFill>
                      <a:schemeClr val="lt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rot="-2820000">
                <a:off x="3551207" y="3001063"/>
                <a:ext cx="288032" cy="718348"/>
                <a:chOff x="1115616" y="2710652"/>
                <a:chExt cx="288032" cy="718348"/>
              </a:xfrm>
            </p:grpSpPr>
            <p:sp>
              <p:nvSpPr>
                <p:cNvPr id="12" name="流程图: 联系 11"/>
                <p:cNvSpPr/>
                <p:nvPr>
                  <p:custDataLst>
                    <p:tags r:id="rId9"/>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3" name="流程图: 联系 12"/>
                <p:cNvSpPr/>
                <p:nvPr>
                  <p:custDataLst>
                    <p:tags r:id="rId10"/>
                  </p:custDataLst>
                </p:nvPr>
              </p:nvSpPr>
              <p:spPr>
                <a:xfrm>
                  <a:off x="1159860" y="2911928"/>
                  <a:ext cx="216024" cy="216024"/>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4" name="流程图: 联系 13"/>
                <p:cNvSpPr/>
                <p:nvPr>
                  <p:custDataLst>
                    <p:tags r:id="rId11"/>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rot="2580000">
                <a:off x="4984309" y="3011704"/>
                <a:ext cx="288032" cy="718348"/>
                <a:chOff x="1115616" y="2710652"/>
                <a:chExt cx="288032" cy="718348"/>
              </a:xfrm>
            </p:grpSpPr>
            <p:sp>
              <p:nvSpPr>
                <p:cNvPr id="16" name="流程图: 联系 15"/>
                <p:cNvSpPr/>
                <p:nvPr>
                  <p:custDataLst>
                    <p:tags r:id="rId12"/>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7" name="流程图: 联系 16"/>
                <p:cNvSpPr/>
                <p:nvPr>
                  <p:custDataLst>
                    <p:tags r:id="rId13"/>
                  </p:custDataLst>
                </p:nvPr>
              </p:nvSpPr>
              <p:spPr>
                <a:xfrm>
                  <a:off x="1159860" y="2911928"/>
                  <a:ext cx="216024" cy="216024"/>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8" name="流程图: 联系 17"/>
                <p:cNvSpPr/>
                <p:nvPr>
                  <p:custDataLst>
                    <p:tags r:id="rId14"/>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rot="-7500000">
                <a:off x="3543565" y="4365011"/>
                <a:ext cx="288032" cy="718348"/>
                <a:chOff x="1115616" y="2710652"/>
                <a:chExt cx="288032" cy="718348"/>
              </a:xfrm>
            </p:grpSpPr>
            <p:sp>
              <p:nvSpPr>
                <p:cNvPr id="20" name="流程图: 联系 19"/>
                <p:cNvSpPr/>
                <p:nvPr>
                  <p:custDataLst>
                    <p:tags r:id="rId15"/>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1" name="流程图: 联系 20"/>
                <p:cNvSpPr/>
                <p:nvPr>
                  <p:custDataLst>
                    <p:tags r:id="rId16"/>
                  </p:custDataLst>
                </p:nvPr>
              </p:nvSpPr>
              <p:spPr>
                <a:xfrm>
                  <a:off x="1159860" y="2911928"/>
                  <a:ext cx="216024" cy="216024"/>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2" name="流程图: 联系 21"/>
                <p:cNvSpPr/>
                <p:nvPr>
                  <p:custDataLst>
                    <p:tags r:id="rId17"/>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rot="7560000">
                <a:off x="5002780" y="4383078"/>
                <a:ext cx="288032" cy="718348"/>
                <a:chOff x="1115616" y="2710652"/>
                <a:chExt cx="288032" cy="718348"/>
              </a:xfrm>
            </p:grpSpPr>
            <p:sp>
              <p:nvSpPr>
                <p:cNvPr id="24" name="流程图: 联系 23"/>
                <p:cNvSpPr/>
                <p:nvPr>
                  <p:custDataLst>
                    <p:tags r:id="rId18"/>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5" name="流程图: 联系 24"/>
                <p:cNvSpPr/>
                <p:nvPr>
                  <p:custDataLst>
                    <p:tags r:id="rId19"/>
                  </p:custDataLst>
                </p:nvPr>
              </p:nvSpPr>
              <p:spPr>
                <a:xfrm>
                  <a:off x="1159860" y="2911928"/>
                  <a:ext cx="216024" cy="216024"/>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6" name="流程图: 联系 25"/>
                <p:cNvSpPr/>
                <p:nvPr>
                  <p:custDataLst>
                    <p:tags r:id="rId20"/>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sp>
          <p:nvSpPr>
            <p:cNvPr id="28" name="矩形 27"/>
            <p:cNvSpPr/>
            <p:nvPr>
              <p:custDataLst>
                <p:tags r:id="rId21"/>
              </p:custDataLst>
            </p:nvPr>
          </p:nvSpPr>
          <p:spPr>
            <a:xfrm>
              <a:off x="-450209" y="2142648"/>
              <a:ext cx="4748169" cy="101473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盲板应按管道内介质的性质、压力、温度选用适合的材料。高压盲板应按设计规范设计、制造并经超声波探伤合格。</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29" name="矩形 28"/>
            <p:cNvSpPr/>
            <p:nvPr>
              <p:custDataLst>
                <p:tags r:id="rId22"/>
              </p:custDataLst>
            </p:nvPr>
          </p:nvSpPr>
          <p:spPr>
            <a:xfrm>
              <a:off x="5382344" y="2276872"/>
              <a:ext cx="3294112"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盲板的直径应依据管道法兰密封面直径制作，厚度应经强度计算。</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30" name="矩形 29"/>
            <p:cNvSpPr/>
            <p:nvPr>
              <p:custDataLst>
                <p:tags r:id="rId23"/>
              </p:custDataLst>
            </p:nvPr>
          </p:nvSpPr>
          <p:spPr>
            <a:xfrm>
              <a:off x="-173371" y="5148481"/>
              <a:ext cx="4471331"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一般盲板应有一个或两个手柄，便于辨识、抽堵，8字盲板可不设手柄。</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矩形 30"/>
            <p:cNvSpPr/>
            <p:nvPr>
              <p:custDataLst>
                <p:tags r:id="rId24"/>
              </p:custDataLst>
            </p:nvPr>
          </p:nvSpPr>
          <p:spPr>
            <a:xfrm>
              <a:off x="5472607" y="5133733"/>
              <a:ext cx="3294112"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应按管道内介质性质、压力、温度选用合适的材料做盲板垫片。</a:t>
              </a:r>
              <a:endParaRPr lang="zh-CN" altLang="zh-CN" sz="2000" dirty="0">
                <a:solidFill>
                  <a:schemeClr val="dk1"/>
                </a:solidFill>
                <a:latin typeface="微软雅黑" panose="020B0503020204020204" pitchFamily="34" charset="-122"/>
                <a:ea typeface="微软雅黑" panose="020B0503020204020204" pitchFamily="34" charset="-122"/>
              </a:endParaRPr>
            </a:p>
          </p:txBody>
        </p:sp>
      </p:grpSp>
      <p:cxnSp>
        <p:nvCxnSpPr>
          <p:cNvPr id="34" name="直接连接符 33"/>
          <p:cNvCxnSpPr/>
          <p:nvPr/>
        </p:nvCxnSpPr>
        <p:spPr>
          <a:xfrm>
            <a:off x="917752" y="2265797"/>
            <a:ext cx="9618820" cy="0"/>
          </a:xfrm>
          <a:prstGeom prst="line">
            <a:avLst/>
          </a:prstGeom>
          <a:ln w="28575">
            <a:solidFill>
              <a:srgbClr val="7030A0"/>
            </a:solidFill>
            <a:prstDash val="lgDashDotDot"/>
          </a:ln>
        </p:spPr>
        <p:style>
          <a:lnRef idx="1">
            <a:schemeClr val="accent1"/>
          </a:lnRef>
          <a:fillRef idx="0">
            <a:schemeClr val="accent1"/>
          </a:fillRef>
          <a:effectRef idx="0">
            <a:schemeClr val="accent1"/>
          </a:effectRef>
          <a:fontRef idx="minor">
            <a:schemeClr val="tx1"/>
          </a:fontRef>
        </p:style>
      </p:cxnSp>
      <p:pic>
        <p:nvPicPr>
          <p:cNvPr id="35" name="图片 34" descr="u=270710431,3164068524&amp;fm=27&amp;gp=0.jpg"/>
          <p:cNvPicPr>
            <a:picLocks noChangeAspect="1"/>
          </p:cNvPicPr>
          <p:nvPr>
            <p:custDataLst>
              <p:tags r:id="rId25"/>
            </p:custDataLst>
          </p:nvPr>
        </p:nvPicPr>
        <p:blipFill>
          <a:blip r:embed="rId26" cstate="print"/>
          <a:stretch>
            <a:fillRect/>
          </a:stretch>
        </p:blipFill>
        <p:spPr>
          <a:xfrm>
            <a:off x="1826359" y="3584713"/>
            <a:ext cx="2487457" cy="1686496"/>
          </a:xfrm>
          <a:prstGeom prst="rect">
            <a:avLst/>
          </a:prstGeom>
          <a:ln>
            <a:noFill/>
          </a:ln>
          <a:effectLst>
            <a:outerShdw blurRad="190500" algn="tl" rotWithShape="0">
              <a:srgbClr val="000000">
                <a:alpha val="70000"/>
              </a:srgbClr>
            </a:outerShdw>
          </a:effectLst>
        </p:spPr>
      </p:pic>
      <p:pic>
        <p:nvPicPr>
          <p:cNvPr id="36" name="图片 35" descr="u=776432025,2444197880&amp;fm=27&amp;gp=0.jpg"/>
          <p:cNvPicPr>
            <a:picLocks noChangeAspect="1"/>
          </p:cNvPicPr>
          <p:nvPr>
            <p:custDataLst>
              <p:tags r:id="rId27"/>
            </p:custDataLst>
          </p:nvPr>
        </p:nvPicPr>
        <p:blipFill>
          <a:blip r:embed="rId28" cstate="print"/>
          <a:stretch>
            <a:fillRect/>
          </a:stretch>
        </p:blipFill>
        <p:spPr>
          <a:xfrm>
            <a:off x="8120100" y="3385530"/>
            <a:ext cx="2813298" cy="1997442"/>
          </a:xfrm>
          <a:prstGeom prst="rect">
            <a:avLst/>
          </a:prstGeom>
          <a:ln>
            <a:noFill/>
          </a:ln>
          <a:effectLst>
            <a:outerShdw blurRad="190500" algn="tl" rotWithShape="0">
              <a:srgbClr val="000000">
                <a:alpha val="70000"/>
              </a:srgbClr>
            </a:outerShdw>
          </a:effectLst>
        </p:spPr>
      </p:pic>
      <p:sp>
        <p:nvSpPr>
          <p:cNvPr id="37" name="矩形 36"/>
          <p:cNvSpPr/>
          <p:nvPr>
            <p:custDataLst>
              <p:tags r:id="rId29"/>
            </p:custDataLst>
          </p:nvPr>
        </p:nvSpPr>
        <p:spPr>
          <a:xfrm>
            <a:off x="1747921" y="269941"/>
            <a:ext cx="3738880" cy="521970"/>
          </a:xfrm>
          <a:prstGeom prst="rect">
            <a:avLst/>
          </a:prstGeom>
          <a:noFill/>
          <a:ln>
            <a:noFill/>
          </a:ln>
        </p:spPr>
        <p:txBody>
          <a:bodyPr wrap="non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盲板抽堵</a:t>
            </a:r>
            <a:r>
              <a:rPr lang="zh-CN" altLang="zh-CN" sz="2800" dirty="0">
                <a:solidFill>
                  <a:schemeClr val="dk1"/>
                </a:solidFill>
                <a:latin typeface="微软雅黑" panose="020B0503020204020204" pitchFamily="34" charset="-122"/>
                <a:ea typeface="微软雅黑" panose="020B0503020204020204" pitchFamily="34" charset="-122"/>
              </a:rPr>
              <a:t>作业安全规范</a:t>
            </a:r>
            <a:endParaRPr lang="zh-CN" altLang="zh-CN" sz="2800" dirty="0">
              <a:solidFill>
                <a:schemeClr val="dk1"/>
              </a:solidFill>
              <a:latin typeface="微软雅黑" panose="020B0503020204020204" pitchFamily="34" charset="-122"/>
              <a:ea typeface="微软雅黑" panose="020B0503020204020204" pitchFamily="34" charset="-122"/>
            </a:endParaRPr>
          </a:p>
        </p:txBody>
      </p:sp>
    </p:spTree>
    <p:custDataLst>
      <p:tags r:id="rId30"/>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4" name="矩形 3"/>
          <p:cNvSpPr/>
          <p:nvPr>
            <p:custDataLst>
              <p:tags r:id="rId5"/>
            </p:custDataLst>
          </p:nvPr>
        </p:nvSpPr>
        <p:spPr>
          <a:xfrm>
            <a:off x="682668" y="990835"/>
            <a:ext cx="3271348"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二、</a:t>
            </a:r>
            <a:r>
              <a:rPr lang="zh-CN" altLang="en-US" sz="2000" dirty="0">
                <a:solidFill>
                  <a:schemeClr val="dk1"/>
                </a:solidFill>
                <a:latin typeface="微软雅黑" panose="020B0503020204020204" pitchFamily="34" charset="-122"/>
                <a:ea typeface="微软雅黑" panose="020B0503020204020204" pitchFamily="34" charset="-122"/>
              </a:rPr>
              <a:t>盲板抽堵作业安全要求</a:t>
            </a:r>
            <a:endParaRPr lang="zh-CN" altLang="en-US" sz="2000" dirty="0">
              <a:solidFill>
                <a:schemeClr val="dk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2765884" y="2276293"/>
            <a:ext cx="7722604" cy="2790308"/>
            <a:chOff x="755576" y="1540312"/>
            <a:chExt cx="7303067" cy="4104456"/>
          </a:xfrm>
          <a:solidFill>
            <a:srgbClr val="7030A0"/>
          </a:solidFill>
          <a:scene3d>
            <a:camera prst="orthographicFront">
              <a:rot lat="0" lon="0" rev="0"/>
            </a:camera>
            <a:lightRig rig="contrasting" dir="t">
              <a:rot lat="0" lon="0" rev="7800000"/>
            </a:lightRig>
          </a:scene3d>
        </p:grpSpPr>
        <p:sp>
          <p:nvSpPr>
            <p:cNvPr id="7" name="Isosceles Triangle 12"/>
            <p:cNvSpPr/>
            <p:nvPr>
              <p:custDataLst>
                <p:tags r:id="rId6"/>
              </p:custDataLst>
            </p:nvPr>
          </p:nvSpPr>
          <p:spPr>
            <a:xfrm rot="5400000">
              <a:off x="7275747" y="3299698"/>
              <a:ext cx="749112" cy="546636"/>
            </a:xfrm>
            <a:prstGeom prst="triangle">
              <a:avLst/>
            </a:pr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sp>
          <p:nvSpPr>
            <p:cNvPr id="8" name="Freeform 5"/>
            <p:cNvSpPr/>
            <p:nvPr>
              <p:custDataLst>
                <p:tags r:id="rId7"/>
              </p:custDataLst>
            </p:nvPr>
          </p:nvSpPr>
          <p:spPr bwMode="auto">
            <a:xfrm>
              <a:off x="755576" y="2564904"/>
              <a:ext cx="7303067" cy="2016224"/>
            </a:xfrm>
            <a:custGeom>
              <a:avLst/>
              <a:gdLst>
                <a:gd name="T0" fmla="*/ 7710 w 8561"/>
                <a:gd name="T1" fmla="*/ 987 h 3943"/>
                <a:gd name="T2" fmla="*/ 6859 w 8561"/>
                <a:gd name="T3" fmla="*/ 0 h 3943"/>
                <a:gd name="T4" fmla="*/ 6859 w 8561"/>
                <a:gd name="T5" fmla="*/ 71 h 3943"/>
                <a:gd name="T6" fmla="*/ 7303 w 8561"/>
                <a:gd name="T7" fmla="*/ 724 h 3943"/>
                <a:gd name="T8" fmla="*/ 8112 w 8561"/>
                <a:gd name="T9" fmla="*/ 1908 h 3943"/>
                <a:gd name="T10" fmla="*/ 1033 w 8561"/>
                <a:gd name="T11" fmla="*/ 1908 h 3943"/>
                <a:gd name="T12" fmla="*/ 572 w 8561"/>
                <a:gd name="T13" fmla="*/ 1640 h 3943"/>
                <a:gd name="T14" fmla="*/ 0 w 8561"/>
                <a:gd name="T15" fmla="*/ 1311 h 3943"/>
                <a:gd name="T16" fmla="*/ 0 w 8561"/>
                <a:gd name="T17" fmla="*/ 1972 h 3943"/>
                <a:gd name="T18" fmla="*/ 0 w 8561"/>
                <a:gd name="T19" fmla="*/ 2632 h 3943"/>
                <a:gd name="T20" fmla="*/ 572 w 8561"/>
                <a:gd name="T21" fmla="*/ 2303 h 3943"/>
                <a:gd name="T22" fmla="*/ 1033 w 8561"/>
                <a:gd name="T23" fmla="*/ 2036 h 3943"/>
                <a:gd name="T24" fmla="*/ 8112 w 8561"/>
                <a:gd name="T25" fmla="*/ 2036 h 3943"/>
                <a:gd name="T26" fmla="*/ 7303 w 8561"/>
                <a:gd name="T27" fmla="*/ 3219 h 3943"/>
                <a:gd name="T28" fmla="*/ 6859 w 8561"/>
                <a:gd name="T29" fmla="*/ 3872 h 3943"/>
                <a:gd name="T30" fmla="*/ 6859 w 8561"/>
                <a:gd name="T31" fmla="*/ 3943 h 3943"/>
                <a:gd name="T32" fmla="*/ 7710 w 8561"/>
                <a:gd name="T33" fmla="*/ 2956 h 3943"/>
                <a:gd name="T34" fmla="*/ 8561 w 8561"/>
                <a:gd name="T35" fmla="*/ 1972 h 3943"/>
                <a:gd name="T36" fmla="*/ 7710 w 8561"/>
                <a:gd name="T37" fmla="*/ 987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61" h="3943">
                  <a:moveTo>
                    <a:pt x="7710" y="987"/>
                  </a:moveTo>
                  <a:lnTo>
                    <a:pt x="6859" y="0"/>
                  </a:lnTo>
                  <a:lnTo>
                    <a:pt x="6859" y="71"/>
                  </a:lnTo>
                  <a:lnTo>
                    <a:pt x="7303" y="724"/>
                  </a:lnTo>
                  <a:lnTo>
                    <a:pt x="8112" y="1908"/>
                  </a:lnTo>
                  <a:lnTo>
                    <a:pt x="1033" y="1908"/>
                  </a:lnTo>
                  <a:lnTo>
                    <a:pt x="572" y="1640"/>
                  </a:lnTo>
                  <a:lnTo>
                    <a:pt x="0" y="1311"/>
                  </a:lnTo>
                  <a:lnTo>
                    <a:pt x="0" y="1972"/>
                  </a:lnTo>
                  <a:lnTo>
                    <a:pt x="0" y="2632"/>
                  </a:lnTo>
                  <a:lnTo>
                    <a:pt x="572" y="2303"/>
                  </a:lnTo>
                  <a:lnTo>
                    <a:pt x="1033" y="2036"/>
                  </a:lnTo>
                  <a:lnTo>
                    <a:pt x="8112" y="2036"/>
                  </a:lnTo>
                  <a:lnTo>
                    <a:pt x="7303" y="3219"/>
                  </a:lnTo>
                  <a:lnTo>
                    <a:pt x="6859" y="3872"/>
                  </a:lnTo>
                  <a:lnTo>
                    <a:pt x="6859" y="3943"/>
                  </a:lnTo>
                  <a:lnTo>
                    <a:pt x="7710" y="2956"/>
                  </a:lnTo>
                  <a:lnTo>
                    <a:pt x="8561" y="1972"/>
                  </a:lnTo>
                  <a:lnTo>
                    <a:pt x="7710" y="987"/>
                  </a:lnTo>
                  <a:close/>
                </a:path>
              </a:pathLst>
            </a:custGeom>
            <a:grpFill/>
            <a:ln>
              <a:noFill/>
            </a:ln>
            <a:effectLst/>
            <a:sp3d>
              <a:bevelT w="139700" h="139700"/>
            </a:sp3d>
          </p:spPr>
          <p:txBody>
            <a:bodyPr vert="horz" wrap="square" lIns="91440" tIns="45720" rIns="91440" bIns="45720" numCol="1" anchor="t" anchorCtr="0" compatLnSpc="1"/>
            <a:lstStyle/>
            <a:p>
              <a:endParaRPr lang="en-US">
                <a:solidFill>
                  <a:schemeClr val="dk1"/>
                </a:solidFill>
                <a:latin typeface="微软雅黑" panose="020B0503020204020204" pitchFamily="34" charset="-122"/>
                <a:ea typeface="微软雅黑" panose="020B0503020204020204" pitchFamily="34" charset="-122"/>
              </a:endParaRPr>
            </a:p>
          </p:txBody>
        </p:sp>
        <p:sp>
          <p:nvSpPr>
            <p:cNvPr id="10" name="Isosceles Triangle 15"/>
            <p:cNvSpPr/>
            <p:nvPr>
              <p:custDataLst>
                <p:tags r:id="rId8"/>
              </p:custDataLst>
            </p:nvPr>
          </p:nvSpPr>
          <p:spPr>
            <a:xfrm rot="5400000">
              <a:off x="1962015" y="3365867"/>
              <a:ext cx="682345" cy="414300"/>
            </a:xfrm>
            <a:prstGeom prst="triangle">
              <a:avLst/>
            </a:pr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sp>
          <p:nvSpPr>
            <p:cNvPr id="11" name="Freeform 11"/>
            <p:cNvSpPr/>
            <p:nvPr>
              <p:custDataLst>
                <p:tags r:id="rId9"/>
              </p:custDataLst>
            </p:nvPr>
          </p:nvSpPr>
          <p:spPr bwMode="auto">
            <a:xfrm>
              <a:off x="1609280" y="2708920"/>
              <a:ext cx="973515" cy="1728192"/>
            </a:xfrm>
            <a:custGeom>
              <a:avLst/>
              <a:gdLst>
                <a:gd name="T0" fmla="*/ 538 w 1077"/>
                <a:gd name="T1" fmla="*/ 621 h 2480"/>
                <a:gd name="T2" fmla="*/ 0 w 1077"/>
                <a:gd name="T3" fmla="*/ 0 h 2480"/>
                <a:gd name="T4" fmla="*/ 0 w 1077"/>
                <a:gd name="T5" fmla="*/ 45 h 2480"/>
                <a:gd name="T6" fmla="*/ 281 w 1077"/>
                <a:gd name="T7" fmla="*/ 455 h 2480"/>
                <a:gd name="T8" fmla="*/ 818 w 1077"/>
                <a:gd name="T9" fmla="*/ 1241 h 2480"/>
                <a:gd name="T10" fmla="*/ 281 w 1077"/>
                <a:gd name="T11" fmla="*/ 2025 h 2480"/>
                <a:gd name="T12" fmla="*/ 0 w 1077"/>
                <a:gd name="T13" fmla="*/ 2435 h 2480"/>
                <a:gd name="T14" fmla="*/ 0 w 1077"/>
                <a:gd name="T15" fmla="*/ 2480 h 2480"/>
                <a:gd name="T16" fmla="*/ 538 w 1077"/>
                <a:gd name="T17" fmla="*/ 1862 h 2480"/>
                <a:gd name="T18" fmla="*/ 1077 w 1077"/>
                <a:gd name="T19" fmla="*/ 1241 h 2480"/>
                <a:gd name="T20" fmla="*/ 538 w 1077"/>
                <a:gd name="T21" fmla="*/ 621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7" h="2480">
                  <a:moveTo>
                    <a:pt x="538" y="621"/>
                  </a:moveTo>
                  <a:lnTo>
                    <a:pt x="0" y="0"/>
                  </a:lnTo>
                  <a:lnTo>
                    <a:pt x="0" y="45"/>
                  </a:lnTo>
                  <a:lnTo>
                    <a:pt x="281" y="455"/>
                  </a:lnTo>
                  <a:lnTo>
                    <a:pt x="818" y="1241"/>
                  </a:lnTo>
                  <a:lnTo>
                    <a:pt x="281" y="2025"/>
                  </a:lnTo>
                  <a:lnTo>
                    <a:pt x="0" y="2435"/>
                  </a:lnTo>
                  <a:lnTo>
                    <a:pt x="0" y="2480"/>
                  </a:lnTo>
                  <a:lnTo>
                    <a:pt x="538" y="1862"/>
                  </a:lnTo>
                  <a:lnTo>
                    <a:pt x="1077" y="1241"/>
                  </a:lnTo>
                  <a:lnTo>
                    <a:pt x="538" y="621"/>
                  </a:lnTo>
                  <a:close/>
                </a:path>
              </a:pathLst>
            </a:custGeom>
            <a:grpFill/>
            <a:ln>
              <a:noFill/>
            </a:ln>
            <a:effectLst/>
            <a:sp3d>
              <a:bevelT w="139700" h="139700"/>
            </a:sp3d>
          </p:spPr>
          <p:txBody>
            <a:bodyPr vert="horz" wrap="square" lIns="91440" tIns="45720" rIns="91440" bIns="45720" numCol="1" anchor="t" anchorCtr="0" compatLnSpc="1"/>
            <a:lstStyle/>
            <a:p>
              <a:endParaRPr lang="en-US">
                <a:solidFill>
                  <a:schemeClr val="dk1"/>
                </a:solidFill>
                <a:latin typeface="微软雅黑" panose="020B0503020204020204" pitchFamily="34" charset="-122"/>
                <a:ea typeface="微软雅黑" panose="020B0503020204020204" pitchFamily="34" charset="-122"/>
              </a:endParaRPr>
            </a:p>
          </p:txBody>
        </p:sp>
        <p:sp>
          <p:nvSpPr>
            <p:cNvPr id="13" name="Isosceles Triangle 14"/>
            <p:cNvSpPr/>
            <p:nvPr>
              <p:custDataLst>
                <p:tags r:id="rId10"/>
              </p:custDataLst>
            </p:nvPr>
          </p:nvSpPr>
          <p:spPr>
            <a:xfrm rot="5400000">
              <a:off x="3680491" y="3373002"/>
              <a:ext cx="1222534" cy="416512"/>
            </a:xfrm>
            <a:prstGeom prst="triangle">
              <a:avLst/>
            </a:pr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sp>
          <p:nvSpPr>
            <p:cNvPr id="14" name="Freeform 10"/>
            <p:cNvSpPr/>
            <p:nvPr>
              <p:custDataLst>
                <p:tags r:id="rId11"/>
              </p:custDataLst>
            </p:nvPr>
          </p:nvSpPr>
          <p:spPr bwMode="auto">
            <a:xfrm>
              <a:off x="3594147" y="2033084"/>
              <a:ext cx="978711" cy="3096344"/>
            </a:xfrm>
            <a:custGeom>
              <a:avLst/>
              <a:gdLst>
                <a:gd name="T0" fmla="*/ 538 w 1077"/>
                <a:gd name="T1" fmla="*/ 621 h 2480"/>
                <a:gd name="T2" fmla="*/ 0 w 1077"/>
                <a:gd name="T3" fmla="*/ 0 h 2480"/>
                <a:gd name="T4" fmla="*/ 0 w 1077"/>
                <a:gd name="T5" fmla="*/ 45 h 2480"/>
                <a:gd name="T6" fmla="*/ 281 w 1077"/>
                <a:gd name="T7" fmla="*/ 455 h 2480"/>
                <a:gd name="T8" fmla="*/ 818 w 1077"/>
                <a:gd name="T9" fmla="*/ 1241 h 2480"/>
                <a:gd name="T10" fmla="*/ 281 w 1077"/>
                <a:gd name="T11" fmla="*/ 2025 h 2480"/>
                <a:gd name="T12" fmla="*/ 0 w 1077"/>
                <a:gd name="T13" fmla="*/ 2435 h 2480"/>
                <a:gd name="T14" fmla="*/ 0 w 1077"/>
                <a:gd name="T15" fmla="*/ 2480 h 2480"/>
                <a:gd name="T16" fmla="*/ 538 w 1077"/>
                <a:gd name="T17" fmla="*/ 1862 h 2480"/>
                <a:gd name="T18" fmla="*/ 1077 w 1077"/>
                <a:gd name="T19" fmla="*/ 1241 h 2480"/>
                <a:gd name="T20" fmla="*/ 538 w 1077"/>
                <a:gd name="T21" fmla="*/ 621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7" h="2480">
                  <a:moveTo>
                    <a:pt x="538" y="621"/>
                  </a:moveTo>
                  <a:lnTo>
                    <a:pt x="0" y="0"/>
                  </a:lnTo>
                  <a:lnTo>
                    <a:pt x="0" y="45"/>
                  </a:lnTo>
                  <a:lnTo>
                    <a:pt x="281" y="455"/>
                  </a:lnTo>
                  <a:lnTo>
                    <a:pt x="818" y="1241"/>
                  </a:lnTo>
                  <a:lnTo>
                    <a:pt x="281" y="2025"/>
                  </a:lnTo>
                  <a:lnTo>
                    <a:pt x="0" y="2435"/>
                  </a:lnTo>
                  <a:lnTo>
                    <a:pt x="0" y="2480"/>
                  </a:lnTo>
                  <a:lnTo>
                    <a:pt x="538" y="1862"/>
                  </a:lnTo>
                  <a:lnTo>
                    <a:pt x="1077" y="1241"/>
                  </a:lnTo>
                  <a:lnTo>
                    <a:pt x="538" y="621"/>
                  </a:lnTo>
                  <a:close/>
                </a:path>
              </a:pathLst>
            </a:custGeom>
            <a:grpFill/>
            <a:ln>
              <a:noFill/>
            </a:ln>
            <a:effectLst/>
            <a:sp3d>
              <a:bevelT w="139700" h="139700"/>
            </a:sp3d>
          </p:spPr>
          <p:txBody>
            <a:bodyPr vert="horz" wrap="square" lIns="91440" tIns="45720" rIns="91440" bIns="45720" numCol="1" anchor="t" anchorCtr="0" compatLnSpc="1"/>
            <a:lstStyle/>
            <a:p>
              <a:endParaRPr lang="en-US">
                <a:solidFill>
                  <a:schemeClr val="dk1"/>
                </a:solidFill>
                <a:latin typeface="微软雅黑" panose="020B0503020204020204" pitchFamily="34" charset="-122"/>
                <a:ea typeface="微软雅黑" panose="020B0503020204020204" pitchFamily="34" charset="-122"/>
              </a:endParaRPr>
            </a:p>
          </p:txBody>
        </p:sp>
        <p:sp>
          <p:nvSpPr>
            <p:cNvPr id="19" name="Isosceles Triangle 13"/>
            <p:cNvSpPr/>
            <p:nvPr>
              <p:custDataLst>
                <p:tags r:id="rId12"/>
              </p:custDataLst>
            </p:nvPr>
          </p:nvSpPr>
          <p:spPr>
            <a:xfrm rot="5400000">
              <a:off x="5191453" y="3368225"/>
              <a:ext cx="1620569" cy="448630"/>
            </a:xfrm>
            <a:prstGeom prst="triangle">
              <a:avLst/>
            </a:pr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微软雅黑" panose="020B0503020204020204" pitchFamily="34" charset="-122"/>
                <a:ea typeface="微软雅黑" panose="020B0503020204020204" pitchFamily="34" charset="-122"/>
              </a:endParaRPr>
            </a:p>
          </p:txBody>
        </p:sp>
        <p:sp>
          <p:nvSpPr>
            <p:cNvPr id="20" name="Freeform 9"/>
            <p:cNvSpPr/>
            <p:nvPr>
              <p:custDataLst>
                <p:tags r:id="rId13"/>
              </p:custDataLst>
            </p:nvPr>
          </p:nvSpPr>
          <p:spPr bwMode="auto">
            <a:xfrm>
              <a:off x="5250331" y="1540312"/>
              <a:ext cx="1054183" cy="4104456"/>
            </a:xfrm>
            <a:custGeom>
              <a:avLst/>
              <a:gdLst>
                <a:gd name="T0" fmla="*/ 538 w 1077"/>
                <a:gd name="T1" fmla="*/ 621 h 2480"/>
                <a:gd name="T2" fmla="*/ 0 w 1077"/>
                <a:gd name="T3" fmla="*/ 0 h 2480"/>
                <a:gd name="T4" fmla="*/ 0 w 1077"/>
                <a:gd name="T5" fmla="*/ 45 h 2480"/>
                <a:gd name="T6" fmla="*/ 281 w 1077"/>
                <a:gd name="T7" fmla="*/ 455 h 2480"/>
                <a:gd name="T8" fmla="*/ 818 w 1077"/>
                <a:gd name="T9" fmla="*/ 1241 h 2480"/>
                <a:gd name="T10" fmla="*/ 281 w 1077"/>
                <a:gd name="T11" fmla="*/ 2025 h 2480"/>
                <a:gd name="T12" fmla="*/ 0 w 1077"/>
                <a:gd name="T13" fmla="*/ 2435 h 2480"/>
                <a:gd name="T14" fmla="*/ 0 w 1077"/>
                <a:gd name="T15" fmla="*/ 2480 h 2480"/>
                <a:gd name="T16" fmla="*/ 538 w 1077"/>
                <a:gd name="T17" fmla="*/ 1862 h 2480"/>
                <a:gd name="T18" fmla="*/ 1077 w 1077"/>
                <a:gd name="T19" fmla="*/ 1241 h 2480"/>
                <a:gd name="T20" fmla="*/ 538 w 1077"/>
                <a:gd name="T21" fmla="*/ 621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7" h="2480">
                  <a:moveTo>
                    <a:pt x="538" y="621"/>
                  </a:moveTo>
                  <a:lnTo>
                    <a:pt x="0" y="0"/>
                  </a:lnTo>
                  <a:lnTo>
                    <a:pt x="0" y="45"/>
                  </a:lnTo>
                  <a:lnTo>
                    <a:pt x="281" y="455"/>
                  </a:lnTo>
                  <a:lnTo>
                    <a:pt x="818" y="1241"/>
                  </a:lnTo>
                  <a:lnTo>
                    <a:pt x="281" y="2025"/>
                  </a:lnTo>
                  <a:lnTo>
                    <a:pt x="0" y="2435"/>
                  </a:lnTo>
                  <a:lnTo>
                    <a:pt x="0" y="2480"/>
                  </a:lnTo>
                  <a:lnTo>
                    <a:pt x="538" y="1862"/>
                  </a:lnTo>
                  <a:lnTo>
                    <a:pt x="1077" y="1241"/>
                  </a:lnTo>
                  <a:lnTo>
                    <a:pt x="538" y="621"/>
                  </a:lnTo>
                  <a:close/>
                </a:path>
              </a:pathLst>
            </a:custGeom>
            <a:grpFill/>
            <a:ln>
              <a:noFill/>
            </a:ln>
            <a:effectLst/>
            <a:sp3d>
              <a:bevelT w="139700" h="139700"/>
            </a:sp3d>
          </p:spPr>
          <p:txBody>
            <a:bodyPr vert="horz" wrap="square" lIns="91440" tIns="45720" rIns="91440" bIns="45720" numCol="1" anchor="t" anchorCtr="0" compatLnSpc="1"/>
            <a:lstStyle/>
            <a:p>
              <a:endParaRPr lang="en-US">
                <a:solidFill>
                  <a:schemeClr val="dk1"/>
                </a:solidFill>
                <a:latin typeface="微软雅黑" panose="020B0503020204020204" pitchFamily="34" charset="-122"/>
                <a:ea typeface="微软雅黑" panose="020B0503020204020204" pitchFamily="34" charset="-122"/>
              </a:endParaRPr>
            </a:p>
          </p:txBody>
        </p:sp>
      </p:grpSp>
      <p:sp>
        <p:nvSpPr>
          <p:cNvPr id="23" name="矩形 22"/>
          <p:cNvSpPr/>
          <p:nvPr>
            <p:custDataLst>
              <p:tags r:id="rId14"/>
            </p:custDataLst>
          </p:nvPr>
        </p:nvSpPr>
        <p:spPr>
          <a:xfrm>
            <a:off x="809724" y="2025817"/>
            <a:ext cx="3017235" cy="101473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盲板抽堵作业实施作业证管理，作业前应办理《盲板抽堵安全作业证》</a:t>
            </a:r>
            <a:r>
              <a:rPr lang="zh-CN" altLang="en-US" sz="2000" dirty="0">
                <a:solidFill>
                  <a:schemeClr val="dk1"/>
                </a:solidFill>
                <a:latin typeface="微软雅黑" panose="020B0503020204020204" pitchFamily="34" charset="-122"/>
                <a:ea typeface="微软雅黑" panose="020B0503020204020204" pitchFamily="34" charset="-122"/>
              </a:rPr>
              <a:t>。</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4" name="矩形 23"/>
          <p:cNvSpPr/>
          <p:nvPr>
            <p:custDataLst>
              <p:tags r:id="rId15"/>
            </p:custDataLst>
          </p:nvPr>
        </p:nvSpPr>
        <p:spPr>
          <a:xfrm>
            <a:off x="841692" y="4289532"/>
            <a:ext cx="2910012" cy="101473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盲板抽堵作业人员应经过安全教育和专门的安全培训，并经考核合格。</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25" name="矩形 24"/>
          <p:cNvSpPr/>
          <p:nvPr>
            <p:custDataLst>
              <p:tags r:id="rId16"/>
            </p:custDataLst>
          </p:nvPr>
        </p:nvSpPr>
        <p:spPr>
          <a:xfrm>
            <a:off x="3811754" y="4810217"/>
            <a:ext cx="3316772" cy="132207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生产车间应预先绘制盲板位置图，对盲板进行统一编号，并设专人负责。盲板抽堵作业单位应按图作业。</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26" name="矩形 25"/>
          <p:cNvSpPr/>
          <p:nvPr>
            <p:custDataLst>
              <p:tags r:id="rId17"/>
            </p:custDataLst>
          </p:nvPr>
        </p:nvSpPr>
        <p:spPr>
          <a:xfrm>
            <a:off x="4258903" y="1439076"/>
            <a:ext cx="3017235" cy="101473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作业人员应对现场作业环境进行有害因素辨识并制定相应的安全措施。</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27" name="矩形 26"/>
          <p:cNvSpPr/>
          <p:nvPr>
            <p:custDataLst>
              <p:tags r:id="rId18"/>
            </p:custDataLst>
          </p:nvPr>
        </p:nvSpPr>
        <p:spPr>
          <a:xfrm>
            <a:off x="7518848" y="5031317"/>
            <a:ext cx="3500325"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盲板抽堵作业应设专人监护，监护人不得离开作业现场。</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28" name="矩形 27"/>
          <p:cNvSpPr/>
          <p:nvPr>
            <p:custDataLst>
              <p:tags r:id="rId19"/>
            </p:custDataLst>
          </p:nvPr>
        </p:nvSpPr>
        <p:spPr>
          <a:xfrm>
            <a:off x="7408281" y="1381287"/>
            <a:ext cx="4210472"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在作业复杂、危险性大的场所进行盲板抽堵作业，应制定应急预案。</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21" name="矩形 20"/>
          <p:cNvSpPr/>
          <p:nvPr>
            <p:custDataLst>
              <p:tags r:id="rId20"/>
            </p:custDataLst>
          </p:nvPr>
        </p:nvSpPr>
        <p:spPr>
          <a:xfrm>
            <a:off x="1747921" y="269941"/>
            <a:ext cx="3738880" cy="521970"/>
          </a:xfrm>
          <a:prstGeom prst="rect">
            <a:avLst/>
          </a:prstGeom>
          <a:noFill/>
          <a:ln>
            <a:noFill/>
          </a:ln>
        </p:spPr>
        <p:txBody>
          <a:bodyPr wrap="non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盲板抽堵</a:t>
            </a:r>
            <a:r>
              <a:rPr lang="zh-CN" altLang="zh-CN" sz="2800" dirty="0">
                <a:solidFill>
                  <a:schemeClr val="dk1"/>
                </a:solidFill>
                <a:latin typeface="微软雅黑" panose="020B0503020204020204" pitchFamily="34" charset="-122"/>
                <a:ea typeface="微软雅黑" panose="020B0503020204020204" pitchFamily="34" charset="-122"/>
              </a:rPr>
              <a:t>作业安全规范</a:t>
            </a:r>
            <a:endParaRPr lang="zh-CN" altLang="zh-CN" sz="2800" dirty="0">
              <a:solidFill>
                <a:schemeClr val="dk1"/>
              </a:solidFill>
              <a:latin typeface="微软雅黑" panose="020B0503020204020204" pitchFamily="34" charset="-122"/>
              <a:ea typeface="微软雅黑" panose="020B0503020204020204" pitchFamily="34" charset="-122"/>
            </a:endParaRPr>
          </a:p>
        </p:txBody>
      </p:sp>
    </p:spTree>
    <p:custDataLst>
      <p:tags r:id="rId2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grpSp>
        <p:nvGrpSpPr>
          <p:cNvPr id="4" name="组合 3"/>
          <p:cNvGrpSpPr/>
          <p:nvPr/>
        </p:nvGrpSpPr>
        <p:grpSpPr>
          <a:xfrm flipH="1">
            <a:off x="953549" y="3058046"/>
            <a:ext cx="9518945" cy="2054432"/>
            <a:chOff x="755576" y="1540312"/>
            <a:chExt cx="7303067" cy="4104456"/>
          </a:xfrm>
          <a:solidFill>
            <a:srgbClr val="7030A0"/>
          </a:solidFill>
          <a:scene3d>
            <a:camera prst="orthographicFront">
              <a:rot lat="0" lon="0" rev="0"/>
            </a:camera>
            <a:lightRig rig="contrasting" dir="t">
              <a:rot lat="0" lon="0" rev="7800000"/>
            </a:lightRig>
          </a:scene3d>
        </p:grpSpPr>
        <p:sp>
          <p:nvSpPr>
            <p:cNvPr id="5" name="Isosceles Triangle 12"/>
            <p:cNvSpPr/>
            <p:nvPr>
              <p:custDataLst>
                <p:tags r:id="rId5"/>
              </p:custDataLst>
            </p:nvPr>
          </p:nvSpPr>
          <p:spPr>
            <a:xfrm rot="5400000">
              <a:off x="7275747" y="3299698"/>
              <a:ext cx="749112" cy="546636"/>
            </a:xfrm>
            <a:prstGeom prst="triangle">
              <a:avLst/>
            </a:pr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lt1"/>
                </a:solidFill>
                <a:latin typeface="微软雅黑" panose="020B0503020204020204" pitchFamily="34" charset="-122"/>
                <a:ea typeface="微软雅黑" panose="020B0503020204020204" pitchFamily="34" charset="-122"/>
              </a:endParaRPr>
            </a:p>
          </p:txBody>
        </p:sp>
        <p:sp>
          <p:nvSpPr>
            <p:cNvPr id="6" name="Freeform 5"/>
            <p:cNvSpPr/>
            <p:nvPr>
              <p:custDataLst>
                <p:tags r:id="rId6"/>
              </p:custDataLst>
            </p:nvPr>
          </p:nvSpPr>
          <p:spPr bwMode="auto">
            <a:xfrm>
              <a:off x="755576" y="2564904"/>
              <a:ext cx="7303067" cy="2016224"/>
            </a:xfrm>
            <a:custGeom>
              <a:avLst/>
              <a:gdLst>
                <a:gd name="T0" fmla="*/ 7710 w 8561"/>
                <a:gd name="T1" fmla="*/ 987 h 3943"/>
                <a:gd name="T2" fmla="*/ 6859 w 8561"/>
                <a:gd name="T3" fmla="*/ 0 h 3943"/>
                <a:gd name="T4" fmla="*/ 6859 w 8561"/>
                <a:gd name="T5" fmla="*/ 71 h 3943"/>
                <a:gd name="T6" fmla="*/ 7303 w 8561"/>
                <a:gd name="T7" fmla="*/ 724 h 3943"/>
                <a:gd name="T8" fmla="*/ 8112 w 8561"/>
                <a:gd name="T9" fmla="*/ 1908 h 3943"/>
                <a:gd name="T10" fmla="*/ 1033 w 8561"/>
                <a:gd name="T11" fmla="*/ 1908 h 3943"/>
                <a:gd name="T12" fmla="*/ 572 w 8561"/>
                <a:gd name="T13" fmla="*/ 1640 h 3943"/>
                <a:gd name="T14" fmla="*/ 0 w 8561"/>
                <a:gd name="T15" fmla="*/ 1311 h 3943"/>
                <a:gd name="T16" fmla="*/ 0 w 8561"/>
                <a:gd name="T17" fmla="*/ 1972 h 3943"/>
                <a:gd name="T18" fmla="*/ 0 w 8561"/>
                <a:gd name="T19" fmla="*/ 2632 h 3943"/>
                <a:gd name="T20" fmla="*/ 572 w 8561"/>
                <a:gd name="T21" fmla="*/ 2303 h 3943"/>
                <a:gd name="T22" fmla="*/ 1033 w 8561"/>
                <a:gd name="T23" fmla="*/ 2036 h 3943"/>
                <a:gd name="T24" fmla="*/ 8112 w 8561"/>
                <a:gd name="T25" fmla="*/ 2036 h 3943"/>
                <a:gd name="T26" fmla="*/ 7303 w 8561"/>
                <a:gd name="T27" fmla="*/ 3219 h 3943"/>
                <a:gd name="T28" fmla="*/ 6859 w 8561"/>
                <a:gd name="T29" fmla="*/ 3872 h 3943"/>
                <a:gd name="T30" fmla="*/ 6859 w 8561"/>
                <a:gd name="T31" fmla="*/ 3943 h 3943"/>
                <a:gd name="T32" fmla="*/ 7710 w 8561"/>
                <a:gd name="T33" fmla="*/ 2956 h 3943"/>
                <a:gd name="T34" fmla="*/ 8561 w 8561"/>
                <a:gd name="T35" fmla="*/ 1972 h 3943"/>
                <a:gd name="T36" fmla="*/ 7710 w 8561"/>
                <a:gd name="T37" fmla="*/ 987 h 3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61" h="3943">
                  <a:moveTo>
                    <a:pt x="7710" y="987"/>
                  </a:moveTo>
                  <a:lnTo>
                    <a:pt x="6859" y="0"/>
                  </a:lnTo>
                  <a:lnTo>
                    <a:pt x="6859" y="71"/>
                  </a:lnTo>
                  <a:lnTo>
                    <a:pt x="7303" y="724"/>
                  </a:lnTo>
                  <a:lnTo>
                    <a:pt x="8112" y="1908"/>
                  </a:lnTo>
                  <a:lnTo>
                    <a:pt x="1033" y="1908"/>
                  </a:lnTo>
                  <a:lnTo>
                    <a:pt x="572" y="1640"/>
                  </a:lnTo>
                  <a:lnTo>
                    <a:pt x="0" y="1311"/>
                  </a:lnTo>
                  <a:lnTo>
                    <a:pt x="0" y="1972"/>
                  </a:lnTo>
                  <a:lnTo>
                    <a:pt x="0" y="2632"/>
                  </a:lnTo>
                  <a:lnTo>
                    <a:pt x="572" y="2303"/>
                  </a:lnTo>
                  <a:lnTo>
                    <a:pt x="1033" y="2036"/>
                  </a:lnTo>
                  <a:lnTo>
                    <a:pt x="8112" y="2036"/>
                  </a:lnTo>
                  <a:lnTo>
                    <a:pt x="7303" y="3219"/>
                  </a:lnTo>
                  <a:lnTo>
                    <a:pt x="6859" y="3872"/>
                  </a:lnTo>
                  <a:lnTo>
                    <a:pt x="6859" y="3943"/>
                  </a:lnTo>
                  <a:lnTo>
                    <a:pt x="7710" y="2956"/>
                  </a:lnTo>
                  <a:lnTo>
                    <a:pt x="8561" y="1972"/>
                  </a:lnTo>
                  <a:lnTo>
                    <a:pt x="7710" y="987"/>
                  </a:lnTo>
                  <a:close/>
                </a:path>
              </a:pathLst>
            </a:custGeom>
            <a:grpFill/>
            <a:ln>
              <a:noFill/>
            </a:ln>
            <a:effectLst/>
            <a:sp3d>
              <a:bevelT w="139700" h="139700"/>
            </a:sp3d>
          </p:spPr>
          <p:txBody>
            <a:bodyPr vert="horz" wrap="square" lIns="91440" tIns="45720" rIns="91440" bIns="45720" numCol="1" anchor="t" anchorCtr="0" compatLnSpc="1"/>
            <a:lstStyle/>
            <a:p>
              <a:endParaRPr lang="en-US" sz="2000">
                <a:solidFill>
                  <a:schemeClr val="dk1"/>
                </a:solidFill>
                <a:latin typeface="微软雅黑" panose="020B0503020204020204" pitchFamily="34" charset="-122"/>
                <a:ea typeface="微软雅黑" panose="020B0503020204020204" pitchFamily="34" charset="-122"/>
              </a:endParaRPr>
            </a:p>
          </p:txBody>
        </p:sp>
        <p:sp>
          <p:nvSpPr>
            <p:cNvPr id="7" name="Isosceles Triangle 15"/>
            <p:cNvSpPr/>
            <p:nvPr>
              <p:custDataLst>
                <p:tags r:id="rId7"/>
              </p:custDataLst>
            </p:nvPr>
          </p:nvSpPr>
          <p:spPr>
            <a:xfrm rot="5400000">
              <a:off x="1962015" y="3365867"/>
              <a:ext cx="682345" cy="414300"/>
            </a:xfrm>
            <a:prstGeom prst="triangle">
              <a:avLst/>
            </a:pr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lt1"/>
                </a:solidFill>
                <a:latin typeface="微软雅黑" panose="020B0503020204020204" pitchFamily="34" charset="-122"/>
                <a:ea typeface="微软雅黑" panose="020B0503020204020204" pitchFamily="34" charset="-122"/>
              </a:endParaRPr>
            </a:p>
          </p:txBody>
        </p:sp>
        <p:sp>
          <p:nvSpPr>
            <p:cNvPr id="8" name="Freeform 11"/>
            <p:cNvSpPr/>
            <p:nvPr>
              <p:custDataLst>
                <p:tags r:id="rId8"/>
              </p:custDataLst>
            </p:nvPr>
          </p:nvSpPr>
          <p:spPr bwMode="auto">
            <a:xfrm>
              <a:off x="1609280" y="2708920"/>
              <a:ext cx="973515" cy="1728192"/>
            </a:xfrm>
            <a:custGeom>
              <a:avLst/>
              <a:gdLst>
                <a:gd name="T0" fmla="*/ 538 w 1077"/>
                <a:gd name="T1" fmla="*/ 621 h 2480"/>
                <a:gd name="T2" fmla="*/ 0 w 1077"/>
                <a:gd name="T3" fmla="*/ 0 h 2480"/>
                <a:gd name="T4" fmla="*/ 0 w 1077"/>
                <a:gd name="T5" fmla="*/ 45 h 2480"/>
                <a:gd name="T6" fmla="*/ 281 w 1077"/>
                <a:gd name="T7" fmla="*/ 455 h 2480"/>
                <a:gd name="T8" fmla="*/ 818 w 1077"/>
                <a:gd name="T9" fmla="*/ 1241 h 2480"/>
                <a:gd name="T10" fmla="*/ 281 w 1077"/>
                <a:gd name="T11" fmla="*/ 2025 h 2480"/>
                <a:gd name="T12" fmla="*/ 0 w 1077"/>
                <a:gd name="T13" fmla="*/ 2435 h 2480"/>
                <a:gd name="T14" fmla="*/ 0 w 1077"/>
                <a:gd name="T15" fmla="*/ 2480 h 2480"/>
                <a:gd name="T16" fmla="*/ 538 w 1077"/>
                <a:gd name="T17" fmla="*/ 1862 h 2480"/>
                <a:gd name="T18" fmla="*/ 1077 w 1077"/>
                <a:gd name="T19" fmla="*/ 1241 h 2480"/>
                <a:gd name="T20" fmla="*/ 538 w 1077"/>
                <a:gd name="T21" fmla="*/ 621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7" h="2480">
                  <a:moveTo>
                    <a:pt x="538" y="621"/>
                  </a:moveTo>
                  <a:lnTo>
                    <a:pt x="0" y="0"/>
                  </a:lnTo>
                  <a:lnTo>
                    <a:pt x="0" y="45"/>
                  </a:lnTo>
                  <a:lnTo>
                    <a:pt x="281" y="455"/>
                  </a:lnTo>
                  <a:lnTo>
                    <a:pt x="818" y="1241"/>
                  </a:lnTo>
                  <a:lnTo>
                    <a:pt x="281" y="2025"/>
                  </a:lnTo>
                  <a:lnTo>
                    <a:pt x="0" y="2435"/>
                  </a:lnTo>
                  <a:lnTo>
                    <a:pt x="0" y="2480"/>
                  </a:lnTo>
                  <a:lnTo>
                    <a:pt x="538" y="1862"/>
                  </a:lnTo>
                  <a:lnTo>
                    <a:pt x="1077" y="1241"/>
                  </a:lnTo>
                  <a:lnTo>
                    <a:pt x="538" y="621"/>
                  </a:lnTo>
                  <a:close/>
                </a:path>
              </a:pathLst>
            </a:custGeom>
            <a:grpFill/>
            <a:ln>
              <a:noFill/>
            </a:ln>
            <a:effectLst/>
            <a:sp3d>
              <a:bevelT w="139700" h="139700"/>
            </a:sp3d>
          </p:spPr>
          <p:txBody>
            <a:bodyPr vert="horz" wrap="square" lIns="91440" tIns="45720" rIns="91440" bIns="45720" numCol="1" anchor="t" anchorCtr="0" compatLnSpc="1"/>
            <a:lstStyle/>
            <a:p>
              <a:endParaRPr lang="en-US" sz="2000">
                <a:solidFill>
                  <a:schemeClr val="dk1"/>
                </a:solidFill>
                <a:latin typeface="微软雅黑" panose="020B0503020204020204" pitchFamily="34" charset="-122"/>
                <a:ea typeface="微软雅黑" panose="020B0503020204020204" pitchFamily="34" charset="-122"/>
              </a:endParaRPr>
            </a:p>
          </p:txBody>
        </p:sp>
        <p:sp>
          <p:nvSpPr>
            <p:cNvPr id="9" name="Isosceles Triangle 14"/>
            <p:cNvSpPr/>
            <p:nvPr>
              <p:custDataLst>
                <p:tags r:id="rId9"/>
              </p:custDataLst>
            </p:nvPr>
          </p:nvSpPr>
          <p:spPr>
            <a:xfrm rot="5400000">
              <a:off x="3680491" y="3373002"/>
              <a:ext cx="1222534" cy="416512"/>
            </a:xfrm>
            <a:prstGeom prst="triangle">
              <a:avLst/>
            </a:pr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lt1"/>
                </a:solidFill>
                <a:latin typeface="微软雅黑" panose="020B0503020204020204" pitchFamily="34" charset="-122"/>
                <a:ea typeface="微软雅黑" panose="020B0503020204020204" pitchFamily="34" charset="-122"/>
              </a:endParaRPr>
            </a:p>
          </p:txBody>
        </p:sp>
        <p:sp>
          <p:nvSpPr>
            <p:cNvPr id="10" name="Freeform 10"/>
            <p:cNvSpPr/>
            <p:nvPr>
              <p:custDataLst>
                <p:tags r:id="rId10"/>
              </p:custDataLst>
            </p:nvPr>
          </p:nvSpPr>
          <p:spPr bwMode="auto">
            <a:xfrm>
              <a:off x="3594147" y="2033084"/>
              <a:ext cx="978711" cy="3096344"/>
            </a:xfrm>
            <a:custGeom>
              <a:avLst/>
              <a:gdLst>
                <a:gd name="T0" fmla="*/ 538 w 1077"/>
                <a:gd name="T1" fmla="*/ 621 h 2480"/>
                <a:gd name="T2" fmla="*/ 0 w 1077"/>
                <a:gd name="T3" fmla="*/ 0 h 2480"/>
                <a:gd name="T4" fmla="*/ 0 w 1077"/>
                <a:gd name="T5" fmla="*/ 45 h 2480"/>
                <a:gd name="T6" fmla="*/ 281 w 1077"/>
                <a:gd name="T7" fmla="*/ 455 h 2480"/>
                <a:gd name="T8" fmla="*/ 818 w 1077"/>
                <a:gd name="T9" fmla="*/ 1241 h 2480"/>
                <a:gd name="T10" fmla="*/ 281 w 1077"/>
                <a:gd name="T11" fmla="*/ 2025 h 2480"/>
                <a:gd name="T12" fmla="*/ 0 w 1077"/>
                <a:gd name="T13" fmla="*/ 2435 h 2480"/>
                <a:gd name="T14" fmla="*/ 0 w 1077"/>
                <a:gd name="T15" fmla="*/ 2480 h 2480"/>
                <a:gd name="T16" fmla="*/ 538 w 1077"/>
                <a:gd name="T17" fmla="*/ 1862 h 2480"/>
                <a:gd name="T18" fmla="*/ 1077 w 1077"/>
                <a:gd name="T19" fmla="*/ 1241 h 2480"/>
                <a:gd name="T20" fmla="*/ 538 w 1077"/>
                <a:gd name="T21" fmla="*/ 621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7" h="2480">
                  <a:moveTo>
                    <a:pt x="538" y="621"/>
                  </a:moveTo>
                  <a:lnTo>
                    <a:pt x="0" y="0"/>
                  </a:lnTo>
                  <a:lnTo>
                    <a:pt x="0" y="45"/>
                  </a:lnTo>
                  <a:lnTo>
                    <a:pt x="281" y="455"/>
                  </a:lnTo>
                  <a:lnTo>
                    <a:pt x="818" y="1241"/>
                  </a:lnTo>
                  <a:lnTo>
                    <a:pt x="281" y="2025"/>
                  </a:lnTo>
                  <a:lnTo>
                    <a:pt x="0" y="2435"/>
                  </a:lnTo>
                  <a:lnTo>
                    <a:pt x="0" y="2480"/>
                  </a:lnTo>
                  <a:lnTo>
                    <a:pt x="538" y="1862"/>
                  </a:lnTo>
                  <a:lnTo>
                    <a:pt x="1077" y="1241"/>
                  </a:lnTo>
                  <a:lnTo>
                    <a:pt x="538" y="621"/>
                  </a:lnTo>
                  <a:close/>
                </a:path>
              </a:pathLst>
            </a:custGeom>
            <a:grpFill/>
            <a:ln>
              <a:noFill/>
            </a:ln>
            <a:effectLst/>
            <a:sp3d>
              <a:bevelT w="139700" h="139700"/>
            </a:sp3d>
          </p:spPr>
          <p:txBody>
            <a:bodyPr vert="horz" wrap="square" lIns="91440" tIns="45720" rIns="91440" bIns="45720" numCol="1" anchor="t" anchorCtr="0" compatLnSpc="1"/>
            <a:lstStyle/>
            <a:p>
              <a:endParaRPr lang="en-US" sz="2000">
                <a:solidFill>
                  <a:schemeClr val="dk1"/>
                </a:solidFill>
                <a:latin typeface="微软雅黑" panose="020B0503020204020204" pitchFamily="34" charset="-122"/>
                <a:ea typeface="微软雅黑" panose="020B0503020204020204" pitchFamily="34" charset="-122"/>
              </a:endParaRPr>
            </a:p>
          </p:txBody>
        </p:sp>
        <p:sp>
          <p:nvSpPr>
            <p:cNvPr id="11" name="Isosceles Triangle 13"/>
            <p:cNvSpPr/>
            <p:nvPr>
              <p:custDataLst>
                <p:tags r:id="rId11"/>
              </p:custDataLst>
            </p:nvPr>
          </p:nvSpPr>
          <p:spPr>
            <a:xfrm rot="5400000">
              <a:off x="5191453" y="3368225"/>
              <a:ext cx="1620569" cy="448630"/>
            </a:xfrm>
            <a:prstGeom prst="triangle">
              <a:avLst/>
            </a:prstGeom>
            <a:grp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lt1"/>
                </a:solidFill>
                <a:latin typeface="微软雅黑" panose="020B0503020204020204" pitchFamily="34" charset="-122"/>
                <a:ea typeface="微软雅黑" panose="020B0503020204020204" pitchFamily="34" charset="-122"/>
              </a:endParaRPr>
            </a:p>
          </p:txBody>
        </p:sp>
        <p:sp>
          <p:nvSpPr>
            <p:cNvPr id="12" name="Freeform 9"/>
            <p:cNvSpPr/>
            <p:nvPr>
              <p:custDataLst>
                <p:tags r:id="rId12"/>
              </p:custDataLst>
            </p:nvPr>
          </p:nvSpPr>
          <p:spPr bwMode="auto">
            <a:xfrm>
              <a:off x="5250331" y="1540312"/>
              <a:ext cx="1054183" cy="4104456"/>
            </a:xfrm>
            <a:custGeom>
              <a:avLst/>
              <a:gdLst>
                <a:gd name="T0" fmla="*/ 538 w 1077"/>
                <a:gd name="T1" fmla="*/ 621 h 2480"/>
                <a:gd name="T2" fmla="*/ 0 w 1077"/>
                <a:gd name="T3" fmla="*/ 0 h 2480"/>
                <a:gd name="T4" fmla="*/ 0 w 1077"/>
                <a:gd name="T5" fmla="*/ 45 h 2480"/>
                <a:gd name="T6" fmla="*/ 281 w 1077"/>
                <a:gd name="T7" fmla="*/ 455 h 2480"/>
                <a:gd name="T8" fmla="*/ 818 w 1077"/>
                <a:gd name="T9" fmla="*/ 1241 h 2480"/>
                <a:gd name="T10" fmla="*/ 281 w 1077"/>
                <a:gd name="T11" fmla="*/ 2025 h 2480"/>
                <a:gd name="T12" fmla="*/ 0 w 1077"/>
                <a:gd name="T13" fmla="*/ 2435 h 2480"/>
                <a:gd name="T14" fmla="*/ 0 w 1077"/>
                <a:gd name="T15" fmla="*/ 2480 h 2480"/>
                <a:gd name="T16" fmla="*/ 538 w 1077"/>
                <a:gd name="T17" fmla="*/ 1862 h 2480"/>
                <a:gd name="T18" fmla="*/ 1077 w 1077"/>
                <a:gd name="T19" fmla="*/ 1241 h 2480"/>
                <a:gd name="T20" fmla="*/ 538 w 1077"/>
                <a:gd name="T21" fmla="*/ 621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7" h="2480">
                  <a:moveTo>
                    <a:pt x="538" y="621"/>
                  </a:moveTo>
                  <a:lnTo>
                    <a:pt x="0" y="0"/>
                  </a:lnTo>
                  <a:lnTo>
                    <a:pt x="0" y="45"/>
                  </a:lnTo>
                  <a:lnTo>
                    <a:pt x="281" y="455"/>
                  </a:lnTo>
                  <a:lnTo>
                    <a:pt x="818" y="1241"/>
                  </a:lnTo>
                  <a:lnTo>
                    <a:pt x="281" y="2025"/>
                  </a:lnTo>
                  <a:lnTo>
                    <a:pt x="0" y="2435"/>
                  </a:lnTo>
                  <a:lnTo>
                    <a:pt x="0" y="2480"/>
                  </a:lnTo>
                  <a:lnTo>
                    <a:pt x="538" y="1862"/>
                  </a:lnTo>
                  <a:lnTo>
                    <a:pt x="1077" y="1241"/>
                  </a:lnTo>
                  <a:lnTo>
                    <a:pt x="538" y="621"/>
                  </a:lnTo>
                  <a:close/>
                </a:path>
              </a:pathLst>
            </a:custGeom>
            <a:grpFill/>
            <a:ln>
              <a:noFill/>
            </a:ln>
            <a:effectLst/>
            <a:sp3d>
              <a:bevelT w="139700" h="139700"/>
            </a:sp3d>
          </p:spPr>
          <p:txBody>
            <a:bodyPr vert="horz" wrap="square" lIns="91440" tIns="45720" rIns="91440" bIns="45720" numCol="1" anchor="t" anchorCtr="0" compatLnSpc="1"/>
            <a:lstStyle/>
            <a:p>
              <a:endParaRPr lang="en-US" sz="2000">
                <a:solidFill>
                  <a:schemeClr val="dk1"/>
                </a:solidFill>
                <a:latin typeface="微软雅黑" panose="020B0503020204020204" pitchFamily="34" charset="-122"/>
                <a:ea typeface="微软雅黑" panose="020B0503020204020204" pitchFamily="34" charset="-122"/>
              </a:endParaRPr>
            </a:p>
          </p:txBody>
        </p:sp>
      </p:grpSp>
      <p:sp>
        <p:nvSpPr>
          <p:cNvPr id="16" name="矩形 15"/>
          <p:cNvSpPr/>
          <p:nvPr>
            <p:custDataLst>
              <p:tags r:id="rId13"/>
            </p:custDataLst>
          </p:nvPr>
        </p:nvSpPr>
        <p:spPr>
          <a:xfrm>
            <a:off x="168356" y="2217721"/>
            <a:ext cx="3528392" cy="119888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rPr>
              <a:t>在有毒介质的管道、设备上进行盲板抽堵作业时，系统压力应降到尽可能低的程度，作业人员应穿戴适合的防护用具。</a:t>
            </a:r>
            <a:endParaRPr lang="zh-CN" altLang="zh-CN" dirty="0">
              <a:solidFill>
                <a:schemeClr val="dk1"/>
              </a:solidFill>
              <a:latin typeface="微软雅黑" panose="020B0503020204020204" pitchFamily="34" charset="-122"/>
              <a:ea typeface="微软雅黑" panose="020B0503020204020204" pitchFamily="34" charset="-122"/>
            </a:endParaRPr>
          </a:p>
        </p:txBody>
      </p:sp>
      <p:sp>
        <p:nvSpPr>
          <p:cNvPr id="17" name="矩形 16"/>
          <p:cNvSpPr/>
          <p:nvPr>
            <p:custDataLst>
              <p:tags r:id="rId14"/>
            </p:custDataLst>
          </p:nvPr>
        </p:nvSpPr>
        <p:spPr>
          <a:xfrm>
            <a:off x="-76197" y="4624496"/>
            <a:ext cx="4396278" cy="1476375"/>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在易燃易爆场所进行盲板抽堵作业时，作业人员应穿防静电工作服、工作鞋；距作业地点30 m</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内不得有动火作业；工作照明应使用防爆灯具；作业时应使用防爆工具，禁止用铁器敲打管线、法兰等。</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custDataLst>
              <p:tags r:id="rId15"/>
            </p:custDataLst>
          </p:nvPr>
        </p:nvSpPr>
        <p:spPr>
          <a:xfrm>
            <a:off x="4450805" y="4732929"/>
            <a:ext cx="2092354" cy="1476375"/>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rPr>
              <a:t>在强腐蚀性介质的管道、设备上进行抽堵盲板作业时，作业人员应采取防止酸碱灼伤的措施。</a:t>
            </a:r>
            <a:endParaRPr lang="zh-CN" altLang="zh-CN" dirty="0">
              <a:solidFill>
                <a:schemeClr val="dk1"/>
              </a:solidFill>
              <a:latin typeface="微软雅黑" panose="020B0503020204020204" pitchFamily="34" charset="-122"/>
              <a:ea typeface="微软雅黑" panose="020B0503020204020204" pitchFamily="34" charset="-122"/>
            </a:endParaRPr>
          </a:p>
        </p:txBody>
      </p:sp>
      <p:sp>
        <p:nvSpPr>
          <p:cNvPr id="19" name="矩形 18"/>
          <p:cNvSpPr/>
          <p:nvPr>
            <p:custDataLst>
              <p:tags r:id="rId16"/>
            </p:custDataLst>
          </p:nvPr>
        </p:nvSpPr>
        <p:spPr>
          <a:xfrm>
            <a:off x="3947487" y="1706813"/>
            <a:ext cx="2520945" cy="119888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rPr>
              <a:t>在介质温度较高、可能对作业人员造成烫伤的情况下，作业人员应采取防烫措施。</a:t>
            </a:r>
            <a:endParaRPr lang="zh-CN" altLang="zh-CN" dirty="0">
              <a:solidFill>
                <a:schemeClr val="dk1"/>
              </a:solidFill>
              <a:latin typeface="微软雅黑" panose="020B0503020204020204" pitchFamily="34" charset="-122"/>
              <a:ea typeface="微软雅黑" panose="020B0503020204020204" pitchFamily="34" charset="-122"/>
            </a:endParaRPr>
          </a:p>
        </p:txBody>
      </p:sp>
      <p:sp>
        <p:nvSpPr>
          <p:cNvPr id="20" name="矩形 19"/>
          <p:cNvSpPr/>
          <p:nvPr>
            <p:custDataLst>
              <p:tags r:id="rId17"/>
            </p:custDataLst>
          </p:nvPr>
        </p:nvSpPr>
        <p:spPr>
          <a:xfrm>
            <a:off x="6717353" y="2198134"/>
            <a:ext cx="2520944" cy="92202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rPr>
              <a:t>不得在同一管道上同时进行两处及两处以上的盲板抽堵作业。</a:t>
            </a:r>
            <a:endParaRPr lang="zh-CN" altLang="zh-CN" dirty="0">
              <a:solidFill>
                <a:schemeClr val="dk1"/>
              </a:solidFill>
              <a:latin typeface="微软雅黑" panose="020B0503020204020204" pitchFamily="34" charset="-122"/>
              <a:ea typeface="微软雅黑" panose="020B0503020204020204" pitchFamily="34" charset="-122"/>
            </a:endParaRPr>
          </a:p>
        </p:txBody>
      </p:sp>
      <p:sp>
        <p:nvSpPr>
          <p:cNvPr id="21" name="矩形 20"/>
          <p:cNvSpPr/>
          <p:nvPr>
            <p:custDataLst>
              <p:tags r:id="rId18"/>
            </p:custDataLst>
          </p:nvPr>
        </p:nvSpPr>
        <p:spPr>
          <a:xfrm>
            <a:off x="6882293" y="4726702"/>
            <a:ext cx="2356004" cy="1476375"/>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抽堵盲板时，应按盲板位置图及盲板编号，由生产车间</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设专人统一指挥作业，逐一确认并做  好记录。</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p:custDataLst>
              <p:tags r:id="rId19"/>
            </p:custDataLst>
          </p:nvPr>
        </p:nvSpPr>
        <p:spPr>
          <a:xfrm>
            <a:off x="9456361" y="2300836"/>
            <a:ext cx="2386534" cy="119888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rPr>
              <a:t>每个盲板应设标牌进行标识，标牌编号应与盲板位置图上的盲板编号一致。</a:t>
            </a:r>
            <a:endParaRPr lang="zh-CN" altLang="zh-CN" dirty="0">
              <a:solidFill>
                <a:schemeClr val="dk1"/>
              </a:solidFill>
              <a:latin typeface="微软雅黑" panose="020B0503020204020204" pitchFamily="34" charset="-122"/>
              <a:ea typeface="微软雅黑" panose="020B0503020204020204" pitchFamily="34" charset="-122"/>
            </a:endParaRPr>
          </a:p>
        </p:txBody>
      </p:sp>
      <p:sp>
        <p:nvSpPr>
          <p:cNvPr id="23" name="矩形 22"/>
          <p:cNvSpPr/>
          <p:nvPr>
            <p:custDataLst>
              <p:tags r:id="rId20"/>
            </p:custDataLst>
          </p:nvPr>
        </p:nvSpPr>
        <p:spPr>
          <a:xfrm>
            <a:off x="9427815" y="4552587"/>
            <a:ext cx="2386533" cy="92202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rPr>
              <a:t>作业结束，由盲板抽堵作业单位、生产车间专人共同确认。</a:t>
            </a:r>
            <a:endParaRPr lang="zh-CN" altLang="zh-CN" dirty="0">
              <a:solidFill>
                <a:schemeClr val="dk1"/>
              </a:solidFill>
              <a:latin typeface="微软雅黑" panose="020B0503020204020204" pitchFamily="34" charset="-122"/>
              <a:ea typeface="微软雅黑" panose="020B0503020204020204" pitchFamily="34" charset="-122"/>
            </a:endParaRPr>
          </a:p>
        </p:txBody>
      </p:sp>
      <p:sp>
        <p:nvSpPr>
          <p:cNvPr id="24" name="矩形 23"/>
          <p:cNvSpPr/>
          <p:nvPr>
            <p:custDataLst>
              <p:tags r:id="rId21"/>
            </p:custDataLst>
          </p:nvPr>
        </p:nvSpPr>
        <p:spPr>
          <a:xfrm>
            <a:off x="682668" y="990835"/>
            <a:ext cx="3271348"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二、</a:t>
            </a:r>
            <a:r>
              <a:rPr lang="zh-CN" altLang="en-US" sz="2000" dirty="0">
                <a:solidFill>
                  <a:schemeClr val="dk1"/>
                </a:solidFill>
                <a:latin typeface="微软雅黑" panose="020B0503020204020204" pitchFamily="34" charset="-122"/>
                <a:ea typeface="微软雅黑" panose="020B0503020204020204" pitchFamily="34" charset="-122"/>
              </a:rPr>
              <a:t>盲板抽堵作业安全要求</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5" name="矩形 24"/>
          <p:cNvSpPr/>
          <p:nvPr>
            <p:custDataLst>
              <p:tags r:id="rId22"/>
            </p:custDataLst>
          </p:nvPr>
        </p:nvSpPr>
        <p:spPr>
          <a:xfrm>
            <a:off x="1747921" y="269941"/>
            <a:ext cx="3738880" cy="521970"/>
          </a:xfrm>
          <a:prstGeom prst="rect">
            <a:avLst/>
          </a:prstGeom>
          <a:noFill/>
          <a:ln>
            <a:noFill/>
          </a:ln>
        </p:spPr>
        <p:txBody>
          <a:bodyPr wrap="non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盲板抽堵</a:t>
            </a:r>
            <a:r>
              <a:rPr lang="zh-CN" altLang="zh-CN" sz="2800" dirty="0">
                <a:solidFill>
                  <a:schemeClr val="dk1"/>
                </a:solidFill>
                <a:latin typeface="微软雅黑" panose="020B0503020204020204" pitchFamily="34" charset="-122"/>
                <a:ea typeface="微软雅黑" panose="020B0503020204020204" pitchFamily="34" charset="-122"/>
              </a:rPr>
              <a:t>作业安全规范</a:t>
            </a:r>
            <a:endParaRPr lang="zh-CN" altLang="zh-CN" sz="2800" dirty="0">
              <a:solidFill>
                <a:schemeClr val="dk1"/>
              </a:solidFill>
              <a:latin typeface="微软雅黑" panose="020B0503020204020204" pitchFamily="34" charset="-122"/>
              <a:ea typeface="微软雅黑" panose="020B0503020204020204" pitchFamily="34" charset="-122"/>
            </a:endParaRPr>
          </a:p>
        </p:txBody>
      </p:sp>
    </p:spTree>
    <p:custDataLst>
      <p:tags r:id="rId2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图片 1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13" name="图片 1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3" name="标题 1"/>
          <p:cNvSpPr>
            <a:spLocks noGrp="1"/>
          </p:cNvSpPr>
          <p:nvPr>
            <p:custDataLst>
              <p:tags r:id="rId5"/>
            </p:custDataLst>
          </p:nvPr>
        </p:nvSpPr>
        <p:spPr>
          <a:xfrm>
            <a:off x="1675591" y="257048"/>
            <a:ext cx="4847344" cy="507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r>
              <a:rPr lang="zh-CN" altLang="en-US" dirty="0">
                <a:solidFill>
                  <a:schemeClr val="dk1"/>
                </a:solidFill>
                <a:latin typeface="微软雅黑" panose="020B0503020204020204" pitchFamily="34" charset="-122"/>
                <a:ea typeface="微软雅黑" panose="020B0503020204020204" pitchFamily="34" charset="-122"/>
              </a:rPr>
              <a:t>一、定义</a:t>
            </a:r>
            <a:endParaRPr lang="zh-CN" altLang="en-US" dirty="0">
              <a:solidFill>
                <a:schemeClr val="dk1"/>
              </a:solidFill>
              <a:latin typeface="微软雅黑" panose="020B0503020204020204" pitchFamily="34" charset="-122"/>
              <a:ea typeface="微软雅黑" panose="020B0503020204020204" pitchFamily="34" charset="-122"/>
            </a:endParaRPr>
          </a:p>
        </p:txBody>
      </p:sp>
      <p:sp>
        <p:nvSpPr>
          <p:cNvPr id="8" name="矩形 7"/>
          <p:cNvSpPr/>
          <p:nvPr/>
        </p:nvSpPr>
        <p:spPr>
          <a:xfrm>
            <a:off x="1157681" y="1241572"/>
            <a:ext cx="6971251" cy="4707890"/>
          </a:xfrm>
          <a:prstGeom prst="rect">
            <a:avLst/>
          </a:prstGeom>
        </p:spPr>
        <p:txBody>
          <a:bodyPr wrap="square">
            <a:spAutoFit/>
          </a:bodyPr>
          <a:lstStyle/>
          <a:p>
            <a:pPr>
              <a:lnSpc>
                <a:spcPct val="150000"/>
              </a:lnSpc>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危险作业：是指当生产任务紧急或特殊，且不适合执行一般性的安全操作规程，作业过程中容易发生人身伤害或财产损失且事故后果严重，需要采取特别控制措施后才能进行作业的活动。</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特殊作业：这个词，出自</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化学品生产单位特殊作业安全规范</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，即：化学品生产单位设备检修过程中可能涉及的动火、进入受限空间、盲板抽堵、高处作业、吊装、临时用电、动土、断路等，对操作者本人、他人及周围建</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构</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筑物、设备、设施的安全可能造成危害的作业称为特殊作业。</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等腰三角形 8"/>
          <p:cNvSpPr/>
          <p:nvPr>
            <p:custDataLst>
              <p:tags r:id="rId6"/>
            </p:custDataLst>
          </p:nvPr>
        </p:nvSpPr>
        <p:spPr>
          <a:xfrm>
            <a:off x="813732" y="1367406"/>
            <a:ext cx="276837" cy="2936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0" name="等腰三角形 9"/>
          <p:cNvSpPr/>
          <p:nvPr>
            <p:custDataLst>
              <p:tags r:id="rId7"/>
            </p:custDataLst>
          </p:nvPr>
        </p:nvSpPr>
        <p:spPr>
          <a:xfrm>
            <a:off x="813732" y="3187113"/>
            <a:ext cx="276837" cy="29361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custDataLst>
              <p:tags r:id="rId8"/>
            </p:custDataLst>
          </p:nvPr>
        </p:nvPicPr>
        <p:blipFill>
          <a:blip r:embed="rId9"/>
          <a:stretch>
            <a:fillRect/>
          </a:stretch>
        </p:blipFill>
        <p:spPr>
          <a:xfrm>
            <a:off x="8023764" y="1365309"/>
            <a:ext cx="3789582" cy="4636847"/>
          </a:xfrm>
          <a:prstGeom prst="rect">
            <a:avLst/>
          </a:prstGeom>
        </p:spPr>
      </p:pic>
    </p:spTree>
    <p:custDataLst>
      <p:tags r:id="rId10"/>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custDataLst>
              <p:tags r:id="rId5"/>
            </p:custDataLst>
          </p:nvPr>
        </p:nvSpPr>
        <p:spPr>
          <a:xfrm>
            <a:off x="671667" y="1001126"/>
            <a:ext cx="2664296"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三、</a:t>
            </a:r>
            <a:r>
              <a:rPr lang="zh-CN" altLang="en-US" sz="2000" dirty="0">
                <a:solidFill>
                  <a:schemeClr val="dk1"/>
                </a:solidFill>
                <a:latin typeface="微软雅黑" panose="020B0503020204020204" pitchFamily="34" charset="-122"/>
                <a:ea typeface="微软雅黑" panose="020B0503020204020204" pitchFamily="34" charset="-122"/>
              </a:rPr>
              <a:t>职责要求</a:t>
            </a:r>
            <a:endParaRPr lang="zh-CN" altLang="en-US" sz="2000" dirty="0">
              <a:solidFill>
                <a:schemeClr val="dk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3597494" y="2389387"/>
            <a:ext cx="4442722" cy="2433491"/>
            <a:chOff x="2970428" y="2216536"/>
            <a:chExt cx="2487824" cy="2276307"/>
          </a:xfrm>
        </p:grpSpPr>
        <p:grpSp>
          <p:nvGrpSpPr>
            <p:cNvPr id="13" name="组合 12"/>
            <p:cNvGrpSpPr/>
            <p:nvPr/>
          </p:nvGrpSpPr>
          <p:grpSpPr>
            <a:xfrm>
              <a:off x="3707904" y="3068960"/>
              <a:ext cx="1022860" cy="1008112"/>
              <a:chOff x="3189100" y="2276872"/>
              <a:chExt cx="1022860" cy="1008112"/>
            </a:xfrm>
            <a:effectLst>
              <a:outerShdw blurRad="50800" dist="38100" dir="16200000" rotWithShape="0">
                <a:prstClr val="black">
                  <a:alpha val="40000"/>
                </a:prstClr>
              </a:outerShdw>
            </a:effectLst>
            <a:scene3d>
              <a:camera prst="orthographicFront">
                <a:rot lat="0" lon="0" rev="0"/>
              </a:camera>
              <a:lightRig rig="contrasting" dir="t">
                <a:rot lat="0" lon="0" rev="7800000"/>
              </a:lightRig>
            </a:scene3d>
          </p:grpSpPr>
          <p:sp>
            <p:nvSpPr>
              <p:cNvPr id="7" name="矩形 6"/>
              <p:cNvSpPr/>
              <p:nvPr>
                <p:custDataLst>
                  <p:tags r:id="rId6"/>
                </p:custDataLst>
              </p:nvPr>
            </p:nvSpPr>
            <p:spPr>
              <a:xfrm>
                <a:off x="3203848" y="2276872"/>
                <a:ext cx="1008112" cy="1008112"/>
              </a:xfrm>
              <a:prstGeom prst="rect">
                <a:avLst/>
              </a:prstGeom>
              <a:solidFill>
                <a:srgbClr val="7030A0"/>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 name="矩形 7"/>
              <p:cNvSpPr/>
              <p:nvPr>
                <p:custDataLst>
                  <p:tags r:id="rId7"/>
                </p:custDataLst>
              </p:nvPr>
            </p:nvSpPr>
            <p:spPr>
              <a:xfrm>
                <a:off x="3189100" y="2406140"/>
                <a:ext cx="1008111" cy="661104"/>
              </a:xfrm>
              <a:prstGeom prst="rect">
                <a:avLst/>
              </a:prstGeom>
              <a:ln>
                <a:noFill/>
              </a:ln>
              <a:effectLst/>
              <a:sp3d>
                <a:bevelT w="139700" h="139700"/>
              </a:sp3d>
            </p:spPr>
            <p:txBody>
              <a:bodyPr wrap="square">
                <a:spAutoFit/>
              </a:bodyPr>
              <a:lstStyle/>
              <a:p>
                <a:pPr algn="ctr"/>
                <a:r>
                  <a:rPr lang="zh-CN" altLang="zh-CN" sz="20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生产车间</a:t>
                </a:r>
                <a:endParaRPr lang="en-US" altLang="zh-CN" sz="20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zh-CN" sz="20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负责人 </a:t>
                </a:r>
                <a:endParaRPr lang="zh-CN" altLang="zh-CN" sz="2000" b="1"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9" name="组合 8"/>
            <p:cNvGrpSpPr/>
            <p:nvPr/>
          </p:nvGrpSpPr>
          <p:grpSpPr>
            <a:xfrm rot="3360000" flipV="1">
              <a:off x="3185586" y="3973719"/>
              <a:ext cx="288032" cy="718348"/>
              <a:chOff x="1115616" y="2710652"/>
              <a:chExt cx="288032" cy="718348"/>
            </a:xfrm>
          </p:grpSpPr>
          <p:sp>
            <p:nvSpPr>
              <p:cNvPr id="10" name="流程图: 联系 9"/>
              <p:cNvSpPr/>
              <p:nvPr>
                <p:custDataLst>
                  <p:tags r:id="rId8"/>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1" name="流程图: 联系 10"/>
              <p:cNvSpPr/>
              <p:nvPr>
                <p:custDataLst>
                  <p:tags r:id="rId9"/>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2" name="流程图: 联系 11"/>
              <p:cNvSpPr/>
              <p:nvPr>
                <p:custDataLst>
                  <p:tags r:id="rId10"/>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rot="28800000">
              <a:off x="4955062" y="3989653"/>
              <a:ext cx="288032" cy="718348"/>
              <a:chOff x="1115616" y="2710652"/>
              <a:chExt cx="288032" cy="718348"/>
            </a:xfrm>
          </p:grpSpPr>
          <p:sp>
            <p:nvSpPr>
              <p:cNvPr id="15" name="流程图: 联系 14"/>
              <p:cNvSpPr/>
              <p:nvPr>
                <p:custDataLst>
                  <p:tags r:id="rId11"/>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6" name="流程图: 联系 15"/>
              <p:cNvSpPr/>
              <p:nvPr>
                <p:custDataLst>
                  <p:tags r:id="rId12"/>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7" name="流程图: 联系 16"/>
              <p:cNvSpPr/>
              <p:nvPr>
                <p:custDataLst>
                  <p:tags r:id="rId13"/>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rot="21480000">
              <a:off x="4050895" y="2216536"/>
              <a:ext cx="288032" cy="718348"/>
              <a:chOff x="1115616" y="2710652"/>
              <a:chExt cx="288032" cy="718348"/>
            </a:xfrm>
          </p:grpSpPr>
          <p:sp>
            <p:nvSpPr>
              <p:cNvPr id="19" name="流程图: 联系 18"/>
              <p:cNvSpPr/>
              <p:nvPr>
                <p:custDataLst>
                  <p:tags r:id="rId14"/>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0" name="流程图: 联系 19"/>
              <p:cNvSpPr/>
              <p:nvPr>
                <p:custDataLst>
                  <p:tags r:id="rId15"/>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1" name="流程图: 联系 20"/>
              <p:cNvSpPr/>
              <p:nvPr>
                <p:custDataLst>
                  <p:tags r:id="rId16"/>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sp>
        <p:nvSpPr>
          <p:cNvPr id="23" name="矩形 22"/>
          <p:cNvSpPr/>
          <p:nvPr>
            <p:custDataLst>
              <p:tags r:id="rId17"/>
            </p:custDataLst>
          </p:nvPr>
        </p:nvSpPr>
        <p:spPr>
          <a:xfrm>
            <a:off x="1911805" y="1539640"/>
            <a:ext cx="7977298"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应了解管道、设备内介质特性及走向，制定、落实盲板抽堵安全措施，安排监护人，向作业单位负责人或作业人员交代作业安全注意事项。</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24" name="矩形 23"/>
          <p:cNvSpPr/>
          <p:nvPr>
            <p:custDataLst>
              <p:tags r:id="rId18"/>
            </p:custDataLst>
          </p:nvPr>
        </p:nvSpPr>
        <p:spPr>
          <a:xfrm>
            <a:off x="1132514" y="5373217"/>
            <a:ext cx="3781955"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生产系统如有紧急或异常情况，应立即通知停止盲板抽堵作业。</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25" name="矩形 24"/>
          <p:cNvSpPr/>
          <p:nvPr>
            <p:custDataLst>
              <p:tags r:id="rId19"/>
            </p:custDataLst>
          </p:nvPr>
        </p:nvSpPr>
        <p:spPr>
          <a:xfrm>
            <a:off x="7162118" y="5373217"/>
            <a:ext cx="2543944"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作业完成后，应组织检查盲板抽堵情况。</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26" name="矩形 25"/>
          <p:cNvSpPr/>
          <p:nvPr>
            <p:custDataLst>
              <p:tags r:id="rId20"/>
            </p:custDataLst>
          </p:nvPr>
        </p:nvSpPr>
        <p:spPr>
          <a:xfrm>
            <a:off x="1747921" y="269941"/>
            <a:ext cx="3738880" cy="521970"/>
          </a:xfrm>
          <a:prstGeom prst="rect">
            <a:avLst/>
          </a:prstGeom>
          <a:noFill/>
          <a:ln>
            <a:noFill/>
          </a:ln>
        </p:spPr>
        <p:txBody>
          <a:bodyPr wrap="non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盲板抽堵</a:t>
            </a:r>
            <a:r>
              <a:rPr lang="zh-CN" altLang="zh-CN" sz="2800" dirty="0">
                <a:solidFill>
                  <a:schemeClr val="dk1"/>
                </a:solidFill>
                <a:latin typeface="微软雅黑" panose="020B0503020204020204" pitchFamily="34" charset="-122"/>
                <a:ea typeface="微软雅黑" panose="020B0503020204020204" pitchFamily="34" charset="-122"/>
              </a:rPr>
              <a:t>作业安全规范</a:t>
            </a:r>
            <a:endParaRPr lang="zh-CN" altLang="zh-CN" sz="2800" dirty="0">
              <a:solidFill>
                <a:schemeClr val="dk1"/>
              </a:solidFill>
              <a:latin typeface="微软雅黑" panose="020B0503020204020204" pitchFamily="34" charset="-122"/>
              <a:ea typeface="微软雅黑" panose="020B0503020204020204" pitchFamily="34" charset="-122"/>
            </a:endParaRPr>
          </a:p>
        </p:txBody>
      </p:sp>
    </p:spTree>
    <p:custDataLst>
      <p:tags r:id="rId2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4824095" cy="6858000"/>
          </a:xfrm>
          <a:prstGeom prst="rect">
            <a:avLst/>
          </a:prstGeom>
          <a:solidFill>
            <a:schemeClr val="dk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6" name="图片 5" descr="0_pic_quater_right_up"/>
          <p:cNvPicPr>
            <a:picLocks noChangeAspect="1"/>
          </p:cNvPicPr>
          <p:nvPr>
            <p:custDataLst>
              <p:tags r:id="rId2"/>
            </p:custDataLst>
          </p:nvPr>
        </p:nvPicPr>
        <p:blipFill>
          <a:blip r:embed="rId3"/>
          <a:stretch>
            <a:fillRect/>
          </a:stretch>
        </p:blipFill>
        <p:spPr>
          <a:xfrm>
            <a:off x="11471275" y="6133465"/>
            <a:ext cx="720090" cy="723900"/>
          </a:xfrm>
          <a:prstGeom prst="rect">
            <a:avLst/>
          </a:prstGeom>
        </p:spPr>
      </p:pic>
      <p:sp>
        <p:nvSpPr>
          <p:cNvPr id="5" name="任意多边形: 形状 21"/>
          <p:cNvSpPr>
            <a:spLocks noChangeAspect="1"/>
          </p:cNvSpPr>
          <p:nvPr>
            <p:custDataLst>
              <p:tags r:id="rId4"/>
            </p:custDataLst>
          </p:nvPr>
        </p:nvSpPr>
        <p:spPr>
          <a:xfrm flipH="1" flipV="1">
            <a:off x="1075690" y="1080135"/>
            <a:ext cx="376555" cy="764540"/>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任意多边形: 形状 22"/>
          <p:cNvSpPr>
            <a:spLocks noChangeAspect="1"/>
          </p:cNvSpPr>
          <p:nvPr>
            <p:custDataLst>
              <p:tags r:id="rId5"/>
            </p:custDataLst>
          </p:nvPr>
        </p:nvSpPr>
        <p:spPr>
          <a:xfrm flipH="1" flipV="1">
            <a:off x="576580" y="1080135"/>
            <a:ext cx="376555" cy="764540"/>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custDataLst>
              <p:tags r:id="rId6"/>
            </p:custDataLst>
          </p:nvPr>
        </p:nvSpPr>
        <p:spPr>
          <a:xfrm>
            <a:off x="598515" y="2143147"/>
            <a:ext cx="3682390" cy="1404620"/>
          </a:xfrm>
          <a:prstGeom prst="rect">
            <a:avLst/>
          </a:prstGeom>
          <a:noFill/>
        </p:spPr>
        <p:txBody>
          <a:bodyPr wrap="square" lIns="63500" tIns="25400" rIns="63500" bIns="25400" rtlCol="0" anchor="b" anchorCtr="0">
            <a:normAutofit/>
          </a:bodyPr>
          <a:p>
            <a:pPr marL="0" lvl="0" indent="0" algn="l">
              <a:lnSpc>
                <a:spcPct val="110000"/>
              </a:lnSpc>
              <a:spcBef>
                <a:spcPts val="0"/>
              </a:spcBef>
              <a:spcAft>
                <a:spcPts val="0"/>
              </a:spcAft>
              <a:buSzPct val="100000"/>
              <a:buFontTx/>
              <a:buNone/>
            </a:pP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rPr>
              <a:t>盲板抽堵作业安全规范</a:t>
            </a:r>
            <a:endPar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7"/>
            </p:custDataLst>
          </p:nvPr>
        </p:nvSpPr>
        <p:spPr>
          <a:xfrm>
            <a:off x="598515" y="3618887"/>
            <a:ext cx="3681120" cy="486410"/>
          </a:xfrm>
          <a:prstGeom prst="rect">
            <a:avLst/>
          </a:prstGeom>
          <a:noFill/>
        </p:spPr>
        <p:txBody>
          <a:bodyPr wrap="square" lIns="63500" tIns="25400" rIns="63500" bIns="25400" rtlCol="0" anchor="t" anchorCtr="0">
            <a:normAutofit/>
          </a:bodyPr>
          <a:p>
            <a:pPr marL="0" indent="0" algn="l" fontAlgn="auto">
              <a:lnSpc>
                <a:spcPct val="120000"/>
              </a:lnSpc>
              <a:spcBef>
                <a:spcPts val="0"/>
              </a:spcBef>
              <a:spcAft>
                <a:spcPts val="0"/>
              </a:spcAft>
              <a:buSzPct val="100000"/>
              <a:buNone/>
            </a:pPr>
            <a:r>
              <a:rPr lang="zh-CN" altLang="en-US" spc="100" dirty="0">
                <a:solidFill>
                  <a:schemeClr val="dk1"/>
                </a:solidFill>
                <a:latin typeface="微软雅黑" panose="020B0503020204020204" pitchFamily="34" charset="-122"/>
                <a:ea typeface="微软雅黑" panose="020B0503020204020204" pitchFamily="34" charset="-122"/>
              </a:rPr>
              <a:t>三、职责要求</a:t>
            </a:r>
            <a:endParaRPr lang="zh-CN" altLang="en-US" spc="100" dirty="0">
              <a:solidFill>
                <a:schemeClr val="dk1"/>
              </a:solidFill>
              <a:latin typeface="微软雅黑" panose="020B0503020204020204" pitchFamily="34" charset="-122"/>
              <a:ea typeface="微软雅黑" panose="020B0503020204020204" pitchFamily="34" charset="-122"/>
            </a:endParaRPr>
          </a:p>
        </p:txBody>
      </p:sp>
      <p:sp>
        <p:nvSpPr>
          <p:cNvPr id="21" name="Title 6"/>
          <p:cNvSpPr txBox="1"/>
          <p:nvPr>
            <p:custDataLst>
              <p:tags r:id="rId8"/>
            </p:custDataLst>
          </p:nvPr>
        </p:nvSpPr>
        <p:spPr>
          <a:xfrm>
            <a:off x="5192593" y="707413"/>
            <a:ext cx="6400800" cy="187579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ea1JpnChsDbPeriod"/>
            </a:pPr>
            <a:r>
              <a:rPr lang="zh-CN" altLang="en-US"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了解作业内容及现场情况，确认作业安全措施，向作业人员交代作业任务和安全注意事项。</a:t>
            </a:r>
            <a:endParaRPr lang="zh-CN" altLang="en-US"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400050" algn="l" fontAlgn="ctr">
              <a:lnSpc>
                <a:spcPct val="130000"/>
              </a:lnSpc>
              <a:spcBef>
                <a:spcPts val="1000"/>
              </a:spcBef>
              <a:spcAft>
                <a:spcPts val="0"/>
              </a:spcAft>
              <a:buSzPct val="100000"/>
              <a:buFont typeface="+mj-ea"/>
              <a:buAutoNum type="ea1JpnChsDbPeriod"/>
            </a:pPr>
            <a:r>
              <a:rPr lang="zh-CN" altLang="en-US"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各项安全措施落实后，方可安排人员进行盲板抽堵作业。 </a:t>
            </a:r>
            <a:endParaRPr lang="zh-CN" altLang="en-US"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Title 6"/>
          <p:cNvSpPr txBox="1"/>
          <p:nvPr>
            <p:custDataLst>
              <p:tags r:id="rId9"/>
            </p:custDataLst>
          </p:nvPr>
        </p:nvSpPr>
        <p:spPr>
          <a:xfrm>
            <a:off x="5192634" y="2887524"/>
            <a:ext cx="6400851" cy="3360996"/>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ea1JpnChsDbPeriod"/>
            </a:pPr>
            <a:r>
              <a:rPr lang="zh-CN" altLang="en-US"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负责盲板抽堵作业现场的监护与检查，发现异常情况应立即通知作业人员停止作业，并及时联系有关人员采取措施。</a:t>
            </a:r>
            <a:endParaRPr lang="zh-CN" altLang="en-US"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4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监护人</a:t>
            </a:r>
            <a:endParaRPr lang="zh-CN" altLang="en-US" sz="14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400050" algn="l" fontAlgn="ctr">
              <a:lnSpc>
                <a:spcPct val="130000"/>
              </a:lnSpc>
              <a:spcBef>
                <a:spcPts val="1000"/>
              </a:spcBef>
              <a:spcAft>
                <a:spcPts val="0"/>
              </a:spcAft>
              <a:buSzPct val="100000"/>
              <a:buFont typeface="+mj-ea"/>
              <a:buAutoNum type="ea1JpnChsDbPeriod"/>
            </a:pPr>
            <a:r>
              <a:rPr lang="zh-CN" altLang="en-US"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应坚守岗位，不得脱岗；在盲板抽堵作业期间，不得兼做其它工作。</a:t>
            </a:r>
            <a:endParaRPr lang="zh-CN" altLang="en-US"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400050" algn="l" fontAlgn="ctr">
              <a:lnSpc>
                <a:spcPct val="130000"/>
              </a:lnSpc>
              <a:spcBef>
                <a:spcPts val="1000"/>
              </a:spcBef>
              <a:spcAft>
                <a:spcPts val="0"/>
              </a:spcAft>
              <a:buSzPct val="100000"/>
              <a:buFont typeface="+mj-ea"/>
              <a:buAutoNum type="ea1JpnChsDbPeriod"/>
            </a:pPr>
            <a:r>
              <a:rPr lang="zh-CN" altLang="en-US"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当发现盲板抽堵作业人违章作业时应立即制止。</a:t>
            </a:r>
            <a:endParaRPr lang="zh-CN" altLang="en-US"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400050" algn="l" fontAlgn="ctr">
              <a:lnSpc>
                <a:spcPct val="130000"/>
              </a:lnSpc>
              <a:spcBef>
                <a:spcPts val="1000"/>
              </a:spcBef>
              <a:spcAft>
                <a:spcPts val="0"/>
              </a:spcAft>
              <a:buSzPct val="100000"/>
              <a:buFont typeface="+mj-ea"/>
              <a:buAutoNum type="ea1JpnChsDbPeriod"/>
            </a:pPr>
            <a:r>
              <a:rPr lang="zh-CN" altLang="en-US"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作业完成后，要会同作业人员检查、清理现场，确认无误后方可离开现场。</a:t>
            </a:r>
            <a:endParaRPr lang="zh-CN" altLang="en-US"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4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作业单位负责人</a:t>
            </a:r>
            <a:endParaRPr lang="zh-CN" altLang="en-US" sz="14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grpSp>
        <p:nvGrpSpPr>
          <p:cNvPr id="46" name="组合 45"/>
          <p:cNvGrpSpPr/>
          <p:nvPr/>
        </p:nvGrpSpPr>
        <p:grpSpPr>
          <a:xfrm>
            <a:off x="1451295" y="1518407"/>
            <a:ext cx="10268125" cy="3737635"/>
            <a:chOff x="408596" y="2205333"/>
            <a:chExt cx="8443104" cy="4057805"/>
          </a:xfrm>
        </p:grpSpPr>
        <p:grpSp>
          <p:nvGrpSpPr>
            <p:cNvPr id="29" name="组合 28"/>
            <p:cNvGrpSpPr/>
            <p:nvPr/>
          </p:nvGrpSpPr>
          <p:grpSpPr>
            <a:xfrm>
              <a:off x="3452469" y="2568904"/>
              <a:ext cx="2701975" cy="2673312"/>
              <a:chOff x="2878136" y="2411873"/>
              <a:chExt cx="2701975" cy="2673312"/>
            </a:xfrm>
          </p:grpSpPr>
          <p:grpSp>
            <p:nvGrpSpPr>
              <p:cNvPr id="20" name="组合 19"/>
              <p:cNvGrpSpPr/>
              <p:nvPr/>
            </p:nvGrpSpPr>
            <p:grpSpPr>
              <a:xfrm>
                <a:off x="2878136" y="2411873"/>
                <a:ext cx="2701975" cy="2673312"/>
                <a:chOff x="2771648" y="1628648"/>
                <a:chExt cx="3816576" cy="3776089"/>
              </a:xfrm>
              <a:solidFill>
                <a:srgbClr val="7030A0"/>
              </a:solidFill>
              <a:scene3d>
                <a:camera prst="orthographicFront">
                  <a:rot lat="0" lon="0" rev="0"/>
                </a:camera>
                <a:lightRig rig="contrasting" dir="t">
                  <a:rot lat="0" lon="0" rev="1500000"/>
                </a:lightRig>
              </a:scene3d>
            </p:grpSpPr>
            <p:sp>
              <p:nvSpPr>
                <p:cNvPr id="18" name="饼形 17"/>
                <p:cNvSpPr/>
                <p:nvPr/>
              </p:nvSpPr>
              <p:spPr>
                <a:xfrm>
                  <a:off x="2771648" y="1628648"/>
                  <a:ext cx="1759712" cy="1759712"/>
                </a:xfrm>
                <a:prstGeom prst="pieWedge">
                  <a:avLst/>
                </a:prstGeom>
                <a:grp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饼形 15"/>
                <p:cNvSpPr/>
                <p:nvPr/>
              </p:nvSpPr>
              <p:spPr>
                <a:xfrm rot="5400000">
                  <a:off x="4828512" y="1628648"/>
                  <a:ext cx="1759712" cy="1759712"/>
                </a:xfrm>
                <a:prstGeom prst="pieWedge">
                  <a:avLst/>
                </a:prstGeom>
                <a:grp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饼形 13"/>
                <p:cNvSpPr/>
                <p:nvPr/>
              </p:nvSpPr>
              <p:spPr>
                <a:xfrm rot="10800000">
                  <a:off x="4828512" y="3613504"/>
                  <a:ext cx="1759712" cy="1759712"/>
                </a:xfrm>
                <a:prstGeom prst="pieWedge">
                  <a:avLst/>
                </a:prstGeom>
                <a:grp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饼形 11"/>
                <p:cNvSpPr/>
                <p:nvPr/>
              </p:nvSpPr>
              <p:spPr>
                <a:xfrm rot="16200000">
                  <a:off x="2771648" y="3645025"/>
                  <a:ext cx="1759712" cy="1759712"/>
                </a:xfrm>
                <a:prstGeom prst="pieWedge">
                  <a:avLst/>
                </a:prstGeom>
                <a:grpFill/>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2" name="椭圆 21"/>
              <p:cNvSpPr/>
              <p:nvPr>
                <p:custDataLst>
                  <p:tags r:id="rId5"/>
                </p:custDataLst>
              </p:nvPr>
            </p:nvSpPr>
            <p:spPr>
              <a:xfrm>
                <a:off x="3672912" y="3237972"/>
                <a:ext cx="1070551" cy="1070551"/>
              </a:xfrm>
              <a:prstGeom prst="ellipse">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lt1"/>
                    </a:solidFill>
                    <a:latin typeface="微软雅黑" panose="020B0503020204020204" pitchFamily="34" charset="-122"/>
                    <a:ea typeface="微软雅黑" panose="020B0503020204020204" pitchFamily="34" charset="-122"/>
                  </a:rPr>
                  <a:t>作业人</a:t>
                </a:r>
                <a:endParaRPr lang="zh-CN" altLang="en-US" sz="2000" dirty="0">
                  <a:solidFill>
                    <a:schemeClr val="lt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rot="-3840000">
              <a:off x="3249940" y="2492623"/>
              <a:ext cx="288032" cy="718348"/>
              <a:chOff x="1115616" y="2710652"/>
              <a:chExt cx="288032" cy="718348"/>
            </a:xfrm>
          </p:grpSpPr>
          <p:sp>
            <p:nvSpPr>
              <p:cNvPr id="26" name="流程图: 联系 25"/>
              <p:cNvSpPr/>
              <p:nvPr>
                <p:custDataLst>
                  <p:tags r:id="rId6"/>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7" name="流程图: 联系 26"/>
              <p:cNvSpPr/>
              <p:nvPr>
                <p:custDataLst>
                  <p:tags r:id="rId7"/>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8" name="流程图: 联系 27"/>
              <p:cNvSpPr/>
              <p:nvPr>
                <p:custDataLst>
                  <p:tags r:id="rId8"/>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sp>
          <p:nvSpPr>
            <p:cNvPr id="30" name="矩形 29"/>
            <p:cNvSpPr/>
            <p:nvPr>
              <p:custDataLst>
                <p:tags r:id="rId9"/>
              </p:custDataLst>
            </p:nvPr>
          </p:nvSpPr>
          <p:spPr>
            <a:xfrm>
              <a:off x="408596" y="2205333"/>
              <a:ext cx="2507220" cy="143532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①</a:t>
              </a:r>
              <a:r>
                <a:rPr lang="zh-CN" altLang="zh-CN" sz="2000" dirty="0">
                  <a:solidFill>
                    <a:schemeClr val="dk1"/>
                  </a:solidFill>
                  <a:latin typeface="微软雅黑" panose="020B0503020204020204" pitchFamily="34" charset="-122"/>
                  <a:ea typeface="微软雅黑" panose="020B0503020204020204" pitchFamily="34" charset="-122"/>
                </a:rPr>
                <a:t>作业前应了解作业的内容、地点、时间、要求，熟知作业中的危害因素和应采取的安全措施。</a:t>
              </a:r>
              <a:endParaRPr lang="zh-CN" altLang="zh-CN" sz="2000" dirty="0">
                <a:solidFill>
                  <a:schemeClr val="dk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rot="24780000">
              <a:off x="6070687" y="2509613"/>
              <a:ext cx="288032" cy="718348"/>
              <a:chOff x="1115616" y="2710652"/>
              <a:chExt cx="288032" cy="718348"/>
            </a:xfrm>
          </p:grpSpPr>
          <p:sp>
            <p:nvSpPr>
              <p:cNvPr id="32" name="流程图: 联系 31"/>
              <p:cNvSpPr/>
              <p:nvPr>
                <p:custDataLst>
                  <p:tags r:id="rId10"/>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33" name="流程图: 联系 32"/>
              <p:cNvSpPr/>
              <p:nvPr>
                <p:custDataLst>
                  <p:tags r:id="rId11"/>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34" name="流程图: 联系 33"/>
              <p:cNvSpPr/>
              <p:nvPr>
                <p:custDataLst>
                  <p:tags r:id="rId12"/>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sp>
          <p:nvSpPr>
            <p:cNvPr id="35" name="矩形 34"/>
            <p:cNvSpPr/>
            <p:nvPr>
              <p:custDataLst>
                <p:tags r:id="rId13"/>
              </p:custDataLst>
            </p:nvPr>
          </p:nvSpPr>
          <p:spPr>
            <a:xfrm>
              <a:off x="6545712" y="2439941"/>
              <a:ext cx="2016224" cy="1101653"/>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②</a:t>
              </a:r>
              <a:r>
                <a:rPr lang="zh-CN" altLang="zh-CN" sz="2000" dirty="0">
                  <a:solidFill>
                    <a:schemeClr val="dk1"/>
                  </a:solidFill>
                  <a:latin typeface="微软雅黑" panose="020B0503020204020204" pitchFamily="34" charset="-122"/>
                  <a:ea typeface="微软雅黑" panose="020B0503020204020204" pitchFamily="34" charset="-122"/>
                </a:rPr>
                <a:t>要逐项确认相关安全措施的落实情况。</a:t>
              </a:r>
              <a:endParaRPr lang="zh-CN" altLang="zh-CN" sz="2000" dirty="0">
                <a:solidFill>
                  <a:schemeClr val="dk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rot="-7380000">
              <a:off x="3257962" y="4597349"/>
              <a:ext cx="288032" cy="718348"/>
              <a:chOff x="1115616" y="2710652"/>
              <a:chExt cx="288032" cy="718348"/>
            </a:xfrm>
          </p:grpSpPr>
          <p:sp>
            <p:nvSpPr>
              <p:cNvPr id="37" name="流程图: 联系 36"/>
              <p:cNvSpPr/>
              <p:nvPr>
                <p:custDataLst>
                  <p:tags r:id="rId14"/>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38" name="流程图: 联系 37"/>
              <p:cNvSpPr/>
              <p:nvPr>
                <p:custDataLst>
                  <p:tags r:id="rId15"/>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39" name="流程图: 联系 38"/>
              <p:cNvSpPr/>
              <p:nvPr>
                <p:custDataLst>
                  <p:tags r:id="rId16"/>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rot="28680000">
              <a:off x="6099337" y="4519303"/>
              <a:ext cx="288032" cy="718348"/>
              <a:chOff x="1115616" y="2710652"/>
              <a:chExt cx="288032" cy="718348"/>
            </a:xfrm>
          </p:grpSpPr>
          <p:sp>
            <p:nvSpPr>
              <p:cNvPr id="41" name="流程图: 联系 40"/>
              <p:cNvSpPr/>
              <p:nvPr>
                <p:custDataLst>
                  <p:tags r:id="rId17"/>
                </p:custDataLst>
              </p:nvPr>
            </p:nvSpPr>
            <p:spPr>
              <a:xfrm>
                <a:off x="1115616" y="3140968"/>
                <a:ext cx="288032" cy="288032"/>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42" name="流程图: 联系 41"/>
              <p:cNvSpPr/>
              <p:nvPr>
                <p:custDataLst>
                  <p:tags r:id="rId18"/>
                </p:custDataLst>
              </p:nvPr>
            </p:nvSpPr>
            <p:spPr>
              <a:xfrm>
                <a:off x="1159860" y="2911928"/>
                <a:ext cx="216024" cy="216024"/>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43" name="流程图: 联系 42"/>
              <p:cNvSpPr/>
              <p:nvPr>
                <p:custDataLst>
                  <p:tags r:id="rId19"/>
                </p:custDataLst>
              </p:nvPr>
            </p:nvSpPr>
            <p:spPr>
              <a:xfrm>
                <a:off x="1215388" y="2710652"/>
                <a:ext cx="127248" cy="144016"/>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grpSp>
        <p:sp>
          <p:nvSpPr>
            <p:cNvPr id="44" name="矩形 43"/>
            <p:cNvSpPr/>
            <p:nvPr>
              <p:custDataLst>
                <p:tags r:id="rId20"/>
              </p:custDataLst>
            </p:nvPr>
          </p:nvSpPr>
          <p:spPr>
            <a:xfrm>
              <a:off x="6547444" y="5018511"/>
              <a:ext cx="2304256" cy="1101653"/>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③</a:t>
              </a:r>
              <a:r>
                <a:rPr lang="zh-CN" altLang="zh-CN" sz="2000" dirty="0">
                  <a:solidFill>
                    <a:schemeClr val="dk1"/>
                  </a:solidFill>
                  <a:latin typeface="微软雅黑" panose="020B0503020204020204" pitchFamily="34" charset="-122"/>
                  <a:ea typeface="微软雅黑" panose="020B0503020204020204" pitchFamily="34" charset="-122"/>
                </a:rPr>
                <a:t>若发现不具备安全条件时不得进行盲板抽堵作业。</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45" name="矩形 44"/>
            <p:cNvSpPr/>
            <p:nvPr>
              <p:custDataLst>
                <p:tags r:id="rId21"/>
              </p:custDataLst>
            </p:nvPr>
          </p:nvSpPr>
          <p:spPr>
            <a:xfrm>
              <a:off x="410284" y="4827818"/>
              <a:ext cx="2664296" cy="143532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④</a:t>
              </a:r>
              <a:r>
                <a:rPr lang="zh-CN" altLang="zh-CN" sz="2000" dirty="0">
                  <a:solidFill>
                    <a:schemeClr val="dk1"/>
                  </a:solidFill>
                  <a:latin typeface="微软雅黑" panose="020B0503020204020204" pitchFamily="34" charset="-122"/>
                  <a:ea typeface="微软雅黑" panose="020B0503020204020204" pitchFamily="34" charset="-122"/>
                </a:rPr>
                <a:t>作业完成后，会同生产单位负责人检查盲板抽堵情况，确认无误后方可离开作业现场。</a:t>
              </a:r>
              <a:endParaRPr lang="zh-CN" altLang="zh-CN" sz="2000" dirty="0">
                <a:solidFill>
                  <a:schemeClr val="dk1"/>
                </a:solidFill>
                <a:latin typeface="微软雅黑" panose="020B0503020204020204" pitchFamily="34" charset="-122"/>
                <a:ea typeface="微软雅黑" panose="020B0503020204020204" pitchFamily="34" charset="-122"/>
              </a:endParaRPr>
            </a:p>
          </p:txBody>
        </p:sp>
      </p:grpSp>
      <p:sp>
        <p:nvSpPr>
          <p:cNvPr id="47" name="矩形 46"/>
          <p:cNvSpPr/>
          <p:nvPr>
            <p:custDataLst>
              <p:tags r:id="rId22"/>
            </p:custDataLst>
          </p:nvPr>
        </p:nvSpPr>
        <p:spPr>
          <a:xfrm>
            <a:off x="5807364" y="4619275"/>
            <a:ext cx="1926603" cy="464285"/>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lt1"/>
                </a:solidFill>
                <a:latin typeface="微软雅黑" panose="020B0503020204020204" pitchFamily="34" charset="-122"/>
                <a:ea typeface="微软雅黑" panose="020B0503020204020204" pitchFamily="34" charset="-122"/>
              </a:rPr>
              <a:t>审批人</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52" name="矩形 51"/>
          <p:cNvSpPr/>
          <p:nvPr>
            <p:custDataLst>
              <p:tags r:id="rId23"/>
            </p:custDataLst>
          </p:nvPr>
        </p:nvSpPr>
        <p:spPr>
          <a:xfrm>
            <a:off x="4055905" y="5385495"/>
            <a:ext cx="2714760" cy="706755"/>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①</a:t>
            </a:r>
            <a:r>
              <a:rPr lang="zh-CN" altLang="zh-CN" sz="2000" dirty="0">
                <a:solidFill>
                  <a:schemeClr val="dk1"/>
                </a:solidFill>
                <a:latin typeface="微软雅黑" panose="020B0503020204020204" pitchFamily="34" charset="-122"/>
                <a:ea typeface="微软雅黑" panose="020B0503020204020204" pitchFamily="34" charset="-122"/>
              </a:rPr>
              <a:t>审查《作业证》的办理是否符合要求。</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57" name="矩形 56"/>
          <p:cNvSpPr/>
          <p:nvPr>
            <p:custDataLst>
              <p:tags r:id="rId24"/>
            </p:custDataLst>
          </p:nvPr>
        </p:nvSpPr>
        <p:spPr>
          <a:xfrm>
            <a:off x="6896269" y="5375677"/>
            <a:ext cx="2802333" cy="706755"/>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②</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督促检查各项安全措施的落实情况。 </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矩形 47"/>
          <p:cNvSpPr/>
          <p:nvPr>
            <p:custDataLst>
              <p:tags r:id="rId25"/>
            </p:custDataLst>
          </p:nvPr>
        </p:nvSpPr>
        <p:spPr>
          <a:xfrm>
            <a:off x="1747921" y="269941"/>
            <a:ext cx="3738880" cy="521970"/>
          </a:xfrm>
          <a:prstGeom prst="rect">
            <a:avLst/>
          </a:prstGeom>
          <a:noFill/>
          <a:ln>
            <a:noFill/>
          </a:ln>
        </p:spPr>
        <p:txBody>
          <a:bodyPr wrap="non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盲板抽堵</a:t>
            </a:r>
            <a:r>
              <a:rPr lang="zh-CN" altLang="zh-CN" sz="2800" dirty="0">
                <a:solidFill>
                  <a:schemeClr val="dk1"/>
                </a:solidFill>
                <a:latin typeface="微软雅黑" panose="020B0503020204020204" pitchFamily="34" charset="-122"/>
                <a:ea typeface="微软雅黑" panose="020B0503020204020204" pitchFamily="34" charset="-122"/>
              </a:rPr>
              <a:t>作业安全规范</a:t>
            </a:r>
            <a:endParaRPr lang="zh-CN" altLang="zh-CN" sz="2800" dirty="0">
              <a:solidFill>
                <a:schemeClr val="dk1"/>
              </a:solidFill>
              <a:latin typeface="微软雅黑" panose="020B0503020204020204" pitchFamily="34" charset="-122"/>
              <a:ea typeface="微软雅黑" panose="020B0503020204020204" pitchFamily="34" charset="-122"/>
            </a:endParaRPr>
          </a:p>
        </p:txBody>
      </p:sp>
      <p:sp>
        <p:nvSpPr>
          <p:cNvPr id="49" name="矩形 48"/>
          <p:cNvSpPr/>
          <p:nvPr>
            <p:custDataLst>
              <p:tags r:id="rId26"/>
            </p:custDataLst>
          </p:nvPr>
        </p:nvSpPr>
        <p:spPr>
          <a:xfrm>
            <a:off x="638110" y="996636"/>
            <a:ext cx="2664296"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三、</a:t>
            </a:r>
            <a:r>
              <a:rPr lang="zh-CN" altLang="en-US" sz="2000" dirty="0">
                <a:solidFill>
                  <a:schemeClr val="dk1"/>
                </a:solidFill>
                <a:latin typeface="微软雅黑" panose="020B0503020204020204" pitchFamily="34" charset="-122"/>
                <a:ea typeface="微软雅黑" panose="020B0503020204020204" pitchFamily="34" charset="-122"/>
              </a:rPr>
              <a:t>职责要求</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Tree>
    <p:custDataLst>
      <p:tags r:id="rId27"/>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4774" y="-432103"/>
            <a:ext cx="3126501" cy="6447919"/>
          </a:xfrm>
          <a:prstGeom prst="rect">
            <a:avLst/>
          </a:prstGeom>
          <a:noFill/>
        </p:spPr>
        <p:txBody>
          <a:bodyPr wrap="square" rtlCol="0">
            <a:spAutoFit/>
          </a:bodyPr>
          <a:p>
            <a:r>
              <a:rPr lang="en-US" altLang="zh-CN" sz="41300" b="1" dirty="0">
                <a:solidFill>
                  <a:srgbClr val="FF0000"/>
                </a:solidFill>
                <a:latin typeface="GulimChe" panose="020B0609000101010101" pitchFamily="49" charset="-127"/>
                <a:ea typeface="GulimChe" panose="020B0609000101010101" pitchFamily="49" charset="-127"/>
              </a:rPr>
              <a:t>4</a:t>
            </a:r>
            <a:r>
              <a:rPr lang="en-US" altLang="zh-CN" sz="13800" b="1" dirty="0">
                <a:solidFill>
                  <a:srgbClr val="FF0000"/>
                </a:solidFill>
                <a:latin typeface="GulimChe" panose="020B0609000101010101" pitchFamily="49" charset="-127"/>
                <a:ea typeface="GulimChe" panose="020B0609000101010101" pitchFamily="49" charset="-127"/>
              </a:rPr>
              <a:t>.</a:t>
            </a:r>
            <a:endParaRPr lang="zh-CN" altLang="en-US" dirty="0">
              <a:solidFill>
                <a:srgbClr val="FF0000"/>
              </a:solidFill>
            </a:endParaRPr>
          </a:p>
        </p:txBody>
      </p:sp>
      <p:pic>
        <p:nvPicPr>
          <p:cNvPr id="10" name="图片 9"/>
          <p:cNvPicPr>
            <a:picLocks noChangeAspect="1"/>
          </p:cNvPicPr>
          <p:nvPr>
            <p:custDataLst>
              <p:tags r:id="rId1"/>
            </p:custDataLst>
          </p:nvPr>
        </p:nvPicPr>
        <p:blipFill>
          <a:blip r:embed="rId2"/>
          <a:stretch>
            <a:fillRect/>
          </a:stretch>
        </p:blipFill>
        <p:spPr>
          <a:xfrm>
            <a:off x="3865191" y="3551331"/>
            <a:ext cx="2383921" cy="2344429"/>
          </a:xfrm>
          <a:prstGeom prst="rect">
            <a:avLst/>
          </a:prstGeom>
        </p:spPr>
      </p:pic>
      <p:pic>
        <p:nvPicPr>
          <p:cNvPr id="12" name="图片 11"/>
          <p:cNvPicPr>
            <a:picLocks noChangeAspect="1"/>
          </p:cNvPicPr>
          <p:nvPr>
            <p:custDataLst>
              <p:tags r:id="rId3"/>
            </p:custDataLst>
          </p:nvPr>
        </p:nvPicPr>
        <p:blipFill>
          <a:blip r:embed="rId4"/>
          <a:stretch>
            <a:fillRect/>
          </a:stretch>
        </p:blipFill>
        <p:spPr>
          <a:xfrm>
            <a:off x="6363056" y="3551331"/>
            <a:ext cx="2383921" cy="2344429"/>
          </a:xfrm>
          <a:prstGeom prst="rect">
            <a:avLst/>
          </a:prstGeom>
        </p:spPr>
      </p:pic>
      <p:pic>
        <p:nvPicPr>
          <p:cNvPr id="13" name="图片 12"/>
          <p:cNvPicPr>
            <a:picLocks noChangeAspect="1"/>
          </p:cNvPicPr>
          <p:nvPr>
            <p:custDataLst>
              <p:tags r:id="rId5"/>
            </p:custDataLst>
          </p:nvPr>
        </p:nvPicPr>
        <p:blipFill>
          <a:blip r:embed="rId6"/>
          <a:stretch>
            <a:fillRect/>
          </a:stretch>
        </p:blipFill>
        <p:spPr>
          <a:xfrm>
            <a:off x="8860921" y="3551331"/>
            <a:ext cx="2383921" cy="2344428"/>
          </a:xfrm>
          <a:prstGeom prst="rect">
            <a:avLst/>
          </a:prstGeom>
        </p:spPr>
      </p:pic>
      <p:sp>
        <p:nvSpPr>
          <p:cNvPr id="345" name="Freeform 11"/>
          <p:cNvSpPr/>
          <p:nvPr>
            <p:custDataLst>
              <p:tags r:id="rId7"/>
            </p:custDataLst>
          </p:nvPr>
        </p:nvSpPr>
        <p:spPr>
          <a:xfrm>
            <a:off x="10946530" y="4872409"/>
            <a:ext cx="223206" cy="223210"/>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0000"/>
          </a:bodyPr>
          <a:p>
            <a:pPr algn="ctr"/>
            <a:endParaRPr lang="zh-CN" altLang="en-US">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8"/>
            </p:custDataLst>
          </p:nvPr>
        </p:nvSpPr>
        <p:spPr>
          <a:xfrm>
            <a:off x="2927372" y="1762379"/>
            <a:ext cx="223203" cy="222886"/>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0000"/>
          </a:bodyPr>
          <a:p>
            <a:pPr algn="r"/>
            <a:endParaRPr lang="zh-CN" altLang="en-US">
              <a:solidFill>
                <a:schemeClr val="lt1"/>
              </a:solidFill>
              <a:latin typeface="Arial" panose="020B0604020202020204" pitchFamily="34" charset="0"/>
              <a:ea typeface="微软雅黑" panose="020B0503020204020204" pitchFamily="34" charset="-122"/>
            </a:endParaRPr>
          </a:p>
        </p:txBody>
      </p:sp>
      <p:sp>
        <p:nvSpPr>
          <p:cNvPr id="14" name="标题 1"/>
          <p:cNvSpPr/>
          <p:nvPr>
            <p:custDataLst>
              <p:tags r:id="rId9"/>
            </p:custDataLst>
          </p:nvPr>
        </p:nvSpPr>
        <p:spPr>
          <a:xfrm>
            <a:off x="3025074" y="2090328"/>
            <a:ext cx="8043848" cy="2727188"/>
          </a:xfrm>
          <a:prstGeom prst="rect">
            <a:avLst/>
          </a:prstGeo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en-US" altLang="zh-CN" sz="4000" dirty="0">
                <a:solidFill>
                  <a:schemeClr val="dk1">
                    <a:lumMod val="85000"/>
                    <a:lumOff val="15000"/>
                  </a:schemeClr>
                </a:solidFill>
              </a:rPr>
              <a:t>高处作业安全规范</a:t>
            </a:r>
            <a:endParaRPr lang="en-US" altLang="zh-CN" sz="4000" dirty="0">
              <a:solidFill>
                <a:schemeClr val="dk1">
                  <a:lumMod val="85000"/>
                  <a:lumOff val="15000"/>
                </a:schemeClr>
              </a:solidFill>
            </a:endParaRPr>
          </a:p>
        </p:txBody>
      </p:sp>
    </p:spTree>
    <p:custDataLst>
      <p:tags r:id="rId10"/>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2" name="图片 1"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5" name="矩形 4"/>
          <p:cNvSpPr/>
          <p:nvPr>
            <p:custDataLst>
              <p:tags r:id="rId5"/>
            </p:custDataLst>
          </p:nvPr>
        </p:nvSpPr>
        <p:spPr>
          <a:xfrm>
            <a:off x="1665032" y="254477"/>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高处作业安全规范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
        <p:nvSpPr>
          <p:cNvPr id="6" name="矩形 5"/>
          <p:cNvSpPr/>
          <p:nvPr>
            <p:custDataLst>
              <p:tags r:id="rId6"/>
            </p:custDataLst>
          </p:nvPr>
        </p:nvSpPr>
        <p:spPr>
          <a:xfrm>
            <a:off x="636069" y="1038569"/>
            <a:ext cx="3197700"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一、</a:t>
            </a:r>
            <a:r>
              <a:rPr lang="zh-CN" altLang="en-US" sz="2000" dirty="0">
                <a:solidFill>
                  <a:schemeClr val="dk1"/>
                </a:solidFill>
                <a:latin typeface="微软雅黑" panose="020B0503020204020204" pitchFamily="34" charset="-122"/>
                <a:ea typeface="微软雅黑" panose="020B0503020204020204" pitchFamily="34" charset="-122"/>
              </a:rPr>
              <a:t>高处作业概念及相关</a:t>
            </a:r>
            <a:endParaRPr lang="zh-CN" altLang="en-US" sz="2000" dirty="0">
              <a:solidFill>
                <a:schemeClr val="dk1"/>
              </a:solidFill>
              <a:latin typeface="微软雅黑" panose="020B0503020204020204" pitchFamily="34" charset="-122"/>
              <a:ea typeface="微软雅黑" panose="020B0503020204020204" pitchFamily="34" charset="-122"/>
            </a:endParaRPr>
          </a:p>
        </p:txBody>
      </p:sp>
      <p:grpSp>
        <p:nvGrpSpPr>
          <p:cNvPr id="9" name="Diagram group"/>
          <p:cNvGrpSpPr/>
          <p:nvPr/>
        </p:nvGrpSpPr>
        <p:grpSpPr>
          <a:xfrm>
            <a:off x="2322088" y="1556793"/>
            <a:ext cx="1857374" cy="742949"/>
            <a:chOff x="0" y="3321050"/>
            <a:chExt cx="1857374" cy="742949"/>
          </a:xfrm>
          <a:solidFill>
            <a:srgbClr val="7030A0"/>
          </a:solidFill>
          <a:scene3d>
            <a:camera prst="perspectiveRelaxedModerately" zoom="92000"/>
            <a:lightRig rig="balanced" dir="t">
              <a:rot lat="0" lon="0" rev="12700000"/>
            </a:lightRig>
          </a:scene3d>
        </p:grpSpPr>
        <p:grpSp>
          <p:nvGrpSpPr>
            <p:cNvPr id="10" name="组合 9"/>
            <p:cNvGrpSpPr/>
            <p:nvPr/>
          </p:nvGrpSpPr>
          <p:grpSpPr>
            <a:xfrm>
              <a:off x="0" y="3321050"/>
              <a:ext cx="1857374" cy="742949"/>
              <a:chOff x="0" y="3321050"/>
              <a:chExt cx="1857374" cy="742949"/>
            </a:xfrm>
            <a:grpFill/>
          </p:grpSpPr>
          <p:sp>
            <p:nvSpPr>
              <p:cNvPr id="11" name="矩形 10"/>
              <p:cNvSpPr/>
              <p:nvPr>
                <p:custDataLst>
                  <p:tags r:id="rId7"/>
                </p:custDataLst>
              </p:nvPr>
            </p:nvSpPr>
            <p:spPr>
              <a:xfrm>
                <a:off x="0" y="3321050"/>
                <a:ext cx="1857374" cy="742949"/>
              </a:xfrm>
              <a:prstGeom prst="rect">
                <a:avLst/>
              </a:prstGeom>
              <a:grpFill/>
              <a:ln>
                <a:solidFill>
                  <a:schemeClr val="accent1">
                    <a:hueOff val="0"/>
                    <a:satOff val="0"/>
                    <a:alphaOff val="0"/>
                  </a:schemeClr>
                </a:solidFill>
              </a:ln>
              <a:sp3d prstMaterial="plastic">
                <a:bevelT w="50800" h="50800"/>
                <a:bevelB w="50800" h="50800"/>
              </a:sp3d>
            </p:spPr>
            <p:style>
              <a:lnRef idx="1">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矩形 11"/>
              <p:cNvSpPr/>
              <p:nvPr>
                <p:custDataLst>
                  <p:tags r:id="rId8"/>
                </p:custDataLst>
              </p:nvPr>
            </p:nvSpPr>
            <p:spPr>
              <a:xfrm>
                <a:off x="0" y="3321050"/>
                <a:ext cx="1857374" cy="74294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13360" tIns="121920" rIns="213360" bIns="121920" numCol="1" spcCol="1270" anchor="ctr" anchorCtr="0">
                <a:noAutofit/>
              </a:bodyPr>
              <a:lstStyle/>
              <a:p>
                <a:pPr algn="ctr" defTabSz="1333500">
                  <a:lnSpc>
                    <a:spcPct val="90000"/>
                  </a:lnSpc>
                  <a:spcBef>
                    <a:spcPct val="0"/>
                  </a:spcBef>
                  <a:spcAft>
                    <a:spcPct val="35000"/>
                  </a:spcAft>
                </a:pPr>
                <a:endParaRPr lang="zh-CN" altLang="en-US" sz="2000" dirty="0">
                  <a:solidFill>
                    <a:schemeClr val="lt1"/>
                  </a:solidFill>
                  <a:latin typeface="微软雅黑" panose="020B0503020204020204" pitchFamily="34" charset="-122"/>
                  <a:ea typeface="微软雅黑" panose="020B0503020204020204" pitchFamily="34" charset="-122"/>
                </a:endParaRPr>
              </a:p>
            </p:txBody>
          </p:sp>
        </p:grpSp>
      </p:grpSp>
      <p:grpSp>
        <p:nvGrpSpPr>
          <p:cNvPr id="13" name="Diagram group"/>
          <p:cNvGrpSpPr/>
          <p:nvPr/>
        </p:nvGrpSpPr>
        <p:grpSpPr>
          <a:xfrm>
            <a:off x="2222402" y="1713824"/>
            <a:ext cx="2228384" cy="3858936"/>
            <a:chOff x="1905" y="1700754"/>
            <a:chExt cx="1857374" cy="1405439"/>
          </a:xfrm>
          <a:solidFill>
            <a:schemeClr val="accent1">
              <a:lumMod val="75000"/>
            </a:schemeClr>
          </a:solidFill>
          <a:effectLst>
            <a:reflection blurRad="6350" stA="50000" endA="300" endPos="38500" dist="50800" dir="5400000" sy="-100000" algn="bl" rotWithShape="0"/>
          </a:effectLst>
          <a:scene3d>
            <a:camera prst="perspectiveRelaxedModerately" zoom="92000"/>
            <a:lightRig rig="balanced" dir="t">
              <a:rot lat="0" lon="0" rev="12700000"/>
            </a:lightRig>
          </a:scene3d>
        </p:grpSpPr>
        <p:grpSp>
          <p:nvGrpSpPr>
            <p:cNvPr id="14" name="组合 13"/>
            <p:cNvGrpSpPr/>
            <p:nvPr/>
          </p:nvGrpSpPr>
          <p:grpSpPr>
            <a:xfrm>
              <a:off x="1905" y="1700754"/>
              <a:ext cx="1857374" cy="1405439"/>
              <a:chOff x="1905" y="1700754"/>
              <a:chExt cx="1857374" cy="1405439"/>
            </a:xfrm>
            <a:grpFill/>
          </p:grpSpPr>
          <p:sp>
            <p:nvSpPr>
              <p:cNvPr id="15" name="矩形 14"/>
              <p:cNvSpPr/>
              <p:nvPr>
                <p:custDataLst>
                  <p:tags r:id="rId9"/>
                </p:custDataLst>
              </p:nvPr>
            </p:nvSpPr>
            <p:spPr>
              <a:xfrm>
                <a:off x="1905" y="1700754"/>
                <a:ext cx="1857374" cy="1405439"/>
              </a:xfrm>
              <a:prstGeom prst="rect">
                <a:avLst/>
              </a:prstGeom>
              <a:solidFill>
                <a:schemeClr val="accent1">
                  <a:lumMod val="75000"/>
                </a:schemeClr>
              </a:solidFill>
              <a:sp3d prstMaterial="plastic">
                <a:bevelT w="25400" h="25400"/>
                <a:bevelB w="25400" h="254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6" name="矩形 15"/>
              <p:cNvSpPr/>
              <p:nvPr>
                <p:custDataLst>
                  <p:tags r:id="rId10"/>
                </p:custDataLst>
              </p:nvPr>
            </p:nvSpPr>
            <p:spPr>
              <a:xfrm>
                <a:off x="1905" y="1700754"/>
                <a:ext cx="1857374" cy="1405439"/>
              </a:xfrm>
              <a:prstGeom prst="rect">
                <a:avLst/>
              </a:prstGeom>
              <a:solidFill>
                <a:schemeClr val="accent1"/>
              </a:solid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1" indent="-285750" defTabSz="1333500">
                  <a:lnSpc>
                    <a:spcPct val="90000"/>
                  </a:lnSpc>
                  <a:spcBef>
                    <a:spcPct val="0"/>
                  </a:spcBef>
                  <a:spcAft>
                    <a:spcPct val="15000"/>
                  </a:spcAft>
                  <a:buChar char="•"/>
                </a:pPr>
                <a:endParaRPr lang="zh-CN" altLang="en-US" dirty="0">
                  <a:solidFill>
                    <a:schemeClr val="dk1">
                      <a:hueOff val="0"/>
                      <a:satOff val="0"/>
                      <a:alphaOff val="0"/>
                    </a:schemeClr>
                  </a:solidFill>
                  <a:latin typeface="微软雅黑" panose="020B0503020204020204" pitchFamily="34" charset="-122"/>
                  <a:ea typeface="微软雅黑" panose="020B0503020204020204" pitchFamily="34" charset="-122"/>
                </a:endParaRPr>
              </a:p>
            </p:txBody>
          </p:sp>
        </p:grpSp>
      </p:grpSp>
      <p:sp>
        <p:nvSpPr>
          <p:cNvPr id="17" name="矩形 16"/>
          <p:cNvSpPr/>
          <p:nvPr/>
        </p:nvSpPr>
        <p:spPr>
          <a:xfrm>
            <a:off x="2394095" y="2532302"/>
            <a:ext cx="1779983" cy="2584450"/>
          </a:xfrm>
          <a:prstGeom prst="rect">
            <a:avLst/>
          </a:prstGeom>
        </p:spPr>
        <p:txBody>
          <a:bodyPr wrap="square">
            <a:spAutoFit/>
          </a:bodyPr>
          <a:lstStyle/>
          <a:p>
            <a:pPr>
              <a:lnSpc>
                <a:spcPct val="150000"/>
              </a:lnSpc>
            </a:pPr>
            <a:r>
              <a:rPr lang="zh-CN"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凡距坠落高度基准面</a:t>
            </a:r>
            <a:r>
              <a:rPr lang="zh-CN"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2m</a:t>
            </a:r>
            <a:r>
              <a:rPr lang="zh-CN"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及其以上，有可能坠落的高处进行的作业，称为高处作业。</a:t>
            </a:r>
            <a:endParaRPr lang="zh-CN"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custDataLst>
              <p:tags r:id="rId11"/>
            </p:custDataLst>
          </p:nvPr>
        </p:nvSpPr>
        <p:spPr>
          <a:xfrm>
            <a:off x="2618793" y="1758068"/>
            <a:ext cx="1190820" cy="339725"/>
          </a:xfrm>
          <a:prstGeom prst="rect">
            <a:avLst/>
          </a:prstGeom>
        </p:spPr>
        <p:txBody>
          <a:bodyPr wrap="square">
            <a:spAutoFit/>
          </a:bodyPr>
          <a:lstStyle/>
          <a:p>
            <a:pPr algn="ctr" defTabSz="1333500">
              <a:lnSpc>
                <a:spcPct val="90000"/>
              </a:lnSpc>
              <a:spcBef>
                <a:spcPct val="0"/>
              </a:spcBef>
              <a:spcAft>
                <a:spcPct val="35000"/>
              </a:spcAft>
            </a:pPr>
            <a:r>
              <a:rPr lang="zh-CN" altLang="en-US" dirty="0">
                <a:solidFill>
                  <a:schemeClr val="lt1"/>
                </a:solidFill>
                <a:latin typeface="微软雅黑" panose="020B0503020204020204" pitchFamily="34" charset="-122"/>
                <a:ea typeface="微软雅黑" panose="020B0503020204020204" pitchFamily="34" charset="-122"/>
              </a:rPr>
              <a:t>高处作业</a:t>
            </a:r>
            <a:endParaRPr lang="zh-CN" altLang="en-US" dirty="0">
              <a:solidFill>
                <a:schemeClr val="lt1"/>
              </a:solidFill>
              <a:latin typeface="微软雅黑" panose="020B0503020204020204" pitchFamily="34" charset="-122"/>
              <a:ea typeface="微软雅黑" panose="020B0503020204020204" pitchFamily="34" charset="-122"/>
            </a:endParaRPr>
          </a:p>
        </p:txBody>
      </p:sp>
      <p:grpSp>
        <p:nvGrpSpPr>
          <p:cNvPr id="19" name="Diagram group"/>
          <p:cNvGrpSpPr/>
          <p:nvPr/>
        </p:nvGrpSpPr>
        <p:grpSpPr>
          <a:xfrm>
            <a:off x="5107918" y="1553304"/>
            <a:ext cx="1857374" cy="742949"/>
            <a:chOff x="0" y="3321050"/>
            <a:chExt cx="1857374" cy="742949"/>
          </a:xfrm>
          <a:solidFill>
            <a:srgbClr val="7030A0"/>
          </a:solidFill>
          <a:scene3d>
            <a:camera prst="perspectiveRelaxedModerately" zoom="92000"/>
            <a:lightRig rig="balanced" dir="t">
              <a:rot lat="0" lon="0" rev="12700000"/>
            </a:lightRig>
          </a:scene3d>
        </p:grpSpPr>
        <p:grpSp>
          <p:nvGrpSpPr>
            <p:cNvPr id="20" name="组合 9"/>
            <p:cNvGrpSpPr/>
            <p:nvPr/>
          </p:nvGrpSpPr>
          <p:grpSpPr>
            <a:xfrm>
              <a:off x="0" y="3321050"/>
              <a:ext cx="1857374" cy="742949"/>
              <a:chOff x="0" y="3321050"/>
              <a:chExt cx="1857374" cy="742949"/>
            </a:xfrm>
            <a:grpFill/>
          </p:grpSpPr>
          <p:sp>
            <p:nvSpPr>
              <p:cNvPr id="21" name="矩形 20"/>
              <p:cNvSpPr/>
              <p:nvPr>
                <p:custDataLst>
                  <p:tags r:id="rId12"/>
                </p:custDataLst>
              </p:nvPr>
            </p:nvSpPr>
            <p:spPr>
              <a:xfrm>
                <a:off x="0" y="3321050"/>
                <a:ext cx="1857374" cy="742949"/>
              </a:xfrm>
              <a:prstGeom prst="rect">
                <a:avLst/>
              </a:prstGeom>
              <a:grpFill/>
              <a:ln>
                <a:solidFill>
                  <a:schemeClr val="accent1">
                    <a:hueOff val="0"/>
                    <a:satOff val="0"/>
                    <a:alphaOff val="0"/>
                  </a:schemeClr>
                </a:solidFill>
              </a:ln>
              <a:sp3d prstMaterial="plastic">
                <a:bevelT w="50800" h="50800"/>
                <a:bevelB w="50800" h="50800"/>
              </a:sp3d>
            </p:spPr>
            <p:style>
              <a:lnRef idx="1">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矩形 21"/>
              <p:cNvSpPr/>
              <p:nvPr>
                <p:custDataLst>
                  <p:tags r:id="rId13"/>
                </p:custDataLst>
              </p:nvPr>
            </p:nvSpPr>
            <p:spPr>
              <a:xfrm>
                <a:off x="0" y="3321050"/>
                <a:ext cx="1857374" cy="74294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13360" tIns="121920" rIns="213360" bIns="121920" numCol="1" spcCol="1270" anchor="ctr" anchorCtr="0">
                <a:noAutofit/>
              </a:bodyPr>
              <a:lstStyle/>
              <a:p>
                <a:pPr algn="ctr" defTabSz="1333500">
                  <a:lnSpc>
                    <a:spcPct val="90000"/>
                  </a:lnSpc>
                  <a:spcBef>
                    <a:spcPct val="0"/>
                  </a:spcBef>
                  <a:spcAft>
                    <a:spcPct val="35000"/>
                  </a:spcAft>
                </a:pPr>
                <a:endParaRPr lang="zh-CN" altLang="en-US" sz="2000" dirty="0">
                  <a:solidFill>
                    <a:schemeClr val="lt1"/>
                  </a:solidFill>
                  <a:latin typeface="微软雅黑" panose="020B0503020204020204" pitchFamily="34" charset="-122"/>
                  <a:ea typeface="微软雅黑" panose="020B0503020204020204" pitchFamily="34" charset="-122"/>
                </a:endParaRPr>
              </a:p>
            </p:txBody>
          </p:sp>
        </p:grpSp>
      </p:grpSp>
      <p:grpSp>
        <p:nvGrpSpPr>
          <p:cNvPr id="23" name="Diagram group"/>
          <p:cNvGrpSpPr/>
          <p:nvPr/>
        </p:nvGrpSpPr>
        <p:grpSpPr>
          <a:xfrm>
            <a:off x="4991666" y="1715556"/>
            <a:ext cx="2228384" cy="3858936"/>
            <a:chOff x="1905" y="1700754"/>
            <a:chExt cx="1857374" cy="1405439"/>
          </a:xfrm>
          <a:solidFill>
            <a:schemeClr val="accent1">
              <a:lumMod val="75000"/>
            </a:schemeClr>
          </a:solidFill>
          <a:effectLst>
            <a:reflection blurRad="6350" stA="50000" endA="300" endPos="38500" dist="50800" dir="5400000" sy="-100000" algn="bl" rotWithShape="0"/>
          </a:effectLst>
          <a:scene3d>
            <a:camera prst="perspectiveRelaxedModerately" zoom="92000"/>
            <a:lightRig rig="balanced" dir="t">
              <a:rot lat="0" lon="0" rev="12700000"/>
            </a:lightRig>
          </a:scene3d>
        </p:grpSpPr>
        <p:grpSp>
          <p:nvGrpSpPr>
            <p:cNvPr id="24" name="组合 13"/>
            <p:cNvGrpSpPr/>
            <p:nvPr/>
          </p:nvGrpSpPr>
          <p:grpSpPr>
            <a:xfrm>
              <a:off x="1905" y="1700754"/>
              <a:ext cx="1857374" cy="1405439"/>
              <a:chOff x="1905" y="1700754"/>
              <a:chExt cx="1857374" cy="1405439"/>
            </a:xfrm>
            <a:grpFill/>
          </p:grpSpPr>
          <p:sp>
            <p:nvSpPr>
              <p:cNvPr id="25" name="矩形 24"/>
              <p:cNvSpPr/>
              <p:nvPr>
                <p:custDataLst>
                  <p:tags r:id="rId14"/>
                </p:custDataLst>
              </p:nvPr>
            </p:nvSpPr>
            <p:spPr>
              <a:xfrm>
                <a:off x="1905" y="1700754"/>
                <a:ext cx="1857374" cy="1405439"/>
              </a:xfrm>
              <a:prstGeom prst="rect">
                <a:avLst/>
              </a:prstGeom>
              <a:solidFill>
                <a:schemeClr val="accent1">
                  <a:lumMod val="75000"/>
                </a:schemeClr>
              </a:solidFill>
              <a:sp3d prstMaterial="plastic">
                <a:bevelT w="25400" h="25400"/>
                <a:bevelB w="25400" h="254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6" name="矩形 25"/>
              <p:cNvSpPr/>
              <p:nvPr>
                <p:custDataLst>
                  <p:tags r:id="rId15"/>
                </p:custDataLst>
              </p:nvPr>
            </p:nvSpPr>
            <p:spPr>
              <a:xfrm>
                <a:off x="1905" y="1700754"/>
                <a:ext cx="1857374" cy="1405439"/>
              </a:xfrm>
              <a:prstGeom prst="rect">
                <a:avLst/>
              </a:prstGeom>
              <a:solidFill>
                <a:schemeClr val="accent1"/>
              </a:solid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1" indent="-285750" defTabSz="1333500">
                  <a:lnSpc>
                    <a:spcPct val="90000"/>
                  </a:lnSpc>
                  <a:spcBef>
                    <a:spcPct val="0"/>
                  </a:spcBef>
                  <a:spcAft>
                    <a:spcPct val="15000"/>
                  </a:spcAft>
                  <a:buChar char="•"/>
                </a:pPr>
                <a:endParaRPr lang="zh-CN" altLang="en-US" dirty="0">
                  <a:solidFill>
                    <a:schemeClr val="dk1">
                      <a:hueOff val="0"/>
                      <a:satOff val="0"/>
                      <a:alphaOff val="0"/>
                    </a:schemeClr>
                  </a:solidFill>
                  <a:latin typeface="微软雅黑" panose="020B0503020204020204" pitchFamily="34" charset="-122"/>
                  <a:ea typeface="微软雅黑" panose="020B0503020204020204" pitchFamily="34" charset="-122"/>
                </a:endParaRPr>
              </a:p>
            </p:txBody>
          </p:sp>
        </p:grpSp>
      </p:grpSp>
      <p:sp>
        <p:nvSpPr>
          <p:cNvPr id="27" name="矩形 26"/>
          <p:cNvSpPr/>
          <p:nvPr>
            <p:custDataLst>
              <p:tags r:id="rId16"/>
            </p:custDataLst>
          </p:nvPr>
        </p:nvSpPr>
        <p:spPr>
          <a:xfrm>
            <a:off x="5381116" y="1756422"/>
            <a:ext cx="1562948" cy="368300"/>
          </a:xfrm>
          <a:prstGeom prst="rect">
            <a:avLst/>
          </a:prstGeom>
        </p:spPr>
        <p:txBody>
          <a:bodyPr wrap="square">
            <a:spAutoFit/>
          </a:bodyPr>
          <a:lstStyle/>
          <a:p>
            <a:r>
              <a:rPr lang="zh-CN"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坠落基准面 </a:t>
            </a:r>
            <a:endParaRPr lang="zh-CN"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矩形 27"/>
          <p:cNvSpPr/>
          <p:nvPr>
            <p:custDataLst>
              <p:tags r:id="rId17"/>
            </p:custDataLst>
          </p:nvPr>
        </p:nvSpPr>
        <p:spPr>
          <a:xfrm>
            <a:off x="5165092" y="2448088"/>
            <a:ext cx="1857374" cy="2306955"/>
          </a:xfrm>
          <a:prstGeom prst="rect">
            <a:avLst/>
          </a:prstGeom>
        </p:spPr>
        <p:txBody>
          <a:bodyPr wrap="square">
            <a:spAutoFit/>
          </a:bodyPr>
          <a:lstStyle/>
          <a:p>
            <a:pPr>
              <a:lnSpc>
                <a:spcPct val="200000"/>
              </a:lnSpc>
            </a:pPr>
            <a:r>
              <a:rPr lang="zh-CN" altLang="zh-CN" dirty="0">
                <a:solidFill>
                  <a:schemeClr val="lt1"/>
                </a:solidFill>
                <a:latin typeface="微软雅黑" panose="020B0503020204020204" pitchFamily="34" charset="-122"/>
                <a:ea typeface="微软雅黑" panose="020B0503020204020204" pitchFamily="34" charset="-122"/>
              </a:rPr>
              <a:t>从作业位置到最低坠落着落点的水平面，称为坠落基准面。</a:t>
            </a:r>
            <a:endParaRPr lang="zh-CN" altLang="zh-CN" dirty="0">
              <a:solidFill>
                <a:schemeClr val="lt1"/>
              </a:solidFill>
              <a:latin typeface="微软雅黑" panose="020B0503020204020204" pitchFamily="34" charset="-122"/>
              <a:ea typeface="微软雅黑" panose="020B0503020204020204" pitchFamily="34" charset="-122"/>
            </a:endParaRPr>
          </a:p>
        </p:txBody>
      </p:sp>
      <p:grpSp>
        <p:nvGrpSpPr>
          <p:cNvPr id="29" name="Diagram group"/>
          <p:cNvGrpSpPr/>
          <p:nvPr/>
        </p:nvGrpSpPr>
        <p:grpSpPr>
          <a:xfrm>
            <a:off x="7839026" y="1549815"/>
            <a:ext cx="1857374" cy="742949"/>
            <a:chOff x="0" y="3321050"/>
            <a:chExt cx="1857374" cy="742949"/>
          </a:xfrm>
          <a:solidFill>
            <a:srgbClr val="7030A0"/>
          </a:solidFill>
          <a:scene3d>
            <a:camera prst="perspectiveRelaxedModerately" zoom="92000"/>
            <a:lightRig rig="balanced" dir="t">
              <a:rot lat="0" lon="0" rev="12700000"/>
            </a:lightRig>
          </a:scene3d>
        </p:grpSpPr>
        <p:grpSp>
          <p:nvGrpSpPr>
            <p:cNvPr id="30" name="组合 9"/>
            <p:cNvGrpSpPr/>
            <p:nvPr/>
          </p:nvGrpSpPr>
          <p:grpSpPr>
            <a:xfrm>
              <a:off x="0" y="3321050"/>
              <a:ext cx="1857374" cy="742949"/>
              <a:chOff x="0" y="3321050"/>
              <a:chExt cx="1857374" cy="742949"/>
            </a:xfrm>
            <a:grpFill/>
          </p:grpSpPr>
          <p:sp>
            <p:nvSpPr>
              <p:cNvPr id="31" name="矩形 30"/>
              <p:cNvSpPr/>
              <p:nvPr>
                <p:custDataLst>
                  <p:tags r:id="rId18"/>
                </p:custDataLst>
              </p:nvPr>
            </p:nvSpPr>
            <p:spPr>
              <a:xfrm>
                <a:off x="0" y="3321050"/>
                <a:ext cx="1857374" cy="742949"/>
              </a:xfrm>
              <a:prstGeom prst="rect">
                <a:avLst/>
              </a:prstGeom>
              <a:grpFill/>
              <a:ln>
                <a:solidFill>
                  <a:schemeClr val="accent1">
                    <a:hueOff val="0"/>
                    <a:satOff val="0"/>
                    <a:alphaOff val="0"/>
                  </a:schemeClr>
                </a:solidFill>
              </a:ln>
              <a:sp3d prstMaterial="plastic">
                <a:bevelT w="50800" h="50800"/>
                <a:bevelB w="50800" h="50800"/>
              </a:sp3d>
            </p:spPr>
            <p:style>
              <a:lnRef idx="1">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矩形 31"/>
              <p:cNvSpPr/>
              <p:nvPr>
                <p:custDataLst>
                  <p:tags r:id="rId19"/>
                </p:custDataLst>
              </p:nvPr>
            </p:nvSpPr>
            <p:spPr>
              <a:xfrm>
                <a:off x="0" y="3321050"/>
                <a:ext cx="1857374" cy="74294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13360" tIns="121920" rIns="213360" bIns="121920" numCol="1" spcCol="1270" anchor="ctr" anchorCtr="0">
                <a:noAutofit/>
              </a:bodyPr>
              <a:lstStyle/>
              <a:p>
                <a:pPr algn="ctr" defTabSz="1333500">
                  <a:lnSpc>
                    <a:spcPct val="90000"/>
                  </a:lnSpc>
                  <a:spcBef>
                    <a:spcPct val="0"/>
                  </a:spcBef>
                  <a:spcAft>
                    <a:spcPct val="35000"/>
                  </a:spcAft>
                </a:pPr>
                <a:endParaRPr lang="zh-CN" altLang="en-US" sz="2000" dirty="0">
                  <a:solidFill>
                    <a:schemeClr val="lt1"/>
                  </a:solidFill>
                  <a:latin typeface="微软雅黑" panose="020B0503020204020204" pitchFamily="34" charset="-122"/>
                  <a:ea typeface="微软雅黑" panose="020B0503020204020204" pitchFamily="34" charset="-122"/>
                </a:endParaRPr>
              </a:p>
            </p:txBody>
          </p:sp>
        </p:grpSp>
      </p:grpSp>
      <p:sp>
        <p:nvSpPr>
          <p:cNvPr id="33" name="矩形 32"/>
          <p:cNvSpPr/>
          <p:nvPr>
            <p:custDataLst>
              <p:tags r:id="rId20"/>
            </p:custDataLst>
          </p:nvPr>
        </p:nvSpPr>
        <p:spPr>
          <a:xfrm>
            <a:off x="7963945" y="1644692"/>
            <a:ext cx="1707173" cy="588645"/>
          </a:xfrm>
          <a:prstGeom prst="rect">
            <a:avLst/>
          </a:prstGeom>
        </p:spPr>
        <p:txBody>
          <a:bodyPr wrap="square">
            <a:spAutoFit/>
          </a:bodyPr>
          <a:lstStyle/>
          <a:p>
            <a:pPr algn="ctr">
              <a:lnSpc>
                <a:spcPct val="90000"/>
              </a:lnSpc>
            </a:pPr>
            <a:r>
              <a:rPr lang="zh-CN" altLang="zh-CN" dirty="0">
                <a:solidFill>
                  <a:schemeClr val="lt1"/>
                </a:solidFill>
                <a:latin typeface="微软雅黑" panose="020B0503020204020204" pitchFamily="34" charset="-122"/>
                <a:ea typeface="微软雅黑" panose="020B0503020204020204" pitchFamily="34" charset="-122"/>
              </a:rPr>
              <a:t>坠落高度</a:t>
            </a:r>
            <a:endParaRPr lang="en-US" altLang="zh-CN" dirty="0">
              <a:solidFill>
                <a:schemeClr val="lt1"/>
              </a:solidFill>
              <a:latin typeface="微软雅黑" panose="020B0503020204020204" pitchFamily="34" charset="-122"/>
              <a:ea typeface="微软雅黑" panose="020B0503020204020204" pitchFamily="34" charset="-122"/>
            </a:endParaRPr>
          </a:p>
          <a:p>
            <a:pPr algn="ctr">
              <a:lnSpc>
                <a:spcPct val="90000"/>
              </a:lnSpc>
            </a:pPr>
            <a:r>
              <a:rPr lang="zh-CN" altLang="zh-CN" dirty="0">
                <a:solidFill>
                  <a:schemeClr val="lt1"/>
                </a:solidFill>
                <a:latin typeface="微软雅黑" panose="020B0503020204020204" pitchFamily="34" charset="-122"/>
                <a:ea typeface="微软雅黑" panose="020B0503020204020204" pitchFamily="34" charset="-122"/>
              </a:rPr>
              <a:t>（作业高度）</a:t>
            </a:r>
            <a:endParaRPr lang="zh-CN" altLang="zh-CN" dirty="0">
              <a:solidFill>
                <a:schemeClr val="lt1"/>
              </a:solidFill>
              <a:latin typeface="微软雅黑" panose="020B0503020204020204" pitchFamily="34" charset="-122"/>
              <a:ea typeface="微软雅黑" panose="020B0503020204020204" pitchFamily="34" charset="-122"/>
            </a:endParaRPr>
          </a:p>
        </p:txBody>
      </p:sp>
      <p:grpSp>
        <p:nvGrpSpPr>
          <p:cNvPr id="34" name="Diagram group"/>
          <p:cNvGrpSpPr/>
          <p:nvPr/>
        </p:nvGrpSpPr>
        <p:grpSpPr>
          <a:xfrm>
            <a:off x="7767018" y="1717288"/>
            <a:ext cx="2228384" cy="3858936"/>
            <a:chOff x="1905" y="1700754"/>
            <a:chExt cx="1857374" cy="1405439"/>
          </a:xfrm>
          <a:solidFill>
            <a:schemeClr val="accent1">
              <a:lumMod val="75000"/>
            </a:schemeClr>
          </a:solidFill>
          <a:effectLst>
            <a:reflection blurRad="6350" stA="50000" endA="300" endPos="38500" dist="50800" dir="5400000" sy="-100000" algn="bl" rotWithShape="0"/>
          </a:effectLst>
          <a:scene3d>
            <a:camera prst="perspectiveRelaxedModerately" zoom="92000"/>
            <a:lightRig rig="balanced" dir="t">
              <a:rot lat="0" lon="0" rev="12700000"/>
            </a:lightRig>
          </a:scene3d>
        </p:grpSpPr>
        <p:grpSp>
          <p:nvGrpSpPr>
            <p:cNvPr id="35" name="组合 13"/>
            <p:cNvGrpSpPr/>
            <p:nvPr/>
          </p:nvGrpSpPr>
          <p:grpSpPr>
            <a:xfrm>
              <a:off x="1905" y="1700754"/>
              <a:ext cx="1857374" cy="1405439"/>
              <a:chOff x="1905" y="1700754"/>
              <a:chExt cx="1857374" cy="1405439"/>
            </a:xfrm>
            <a:grpFill/>
          </p:grpSpPr>
          <p:sp>
            <p:nvSpPr>
              <p:cNvPr id="36" name="矩形 35"/>
              <p:cNvSpPr/>
              <p:nvPr>
                <p:custDataLst>
                  <p:tags r:id="rId21"/>
                </p:custDataLst>
              </p:nvPr>
            </p:nvSpPr>
            <p:spPr>
              <a:xfrm>
                <a:off x="1905" y="1700754"/>
                <a:ext cx="1857374" cy="1405439"/>
              </a:xfrm>
              <a:prstGeom prst="rect">
                <a:avLst/>
              </a:prstGeom>
              <a:solidFill>
                <a:schemeClr val="accent1">
                  <a:lumMod val="75000"/>
                </a:schemeClr>
              </a:solidFill>
              <a:sp3d prstMaterial="plastic">
                <a:bevelT w="25400" h="25400"/>
                <a:bevelB w="25400" h="254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7" name="矩形 36"/>
              <p:cNvSpPr/>
              <p:nvPr>
                <p:custDataLst>
                  <p:tags r:id="rId22"/>
                </p:custDataLst>
              </p:nvPr>
            </p:nvSpPr>
            <p:spPr>
              <a:xfrm>
                <a:off x="1905" y="1700754"/>
                <a:ext cx="1857374" cy="1405439"/>
              </a:xfrm>
              <a:prstGeom prst="rect">
                <a:avLst/>
              </a:prstGeom>
              <a:solidFill>
                <a:schemeClr val="accent1"/>
              </a:solid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1" indent="-285750" defTabSz="1333500">
                  <a:lnSpc>
                    <a:spcPct val="90000"/>
                  </a:lnSpc>
                  <a:spcBef>
                    <a:spcPct val="0"/>
                  </a:spcBef>
                  <a:spcAft>
                    <a:spcPct val="15000"/>
                  </a:spcAft>
                  <a:buChar char="•"/>
                </a:pPr>
                <a:endParaRPr lang="zh-CN" altLang="en-US" dirty="0">
                  <a:solidFill>
                    <a:schemeClr val="dk1">
                      <a:hueOff val="0"/>
                      <a:satOff val="0"/>
                      <a:alphaOff val="0"/>
                    </a:schemeClr>
                  </a:solidFill>
                  <a:latin typeface="微软雅黑" panose="020B0503020204020204" pitchFamily="34" charset="-122"/>
                  <a:ea typeface="微软雅黑" panose="020B0503020204020204" pitchFamily="34" charset="-122"/>
                </a:endParaRPr>
              </a:p>
            </p:txBody>
          </p:sp>
        </p:grpSp>
      </p:grpSp>
      <p:sp>
        <p:nvSpPr>
          <p:cNvPr id="38" name="矩形 37"/>
          <p:cNvSpPr/>
          <p:nvPr>
            <p:custDataLst>
              <p:tags r:id="rId23"/>
            </p:custDataLst>
          </p:nvPr>
        </p:nvSpPr>
        <p:spPr>
          <a:xfrm>
            <a:off x="7953459" y="2433904"/>
            <a:ext cx="1779983" cy="2306955"/>
          </a:xfrm>
          <a:prstGeom prst="rect">
            <a:avLst/>
          </a:prstGeom>
        </p:spPr>
        <p:txBody>
          <a:bodyPr wrap="square">
            <a:spAutoFit/>
          </a:bodyPr>
          <a:lstStyle/>
          <a:p>
            <a:pPr>
              <a:lnSpc>
                <a:spcPct val="200000"/>
              </a:lnSpc>
            </a:pPr>
            <a:r>
              <a:rPr lang="zh-CN" altLang="zh-CN" dirty="0">
                <a:solidFill>
                  <a:schemeClr val="lt1"/>
                </a:solidFill>
                <a:latin typeface="微软雅黑" panose="020B0503020204020204" pitchFamily="34" charset="-122"/>
                <a:ea typeface="微软雅黑" panose="020B0503020204020204" pitchFamily="34" charset="-122"/>
              </a:rPr>
              <a:t>从作业位置到坠落基准面的垂直距离，称为坠落高度</a:t>
            </a:r>
            <a:r>
              <a:rPr lang="zh-CN" altLang="en-US" dirty="0">
                <a:solidFill>
                  <a:schemeClr val="lt1"/>
                </a:solidFill>
                <a:latin typeface="微软雅黑" panose="020B0503020204020204" pitchFamily="34" charset="-122"/>
                <a:ea typeface="微软雅黑" panose="020B0503020204020204" pitchFamily="34" charset="-122"/>
              </a:rPr>
              <a:t>。</a:t>
            </a:r>
            <a:endParaRPr lang="zh-CN" altLang="en-US" b="1" dirty="0">
              <a:solidFill>
                <a:schemeClr val="lt1"/>
              </a:solidFill>
              <a:latin typeface="微软雅黑" panose="020B0503020204020204" pitchFamily="34" charset="-122"/>
              <a:ea typeface="微软雅黑" panose="020B0503020204020204" pitchFamily="34" charset="-122"/>
            </a:endParaRPr>
          </a:p>
        </p:txBody>
      </p:sp>
    </p:spTree>
    <p:custDataLst>
      <p:tags r:id="rId24"/>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custDataLst>
              <p:tags r:id="rId5"/>
            </p:custDataLst>
          </p:nvPr>
        </p:nvSpPr>
        <p:spPr>
          <a:xfrm>
            <a:off x="659395" y="961286"/>
            <a:ext cx="4189441"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二、</a:t>
            </a:r>
            <a:r>
              <a:rPr lang="zh-CN" altLang="en-US" sz="2000" dirty="0">
                <a:solidFill>
                  <a:schemeClr val="dk1"/>
                </a:solidFill>
                <a:latin typeface="微软雅黑" panose="020B0503020204020204" pitchFamily="34" charset="-122"/>
                <a:ea typeface="微软雅黑" panose="020B0503020204020204" pitchFamily="34" charset="-122"/>
              </a:rPr>
              <a:t>特殊高处作业及高处作业分级</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7" name="圆角矩形 6"/>
          <p:cNvSpPr/>
          <p:nvPr>
            <p:custDataLst>
              <p:tags r:id="rId6"/>
            </p:custDataLst>
          </p:nvPr>
        </p:nvSpPr>
        <p:spPr>
          <a:xfrm>
            <a:off x="1197649" y="1427464"/>
            <a:ext cx="576064" cy="2160240"/>
          </a:xfrm>
          <a:prstGeom prst="roundRect">
            <a:avLst>
              <a:gd name="adj" fmla="val 26958"/>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 name="TextBox 7"/>
          <p:cNvSpPr txBox="1"/>
          <p:nvPr>
            <p:custDataLst>
              <p:tags r:id="rId7"/>
            </p:custDataLst>
          </p:nvPr>
        </p:nvSpPr>
        <p:spPr>
          <a:xfrm>
            <a:off x="1211609" y="1645221"/>
            <a:ext cx="490220" cy="1615440"/>
          </a:xfrm>
          <a:prstGeom prst="rect">
            <a:avLst/>
          </a:prstGeom>
          <a:noFill/>
        </p:spPr>
        <p:txBody>
          <a:bodyPr vert="eaVert" wrap="none" rtlCol="0">
            <a:spAutoFit/>
          </a:bodyPr>
          <a:lstStyle/>
          <a:p>
            <a:r>
              <a:rPr lang="zh-CN" altLang="en-US" sz="2000" dirty="0">
                <a:solidFill>
                  <a:schemeClr val="lt1"/>
                </a:solidFill>
                <a:latin typeface="微软雅黑" panose="020B0503020204020204" pitchFamily="34" charset="-122"/>
                <a:ea typeface="微软雅黑" panose="020B0503020204020204" pitchFamily="34" charset="-122"/>
              </a:rPr>
              <a:t>特殊高处作业</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9" name="流程图: 过程 8"/>
          <p:cNvSpPr/>
          <p:nvPr>
            <p:custDataLst>
              <p:tags r:id="rId8"/>
            </p:custDataLst>
          </p:nvPr>
        </p:nvSpPr>
        <p:spPr>
          <a:xfrm>
            <a:off x="3670193" y="1861780"/>
            <a:ext cx="144016" cy="144016"/>
          </a:xfrm>
          <a:prstGeom prst="flowChartProcess">
            <a:avLst/>
          </a:prstGeom>
          <a:solidFill>
            <a:srgbClr val="7030A0"/>
          </a:solidFill>
          <a:ln>
            <a:noFill/>
          </a:ln>
          <a:effectLst>
            <a:outerShdw blurRad="190500" dist="177800" dir="96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0" name="流程图: 过程 9"/>
          <p:cNvSpPr/>
          <p:nvPr>
            <p:custDataLst>
              <p:tags r:id="rId9"/>
            </p:custDataLst>
          </p:nvPr>
        </p:nvSpPr>
        <p:spPr>
          <a:xfrm>
            <a:off x="3742201" y="3100961"/>
            <a:ext cx="144016" cy="144016"/>
          </a:xfrm>
          <a:prstGeom prst="flowChartProcess">
            <a:avLst/>
          </a:prstGeom>
          <a:solidFill>
            <a:srgbClr val="7030A0"/>
          </a:solidFill>
          <a:ln>
            <a:noFill/>
          </a:ln>
          <a:effectLst>
            <a:outerShdw blurRad="190500" dist="177800" dir="96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2" name="矩形 11"/>
          <p:cNvSpPr/>
          <p:nvPr>
            <p:custDataLst>
              <p:tags r:id="rId10"/>
            </p:custDataLst>
          </p:nvPr>
        </p:nvSpPr>
        <p:spPr>
          <a:xfrm>
            <a:off x="1767727" y="1715496"/>
            <a:ext cx="1789205" cy="398780"/>
          </a:xfrm>
          <a:prstGeom prst="rect">
            <a:avLst/>
          </a:prstGeom>
        </p:spPr>
        <p:txBody>
          <a:bodyPr wrap="square">
            <a:spAutoFit/>
          </a:bodyPr>
          <a:lstStyle/>
          <a:p>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异温高处作业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custDataLst>
              <p:tags r:id="rId11"/>
            </p:custDataLst>
          </p:nvPr>
        </p:nvSpPr>
        <p:spPr>
          <a:xfrm>
            <a:off x="3891412" y="1547320"/>
            <a:ext cx="7249167" cy="1014730"/>
          </a:xfrm>
          <a:prstGeom prst="rect">
            <a:avLst/>
          </a:prstGeom>
        </p:spPr>
        <p:txBody>
          <a:bodyPr wrap="square">
            <a:spAutoFit/>
          </a:bodyPr>
          <a:lstStyle/>
          <a:p>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在高温或低温情况下进行的高处作业。高温是指作业地点具有生产性热源，其气温高于本地区夏季室外通风设计计算温度的气温</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及以上时的温度。低温是指作业地点的气温低于</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custDataLst>
              <p:tags r:id="rId12"/>
            </p:custDataLst>
          </p:nvPr>
        </p:nvSpPr>
        <p:spPr>
          <a:xfrm>
            <a:off x="1738231" y="2961118"/>
            <a:ext cx="1789205" cy="398780"/>
          </a:xfrm>
          <a:prstGeom prst="rect">
            <a:avLst/>
          </a:prstGeom>
        </p:spPr>
        <p:txBody>
          <a:bodyPr wrap="square">
            <a:spAutoFit/>
          </a:bodyPr>
          <a:lstStyle/>
          <a:p>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带电高处作业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custDataLst>
              <p:tags r:id="rId13"/>
            </p:custDataLst>
          </p:nvPr>
        </p:nvSpPr>
        <p:spPr>
          <a:xfrm>
            <a:off x="3886216" y="2719645"/>
            <a:ext cx="6902025" cy="101473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作业人员在电力生产和供、用电设备的维修中采取地(零)电位或等(同)电位作业方式，接近或接触带电体对带电设备和线路进行的高处作业。</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7" name="直接连接符 16"/>
          <p:cNvCxnSpPr/>
          <p:nvPr/>
        </p:nvCxnSpPr>
        <p:spPr>
          <a:xfrm>
            <a:off x="962623" y="3803728"/>
            <a:ext cx="995145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流程图: 过程 17"/>
          <p:cNvSpPr/>
          <p:nvPr>
            <p:custDataLst>
              <p:tags r:id="rId14"/>
            </p:custDataLst>
          </p:nvPr>
        </p:nvSpPr>
        <p:spPr>
          <a:xfrm>
            <a:off x="1365175" y="4080476"/>
            <a:ext cx="144016" cy="144016"/>
          </a:xfrm>
          <a:prstGeom prst="flowChartProcess">
            <a:avLst/>
          </a:prstGeom>
          <a:solidFill>
            <a:srgbClr val="7030A0"/>
          </a:solidFill>
          <a:ln>
            <a:noFill/>
          </a:ln>
          <a:effectLst>
            <a:outerShdw blurRad="190500" dist="177800" dir="96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9" name="矩形 18"/>
          <p:cNvSpPr/>
          <p:nvPr>
            <p:custDataLst>
              <p:tags r:id="rId15"/>
            </p:custDataLst>
          </p:nvPr>
        </p:nvSpPr>
        <p:spPr>
          <a:xfrm>
            <a:off x="1523938" y="3965957"/>
            <a:ext cx="10128369" cy="39878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高处作业分级</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高处作业分为一级、二级、三级和特级高处作业，符合GB/T 3608的规定。</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矩形 19"/>
          <p:cNvSpPr/>
          <p:nvPr/>
        </p:nvSpPr>
        <p:spPr>
          <a:xfrm>
            <a:off x="1501458" y="4336123"/>
            <a:ext cx="6015077" cy="1938020"/>
          </a:xfrm>
          <a:prstGeom prst="rect">
            <a:avLst/>
          </a:prstGeom>
        </p:spPr>
        <p:txBody>
          <a:bodyPr wrap="square">
            <a:spAutoFit/>
          </a:bodyPr>
          <a:lstStyle/>
          <a:p>
            <a:pPr>
              <a:lnSpc>
                <a:spcPct val="150000"/>
              </a:lnSpc>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①</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作业高度在2m≤</a:t>
            </a:r>
            <a:r>
              <a:rPr lang="zh-CN" altLang="zh-CN" sz="2000" i="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h</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＜5m时，称为一级高处作业。</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②</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作业高度在5m≤</a:t>
            </a:r>
            <a:r>
              <a:rPr lang="zh-CN" altLang="zh-CN" sz="2000" i="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h</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＜15m时，称为二级高处作业。</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③</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作业高度在l5m≤</a:t>
            </a:r>
            <a:r>
              <a:rPr lang="zh-CN" altLang="zh-CN" sz="2000" i="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h</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＜30m时．称为三级高处作业。</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④</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作业高度在</a:t>
            </a:r>
            <a:r>
              <a:rPr lang="zh-CN" altLang="zh-CN" sz="2000" i="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h</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≥30m以上时，称为特级高处作业。</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2" name="图片 21" descr="timg.jpg"/>
          <p:cNvPicPr>
            <a:picLocks noChangeAspect="1"/>
          </p:cNvPicPr>
          <p:nvPr>
            <p:custDataLst>
              <p:tags r:id="rId16"/>
            </p:custDataLst>
          </p:nvPr>
        </p:nvPicPr>
        <p:blipFill>
          <a:blip r:embed="rId17" cstate="print"/>
          <a:stretch>
            <a:fillRect/>
          </a:stretch>
        </p:blipFill>
        <p:spPr>
          <a:xfrm flipH="1">
            <a:off x="9594000" y="4319226"/>
            <a:ext cx="1589073" cy="1865434"/>
          </a:xfrm>
          <a:prstGeom prst="rect">
            <a:avLst/>
          </a:prstGeom>
        </p:spPr>
      </p:pic>
      <p:sp>
        <p:nvSpPr>
          <p:cNvPr id="21" name="矩形 20"/>
          <p:cNvSpPr/>
          <p:nvPr>
            <p:custDataLst>
              <p:tags r:id="rId18"/>
            </p:custDataLst>
          </p:nvPr>
        </p:nvSpPr>
        <p:spPr>
          <a:xfrm>
            <a:off x="1665032" y="254477"/>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高处作业安全规范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19"/>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2" name="图片 1"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custDataLst>
              <p:tags r:id="rId5"/>
            </p:custDataLst>
          </p:nvPr>
        </p:nvSpPr>
        <p:spPr>
          <a:xfrm>
            <a:off x="680055" y="1001375"/>
            <a:ext cx="3682220"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三、</a:t>
            </a:r>
            <a:r>
              <a:rPr lang="zh-CN" altLang="en-US" sz="2000" dirty="0">
                <a:solidFill>
                  <a:schemeClr val="dk1"/>
                </a:solidFill>
                <a:latin typeface="微软雅黑" panose="020B0503020204020204" pitchFamily="34" charset="-122"/>
                <a:ea typeface="微软雅黑" panose="020B0503020204020204" pitchFamily="34" charset="-122"/>
              </a:rPr>
              <a:t>高处作业安全要求与防护</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10" name="矩形 9"/>
          <p:cNvSpPr/>
          <p:nvPr>
            <p:custDataLst>
              <p:tags r:id="rId6"/>
            </p:custDataLst>
          </p:nvPr>
        </p:nvSpPr>
        <p:spPr>
          <a:xfrm>
            <a:off x="2242346" y="1393909"/>
            <a:ext cx="9527407" cy="1014730"/>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进行高处作业前，应针对作业内容，进行危险辨识，制定相应的作业程序及安全措施。将辨识出的危害因素写入《高处安全作业证》以下简称《作业证》，并制定出对应的安全措施。</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custDataLst>
              <p:tags r:id="rId7"/>
            </p:custDataLst>
          </p:nvPr>
        </p:nvSpPr>
        <p:spPr>
          <a:xfrm>
            <a:off x="2244078" y="2357241"/>
            <a:ext cx="9357895" cy="706755"/>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进行高处作业时，除执行本规范外，应符合国家现行的有关高处作业及安全技术标准的规定。</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custDataLst>
              <p:tags r:id="rId8"/>
            </p:custDataLst>
          </p:nvPr>
        </p:nvSpPr>
        <p:spPr>
          <a:xfrm>
            <a:off x="2258826" y="2988241"/>
            <a:ext cx="9242479" cy="398780"/>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作业单位负责人应对高处作业安全技术负责并建立相应的责任制。</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custDataLst>
              <p:tags r:id="rId9"/>
            </p:custDataLst>
          </p:nvPr>
        </p:nvSpPr>
        <p:spPr>
          <a:xfrm>
            <a:off x="2265755" y="3298000"/>
            <a:ext cx="9336218" cy="1322070"/>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高处作业人员及搭设高处作业安全设施的人员，应经过专业技术培训及专业考试合格，持证上岗，并应定期进行体格检查。对患有职业禁忌证（如高血压、心脏病、贫血病、癫痫病、精神疾病等）、年老体弱、疲劳过度、视力不佳及其他不适于高处作业的人员，不得进行高处作业。</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矩形 19"/>
          <p:cNvSpPr/>
          <p:nvPr>
            <p:custDataLst>
              <p:tags r:id="rId10"/>
            </p:custDataLst>
          </p:nvPr>
        </p:nvSpPr>
        <p:spPr>
          <a:xfrm>
            <a:off x="2290651" y="4496740"/>
            <a:ext cx="7200800" cy="706755"/>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从事高处作业的单位应办理《作业证》，落实安全防护措施后方可作业。</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p:custDataLst>
              <p:tags r:id="rId11"/>
            </p:custDataLst>
          </p:nvPr>
        </p:nvSpPr>
        <p:spPr>
          <a:xfrm>
            <a:off x="2032057" y="5114532"/>
            <a:ext cx="9863532" cy="368300"/>
          </a:xfrm>
          <a:prstGeom prst="rect">
            <a:avLst/>
          </a:prstGeom>
        </p:spPr>
        <p:txBody>
          <a:bodyPr wrap="square">
            <a:spAutoFit/>
          </a:bodyPr>
          <a:lstStyle/>
          <a:p>
            <a:pPr>
              <a:lnSpc>
                <a:spcPct val="90000"/>
              </a:lnSpc>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6.</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《作业证》审批人员应赴高处作业现场检查确认安全措施后，方可批准高处作业。</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矩形 23"/>
          <p:cNvSpPr/>
          <p:nvPr>
            <p:custDataLst>
              <p:tags r:id="rId12"/>
            </p:custDataLst>
          </p:nvPr>
        </p:nvSpPr>
        <p:spPr>
          <a:xfrm>
            <a:off x="2299040" y="5469667"/>
            <a:ext cx="9344878" cy="645160"/>
          </a:xfrm>
          <a:prstGeom prst="rect">
            <a:avLst/>
          </a:prstGeom>
        </p:spPr>
        <p:txBody>
          <a:bodyPr wrap="square">
            <a:spAutoFit/>
          </a:bodyPr>
          <a:lstStyle/>
          <a:p>
            <a:pPr>
              <a:lnSpc>
                <a:spcPct val="90000"/>
              </a:lnSpc>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高处作业中的安全标志、工具、仪表、电气设施和各种设备，应在作业前加以检查，确认其完好后投入使用。</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对角圆角矩形 25"/>
          <p:cNvSpPr/>
          <p:nvPr>
            <p:custDataLst>
              <p:tags r:id="rId13"/>
            </p:custDataLst>
          </p:nvPr>
        </p:nvSpPr>
        <p:spPr>
          <a:xfrm>
            <a:off x="1134463" y="1996581"/>
            <a:ext cx="648072" cy="3048654"/>
          </a:xfrm>
          <a:prstGeom prst="round2DiagRect">
            <a:avLst>
              <a:gd name="adj1" fmla="val 34873"/>
              <a:gd name="adj2" fmla="val 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27" name="TextBox 26"/>
          <p:cNvSpPr txBox="1"/>
          <p:nvPr>
            <p:custDataLst>
              <p:tags r:id="rId14"/>
            </p:custDataLst>
          </p:nvPr>
        </p:nvSpPr>
        <p:spPr>
          <a:xfrm>
            <a:off x="1203086" y="2188057"/>
            <a:ext cx="490220" cy="2648880"/>
          </a:xfrm>
          <a:prstGeom prst="rect">
            <a:avLst/>
          </a:prstGeom>
          <a:noFill/>
        </p:spPr>
        <p:txBody>
          <a:bodyPr vert="eaVert" wrap="square" rtlCol="0">
            <a:spAutoFit/>
          </a:bodyPr>
          <a:lstStyle/>
          <a:p>
            <a:pPr algn="ctr"/>
            <a:r>
              <a:rPr lang="zh-CN" altLang="en-US" sz="2000" dirty="0">
                <a:solidFill>
                  <a:schemeClr val="lt1"/>
                </a:solidFill>
                <a:latin typeface="微软雅黑" panose="020B0503020204020204" pitchFamily="34" charset="-122"/>
                <a:ea typeface="微软雅黑" panose="020B0503020204020204" pitchFamily="34" charset="-122"/>
              </a:rPr>
              <a:t>高处作业前的安全要求</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28" name="任意多边形 27"/>
          <p:cNvSpPr/>
          <p:nvPr>
            <p:custDataLst>
              <p:tags r:id="rId15"/>
            </p:custDataLst>
          </p:nvPr>
        </p:nvSpPr>
        <p:spPr>
          <a:xfrm>
            <a:off x="1810299" y="1700808"/>
            <a:ext cx="288032" cy="3816424"/>
          </a:xfrm>
          <a:custGeom>
            <a:avLst/>
            <a:gdLst>
              <a:gd name="connsiteX0" fmla="*/ 288032 w 288032"/>
              <a:gd name="connsiteY0" fmla="*/ 3816424 h 3816424"/>
              <a:gd name="connsiteX1" fmla="*/ 264357 w 288032"/>
              <a:gd name="connsiteY1" fmla="*/ 3816097 h 3816424"/>
              <a:gd name="connsiteX2" fmla="*/ 144016 w 288032"/>
              <a:gd name="connsiteY2" fmla="*/ 3792421 h 3816424"/>
              <a:gd name="connsiteX3" fmla="*/ 144016 w 288032"/>
              <a:gd name="connsiteY3" fmla="*/ 1932214 h 3816424"/>
              <a:gd name="connsiteX4" fmla="*/ 0 w 288032"/>
              <a:gd name="connsiteY4" fmla="*/ 1908212 h 3816424"/>
              <a:gd name="connsiteX5" fmla="*/ 144016 w 288032"/>
              <a:gd name="connsiteY5" fmla="*/ 1884210 h 3816424"/>
              <a:gd name="connsiteX6" fmla="*/ 144016 w 288032"/>
              <a:gd name="connsiteY6" fmla="*/ 24002 h 3816424"/>
              <a:gd name="connsiteX7" fmla="*/ 264357 w 288032"/>
              <a:gd name="connsiteY7" fmla="*/ 327 h 3816424"/>
              <a:gd name="connsiteX8" fmla="*/ 288032 w 288032"/>
              <a:gd name="connsiteY8" fmla="*/ 0 h 3816424"/>
              <a:gd name="connsiteX9" fmla="*/ 288032 w 288032"/>
              <a:gd name="connsiteY9" fmla="*/ 3816424 h 3816424"/>
              <a:gd name="connsiteX0-1" fmla="*/ 288032 w 288032"/>
              <a:gd name="connsiteY0-2" fmla="*/ 3816424 h 3816424"/>
              <a:gd name="connsiteX1-3" fmla="*/ 264357 w 288032"/>
              <a:gd name="connsiteY1-4" fmla="*/ 3816097 h 3816424"/>
              <a:gd name="connsiteX2-5" fmla="*/ 144016 w 288032"/>
              <a:gd name="connsiteY2-6" fmla="*/ 3792421 h 3816424"/>
              <a:gd name="connsiteX3-7" fmla="*/ 144016 w 288032"/>
              <a:gd name="connsiteY3-8" fmla="*/ 1932214 h 3816424"/>
              <a:gd name="connsiteX4-9" fmla="*/ 0 w 288032"/>
              <a:gd name="connsiteY4-10" fmla="*/ 1908212 h 3816424"/>
              <a:gd name="connsiteX5-11" fmla="*/ 144016 w 288032"/>
              <a:gd name="connsiteY5-12" fmla="*/ 1884210 h 3816424"/>
              <a:gd name="connsiteX6-13" fmla="*/ 144016 w 288032"/>
              <a:gd name="connsiteY6-14" fmla="*/ 24002 h 3816424"/>
              <a:gd name="connsiteX7-15" fmla="*/ 264357 w 288032"/>
              <a:gd name="connsiteY7-16" fmla="*/ 327 h 3816424"/>
              <a:gd name="connsiteX8-17" fmla="*/ 288032 w 288032"/>
              <a:gd name="connsiteY8-18" fmla="*/ 0 h 38164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88032" h="3816424" stroke="0" extrusionOk="0">
                <a:moveTo>
                  <a:pt x="288032" y="3816424"/>
                </a:moveTo>
                <a:cubicBezTo>
                  <a:pt x="280100" y="3816424"/>
                  <a:pt x="272181" y="3816315"/>
                  <a:pt x="264357" y="3816097"/>
                </a:cubicBezTo>
                <a:cubicBezTo>
                  <a:pt x="194914" y="3814168"/>
                  <a:pt x="144016" y="3804155"/>
                  <a:pt x="144016" y="3792421"/>
                </a:cubicBezTo>
                <a:lnTo>
                  <a:pt x="144016" y="1932214"/>
                </a:lnTo>
                <a:cubicBezTo>
                  <a:pt x="144016" y="1918958"/>
                  <a:pt x="79538" y="1908212"/>
                  <a:pt x="0" y="1908212"/>
                </a:cubicBezTo>
                <a:cubicBezTo>
                  <a:pt x="79538" y="1908212"/>
                  <a:pt x="144016" y="1897466"/>
                  <a:pt x="144016" y="1884210"/>
                </a:cubicBezTo>
                <a:lnTo>
                  <a:pt x="144016" y="24002"/>
                </a:lnTo>
                <a:cubicBezTo>
                  <a:pt x="144016" y="12269"/>
                  <a:pt x="194914" y="2256"/>
                  <a:pt x="264357" y="327"/>
                </a:cubicBezTo>
                <a:cubicBezTo>
                  <a:pt x="272181" y="110"/>
                  <a:pt x="280100" y="0"/>
                  <a:pt x="288032" y="0"/>
                </a:cubicBezTo>
                <a:lnTo>
                  <a:pt x="288032" y="3816424"/>
                </a:lnTo>
                <a:close/>
              </a:path>
              <a:path w="288032" h="3816424" fill="none">
                <a:moveTo>
                  <a:pt x="288032" y="3816424"/>
                </a:moveTo>
                <a:cubicBezTo>
                  <a:pt x="280100" y="3816424"/>
                  <a:pt x="272181" y="3816315"/>
                  <a:pt x="264357" y="3816097"/>
                </a:cubicBezTo>
                <a:cubicBezTo>
                  <a:pt x="194914" y="3814168"/>
                  <a:pt x="144016" y="3804155"/>
                  <a:pt x="144016" y="3792421"/>
                </a:cubicBezTo>
                <a:lnTo>
                  <a:pt x="144016" y="1932214"/>
                </a:lnTo>
                <a:cubicBezTo>
                  <a:pt x="144016" y="1918958"/>
                  <a:pt x="79538" y="1908212"/>
                  <a:pt x="0" y="1908212"/>
                </a:cubicBezTo>
                <a:cubicBezTo>
                  <a:pt x="79538" y="1908212"/>
                  <a:pt x="144016" y="1897466"/>
                  <a:pt x="144016" y="1884210"/>
                </a:cubicBezTo>
                <a:lnTo>
                  <a:pt x="144016" y="24002"/>
                </a:lnTo>
                <a:cubicBezTo>
                  <a:pt x="144016" y="12269"/>
                  <a:pt x="194914" y="2256"/>
                  <a:pt x="264357" y="327"/>
                </a:cubicBezTo>
                <a:cubicBezTo>
                  <a:pt x="272181" y="110"/>
                  <a:pt x="280100" y="0"/>
                  <a:pt x="288032" y="0"/>
                </a:cubicBezTo>
              </a:path>
            </a:pathLst>
          </a:custGeom>
          <a:ln>
            <a:solidFill>
              <a:srgbClr val="7030A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6" name="矩形 15"/>
          <p:cNvSpPr/>
          <p:nvPr>
            <p:custDataLst>
              <p:tags r:id="rId16"/>
            </p:custDataLst>
          </p:nvPr>
        </p:nvSpPr>
        <p:spPr>
          <a:xfrm>
            <a:off x="1665032" y="254477"/>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高处作业安全规范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17"/>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8" name="任意多边形 7"/>
          <p:cNvSpPr/>
          <p:nvPr>
            <p:custDataLst>
              <p:tags r:id="rId5"/>
            </p:custDataLst>
          </p:nvPr>
        </p:nvSpPr>
        <p:spPr>
          <a:xfrm>
            <a:off x="2523364" y="1700808"/>
            <a:ext cx="288032" cy="3816424"/>
          </a:xfrm>
          <a:custGeom>
            <a:avLst/>
            <a:gdLst>
              <a:gd name="connsiteX0" fmla="*/ 288032 w 288032"/>
              <a:gd name="connsiteY0" fmla="*/ 3816424 h 3816424"/>
              <a:gd name="connsiteX1" fmla="*/ 264357 w 288032"/>
              <a:gd name="connsiteY1" fmla="*/ 3816097 h 3816424"/>
              <a:gd name="connsiteX2" fmla="*/ 144016 w 288032"/>
              <a:gd name="connsiteY2" fmla="*/ 3792421 h 3816424"/>
              <a:gd name="connsiteX3" fmla="*/ 144016 w 288032"/>
              <a:gd name="connsiteY3" fmla="*/ 1932214 h 3816424"/>
              <a:gd name="connsiteX4" fmla="*/ 0 w 288032"/>
              <a:gd name="connsiteY4" fmla="*/ 1908212 h 3816424"/>
              <a:gd name="connsiteX5" fmla="*/ 144016 w 288032"/>
              <a:gd name="connsiteY5" fmla="*/ 1884210 h 3816424"/>
              <a:gd name="connsiteX6" fmla="*/ 144016 w 288032"/>
              <a:gd name="connsiteY6" fmla="*/ 24002 h 3816424"/>
              <a:gd name="connsiteX7" fmla="*/ 264357 w 288032"/>
              <a:gd name="connsiteY7" fmla="*/ 327 h 3816424"/>
              <a:gd name="connsiteX8" fmla="*/ 288032 w 288032"/>
              <a:gd name="connsiteY8" fmla="*/ 0 h 3816424"/>
              <a:gd name="connsiteX9" fmla="*/ 288032 w 288032"/>
              <a:gd name="connsiteY9" fmla="*/ 3816424 h 3816424"/>
              <a:gd name="connsiteX0-1" fmla="*/ 288032 w 288032"/>
              <a:gd name="connsiteY0-2" fmla="*/ 3816424 h 3816424"/>
              <a:gd name="connsiteX1-3" fmla="*/ 264357 w 288032"/>
              <a:gd name="connsiteY1-4" fmla="*/ 3816097 h 3816424"/>
              <a:gd name="connsiteX2-5" fmla="*/ 144016 w 288032"/>
              <a:gd name="connsiteY2-6" fmla="*/ 3792421 h 3816424"/>
              <a:gd name="connsiteX3-7" fmla="*/ 144016 w 288032"/>
              <a:gd name="connsiteY3-8" fmla="*/ 1932214 h 3816424"/>
              <a:gd name="connsiteX4-9" fmla="*/ 0 w 288032"/>
              <a:gd name="connsiteY4-10" fmla="*/ 1908212 h 3816424"/>
              <a:gd name="connsiteX5-11" fmla="*/ 144016 w 288032"/>
              <a:gd name="connsiteY5-12" fmla="*/ 1884210 h 3816424"/>
              <a:gd name="connsiteX6-13" fmla="*/ 144016 w 288032"/>
              <a:gd name="connsiteY6-14" fmla="*/ 24002 h 3816424"/>
              <a:gd name="connsiteX7-15" fmla="*/ 264357 w 288032"/>
              <a:gd name="connsiteY7-16" fmla="*/ 327 h 3816424"/>
              <a:gd name="connsiteX8-17" fmla="*/ 288032 w 288032"/>
              <a:gd name="connsiteY8-18" fmla="*/ 0 h 38164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88032" h="3816424" stroke="0" extrusionOk="0">
                <a:moveTo>
                  <a:pt x="288032" y="3816424"/>
                </a:moveTo>
                <a:cubicBezTo>
                  <a:pt x="280100" y="3816424"/>
                  <a:pt x="272181" y="3816315"/>
                  <a:pt x="264357" y="3816097"/>
                </a:cubicBezTo>
                <a:cubicBezTo>
                  <a:pt x="194914" y="3814168"/>
                  <a:pt x="144016" y="3804155"/>
                  <a:pt x="144016" y="3792421"/>
                </a:cubicBezTo>
                <a:lnTo>
                  <a:pt x="144016" y="1932214"/>
                </a:lnTo>
                <a:cubicBezTo>
                  <a:pt x="144016" y="1918958"/>
                  <a:pt x="79538" y="1908212"/>
                  <a:pt x="0" y="1908212"/>
                </a:cubicBezTo>
                <a:cubicBezTo>
                  <a:pt x="79538" y="1908212"/>
                  <a:pt x="144016" y="1897466"/>
                  <a:pt x="144016" y="1884210"/>
                </a:cubicBezTo>
                <a:lnTo>
                  <a:pt x="144016" y="24002"/>
                </a:lnTo>
                <a:cubicBezTo>
                  <a:pt x="144016" y="12269"/>
                  <a:pt x="194914" y="2256"/>
                  <a:pt x="264357" y="327"/>
                </a:cubicBezTo>
                <a:cubicBezTo>
                  <a:pt x="272181" y="110"/>
                  <a:pt x="280100" y="0"/>
                  <a:pt x="288032" y="0"/>
                </a:cubicBezTo>
                <a:lnTo>
                  <a:pt x="288032" y="3816424"/>
                </a:lnTo>
                <a:close/>
              </a:path>
              <a:path w="288032" h="3816424" fill="none">
                <a:moveTo>
                  <a:pt x="288032" y="3816424"/>
                </a:moveTo>
                <a:cubicBezTo>
                  <a:pt x="280100" y="3816424"/>
                  <a:pt x="272181" y="3816315"/>
                  <a:pt x="264357" y="3816097"/>
                </a:cubicBezTo>
                <a:cubicBezTo>
                  <a:pt x="194914" y="3814168"/>
                  <a:pt x="144016" y="3804155"/>
                  <a:pt x="144016" y="3792421"/>
                </a:cubicBezTo>
                <a:lnTo>
                  <a:pt x="144016" y="1932214"/>
                </a:lnTo>
                <a:cubicBezTo>
                  <a:pt x="144016" y="1918958"/>
                  <a:pt x="79538" y="1908212"/>
                  <a:pt x="0" y="1908212"/>
                </a:cubicBezTo>
                <a:cubicBezTo>
                  <a:pt x="79538" y="1908212"/>
                  <a:pt x="144016" y="1897466"/>
                  <a:pt x="144016" y="1884210"/>
                </a:cubicBezTo>
                <a:lnTo>
                  <a:pt x="144016" y="24002"/>
                </a:lnTo>
                <a:cubicBezTo>
                  <a:pt x="144016" y="12269"/>
                  <a:pt x="194914" y="2256"/>
                  <a:pt x="264357" y="327"/>
                </a:cubicBezTo>
                <a:cubicBezTo>
                  <a:pt x="272181" y="110"/>
                  <a:pt x="280100" y="0"/>
                  <a:pt x="288032" y="0"/>
                </a:cubicBezTo>
              </a:path>
            </a:pathLst>
          </a:custGeom>
          <a:ln>
            <a:solidFill>
              <a:srgbClr val="7030A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9" name="对角圆角矩形 8"/>
          <p:cNvSpPr/>
          <p:nvPr>
            <p:custDataLst>
              <p:tags r:id="rId6"/>
            </p:custDataLst>
          </p:nvPr>
        </p:nvSpPr>
        <p:spPr>
          <a:xfrm>
            <a:off x="1819764" y="2160823"/>
            <a:ext cx="648072" cy="2880959"/>
          </a:xfrm>
          <a:prstGeom prst="round2DiagRect">
            <a:avLst>
              <a:gd name="adj1" fmla="val 34873"/>
              <a:gd name="adj2" fmla="val 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10" name="TextBox 9"/>
          <p:cNvSpPr txBox="1"/>
          <p:nvPr>
            <p:custDataLst>
              <p:tags r:id="rId7"/>
            </p:custDataLst>
          </p:nvPr>
        </p:nvSpPr>
        <p:spPr>
          <a:xfrm>
            <a:off x="1896776" y="2105564"/>
            <a:ext cx="490220" cy="3030707"/>
          </a:xfrm>
          <a:prstGeom prst="rect">
            <a:avLst/>
          </a:prstGeom>
          <a:noFill/>
        </p:spPr>
        <p:txBody>
          <a:bodyPr vert="eaVert" wrap="square" rtlCol="0">
            <a:spAutoFit/>
          </a:bodyPr>
          <a:lstStyle/>
          <a:p>
            <a:pPr algn="ctr"/>
            <a:r>
              <a:rPr lang="zh-CN" altLang="en-US" sz="2000" dirty="0">
                <a:solidFill>
                  <a:schemeClr val="lt1"/>
                </a:solidFill>
                <a:latin typeface="微软雅黑" panose="020B0503020204020204" pitchFamily="34" charset="-122"/>
                <a:ea typeface="微软雅黑" panose="020B0503020204020204" pitchFamily="34" charset="-122"/>
              </a:rPr>
              <a:t>高处作业前的安全要求</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11" name="矩形 10"/>
          <p:cNvSpPr/>
          <p:nvPr>
            <p:custDataLst>
              <p:tags r:id="rId8"/>
            </p:custDataLst>
          </p:nvPr>
        </p:nvSpPr>
        <p:spPr>
          <a:xfrm>
            <a:off x="2855640" y="1484785"/>
            <a:ext cx="8779890" cy="1014730"/>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高处作业前要制定高处作业应急预案，内容包括：作业人员紧急状况时的逃生路线和救护方法，现场应配备的救生设施和灭火器材等。有关人员应熟知应急预案的内容。</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custDataLst>
              <p:tags r:id="rId9"/>
            </p:custDataLst>
          </p:nvPr>
        </p:nvSpPr>
        <p:spPr>
          <a:xfrm>
            <a:off x="2862656" y="2378755"/>
            <a:ext cx="8605094" cy="398780"/>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在紧急状态下（有下列情况下进行的高处作业的）应执行单位的应急预案：</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custDataLst>
              <p:tags r:id="rId10"/>
            </p:custDataLst>
          </p:nvPr>
        </p:nvSpPr>
        <p:spPr>
          <a:xfrm>
            <a:off x="3257912" y="3029182"/>
            <a:ext cx="2790056" cy="1014730"/>
          </a:xfrm>
          <a:prstGeom prst="rect">
            <a:avLst/>
          </a:prstGeom>
          <a:solidFill>
            <a:schemeClr val="accent2"/>
          </a:solidFill>
          <a:ln>
            <a:solidFill>
              <a:schemeClr val="lt1">
                <a:lumMod val="95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遇有6级以上强风、浓雾等恶劣气候下的露天攀登与悬空高处作业；</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custDataLst>
              <p:tags r:id="rId11"/>
            </p:custDataLst>
          </p:nvPr>
        </p:nvSpPr>
        <p:spPr>
          <a:xfrm>
            <a:off x="6219742" y="3026826"/>
            <a:ext cx="4685945" cy="1014730"/>
          </a:xfrm>
          <a:prstGeom prst="rect">
            <a:avLst/>
          </a:prstGeom>
          <a:solidFill>
            <a:schemeClr val="accent2"/>
          </a:solidFill>
          <a:ln>
            <a:solidFill>
              <a:schemeClr val="lt1">
                <a:lumMod val="95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在临近有排放有毒、有害气体、粉尘的放空管线或烟囱的场所进行高处作业时，作业点的有毒物浓度不明。</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15" name="下箭头 14"/>
          <p:cNvSpPr/>
          <p:nvPr>
            <p:custDataLst>
              <p:tags r:id="rId12"/>
            </p:custDataLst>
          </p:nvPr>
        </p:nvSpPr>
        <p:spPr>
          <a:xfrm>
            <a:off x="4513582" y="2759154"/>
            <a:ext cx="360040" cy="300034"/>
          </a:xfrm>
          <a:prstGeom prst="downArrow">
            <a:avLst/>
          </a:prstGeom>
          <a:solidFill>
            <a:schemeClr val="accent4"/>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6" name="下箭头 15"/>
          <p:cNvSpPr/>
          <p:nvPr>
            <p:custDataLst>
              <p:tags r:id="rId13"/>
            </p:custDataLst>
          </p:nvPr>
        </p:nvSpPr>
        <p:spPr>
          <a:xfrm>
            <a:off x="8294958" y="2727823"/>
            <a:ext cx="360040" cy="300034"/>
          </a:xfrm>
          <a:prstGeom prst="downArrow">
            <a:avLst/>
          </a:prstGeom>
          <a:solidFill>
            <a:schemeClr val="accent4"/>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7" name="矩形 16"/>
          <p:cNvSpPr/>
          <p:nvPr>
            <p:custDataLst>
              <p:tags r:id="rId14"/>
            </p:custDataLst>
          </p:nvPr>
        </p:nvSpPr>
        <p:spPr>
          <a:xfrm>
            <a:off x="2810262" y="4047010"/>
            <a:ext cx="8779890" cy="706755"/>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高处作业前，作业单位现场负责人应对高处作业人员进行必要的安全教育，交代现场环境和作业安全要求以及作业中可能遇到意外时的处理和救护方法。</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custDataLst>
              <p:tags r:id="rId15"/>
            </p:custDataLst>
          </p:nvPr>
        </p:nvSpPr>
        <p:spPr>
          <a:xfrm>
            <a:off x="2818651" y="4766767"/>
            <a:ext cx="8779890" cy="1014730"/>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高处作业前，作业人员应查验《作业证》，检查验收安全措施落实后方可作业</a:t>
            </a:r>
            <a:r>
              <a:rPr lang="zh-CN"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高处</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作业人员应按照规定穿戴符合国家标准的劳动保护用品，安全带符合GB 6095的要求，安全帽符合GB 2811的要求等。作业前要检查。</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custDataLst>
              <p:tags r:id="rId16"/>
            </p:custDataLst>
          </p:nvPr>
        </p:nvSpPr>
        <p:spPr>
          <a:xfrm>
            <a:off x="1665032" y="254477"/>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高处作业安全规范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
        <p:nvSpPr>
          <p:cNvPr id="20" name="矩形 19"/>
          <p:cNvSpPr/>
          <p:nvPr>
            <p:custDataLst>
              <p:tags r:id="rId17"/>
            </p:custDataLst>
          </p:nvPr>
        </p:nvSpPr>
        <p:spPr>
          <a:xfrm>
            <a:off x="680055" y="1001375"/>
            <a:ext cx="3682220"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三、</a:t>
            </a:r>
            <a:r>
              <a:rPr lang="zh-CN" altLang="en-US" sz="2000" dirty="0">
                <a:solidFill>
                  <a:schemeClr val="dk1"/>
                </a:solidFill>
                <a:latin typeface="微软雅黑" panose="020B0503020204020204" pitchFamily="34" charset="-122"/>
                <a:ea typeface="微软雅黑" panose="020B0503020204020204" pitchFamily="34" charset="-122"/>
              </a:rPr>
              <a:t>高处作业安全要求与防护</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Tree>
    <p:custDataLst>
      <p:tags r:id="rId18"/>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7" name="任意多边形 6"/>
          <p:cNvSpPr/>
          <p:nvPr>
            <p:custDataLst>
              <p:tags r:id="rId5"/>
            </p:custDataLst>
          </p:nvPr>
        </p:nvSpPr>
        <p:spPr>
          <a:xfrm>
            <a:off x="1608963" y="1728543"/>
            <a:ext cx="288032" cy="3816424"/>
          </a:xfrm>
          <a:custGeom>
            <a:avLst/>
            <a:gdLst>
              <a:gd name="connsiteX0" fmla="*/ 288032 w 288032"/>
              <a:gd name="connsiteY0" fmla="*/ 3816424 h 3816424"/>
              <a:gd name="connsiteX1" fmla="*/ 264357 w 288032"/>
              <a:gd name="connsiteY1" fmla="*/ 3816097 h 3816424"/>
              <a:gd name="connsiteX2" fmla="*/ 144016 w 288032"/>
              <a:gd name="connsiteY2" fmla="*/ 3792421 h 3816424"/>
              <a:gd name="connsiteX3" fmla="*/ 144016 w 288032"/>
              <a:gd name="connsiteY3" fmla="*/ 1932214 h 3816424"/>
              <a:gd name="connsiteX4" fmla="*/ 0 w 288032"/>
              <a:gd name="connsiteY4" fmla="*/ 1908212 h 3816424"/>
              <a:gd name="connsiteX5" fmla="*/ 144016 w 288032"/>
              <a:gd name="connsiteY5" fmla="*/ 1884210 h 3816424"/>
              <a:gd name="connsiteX6" fmla="*/ 144016 w 288032"/>
              <a:gd name="connsiteY6" fmla="*/ 24002 h 3816424"/>
              <a:gd name="connsiteX7" fmla="*/ 264357 w 288032"/>
              <a:gd name="connsiteY7" fmla="*/ 327 h 3816424"/>
              <a:gd name="connsiteX8" fmla="*/ 288032 w 288032"/>
              <a:gd name="connsiteY8" fmla="*/ 0 h 3816424"/>
              <a:gd name="connsiteX9" fmla="*/ 288032 w 288032"/>
              <a:gd name="connsiteY9" fmla="*/ 3816424 h 3816424"/>
              <a:gd name="connsiteX0-1" fmla="*/ 288032 w 288032"/>
              <a:gd name="connsiteY0-2" fmla="*/ 3816424 h 3816424"/>
              <a:gd name="connsiteX1-3" fmla="*/ 264357 w 288032"/>
              <a:gd name="connsiteY1-4" fmla="*/ 3816097 h 3816424"/>
              <a:gd name="connsiteX2-5" fmla="*/ 144016 w 288032"/>
              <a:gd name="connsiteY2-6" fmla="*/ 3792421 h 3816424"/>
              <a:gd name="connsiteX3-7" fmla="*/ 144016 w 288032"/>
              <a:gd name="connsiteY3-8" fmla="*/ 1932214 h 3816424"/>
              <a:gd name="connsiteX4-9" fmla="*/ 0 w 288032"/>
              <a:gd name="connsiteY4-10" fmla="*/ 1908212 h 3816424"/>
              <a:gd name="connsiteX5-11" fmla="*/ 144016 w 288032"/>
              <a:gd name="connsiteY5-12" fmla="*/ 1884210 h 3816424"/>
              <a:gd name="connsiteX6-13" fmla="*/ 144016 w 288032"/>
              <a:gd name="connsiteY6-14" fmla="*/ 24002 h 3816424"/>
              <a:gd name="connsiteX7-15" fmla="*/ 264357 w 288032"/>
              <a:gd name="connsiteY7-16" fmla="*/ 327 h 3816424"/>
              <a:gd name="connsiteX8-17" fmla="*/ 288032 w 288032"/>
              <a:gd name="connsiteY8-18" fmla="*/ 0 h 38164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88032" h="3816424" stroke="0" extrusionOk="0">
                <a:moveTo>
                  <a:pt x="288032" y="3816424"/>
                </a:moveTo>
                <a:cubicBezTo>
                  <a:pt x="280100" y="3816424"/>
                  <a:pt x="272181" y="3816315"/>
                  <a:pt x="264357" y="3816097"/>
                </a:cubicBezTo>
                <a:cubicBezTo>
                  <a:pt x="194914" y="3814168"/>
                  <a:pt x="144016" y="3804155"/>
                  <a:pt x="144016" y="3792421"/>
                </a:cubicBezTo>
                <a:lnTo>
                  <a:pt x="144016" y="1932214"/>
                </a:lnTo>
                <a:cubicBezTo>
                  <a:pt x="144016" y="1918958"/>
                  <a:pt x="79538" y="1908212"/>
                  <a:pt x="0" y="1908212"/>
                </a:cubicBezTo>
                <a:cubicBezTo>
                  <a:pt x="79538" y="1908212"/>
                  <a:pt x="144016" y="1897466"/>
                  <a:pt x="144016" y="1884210"/>
                </a:cubicBezTo>
                <a:lnTo>
                  <a:pt x="144016" y="24002"/>
                </a:lnTo>
                <a:cubicBezTo>
                  <a:pt x="144016" y="12269"/>
                  <a:pt x="194914" y="2256"/>
                  <a:pt x="264357" y="327"/>
                </a:cubicBezTo>
                <a:cubicBezTo>
                  <a:pt x="272181" y="110"/>
                  <a:pt x="280100" y="0"/>
                  <a:pt x="288032" y="0"/>
                </a:cubicBezTo>
                <a:lnTo>
                  <a:pt x="288032" y="3816424"/>
                </a:lnTo>
                <a:close/>
              </a:path>
              <a:path w="288032" h="3816424" fill="none">
                <a:moveTo>
                  <a:pt x="288032" y="3816424"/>
                </a:moveTo>
                <a:cubicBezTo>
                  <a:pt x="280100" y="3816424"/>
                  <a:pt x="272181" y="3816315"/>
                  <a:pt x="264357" y="3816097"/>
                </a:cubicBezTo>
                <a:cubicBezTo>
                  <a:pt x="194914" y="3814168"/>
                  <a:pt x="144016" y="3804155"/>
                  <a:pt x="144016" y="3792421"/>
                </a:cubicBezTo>
                <a:lnTo>
                  <a:pt x="144016" y="1932214"/>
                </a:lnTo>
                <a:cubicBezTo>
                  <a:pt x="144016" y="1918958"/>
                  <a:pt x="79538" y="1908212"/>
                  <a:pt x="0" y="1908212"/>
                </a:cubicBezTo>
                <a:cubicBezTo>
                  <a:pt x="79538" y="1908212"/>
                  <a:pt x="144016" y="1897466"/>
                  <a:pt x="144016" y="1884210"/>
                </a:cubicBezTo>
                <a:lnTo>
                  <a:pt x="144016" y="24002"/>
                </a:lnTo>
                <a:cubicBezTo>
                  <a:pt x="144016" y="12269"/>
                  <a:pt x="194914" y="2256"/>
                  <a:pt x="264357" y="327"/>
                </a:cubicBezTo>
                <a:cubicBezTo>
                  <a:pt x="272181" y="110"/>
                  <a:pt x="280100" y="0"/>
                  <a:pt x="288032" y="0"/>
                </a:cubicBezTo>
              </a:path>
            </a:pathLst>
          </a:custGeom>
          <a:ln>
            <a:solidFill>
              <a:srgbClr val="7030A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 name="对角圆角矩形 7"/>
          <p:cNvSpPr/>
          <p:nvPr>
            <p:custDataLst>
              <p:tags r:id="rId6"/>
            </p:custDataLst>
          </p:nvPr>
        </p:nvSpPr>
        <p:spPr>
          <a:xfrm>
            <a:off x="905363" y="1883553"/>
            <a:ext cx="648072" cy="3072060"/>
          </a:xfrm>
          <a:prstGeom prst="round2DiagRect">
            <a:avLst>
              <a:gd name="adj1" fmla="val 34873"/>
              <a:gd name="adj2" fmla="val 0"/>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9" name="TextBox 8"/>
          <p:cNvSpPr txBox="1"/>
          <p:nvPr>
            <p:custDataLst>
              <p:tags r:id="rId7"/>
            </p:custDataLst>
          </p:nvPr>
        </p:nvSpPr>
        <p:spPr>
          <a:xfrm>
            <a:off x="948819" y="1917109"/>
            <a:ext cx="490220" cy="2931508"/>
          </a:xfrm>
          <a:prstGeom prst="rect">
            <a:avLst/>
          </a:prstGeom>
          <a:noFill/>
        </p:spPr>
        <p:txBody>
          <a:bodyPr vert="eaVert" wrap="square" rtlCol="0">
            <a:spAutoFit/>
          </a:bodyPr>
          <a:lstStyle/>
          <a:p>
            <a:pPr algn="ctr"/>
            <a:r>
              <a:rPr lang="zh-CN" altLang="en-US" sz="2000" dirty="0">
                <a:solidFill>
                  <a:schemeClr val="lt1"/>
                </a:solidFill>
                <a:latin typeface="微软雅黑" panose="020B0503020204020204" pitchFamily="34" charset="-122"/>
                <a:ea typeface="微软雅黑" panose="020B0503020204020204" pitchFamily="34" charset="-122"/>
              </a:rPr>
              <a:t>高处作业前的安全要求</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8"/>
            </p:custDataLst>
          </p:nvPr>
        </p:nvSpPr>
        <p:spPr>
          <a:xfrm>
            <a:off x="1896995" y="1542582"/>
            <a:ext cx="7649676" cy="398780"/>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12.</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高处作业前作业单位应制定安全措施并填入《作业证》内。</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custDataLst>
              <p:tags r:id="rId9"/>
            </p:custDataLst>
          </p:nvPr>
        </p:nvSpPr>
        <p:spPr>
          <a:xfrm>
            <a:off x="1898727" y="1953823"/>
            <a:ext cx="7935976" cy="398780"/>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高处作业使用的材料、器具、设备应符合有关安全标准要求。</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custDataLst>
              <p:tags r:id="rId10"/>
            </p:custDataLst>
          </p:nvPr>
        </p:nvSpPr>
        <p:spPr>
          <a:xfrm>
            <a:off x="1898726" y="2380684"/>
            <a:ext cx="9871027" cy="1014730"/>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高处作业用的脚手架的搭设应符合国家有关标准。高处作业应根据实际要求配备符合安全要求的吊笼、梯子、防护围栏、挡脚板等。跳板应符合安全要求，两端应捆绑牢固。作业前，应检查所用的安全设施是否坚固、牢靠。夜间高处作业应有充足的照明。</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custDataLst>
              <p:tags r:id="rId11"/>
            </p:custDataLst>
          </p:nvPr>
        </p:nvSpPr>
        <p:spPr>
          <a:xfrm>
            <a:off x="1896994" y="3391630"/>
            <a:ext cx="9939871" cy="1014730"/>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供高处作业人员上下用的梯道、电梯、吊笼等要符合有关标准要求；作业人员上下时要有可靠的安全措施。固定式钢直梯和钢斜梯应符合GB 4053.1和GB 4053.2的要求，便携式木梯和便携式金属梯，应符合GB 7059和GB 12142的要求</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custDataLst>
              <p:tags r:id="rId12"/>
            </p:custDataLst>
          </p:nvPr>
        </p:nvSpPr>
        <p:spPr>
          <a:xfrm>
            <a:off x="1898727" y="4446486"/>
            <a:ext cx="9728414" cy="1322070"/>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16.</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便携式木梯和便携式金属梯梯脚底部应坚实，不得垫高使用。踏板不得有缺档。梯子的上端应有固定措施。立梯工作角度以75°±5°为宜。梯子如需接长使用，应有可靠的连接措施，且接头不得超过1处。连接后梯梁的强度，不应低于单梯梯梁的强度。折梯使用时上部夹角以35°～45°为宜，铰链应牢固，并应有可靠的拉撑措施。</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custDataLst>
              <p:tags r:id="rId13"/>
            </p:custDataLst>
          </p:nvPr>
        </p:nvSpPr>
        <p:spPr>
          <a:xfrm>
            <a:off x="1665032" y="254477"/>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高处作业安全规范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
        <p:nvSpPr>
          <p:cNvPr id="16" name="矩形 15"/>
          <p:cNvSpPr/>
          <p:nvPr>
            <p:custDataLst>
              <p:tags r:id="rId14"/>
            </p:custDataLst>
          </p:nvPr>
        </p:nvSpPr>
        <p:spPr>
          <a:xfrm>
            <a:off x="680055" y="1001375"/>
            <a:ext cx="3682220"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三、</a:t>
            </a:r>
            <a:r>
              <a:rPr lang="zh-CN" altLang="en-US" sz="2000" dirty="0">
                <a:solidFill>
                  <a:schemeClr val="dk1"/>
                </a:solidFill>
                <a:latin typeface="微软雅黑" panose="020B0503020204020204" pitchFamily="34" charset="-122"/>
                <a:ea typeface="微软雅黑" panose="020B0503020204020204" pitchFamily="34" charset="-122"/>
              </a:rPr>
              <a:t>高处作业安全要求与防护</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Tree>
    <p:custDataLst>
      <p:tags r:id="rId15"/>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4" name="Object 901"/>
          <p:cNvSpPr txBox="1"/>
          <p:nvPr>
            <p:custDataLst>
              <p:tags r:id="rId5"/>
            </p:custDataLst>
          </p:nvPr>
        </p:nvSpPr>
        <p:spPr>
          <a:xfrm>
            <a:off x="609600" y="609486"/>
            <a:ext cx="10972800" cy="752475"/>
          </a:xfrm>
          <a:prstGeom prst="rect">
            <a:avLst/>
          </a:prstGeom>
        </p:spPr>
        <p:txBody>
          <a:bodyPr vert="horz" lIns="63500" tIns="25400" rIns="63500" bIns="25400" rtlCol="0" anchor="b" anchorCtr="0">
            <a:normAutofit/>
          </a:bodyPr>
          <a:p>
            <a:pPr marL="0" indent="0" algn="l" fontAlgn="auto">
              <a:lnSpc>
                <a:spcPct val="100000"/>
              </a:lnSpc>
              <a:spcBef>
                <a:spcPts val="0"/>
              </a:spcBef>
              <a:spcAft>
                <a:spcPts val="0"/>
              </a:spcAft>
              <a:buSzPct val="100000"/>
              <a:buNone/>
            </a:pPr>
            <a:r>
              <a:rPr lang="zh-CN" altLang="en-US" sz="4300" b="1" i="0" spc="320" dirty="0">
                <a:solidFill>
                  <a:schemeClr val="accent1">
                    <a:lumMod val="75000"/>
                  </a:schemeClr>
                </a:solidFill>
                <a:latin typeface="微软雅黑" panose="020B0503020204020204" pitchFamily="34" charset="-122"/>
                <a:ea typeface="微软雅黑" panose="020B0503020204020204" pitchFamily="34" charset="-122"/>
              </a:rPr>
              <a:t>高处作业安全规范</a:t>
            </a:r>
            <a:endParaRPr lang="zh-CN" altLang="en-US" sz="4300" b="1" i="0" spc="32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Object 902"/>
          <p:cNvSpPr txBox="1"/>
          <p:nvPr>
            <p:custDataLst>
              <p:tags r:id="rId6"/>
            </p:custDataLst>
          </p:nvPr>
        </p:nvSpPr>
        <p:spPr>
          <a:xfrm>
            <a:off x="609600" y="1387361"/>
            <a:ext cx="10972800" cy="377202"/>
          </a:xfrm>
          <a:prstGeom prst="rect">
            <a:avLst/>
          </a:prstGeom>
        </p:spPr>
        <p:txBody>
          <a:bodyPr vert="horz" lIns="63500" tIns="25400" rIns="63500" bIns="25400" rtlCol="0" anchor="t" anchorCtr="0">
            <a:normAutofit/>
          </a:bodyPr>
          <a:p>
            <a:pPr marL="0" indent="0" algn="l" fontAlgn="auto">
              <a:lnSpc>
                <a:spcPct val="100000"/>
              </a:lnSpc>
              <a:spcBef>
                <a:spcPts val="0"/>
              </a:spcBef>
              <a:spcAft>
                <a:spcPts val="0"/>
              </a:spcAft>
              <a:buSzPct val="100000"/>
              <a:buNone/>
            </a:pPr>
            <a:r>
              <a:rPr lang="zh-CN" altLang="en-US" sz="2000" spc="80" dirty="0">
                <a:solidFill>
                  <a:schemeClr val="dk1"/>
                </a:solidFill>
                <a:latin typeface="微软雅黑" panose="020B0503020204020204" pitchFamily="34" charset="-122"/>
                <a:ea typeface="微软雅黑" panose="020B0503020204020204" pitchFamily="34" charset="-122"/>
              </a:rPr>
              <a:t>三、高处作业安全要求与防护</a:t>
            </a:r>
            <a:endParaRPr lang="zh-CN" altLang="en-US" sz="2000" spc="80" dirty="0">
              <a:solidFill>
                <a:schemeClr val="dk1"/>
              </a:solidFill>
              <a:latin typeface="微软雅黑" panose="020B0503020204020204" pitchFamily="34" charset="-122"/>
              <a:ea typeface="微软雅黑" panose="020B0503020204020204" pitchFamily="34" charset="-122"/>
            </a:endParaRPr>
          </a:p>
        </p:txBody>
      </p:sp>
      <p:sp>
        <p:nvSpPr>
          <p:cNvPr id="6" name="矩形 5"/>
          <p:cNvSpPr/>
          <p:nvPr>
            <p:custDataLst>
              <p:tags r:id="rId7"/>
            </p:custDataLst>
          </p:nvPr>
        </p:nvSpPr>
        <p:spPr>
          <a:xfrm>
            <a:off x="0" y="2069350"/>
            <a:ext cx="12192000" cy="5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itle 6"/>
          <p:cNvSpPr txBox="1"/>
          <p:nvPr>
            <p:custDataLst>
              <p:tags r:id="rId8"/>
            </p:custDataLst>
          </p:nvPr>
        </p:nvSpPr>
        <p:spPr>
          <a:xfrm>
            <a:off x="609600" y="2371318"/>
            <a:ext cx="4431792" cy="3877195"/>
          </a:xfrm>
          <a:prstGeom prst="rect">
            <a:avLst/>
          </a:prstGeom>
          <a:noFill/>
          <a:ln w="3175">
            <a:noFill/>
            <a:prstDash val="dash"/>
          </a:ln>
        </p:spPr>
        <p:txBody>
          <a:bodyPr wrap="square" lIns="63500" tIns="25400" rIns="63500" bIns="25400" anchor="t" anchorCtr="0">
            <a:normAutofit fontScale="90000"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ea1JpnChsDbPeriod"/>
            </a:pPr>
            <a:r>
              <a:rPr lang="en-US"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高处作业应设监护人对高处作业人员进行监护，监护人应坚守岗位。</a:t>
            </a:r>
            <a:endParaRPr lang="en-US"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400050" algn="l" fontAlgn="ctr">
              <a:lnSpc>
                <a:spcPct val="130000"/>
              </a:lnSpc>
              <a:spcBef>
                <a:spcPts val="1000"/>
              </a:spcBef>
              <a:spcAft>
                <a:spcPts val="0"/>
              </a:spcAft>
              <a:buSzPct val="100000"/>
              <a:buFont typeface="+mj-ea"/>
              <a:buAutoNum type="ea1JpnChsDbPeriod"/>
            </a:pPr>
            <a:r>
              <a:rPr lang="en-US"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作业中应正确使用防坠落用品与登高器具、设备。高处作业人员应系用与作业内容相适应的安全带，安全带应系挂在作业处上方的牢固构件上或专为挂安全带用的钢架或钢丝绳上，不得系挂在移动或不牢固的物件上；不得系挂在有尖锐棱角的部位。安全带不得低挂高用。系安全带后应检查扣环是否扣牢。</a:t>
            </a:r>
            <a:endParaRPr lang="en-US"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zh-CN"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高处作业中的安全要求与防护</a:t>
            </a:r>
            <a:endParaRPr lang="zh-CN" altLang="zh-CN" sz="16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Title 6"/>
          <p:cNvSpPr txBox="1"/>
          <p:nvPr>
            <p:custDataLst>
              <p:tags r:id="rId9"/>
            </p:custDataLst>
          </p:nvPr>
        </p:nvSpPr>
        <p:spPr>
          <a:xfrm>
            <a:off x="5498592" y="2371318"/>
            <a:ext cx="6083808" cy="387719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作业场所有坠落可能的物件，应一律先行撤除或加以固定。高处作业所使用的工具、材料、零件等应装入工具袋，上下时手中不得持物。工具在使用时应系安全绳，不用时放入工具袋中。不得投掷工具、材料及其他物品。易滑动、易滚动的工具、材料堆放在脚手架上时，应采取防止坠落措施。高处作业中所用的物料，应堆放平稳，不妨碍通行和装卸。作业中的走道、通道板和登高用具，应随时清扫干净；拆卸下的物件及余料和废料均应及时清理运走，不得任意乱置或向下丢弃。</a:t>
            </a:r>
            <a:endParaRPr lang="en-US" altLang="zh-CN"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pic>
        <p:nvPicPr>
          <p:cNvPr id="10" name="Picture 9"/>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2521285" y="3509343"/>
            <a:ext cx="1814717" cy="504878"/>
          </a:xfrm>
          <a:prstGeom prst="rect">
            <a:avLst/>
          </a:prstGeom>
          <a:noFill/>
          <a:ln w="9525">
            <a:noFill/>
            <a:miter lim="800000"/>
            <a:headEnd/>
            <a:tailEnd/>
          </a:ln>
        </p:spPr>
      </p:pic>
      <p:pic>
        <p:nvPicPr>
          <p:cNvPr id="26" name="Picture 9"/>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5203729" y="1466839"/>
            <a:ext cx="1630125" cy="508007"/>
          </a:xfrm>
          <a:prstGeom prst="rect">
            <a:avLst/>
          </a:prstGeom>
          <a:noFill/>
          <a:ln w="9525">
            <a:solidFill>
              <a:srgbClr val="006600"/>
            </a:solidFill>
            <a:miter lim="800000"/>
            <a:headEnd/>
            <a:tailEnd/>
          </a:ln>
        </p:spPr>
      </p:pic>
      <p:sp>
        <p:nvSpPr>
          <p:cNvPr id="8197" name="TextBox 26"/>
          <p:cNvSpPr txBox="1">
            <a:spLocks noChangeArrowheads="1"/>
          </p:cNvSpPr>
          <p:nvPr/>
        </p:nvSpPr>
        <p:spPr bwMode="auto">
          <a:xfrm>
            <a:off x="4981575" y="1457325"/>
            <a:ext cx="19812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ctr" eaLnBrk="1" hangingPunct="1">
              <a:spcBef>
                <a:spcPct val="0"/>
              </a:spcBef>
              <a:buClrTx/>
              <a:buSzTx/>
              <a:buFont typeface="Arial" panose="020B0604020202020204" pitchFamily="34" charset="0"/>
              <a:buNone/>
            </a:pPr>
            <a:r>
              <a:rPr lang="zh-CN" altLang="en-US" sz="2800" b="1" dirty="0">
                <a:solidFill>
                  <a:srgbClr val="0099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现场作业</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8" name="Picture 9"/>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4167173" y="2500306"/>
            <a:ext cx="1357322" cy="508007"/>
          </a:xfrm>
          <a:prstGeom prst="rect">
            <a:avLst/>
          </a:prstGeom>
          <a:noFill/>
          <a:ln w="9525">
            <a:noFill/>
            <a:miter lim="800000"/>
            <a:headEnd/>
            <a:tailEnd/>
          </a:ln>
        </p:spPr>
      </p:pic>
      <p:sp>
        <p:nvSpPr>
          <p:cNvPr id="8199" name="TextBox 28"/>
          <p:cNvSpPr txBox="1">
            <a:spLocks noChangeArrowheads="1"/>
          </p:cNvSpPr>
          <p:nvPr/>
        </p:nvSpPr>
        <p:spPr bwMode="auto">
          <a:xfrm>
            <a:off x="4167188" y="2571751"/>
            <a:ext cx="1357312"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ctr" eaLnBrk="1" hangingPunct="1">
              <a:spcBef>
                <a:spcPct val="0"/>
              </a:spcBef>
              <a:buClrTx/>
              <a:buSzTx/>
              <a:buFont typeface="Arial" panose="020B0604020202020204" pitchFamily="34" charset="0"/>
              <a:buNone/>
            </a:pPr>
            <a:r>
              <a:rPr lang="zh-CN" altLang="en-US" sz="2000" b="1">
                <a:solidFill>
                  <a:schemeClr val="lt1"/>
                </a:solidFill>
                <a:latin typeface="微软雅黑" panose="020B0503020204020204" pitchFamily="34" charset="-122"/>
                <a:ea typeface="微软雅黑" panose="020B0503020204020204" pitchFamily="34" charset="-122"/>
              </a:rPr>
              <a:t>特殊作业</a:t>
            </a:r>
            <a:endParaRPr lang="zh-CN" altLang="en-US" sz="2000" b="1">
              <a:solidFill>
                <a:schemeClr val="lt1"/>
              </a:solidFill>
              <a:latin typeface="微软雅黑" panose="020B0503020204020204" pitchFamily="34" charset="-122"/>
              <a:ea typeface="微软雅黑" panose="020B0503020204020204" pitchFamily="34" charset="-122"/>
            </a:endParaRPr>
          </a:p>
        </p:txBody>
      </p:sp>
      <p:pic>
        <p:nvPicPr>
          <p:cNvPr id="30" name="Picture 9"/>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238876" y="2500306"/>
            <a:ext cx="1285884" cy="508007"/>
          </a:xfrm>
          <a:prstGeom prst="rect">
            <a:avLst/>
          </a:prstGeom>
          <a:noFill/>
          <a:ln w="9525">
            <a:noFill/>
            <a:miter lim="800000"/>
            <a:headEnd/>
            <a:tailEnd/>
          </a:ln>
        </p:spPr>
      </p:pic>
      <p:pic>
        <p:nvPicPr>
          <p:cNvPr id="32" name="Picture 9"/>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8058261" y="2520944"/>
            <a:ext cx="2674882" cy="508007"/>
          </a:xfrm>
          <a:prstGeom prst="rect">
            <a:avLst/>
          </a:prstGeom>
          <a:noFill/>
          <a:ln w="9525">
            <a:noFill/>
            <a:miter lim="800000"/>
            <a:headEnd/>
            <a:tailEnd/>
          </a:ln>
        </p:spPr>
      </p:pic>
      <p:pic>
        <p:nvPicPr>
          <p:cNvPr id="34" name="Picture 9"/>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2217710" y="4426279"/>
            <a:ext cx="857256" cy="675792"/>
          </a:xfrm>
          <a:prstGeom prst="rect">
            <a:avLst/>
          </a:prstGeom>
          <a:noFill/>
          <a:ln w="9525">
            <a:noFill/>
            <a:miter lim="800000"/>
            <a:headEnd/>
            <a:tailEnd/>
          </a:ln>
        </p:spPr>
      </p:pic>
      <p:sp>
        <p:nvSpPr>
          <p:cNvPr id="8203" name="TextBox 34"/>
          <p:cNvSpPr txBox="1">
            <a:spLocks noChangeArrowheads="1"/>
          </p:cNvSpPr>
          <p:nvPr/>
        </p:nvSpPr>
        <p:spPr bwMode="auto">
          <a:xfrm>
            <a:off x="2209800" y="4419600"/>
            <a:ext cx="85725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ctr" eaLnBrk="1" hangingPunct="1">
              <a:spcBef>
                <a:spcPct val="0"/>
              </a:spcBef>
              <a:buClrTx/>
              <a:buSzTx/>
              <a:buFont typeface="Arial" panose="020B0604020202020204" pitchFamily="34" charset="0"/>
              <a:buNone/>
            </a:pPr>
            <a:r>
              <a:rPr lang="zh-CN" altLang="en-US" sz="2000" b="1">
                <a:solidFill>
                  <a:schemeClr val="lt1"/>
                </a:solidFill>
                <a:latin typeface="微软雅黑" panose="020B0503020204020204" pitchFamily="34" charset="-122"/>
                <a:ea typeface="微软雅黑" panose="020B0503020204020204" pitchFamily="34" charset="-122"/>
              </a:rPr>
              <a:t>动火作业</a:t>
            </a:r>
            <a:endParaRPr lang="zh-CN" altLang="en-US" sz="2000" b="1">
              <a:solidFill>
                <a:schemeClr val="lt1"/>
              </a:solidFill>
              <a:latin typeface="微软雅黑" panose="020B0503020204020204" pitchFamily="34" charset="-122"/>
              <a:ea typeface="微软雅黑" panose="020B0503020204020204" pitchFamily="34" charset="-122"/>
            </a:endParaRPr>
          </a:p>
        </p:txBody>
      </p:sp>
      <p:pic>
        <p:nvPicPr>
          <p:cNvPr id="36" name="Picture 9"/>
          <p:cNvPicPr>
            <a:picLocks noChangeAspect="1" noChangeArrowheads="1"/>
          </p:cNvPicPr>
          <p:nvPr/>
        </p:nvPicPr>
        <p:blipFill>
          <a:blip r:embed="rId8" cstate="print">
            <a:duotone>
              <a:schemeClr val="accent1">
                <a:shade val="45000"/>
                <a:satMod val="135000"/>
              </a:schemeClr>
              <a:prstClr val="white"/>
            </a:duotone>
          </a:blip>
          <a:srcRect/>
          <a:stretch>
            <a:fillRect/>
          </a:stretch>
        </p:blipFill>
        <p:spPr bwMode="auto">
          <a:xfrm>
            <a:off x="5338739" y="3511550"/>
            <a:ext cx="1985981" cy="508007"/>
          </a:xfrm>
          <a:prstGeom prst="rect">
            <a:avLst/>
          </a:prstGeom>
          <a:noFill/>
          <a:ln w="9525">
            <a:noFill/>
            <a:miter lim="800000"/>
            <a:headEnd/>
            <a:tailEnd/>
          </a:ln>
        </p:spPr>
      </p:pic>
      <p:pic>
        <p:nvPicPr>
          <p:cNvPr id="52" name="Picture 9"/>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3203554" y="4425955"/>
            <a:ext cx="857256" cy="642941"/>
          </a:xfrm>
          <a:prstGeom prst="rect">
            <a:avLst/>
          </a:prstGeom>
          <a:noFill/>
          <a:ln w="9525">
            <a:noFill/>
            <a:miter lim="800000"/>
            <a:headEnd/>
            <a:tailEnd/>
          </a:ln>
        </p:spPr>
      </p:pic>
      <p:sp>
        <p:nvSpPr>
          <p:cNvPr id="8206" name="TextBox 52"/>
          <p:cNvSpPr txBox="1">
            <a:spLocks noChangeArrowheads="1"/>
          </p:cNvSpPr>
          <p:nvPr/>
        </p:nvSpPr>
        <p:spPr bwMode="auto">
          <a:xfrm>
            <a:off x="3200400" y="4419600"/>
            <a:ext cx="85725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ctr" eaLnBrk="1" hangingPunct="1">
              <a:spcBef>
                <a:spcPct val="0"/>
              </a:spcBef>
              <a:buClrTx/>
              <a:buSzTx/>
              <a:buFont typeface="Arial" panose="020B0604020202020204" pitchFamily="34" charset="0"/>
              <a:buNone/>
            </a:pPr>
            <a:r>
              <a:rPr lang="zh-CN" altLang="en-US" sz="2000" b="1">
                <a:solidFill>
                  <a:schemeClr val="lt1"/>
                </a:solidFill>
                <a:latin typeface="微软雅黑" panose="020B0503020204020204" pitchFamily="34" charset="-122"/>
                <a:ea typeface="微软雅黑" panose="020B0503020204020204" pitchFamily="34" charset="-122"/>
              </a:rPr>
              <a:t>吊装作业</a:t>
            </a:r>
            <a:endParaRPr lang="zh-CN" altLang="en-US" sz="2000" b="1">
              <a:solidFill>
                <a:schemeClr val="lt1"/>
              </a:solidFill>
              <a:latin typeface="微软雅黑" panose="020B0503020204020204" pitchFamily="34" charset="-122"/>
              <a:ea typeface="微软雅黑" panose="020B0503020204020204" pitchFamily="34" charset="-122"/>
            </a:endParaRPr>
          </a:p>
        </p:txBody>
      </p:sp>
      <p:pic>
        <p:nvPicPr>
          <p:cNvPr id="54" name="Picture 9"/>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4119548" y="4425955"/>
            <a:ext cx="857256" cy="642941"/>
          </a:xfrm>
          <a:prstGeom prst="rect">
            <a:avLst/>
          </a:prstGeom>
          <a:noFill/>
          <a:ln w="9525">
            <a:noFill/>
            <a:miter lim="800000"/>
            <a:headEnd/>
            <a:tailEnd/>
          </a:ln>
        </p:spPr>
      </p:pic>
      <p:sp>
        <p:nvSpPr>
          <p:cNvPr id="8208" name="TextBox 54"/>
          <p:cNvSpPr txBox="1">
            <a:spLocks noChangeArrowheads="1"/>
          </p:cNvSpPr>
          <p:nvPr/>
        </p:nvSpPr>
        <p:spPr bwMode="auto">
          <a:xfrm>
            <a:off x="4114800" y="4419600"/>
            <a:ext cx="85725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ctr" eaLnBrk="1" hangingPunct="1">
              <a:spcBef>
                <a:spcPct val="0"/>
              </a:spcBef>
              <a:buClrTx/>
              <a:buSzTx/>
              <a:buFont typeface="Arial" panose="020B0604020202020204" pitchFamily="34" charset="0"/>
              <a:buNone/>
            </a:pPr>
            <a:r>
              <a:rPr lang="zh-CN" altLang="en-US" sz="2000" b="1">
                <a:solidFill>
                  <a:schemeClr val="lt1"/>
                </a:solidFill>
                <a:latin typeface="微软雅黑" panose="020B0503020204020204" pitchFamily="34" charset="-122"/>
                <a:ea typeface="微软雅黑" panose="020B0503020204020204" pitchFamily="34" charset="-122"/>
              </a:rPr>
              <a:t>高处作业</a:t>
            </a:r>
            <a:endParaRPr lang="zh-CN" altLang="en-US" sz="2000" b="1">
              <a:solidFill>
                <a:schemeClr val="lt1"/>
              </a:solidFill>
              <a:latin typeface="微软雅黑" panose="020B0503020204020204" pitchFamily="34" charset="-122"/>
              <a:ea typeface="微软雅黑" panose="020B0503020204020204" pitchFamily="34" charset="-122"/>
            </a:endParaRPr>
          </a:p>
        </p:txBody>
      </p:sp>
      <p:pic>
        <p:nvPicPr>
          <p:cNvPr id="56" name="Picture 9"/>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5037130" y="4425955"/>
            <a:ext cx="857256" cy="642941"/>
          </a:xfrm>
          <a:prstGeom prst="rect">
            <a:avLst/>
          </a:prstGeom>
          <a:noFill/>
          <a:ln w="9525">
            <a:noFill/>
            <a:miter lim="800000"/>
            <a:headEnd/>
            <a:tailEnd/>
          </a:ln>
        </p:spPr>
      </p:pic>
      <p:sp>
        <p:nvSpPr>
          <p:cNvPr id="8210" name="TextBox 56"/>
          <p:cNvSpPr txBox="1">
            <a:spLocks noChangeArrowheads="1"/>
          </p:cNvSpPr>
          <p:nvPr/>
        </p:nvSpPr>
        <p:spPr bwMode="auto">
          <a:xfrm>
            <a:off x="5029200" y="4419600"/>
            <a:ext cx="85725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ctr" eaLnBrk="1" hangingPunct="1">
              <a:spcBef>
                <a:spcPct val="0"/>
              </a:spcBef>
              <a:buClrTx/>
              <a:buSzTx/>
              <a:buFont typeface="Arial" panose="020B0604020202020204" pitchFamily="34" charset="0"/>
              <a:buNone/>
            </a:pPr>
            <a:r>
              <a:rPr lang="zh-CN" altLang="en-US" sz="2000" b="1">
                <a:solidFill>
                  <a:schemeClr val="lt1"/>
                </a:solidFill>
                <a:latin typeface="微软雅黑" panose="020B0503020204020204" pitchFamily="34" charset="-122"/>
                <a:ea typeface="微软雅黑" panose="020B0503020204020204" pitchFamily="34" charset="-122"/>
              </a:rPr>
              <a:t>动土作业</a:t>
            </a:r>
            <a:endParaRPr lang="zh-CN" altLang="en-US" sz="2000" b="1">
              <a:solidFill>
                <a:schemeClr val="lt1"/>
              </a:solidFill>
              <a:latin typeface="微软雅黑" panose="020B0503020204020204" pitchFamily="34" charset="-122"/>
              <a:ea typeface="微软雅黑" panose="020B0503020204020204" pitchFamily="34" charset="-122"/>
            </a:endParaRPr>
          </a:p>
        </p:txBody>
      </p:sp>
      <p:pic>
        <p:nvPicPr>
          <p:cNvPr id="58" name="Picture 9"/>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5946774" y="4425955"/>
            <a:ext cx="857256" cy="642941"/>
          </a:xfrm>
          <a:prstGeom prst="rect">
            <a:avLst/>
          </a:prstGeom>
          <a:noFill/>
          <a:ln w="9525">
            <a:noFill/>
            <a:miter lim="800000"/>
            <a:headEnd/>
            <a:tailEnd/>
          </a:ln>
        </p:spPr>
      </p:pic>
      <p:sp>
        <p:nvSpPr>
          <p:cNvPr id="8212" name="TextBox 58"/>
          <p:cNvSpPr txBox="1">
            <a:spLocks noChangeArrowheads="1"/>
          </p:cNvSpPr>
          <p:nvPr/>
        </p:nvSpPr>
        <p:spPr bwMode="auto">
          <a:xfrm>
            <a:off x="5943600" y="4419600"/>
            <a:ext cx="85725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ctr" eaLnBrk="1" hangingPunct="1">
              <a:spcBef>
                <a:spcPct val="0"/>
              </a:spcBef>
              <a:buClrTx/>
              <a:buSzTx/>
              <a:buFont typeface="Arial" panose="020B0604020202020204" pitchFamily="34" charset="0"/>
              <a:buNone/>
            </a:pPr>
            <a:r>
              <a:rPr lang="zh-CN" altLang="en-US" sz="2000" b="1">
                <a:solidFill>
                  <a:schemeClr val="lt1"/>
                </a:solidFill>
                <a:latin typeface="微软雅黑" panose="020B0503020204020204" pitchFamily="34" charset="-122"/>
                <a:ea typeface="微软雅黑" panose="020B0503020204020204" pitchFamily="34" charset="-122"/>
              </a:rPr>
              <a:t>临时用电</a:t>
            </a:r>
            <a:endParaRPr lang="zh-CN" altLang="en-US" sz="2000" b="1">
              <a:solidFill>
                <a:schemeClr val="lt1"/>
              </a:solidFill>
              <a:latin typeface="微软雅黑" panose="020B0503020204020204" pitchFamily="34" charset="-122"/>
              <a:ea typeface="微软雅黑" panose="020B0503020204020204" pitchFamily="34" charset="-122"/>
            </a:endParaRPr>
          </a:p>
        </p:txBody>
      </p:sp>
      <p:pic>
        <p:nvPicPr>
          <p:cNvPr id="60" name="Picture 9"/>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6862768" y="4425955"/>
            <a:ext cx="857256" cy="642941"/>
          </a:xfrm>
          <a:prstGeom prst="rect">
            <a:avLst/>
          </a:prstGeom>
          <a:noFill/>
          <a:ln w="9525">
            <a:noFill/>
            <a:miter lim="800000"/>
            <a:headEnd/>
            <a:tailEnd/>
          </a:ln>
        </p:spPr>
      </p:pic>
      <p:sp>
        <p:nvSpPr>
          <p:cNvPr id="8214" name="TextBox 60"/>
          <p:cNvSpPr txBox="1">
            <a:spLocks noChangeArrowheads="1"/>
          </p:cNvSpPr>
          <p:nvPr/>
        </p:nvSpPr>
        <p:spPr bwMode="auto">
          <a:xfrm>
            <a:off x="6858000" y="4419600"/>
            <a:ext cx="85725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ctr" eaLnBrk="1" hangingPunct="1">
              <a:spcBef>
                <a:spcPct val="0"/>
              </a:spcBef>
              <a:buClrTx/>
              <a:buSzTx/>
              <a:buFont typeface="Arial" panose="020B0604020202020204" pitchFamily="34" charset="0"/>
              <a:buNone/>
            </a:pPr>
            <a:r>
              <a:rPr lang="zh-CN" altLang="en-US" sz="2000" b="1">
                <a:solidFill>
                  <a:schemeClr val="lt1"/>
                </a:solidFill>
                <a:latin typeface="微软雅黑" panose="020B0503020204020204" pitchFamily="34" charset="-122"/>
                <a:ea typeface="微软雅黑" panose="020B0503020204020204" pitchFamily="34" charset="-122"/>
              </a:rPr>
              <a:t>断路作业</a:t>
            </a:r>
            <a:endParaRPr lang="zh-CN" altLang="en-US" sz="2000" b="1">
              <a:solidFill>
                <a:schemeClr val="lt1"/>
              </a:solidFill>
              <a:latin typeface="微软雅黑" panose="020B0503020204020204" pitchFamily="34" charset="-122"/>
              <a:ea typeface="微软雅黑" panose="020B0503020204020204" pitchFamily="34" charset="-122"/>
            </a:endParaRPr>
          </a:p>
        </p:txBody>
      </p:sp>
      <p:pic>
        <p:nvPicPr>
          <p:cNvPr id="62" name="Picture 9"/>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7780349" y="4425955"/>
            <a:ext cx="857256" cy="642941"/>
          </a:xfrm>
          <a:prstGeom prst="rect">
            <a:avLst/>
          </a:prstGeom>
          <a:noFill/>
          <a:ln w="9525">
            <a:noFill/>
            <a:miter lim="800000"/>
            <a:headEnd/>
            <a:tailEnd/>
          </a:ln>
        </p:spPr>
      </p:pic>
      <p:sp>
        <p:nvSpPr>
          <p:cNvPr id="8216" name="TextBox 62"/>
          <p:cNvSpPr txBox="1">
            <a:spLocks noChangeArrowheads="1"/>
          </p:cNvSpPr>
          <p:nvPr/>
        </p:nvSpPr>
        <p:spPr bwMode="auto">
          <a:xfrm>
            <a:off x="7772400" y="4419600"/>
            <a:ext cx="85725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ctr" eaLnBrk="1" hangingPunct="1">
              <a:spcBef>
                <a:spcPct val="0"/>
              </a:spcBef>
              <a:buClrTx/>
              <a:buSzTx/>
              <a:buFont typeface="Arial" panose="020B0604020202020204" pitchFamily="34" charset="0"/>
              <a:buNone/>
            </a:pPr>
            <a:r>
              <a:rPr lang="zh-CN" altLang="en-US" sz="2000" b="1">
                <a:solidFill>
                  <a:schemeClr val="lt1"/>
                </a:solidFill>
                <a:latin typeface="微软雅黑" panose="020B0503020204020204" pitchFamily="34" charset="-122"/>
                <a:ea typeface="微软雅黑" panose="020B0503020204020204" pitchFamily="34" charset="-122"/>
              </a:rPr>
              <a:t>盲板抽堵</a:t>
            </a:r>
            <a:endParaRPr lang="zh-CN" altLang="en-US" sz="2000" b="1">
              <a:solidFill>
                <a:schemeClr val="lt1"/>
              </a:solidFill>
              <a:latin typeface="微软雅黑" panose="020B0503020204020204" pitchFamily="34" charset="-122"/>
              <a:ea typeface="微软雅黑" panose="020B0503020204020204" pitchFamily="34" charset="-122"/>
            </a:endParaRPr>
          </a:p>
        </p:txBody>
      </p:sp>
      <p:pic>
        <p:nvPicPr>
          <p:cNvPr id="64" name="Picture 9"/>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8766193" y="4425955"/>
            <a:ext cx="857256" cy="642941"/>
          </a:xfrm>
          <a:prstGeom prst="rect">
            <a:avLst/>
          </a:prstGeom>
          <a:noFill/>
          <a:ln w="9525">
            <a:noFill/>
            <a:miter lim="800000"/>
            <a:headEnd/>
            <a:tailEnd/>
          </a:ln>
        </p:spPr>
      </p:pic>
      <p:sp>
        <p:nvSpPr>
          <p:cNvPr id="8218" name="TextBox 64"/>
          <p:cNvSpPr txBox="1">
            <a:spLocks noChangeArrowheads="1"/>
          </p:cNvSpPr>
          <p:nvPr/>
        </p:nvSpPr>
        <p:spPr bwMode="auto">
          <a:xfrm>
            <a:off x="8763000" y="4419600"/>
            <a:ext cx="85725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ctr" eaLnBrk="1" hangingPunct="1">
              <a:spcBef>
                <a:spcPct val="0"/>
              </a:spcBef>
              <a:buClrTx/>
              <a:buSzTx/>
              <a:buFont typeface="Arial" panose="020B0604020202020204" pitchFamily="34" charset="0"/>
              <a:buNone/>
            </a:pPr>
            <a:r>
              <a:rPr lang="zh-CN" altLang="en-US" sz="2000" b="1">
                <a:solidFill>
                  <a:schemeClr val="lt1"/>
                </a:solidFill>
                <a:latin typeface="微软雅黑" panose="020B0503020204020204" pitchFamily="34" charset="-122"/>
                <a:ea typeface="微软雅黑" panose="020B0503020204020204" pitchFamily="34" charset="-122"/>
              </a:rPr>
              <a:t>受限空间</a:t>
            </a:r>
            <a:endParaRPr lang="zh-CN" altLang="en-US" sz="2000" b="1">
              <a:solidFill>
                <a:schemeClr val="lt1"/>
              </a:solidFill>
              <a:latin typeface="微软雅黑" panose="020B0503020204020204" pitchFamily="34" charset="-122"/>
              <a:ea typeface="微软雅黑" panose="020B0503020204020204" pitchFamily="34" charset="-122"/>
            </a:endParaRPr>
          </a:p>
        </p:txBody>
      </p:sp>
      <p:sp>
        <p:nvSpPr>
          <p:cNvPr id="8219" name="TextBox 65"/>
          <p:cNvSpPr txBox="1">
            <a:spLocks noChangeArrowheads="1"/>
          </p:cNvSpPr>
          <p:nvPr/>
        </p:nvSpPr>
        <p:spPr bwMode="auto">
          <a:xfrm>
            <a:off x="6167438" y="2571751"/>
            <a:ext cx="1357312"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ctr" eaLnBrk="1" hangingPunct="1">
              <a:spcBef>
                <a:spcPct val="0"/>
              </a:spcBef>
              <a:buClrTx/>
              <a:buSzTx/>
              <a:buFont typeface="Arial" panose="020B0604020202020204" pitchFamily="34" charset="0"/>
              <a:buNone/>
            </a:pPr>
            <a:r>
              <a:rPr lang="zh-CN" altLang="en-US" sz="2000" b="1">
                <a:solidFill>
                  <a:schemeClr val="lt1"/>
                </a:solidFill>
                <a:latin typeface="微软雅黑" panose="020B0503020204020204" pitchFamily="34" charset="-122"/>
                <a:ea typeface="微软雅黑" panose="020B0503020204020204" pitchFamily="34" charset="-122"/>
              </a:rPr>
              <a:t>常规作业</a:t>
            </a:r>
            <a:endParaRPr lang="zh-CN" altLang="en-US" sz="2000" b="1">
              <a:solidFill>
                <a:schemeClr val="lt1"/>
              </a:solidFill>
              <a:latin typeface="微软雅黑" panose="020B0503020204020204" pitchFamily="34" charset="-122"/>
              <a:ea typeface="微软雅黑" panose="020B0503020204020204" pitchFamily="34" charset="-122"/>
            </a:endParaRPr>
          </a:p>
        </p:txBody>
      </p:sp>
      <p:sp>
        <p:nvSpPr>
          <p:cNvPr id="8220" name="TextBox 66"/>
          <p:cNvSpPr txBox="1">
            <a:spLocks noChangeArrowheads="1"/>
          </p:cNvSpPr>
          <p:nvPr/>
        </p:nvSpPr>
        <p:spPr bwMode="auto">
          <a:xfrm>
            <a:off x="2509839" y="3581401"/>
            <a:ext cx="1833561"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ctr" eaLnBrk="1" hangingPunct="1">
              <a:spcBef>
                <a:spcPct val="0"/>
              </a:spcBef>
              <a:buClrTx/>
              <a:buSzTx/>
              <a:buFont typeface="Arial" panose="020B0604020202020204" pitchFamily="34" charset="0"/>
              <a:buNone/>
            </a:pPr>
            <a:r>
              <a:rPr lang="zh-CN" altLang="en-US" sz="2000" b="1" dirty="0">
                <a:solidFill>
                  <a:schemeClr val="lt1"/>
                </a:solidFill>
                <a:latin typeface="微软雅黑" panose="020B0503020204020204" pitchFamily="34" charset="-122"/>
                <a:ea typeface="微软雅黑" panose="020B0503020204020204" pitchFamily="34" charset="-122"/>
              </a:rPr>
              <a:t>作业安全许可证</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8221" name="TextBox 67"/>
          <p:cNvSpPr txBox="1">
            <a:spLocks noChangeArrowheads="1"/>
          </p:cNvSpPr>
          <p:nvPr/>
        </p:nvSpPr>
        <p:spPr bwMode="auto">
          <a:xfrm>
            <a:off x="8001000" y="2590801"/>
            <a:ext cx="2693374" cy="32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 rIns="0" bIns="10800">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ctr" eaLnBrk="1" hangingPunct="1">
              <a:spcBef>
                <a:spcPct val="0"/>
              </a:spcBef>
              <a:buClrTx/>
              <a:buSzTx/>
              <a:buFont typeface="Arial" panose="020B0604020202020204" pitchFamily="34" charset="0"/>
              <a:buNone/>
            </a:pPr>
            <a:r>
              <a:rPr lang="zh-CN" altLang="en-US" sz="2000" b="1" dirty="0">
                <a:solidFill>
                  <a:schemeClr val="lt1"/>
                </a:solidFill>
                <a:latin typeface="微软雅黑" panose="020B0503020204020204" pitchFamily="34" charset="-122"/>
                <a:ea typeface="微软雅黑" panose="020B0503020204020204" pitchFamily="34" charset="-122"/>
              </a:rPr>
              <a:t>操作规程、日常管理等</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8222" name="TextBox 68"/>
          <p:cNvSpPr txBox="1">
            <a:spLocks noChangeArrowheads="1"/>
          </p:cNvSpPr>
          <p:nvPr/>
        </p:nvSpPr>
        <p:spPr bwMode="auto">
          <a:xfrm>
            <a:off x="5257801" y="3581401"/>
            <a:ext cx="206692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ctr" eaLnBrk="1" hangingPunct="1">
              <a:spcBef>
                <a:spcPct val="0"/>
              </a:spcBef>
              <a:buClrTx/>
              <a:buSzTx/>
              <a:buFont typeface="Arial" panose="020B0604020202020204" pitchFamily="34" charset="0"/>
              <a:buNone/>
            </a:pPr>
            <a:r>
              <a:rPr lang="zh-CN" altLang="en-US" sz="2000" b="1">
                <a:solidFill>
                  <a:schemeClr val="lt1"/>
                </a:solidFill>
                <a:latin typeface="微软雅黑" panose="020B0503020204020204" pitchFamily="34" charset="-122"/>
                <a:ea typeface="微软雅黑" panose="020B0503020204020204" pitchFamily="34" charset="-122"/>
              </a:rPr>
              <a:t>工作前风险分析</a:t>
            </a:r>
            <a:endParaRPr lang="zh-CN" altLang="en-US" sz="2000" b="1">
              <a:solidFill>
                <a:schemeClr val="lt1"/>
              </a:solidFill>
              <a:latin typeface="微软雅黑" panose="020B0503020204020204" pitchFamily="34" charset="-122"/>
              <a:ea typeface="微软雅黑" panose="020B0503020204020204" pitchFamily="34" charset="-122"/>
            </a:endParaRPr>
          </a:p>
        </p:txBody>
      </p:sp>
      <p:cxnSp>
        <p:nvCxnSpPr>
          <p:cNvPr id="8225" name="形状 115"/>
          <p:cNvCxnSpPr>
            <a:cxnSpLocks noChangeShapeType="1"/>
          </p:cNvCxnSpPr>
          <p:nvPr/>
        </p:nvCxnSpPr>
        <p:spPr bwMode="auto">
          <a:xfrm rot="5400000" flipH="1" flipV="1">
            <a:off x="5541963" y="1660526"/>
            <a:ext cx="142875" cy="1536700"/>
          </a:xfrm>
          <a:prstGeom prst="bentConnector2">
            <a:avLst/>
          </a:prstGeom>
          <a:noFill/>
          <a:ln w="31750">
            <a:solidFill>
              <a:srgbClr val="000000"/>
            </a:solidFill>
            <a:miter lim="800000"/>
          </a:ln>
          <a:extLst>
            <a:ext uri="{909E8E84-426E-40DD-AFC4-6F175D3DCCD1}">
              <a14:hiddenFill xmlns:a14="http://schemas.microsoft.com/office/drawing/2010/main">
                <a:noFill/>
              </a14:hiddenFill>
            </a:ext>
          </a:extLst>
        </p:spPr>
      </p:cxnSp>
      <p:cxnSp>
        <p:nvCxnSpPr>
          <p:cNvPr id="8226" name="形状 117"/>
          <p:cNvCxnSpPr>
            <a:cxnSpLocks noChangeShapeType="1"/>
          </p:cNvCxnSpPr>
          <p:nvPr/>
        </p:nvCxnSpPr>
        <p:spPr bwMode="auto">
          <a:xfrm rot="16200000" flipV="1">
            <a:off x="6558757" y="2186782"/>
            <a:ext cx="142875" cy="500062"/>
          </a:xfrm>
          <a:prstGeom prst="bentConnector2">
            <a:avLst/>
          </a:prstGeom>
          <a:noFill/>
          <a:ln w="31750">
            <a:solidFill>
              <a:srgbClr val="000000"/>
            </a:solidFill>
            <a:miter lim="800000"/>
          </a:ln>
          <a:extLst>
            <a:ext uri="{909E8E84-426E-40DD-AFC4-6F175D3DCCD1}">
              <a14:hiddenFill xmlns:a14="http://schemas.microsoft.com/office/drawing/2010/main">
                <a:noFill/>
              </a14:hiddenFill>
            </a:ext>
          </a:extLst>
        </p:spPr>
      </p:cxnSp>
      <p:cxnSp>
        <p:nvCxnSpPr>
          <p:cNvPr id="8228" name="直接连接符 171"/>
          <p:cNvCxnSpPr>
            <a:cxnSpLocks noChangeShapeType="1"/>
            <a:stCxn id="26" idx="2"/>
          </p:cNvCxnSpPr>
          <p:nvPr/>
        </p:nvCxnSpPr>
        <p:spPr bwMode="auto">
          <a:xfrm rot="5400000">
            <a:off x="4209257" y="3588545"/>
            <a:ext cx="1190625" cy="11112"/>
          </a:xfrm>
          <a:prstGeom prst="line">
            <a:avLst/>
          </a:prstGeom>
          <a:noFill/>
          <a:ln w="31750">
            <a:solidFill>
              <a:srgbClr val="000000"/>
            </a:solidFill>
            <a:round/>
          </a:ln>
          <a:extLst>
            <a:ext uri="{909E8E84-426E-40DD-AFC4-6F175D3DCCD1}">
              <a14:hiddenFill xmlns:a14="http://schemas.microsoft.com/office/drawing/2010/main">
                <a:noFill/>
              </a14:hiddenFill>
            </a:ext>
          </a:extLst>
        </p:spPr>
      </p:cxnSp>
      <p:cxnSp>
        <p:nvCxnSpPr>
          <p:cNvPr id="185" name="直接连接符 184"/>
          <p:cNvCxnSpPr>
            <a:stCxn id="26" idx="2"/>
          </p:cNvCxnSpPr>
          <p:nvPr>
            <p:custDataLst>
              <p:tags r:id="rId9"/>
            </p:custDataLst>
          </p:nvPr>
        </p:nvCxnSpPr>
        <p:spPr>
          <a:xfrm rot="5400000" flipH="1" flipV="1">
            <a:off x="590550" y="3752850"/>
            <a:ext cx="2971800" cy="38100"/>
          </a:xfrm>
          <a:prstGeom prst="line">
            <a:avLst/>
          </a:prstGeom>
          <a:ln w="317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custDataLst>
              <p:tags r:id="rId10"/>
            </p:custDataLst>
          </p:nvPr>
        </p:nvCxnSpPr>
        <p:spPr>
          <a:xfrm>
            <a:off x="2138144" y="2285210"/>
            <a:ext cx="4000500" cy="1588"/>
          </a:xfrm>
          <a:prstGeom prst="line">
            <a:avLst/>
          </a:prstGeom>
          <a:ln w="317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custDataLst>
              <p:tags r:id="rId11"/>
            </p:custDataLst>
          </p:nvPr>
        </p:nvCxnSpPr>
        <p:spPr>
          <a:xfrm rot="5400000">
            <a:off x="5643439" y="2780506"/>
            <a:ext cx="990600" cy="1588"/>
          </a:xfrm>
          <a:prstGeom prst="line">
            <a:avLst/>
          </a:prstGeom>
          <a:ln w="317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custDataLst>
              <p:tags r:id="rId12"/>
            </p:custDataLst>
          </p:nvPr>
        </p:nvCxnSpPr>
        <p:spPr>
          <a:xfrm>
            <a:off x="6121866" y="3276600"/>
            <a:ext cx="3714750" cy="1588"/>
          </a:xfrm>
          <a:prstGeom prst="line">
            <a:avLst/>
          </a:prstGeom>
          <a:ln w="317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4" name="直接连接符 193"/>
          <p:cNvCxnSpPr>
            <a:stCxn id="26" idx="2"/>
          </p:cNvCxnSpPr>
          <p:nvPr>
            <p:custDataLst>
              <p:tags r:id="rId13"/>
            </p:custDataLst>
          </p:nvPr>
        </p:nvCxnSpPr>
        <p:spPr>
          <a:xfrm rot="5400000">
            <a:off x="8801100" y="4305300"/>
            <a:ext cx="2057400" cy="0"/>
          </a:xfrm>
          <a:prstGeom prst="line">
            <a:avLst/>
          </a:prstGeom>
          <a:ln w="3175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34" name="直接连接符 154675"/>
          <p:cNvSpPr>
            <a:spLocks noChangeShapeType="1"/>
          </p:cNvSpPr>
          <p:nvPr>
            <p:custDataLst>
              <p:tags r:id="rId14"/>
            </p:custDataLst>
          </p:nvPr>
        </p:nvSpPr>
        <p:spPr bwMode="auto">
          <a:xfrm>
            <a:off x="2057400" y="5257800"/>
            <a:ext cx="7772400" cy="0"/>
          </a:xfrm>
          <a:prstGeom prst="line">
            <a:avLst/>
          </a:prstGeom>
          <a:noFill/>
          <a:ln w="9525">
            <a:solidFill>
              <a:schemeClr val="dk1"/>
            </a:solidFill>
            <a:prstDash val="lgDash"/>
            <a:round/>
          </a:ln>
          <a:extLst>
            <a:ext uri="{909E8E84-426E-40DD-AFC4-6F175D3DCCD1}">
              <a14:hiddenFill xmlns:a14="http://schemas.microsoft.com/office/drawing/2010/main">
                <a:noFill/>
              </a14:hiddenFill>
            </a:ext>
          </a:extLst>
        </p:spPr>
        <p:txBody>
          <a:bodyPr/>
          <a:lstStyle/>
          <a:p>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235" name="直接连接符 154676"/>
          <p:cNvSpPr>
            <a:spLocks noChangeShapeType="1"/>
          </p:cNvSpPr>
          <p:nvPr>
            <p:custDataLst>
              <p:tags r:id="rId15"/>
            </p:custDataLst>
          </p:nvPr>
        </p:nvSpPr>
        <p:spPr bwMode="auto">
          <a:xfrm>
            <a:off x="2667000" y="4191000"/>
            <a:ext cx="6477000" cy="0"/>
          </a:xfrm>
          <a:prstGeom prst="line">
            <a:avLst/>
          </a:prstGeom>
          <a:noFill/>
          <a:ln w="25400">
            <a:solidFill>
              <a:schemeClr val="dk1"/>
            </a:solidFill>
            <a:round/>
          </a:ln>
          <a:extLst>
            <a:ext uri="{909E8E84-426E-40DD-AFC4-6F175D3DCCD1}">
              <a14:hiddenFill xmlns:a14="http://schemas.microsoft.com/office/drawing/2010/main">
                <a:noFill/>
              </a14:hiddenFill>
            </a:ext>
          </a:extLst>
        </p:spPr>
        <p:txBody>
          <a:bodyPr/>
          <a:lstStyle/>
          <a:p>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236" name="直接连接符 154677"/>
          <p:cNvSpPr>
            <a:spLocks noChangeShapeType="1"/>
          </p:cNvSpPr>
          <p:nvPr>
            <p:custDataLst>
              <p:tags r:id="rId16"/>
            </p:custDataLst>
          </p:nvPr>
        </p:nvSpPr>
        <p:spPr bwMode="auto">
          <a:xfrm>
            <a:off x="2667000" y="4191000"/>
            <a:ext cx="0" cy="228600"/>
          </a:xfrm>
          <a:prstGeom prst="line">
            <a:avLst/>
          </a:prstGeom>
          <a:noFill/>
          <a:ln w="9525">
            <a:solidFill>
              <a:schemeClr val="dk1"/>
            </a:solidFill>
            <a:round/>
          </a:ln>
          <a:extLst>
            <a:ext uri="{909E8E84-426E-40DD-AFC4-6F175D3DCCD1}">
              <a14:hiddenFill xmlns:a14="http://schemas.microsoft.com/office/drawing/2010/main">
                <a:noFill/>
              </a14:hiddenFill>
            </a:ext>
          </a:extLst>
        </p:spPr>
        <p:txBody>
          <a:bodyPr/>
          <a:lstStyle/>
          <a:p>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237" name="直接连接符 154678"/>
          <p:cNvSpPr>
            <a:spLocks noChangeShapeType="1"/>
          </p:cNvSpPr>
          <p:nvPr>
            <p:custDataLst>
              <p:tags r:id="rId17"/>
            </p:custDataLst>
          </p:nvPr>
        </p:nvSpPr>
        <p:spPr bwMode="auto">
          <a:xfrm>
            <a:off x="3581400" y="4191000"/>
            <a:ext cx="0" cy="228600"/>
          </a:xfrm>
          <a:prstGeom prst="line">
            <a:avLst/>
          </a:prstGeom>
          <a:noFill/>
          <a:ln w="9525">
            <a:solidFill>
              <a:schemeClr val="dk1"/>
            </a:solidFill>
            <a:round/>
          </a:ln>
          <a:extLst>
            <a:ext uri="{909E8E84-426E-40DD-AFC4-6F175D3DCCD1}">
              <a14:hiddenFill xmlns:a14="http://schemas.microsoft.com/office/drawing/2010/main">
                <a:noFill/>
              </a14:hiddenFill>
            </a:ext>
          </a:extLst>
        </p:spPr>
        <p:txBody>
          <a:bodyPr/>
          <a:lstStyle/>
          <a:p>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238" name="直接连接符 154679"/>
          <p:cNvSpPr>
            <a:spLocks noChangeShapeType="1"/>
          </p:cNvSpPr>
          <p:nvPr>
            <p:custDataLst>
              <p:tags r:id="rId18"/>
            </p:custDataLst>
          </p:nvPr>
        </p:nvSpPr>
        <p:spPr bwMode="auto">
          <a:xfrm>
            <a:off x="4495800" y="4191000"/>
            <a:ext cx="0" cy="228600"/>
          </a:xfrm>
          <a:prstGeom prst="line">
            <a:avLst/>
          </a:prstGeom>
          <a:noFill/>
          <a:ln w="9525">
            <a:solidFill>
              <a:schemeClr val="dk1"/>
            </a:solidFill>
            <a:round/>
          </a:ln>
          <a:extLst>
            <a:ext uri="{909E8E84-426E-40DD-AFC4-6F175D3DCCD1}">
              <a14:hiddenFill xmlns:a14="http://schemas.microsoft.com/office/drawing/2010/main">
                <a:noFill/>
              </a14:hiddenFill>
            </a:ext>
          </a:extLst>
        </p:spPr>
        <p:txBody>
          <a:bodyPr/>
          <a:lstStyle/>
          <a:p>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239" name="直接连接符 154680"/>
          <p:cNvSpPr>
            <a:spLocks noChangeShapeType="1"/>
          </p:cNvSpPr>
          <p:nvPr>
            <p:custDataLst>
              <p:tags r:id="rId19"/>
            </p:custDataLst>
          </p:nvPr>
        </p:nvSpPr>
        <p:spPr bwMode="auto">
          <a:xfrm>
            <a:off x="5486400" y="4191000"/>
            <a:ext cx="0" cy="228600"/>
          </a:xfrm>
          <a:prstGeom prst="line">
            <a:avLst/>
          </a:prstGeom>
          <a:noFill/>
          <a:ln w="9525">
            <a:solidFill>
              <a:schemeClr val="dk1"/>
            </a:solidFill>
            <a:round/>
          </a:ln>
          <a:extLst>
            <a:ext uri="{909E8E84-426E-40DD-AFC4-6F175D3DCCD1}">
              <a14:hiddenFill xmlns:a14="http://schemas.microsoft.com/office/drawing/2010/main">
                <a:noFill/>
              </a14:hiddenFill>
            </a:ext>
          </a:extLst>
        </p:spPr>
        <p:txBody>
          <a:bodyPr/>
          <a:lstStyle/>
          <a:p>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240" name="直接连接符 154681"/>
          <p:cNvSpPr>
            <a:spLocks noChangeShapeType="1"/>
          </p:cNvSpPr>
          <p:nvPr>
            <p:custDataLst>
              <p:tags r:id="rId20"/>
            </p:custDataLst>
          </p:nvPr>
        </p:nvSpPr>
        <p:spPr bwMode="auto">
          <a:xfrm>
            <a:off x="6400800" y="4191000"/>
            <a:ext cx="0" cy="228600"/>
          </a:xfrm>
          <a:prstGeom prst="line">
            <a:avLst/>
          </a:prstGeom>
          <a:noFill/>
          <a:ln w="9525">
            <a:solidFill>
              <a:schemeClr val="dk1"/>
            </a:solidFill>
            <a:round/>
          </a:ln>
          <a:extLst>
            <a:ext uri="{909E8E84-426E-40DD-AFC4-6F175D3DCCD1}">
              <a14:hiddenFill xmlns:a14="http://schemas.microsoft.com/office/drawing/2010/main">
                <a:noFill/>
              </a14:hiddenFill>
            </a:ext>
          </a:extLst>
        </p:spPr>
        <p:txBody>
          <a:bodyPr/>
          <a:lstStyle/>
          <a:p>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241" name="直接连接符 154682"/>
          <p:cNvSpPr>
            <a:spLocks noChangeShapeType="1"/>
          </p:cNvSpPr>
          <p:nvPr>
            <p:custDataLst>
              <p:tags r:id="rId21"/>
            </p:custDataLst>
          </p:nvPr>
        </p:nvSpPr>
        <p:spPr bwMode="auto">
          <a:xfrm>
            <a:off x="7315200" y="4191000"/>
            <a:ext cx="0" cy="228600"/>
          </a:xfrm>
          <a:prstGeom prst="line">
            <a:avLst/>
          </a:prstGeom>
          <a:noFill/>
          <a:ln w="9525">
            <a:solidFill>
              <a:schemeClr val="dk1"/>
            </a:solidFill>
            <a:round/>
          </a:ln>
          <a:extLst>
            <a:ext uri="{909E8E84-426E-40DD-AFC4-6F175D3DCCD1}">
              <a14:hiddenFill xmlns:a14="http://schemas.microsoft.com/office/drawing/2010/main">
                <a:noFill/>
              </a14:hiddenFill>
            </a:ext>
          </a:extLst>
        </p:spPr>
        <p:txBody>
          <a:bodyPr/>
          <a:lstStyle/>
          <a:p>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242" name="直接连接符 154683"/>
          <p:cNvSpPr>
            <a:spLocks noChangeShapeType="1"/>
          </p:cNvSpPr>
          <p:nvPr>
            <p:custDataLst>
              <p:tags r:id="rId22"/>
            </p:custDataLst>
          </p:nvPr>
        </p:nvSpPr>
        <p:spPr bwMode="auto">
          <a:xfrm>
            <a:off x="8229600" y="4191000"/>
            <a:ext cx="0" cy="228600"/>
          </a:xfrm>
          <a:prstGeom prst="line">
            <a:avLst/>
          </a:prstGeom>
          <a:noFill/>
          <a:ln w="9525">
            <a:solidFill>
              <a:schemeClr val="dk1"/>
            </a:solidFill>
            <a:round/>
          </a:ln>
          <a:extLst>
            <a:ext uri="{909E8E84-426E-40DD-AFC4-6F175D3DCCD1}">
              <a14:hiddenFill xmlns:a14="http://schemas.microsoft.com/office/drawing/2010/main">
                <a:noFill/>
              </a14:hiddenFill>
            </a:ext>
          </a:extLst>
        </p:spPr>
        <p:txBody>
          <a:bodyPr/>
          <a:lstStyle/>
          <a:p>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243" name="直接连接符 154684"/>
          <p:cNvSpPr>
            <a:spLocks noChangeShapeType="1"/>
          </p:cNvSpPr>
          <p:nvPr>
            <p:custDataLst>
              <p:tags r:id="rId23"/>
            </p:custDataLst>
          </p:nvPr>
        </p:nvSpPr>
        <p:spPr bwMode="auto">
          <a:xfrm>
            <a:off x="9144000" y="4191000"/>
            <a:ext cx="0" cy="228600"/>
          </a:xfrm>
          <a:prstGeom prst="line">
            <a:avLst/>
          </a:prstGeom>
          <a:noFill/>
          <a:ln w="9525">
            <a:solidFill>
              <a:schemeClr val="dk1"/>
            </a:solidFill>
            <a:round/>
          </a:ln>
          <a:extLst>
            <a:ext uri="{909E8E84-426E-40DD-AFC4-6F175D3DCCD1}">
              <a14:hiddenFill xmlns:a14="http://schemas.microsoft.com/office/drawing/2010/main">
                <a:noFill/>
              </a14:hiddenFill>
            </a:ext>
          </a:extLst>
        </p:spPr>
        <p:txBody>
          <a:bodyPr/>
          <a:lstStyle/>
          <a:p>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244" name="直接连接符 154685"/>
          <p:cNvSpPr>
            <a:spLocks noChangeShapeType="1"/>
          </p:cNvSpPr>
          <p:nvPr>
            <p:custDataLst>
              <p:tags r:id="rId24"/>
            </p:custDataLst>
          </p:nvPr>
        </p:nvSpPr>
        <p:spPr bwMode="auto">
          <a:xfrm>
            <a:off x="6019800" y="1981200"/>
            <a:ext cx="0" cy="381000"/>
          </a:xfrm>
          <a:prstGeom prst="line">
            <a:avLst/>
          </a:prstGeom>
          <a:noFill/>
          <a:ln w="25400">
            <a:solidFill>
              <a:schemeClr val="dk1"/>
            </a:solidFill>
            <a:round/>
          </a:ln>
          <a:extLst>
            <a:ext uri="{909E8E84-426E-40DD-AFC4-6F175D3DCCD1}">
              <a14:hiddenFill xmlns:a14="http://schemas.microsoft.com/office/drawing/2010/main">
                <a:noFill/>
              </a14:hiddenFill>
            </a:ext>
          </a:extLst>
        </p:spPr>
        <p:txBody>
          <a:bodyPr/>
          <a:lstStyle/>
          <a:p>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245" name="左右箭头 154689"/>
          <p:cNvSpPr>
            <a:spLocks noChangeArrowheads="1"/>
          </p:cNvSpPr>
          <p:nvPr>
            <p:custDataLst>
              <p:tags r:id="rId25"/>
            </p:custDataLst>
          </p:nvPr>
        </p:nvSpPr>
        <p:spPr bwMode="auto">
          <a:xfrm>
            <a:off x="4343400" y="3657600"/>
            <a:ext cx="990600" cy="228600"/>
          </a:xfrm>
          <a:prstGeom prst="leftRightArrow">
            <a:avLst>
              <a:gd name="adj1" fmla="val 50000"/>
              <a:gd name="adj2" fmla="val 86647"/>
            </a:avLst>
          </a:prstGeom>
          <a:solidFill>
            <a:srgbClr val="00FF00"/>
          </a:solidFill>
          <a:ln w="9525">
            <a:solidFill>
              <a:schemeClr val="dk1"/>
            </a:solidFill>
            <a:miter lim="800000"/>
          </a:ln>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spcBef>
                <a:spcPct val="0"/>
              </a:spcBef>
              <a:buClrTx/>
              <a:buSzTx/>
              <a:buFont typeface="Arial" panose="020B0604020202020204" pitchFamily="34" charset="0"/>
              <a:buNone/>
            </a:pP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246" name="右箭头 154690"/>
          <p:cNvSpPr>
            <a:spLocks noChangeArrowheads="1"/>
          </p:cNvSpPr>
          <p:nvPr>
            <p:custDataLst>
              <p:tags r:id="rId26"/>
            </p:custDataLst>
          </p:nvPr>
        </p:nvSpPr>
        <p:spPr bwMode="auto">
          <a:xfrm>
            <a:off x="7526323" y="2667000"/>
            <a:ext cx="533400" cy="228600"/>
          </a:xfrm>
          <a:prstGeom prst="rightArrow">
            <a:avLst>
              <a:gd name="adj1" fmla="val 50000"/>
              <a:gd name="adj2" fmla="val 58323"/>
            </a:avLst>
          </a:prstGeom>
          <a:solidFill>
            <a:srgbClr val="00FF00"/>
          </a:solidFill>
          <a:ln w="9525">
            <a:solidFill>
              <a:schemeClr val="dk1"/>
            </a:solidFill>
            <a:miter lim="800000"/>
          </a:ln>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spcBef>
                <a:spcPct val="0"/>
              </a:spcBef>
              <a:buClrTx/>
              <a:buSzTx/>
              <a:buFont typeface="Arial" panose="020B0604020202020204" pitchFamily="34" charset="0"/>
              <a:buNone/>
            </a:pP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 name="矩形 1"/>
          <p:cNvSpPr/>
          <p:nvPr>
            <p:custDataLst>
              <p:tags r:id="rId27"/>
            </p:custDataLst>
          </p:nvPr>
        </p:nvSpPr>
        <p:spPr>
          <a:xfrm>
            <a:off x="1711959" y="249834"/>
            <a:ext cx="4805680" cy="521970"/>
          </a:xfrm>
          <a:prstGeom prst="rect">
            <a:avLst/>
          </a:prstGeom>
        </p:spPr>
        <p:txBody>
          <a:bodyPr wrap="none">
            <a:spAutoFit/>
          </a:bodyPr>
          <a:lstStyle/>
          <a:p>
            <a:pPr algn="ctr"/>
            <a:r>
              <a:rPr lang="zh-CN" altLang="en-US" sz="2800" dirty="0">
                <a:solidFill>
                  <a:schemeClr val="dk1"/>
                </a:solidFill>
                <a:latin typeface="微软雅黑" panose="020B0503020204020204" pitchFamily="34" charset="-122"/>
                <a:ea typeface="微软雅黑" panose="020B0503020204020204" pitchFamily="34" charset="-122"/>
              </a:rPr>
              <a:t>常规作业与特殊作业管理区别</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28"/>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grpSp>
        <p:nvGrpSpPr>
          <p:cNvPr id="7" name="组合 6"/>
          <p:cNvGrpSpPr/>
          <p:nvPr/>
        </p:nvGrpSpPr>
        <p:grpSpPr>
          <a:xfrm>
            <a:off x="1153271" y="1782648"/>
            <a:ext cx="576064" cy="3579819"/>
            <a:chOff x="467544" y="1825156"/>
            <a:chExt cx="576064" cy="3332036"/>
          </a:xfrm>
        </p:grpSpPr>
        <p:grpSp>
          <p:nvGrpSpPr>
            <p:cNvPr id="8" name="组合 18"/>
            <p:cNvGrpSpPr/>
            <p:nvPr/>
          </p:nvGrpSpPr>
          <p:grpSpPr>
            <a:xfrm>
              <a:off x="467544" y="1825156"/>
              <a:ext cx="576064" cy="3332036"/>
              <a:chOff x="323528" y="1484784"/>
              <a:chExt cx="576064" cy="3332036"/>
            </a:xfrm>
            <a:effectLst>
              <a:outerShdw blurRad="50800" dist="76200" dir="8100000" algn="tr" rotWithShape="0">
                <a:prstClr val="black">
                  <a:alpha val="54000"/>
                </a:prstClr>
              </a:outerShdw>
            </a:effectLst>
          </p:grpSpPr>
          <p:sp>
            <p:nvSpPr>
              <p:cNvPr id="10" name="矩形 9"/>
              <p:cNvSpPr/>
              <p:nvPr>
                <p:custDataLst>
                  <p:tags r:id="rId5"/>
                </p:custDataLst>
              </p:nvPr>
            </p:nvSpPr>
            <p:spPr>
              <a:xfrm>
                <a:off x="323528" y="1484784"/>
                <a:ext cx="576064" cy="33123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cxnSp>
            <p:nvCxnSpPr>
              <p:cNvPr id="11" name="直接连接符 10"/>
              <p:cNvCxnSpPr/>
              <p:nvPr>
                <p:custDataLst>
                  <p:tags r:id="rId6"/>
                </p:custDataLst>
              </p:nvPr>
            </p:nvCxnSpPr>
            <p:spPr>
              <a:xfrm>
                <a:off x="386876" y="1484784"/>
                <a:ext cx="0" cy="3312368"/>
              </a:xfrm>
              <a:prstGeom prst="line">
                <a:avLst/>
              </a:prstGeom>
              <a:ln w="12700">
                <a:solidFill>
                  <a:schemeClr val="lt1"/>
                </a:solidFill>
                <a:prstDash val="lgDashDot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a:off x="819488" y="1504452"/>
                <a:ext cx="0" cy="3312368"/>
              </a:xfrm>
              <a:prstGeom prst="line">
                <a:avLst/>
              </a:prstGeom>
              <a:ln w="12700">
                <a:solidFill>
                  <a:schemeClr val="lt1"/>
                </a:solidFill>
                <a:prstDash val="lgDashDotDot"/>
              </a:ln>
            </p:spPr>
            <p:style>
              <a:lnRef idx="1">
                <a:schemeClr val="accent1"/>
              </a:lnRef>
              <a:fillRef idx="0">
                <a:schemeClr val="accent1"/>
              </a:fillRef>
              <a:effectRef idx="0">
                <a:schemeClr val="accent1"/>
              </a:effectRef>
              <a:fontRef idx="minor">
                <a:schemeClr val="tx1"/>
              </a:fontRef>
            </p:style>
          </p:cxnSp>
        </p:grpSp>
        <p:sp>
          <p:nvSpPr>
            <p:cNvPr id="9" name="TextBox 8"/>
            <p:cNvSpPr txBox="1"/>
            <p:nvPr>
              <p:custDataLst>
                <p:tags r:id="rId8"/>
              </p:custDataLst>
            </p:nvPr>
          </p:nvSpPr>
          <p:spPr>
            <a:xfrm>
              <a:off x="497981" y="1869383"/>
              <a:ext cx="490220" cy="3158557"/>
            </a:xfrm>
            <a:prstGeom prst="rect">
              <a:avLst/>
            </a:prstGeom>
            <a:noFill/>
          </p:spPr>
          <p:txBody>
            <a:bodyPr vert="eaVert" wrap="none" rtlCol="0">
              <a:spAutoFit/>
            </a:bodyPr>
            <a:lstStyle/>
            <a:p>
              <a:pPr algn="ctr"/>
              <a:r>
                <a:rPr lang="zh-CN" altLang="zh-CN" sz="2000" dirty="0">
                  <a:solidFill>
                    <a:schemeClr val="lt1"/>
                  </a:solidFill>
                  <a:latin typeface="微软雅黑" panose="020B0503020204020204" pitchFamily="34" charset="-122"/>
                  <a:ea typeface="微软雅黑" panose="020B0503020204020204" pitchFamily="34" charset="-122"/>
                </a:rPr>
                <a:t>高处作业中的安全要求与防护</a:t>
              </a:r>
              <a:endParaRPr lang="zh-CN" altLang="zh-CN" sz="2000" dirty="0">
                <a:solidFill>
                  <a:schemeClr val="lt1"/>
                </a:solidFill>
                <a:latin typeface="微软雅黑" panose="020B0503020204020204" pitchFamily="34" charset="-122"/>
                <a:ea typeface="微软雅黑" panose="020B0503020204020204" pitchFamily="34" charset="-122"/>
              </a:endParaRPr>
            </a:p>
          </p:txBody>
        </p:sp>
      </p:grpSp>
      <p:sp>
        <p:nvSpPr>
          <p:cNvPr id="13" name="任意多边形 12"/>
          <p:cNvSpPr/>
          <p:nvPr>
            <p:custDataLst>
              <p:tags r:id="rId9"/>
            </p:custDataLst>
          </p:nvPr>
        </p:nvSpPr>
        <p:spPr>
          <a:xfrm>
            <a:off x="1755367" y="1845989"/>
            <a:ext cx="288032" cy="3816424"/>
          </a:xfrm>
          <a:custGeom>
            <a:avLst/>
            <a:gdLst>
              <a:gd name="connsiteX0" fmla="*/ 288032 w 288032"/>
              <a:gd name="connsiteY0" fmla="*/ 3816424 h 3816424"/>
              <a:gd name="connsiteX1" fmla="*/ 264357 w 288032"/>
              <a:gd name="connsiteY1" fmla="*/ 3816097 h 3816424"/>
              <a:gd name="connsiteX2" fmla="*/ 144016 w 288032"/>
              <a:gd name="connsiteY2" fmla="*/ 3792421 h 3816424"/>
              <a:gd name="connsiteX3" fmla="*/ 144016 w 288032"/>
              <a:gd name="connsiteY3" fmla="*/ 1932214 h 3816424"/>
              <a:gd name="connsiteX4" fmla="*/ 0 w 288032"/>
              <a:gd name="connsiteY4" fmla="*/ 1908212 h 3816424"/>
              <a:gd name="connsiteX5" fmla="*/ 144016 w 288032"/>
              <a:gd name="connsiteY5" fmla="*/ 1884210 h 3816424"/>
              <a:gd name="connsiteX6" fmla="*/ 144016 w 288032"/>
              <a:gd name="connsiteY6" fmla="*/ 24002 h 3816424"/>
              <a:gd name="connsiteX7" fmla="*/ 264357 w 288032"/>
              <a:gd name="connsiteY7" fmla="*/ 327 h 3816424"/>
              <a:gd name="connsiteX8" fmla="*/ 288032 w 288032"/>
              <a:gd name="connsiteY8" fmla="*/ 0 h 3816424"/>
              <a:gd name="connsiteX9" fmla="*/ 288032 w 288032"/>
              <a:gd name="connsiteY9" fmla="*/ 3816424 h 3816424"/>
              <a:gd name="connsiteX0-1" fmla="*/ 288032 w 288032"/>
              <a:gd name="connsiteY0-2" fmla="*/ 3816424 h 3816424"/>
              <a:gd name="connsiteX1-3" fmla="*/ 264357 w 288032"/>
              <a:gd name="connsiteY1-4" fmla="*/ 3816097 h 3816424"/>
              <a:gd name="connsiteX2-5" fmla="*/ 144016 w 288032"/>
              <a:gd name="connsiteY2-6" fmla="*/ 3792421 h 3816424"/>
              <a:gd name="connsiteX3-7" fmla="*/ 144016 w 288032"/>
              <a:gd name="connsiteY3-8" fmla="*/ 1932214 h 3816424"/>
              <a:gd name="connsiteX4-9" fmla="*/ 0 w 288032"/>
              <a:gd name="connsiteY4-10" fmla="*/ 1908212 h 3816424"/>
              <a:gd name="connsiteX5-11" fmla="*/ 144016 w 288032"/>
              <a:gd name="connsiteY5-12" fmla="*/ 1884210 h 3816424"/>
              <a:gd name="connsiteX6-13" fmla="*/ 144016 w 288032"/>
              <a:gd name="connsiteY6-14" fmla="*/ 24002 h 3816424"/>
              <a:gd name="connsiteX7-15" fmla="*/ 264357 w 288032"/>
              <a:gd name="connsiteY7-16" fmla="*/ 327 h 3816424"/>
              <a:gd name="connsiteX8-17" fmla="*/ 288032 w 288032"/>
              <a:gd name="connsiteY8-18" fmla="*/ 0 h 38164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88032" h="3816424" stroke="0" extrusionOk="0">
                <a:moveTo>
                  <a:pt x="288032" y="3816424"/>
                </a:moveTo>
                <a:cubicBezTo>
                  <a:pt x="280100" y="3816424"/>
                  <a:pt x="272181" y="3816315"/>
                  <a:pt x="264357" y="3816097"/>
                </a:cubicBezTo>
                <a:cubicBezTo>
                  <a:pt x="194914" y="3814168"/>
                  <a:pt x="144016" y="3804155"/>
                  <a:pt x="144016" y="3792421"/>
                </a:cubicBezTo>
                <a:lnTo>
                  <a:pt x="144016" y="1932214"/>
                </a:lnTo>
                <a:cubicBezTo>
                  <a:pt x="144016" y="1918958"/>
                  <a:pt x="79538" y="1908212"/>
                  <a:pt x="0" y="1908212"/>
                </a:cubicBezTo>
                <a:cubicBezTo>
                  <a:pt x="79538" y="1908212"/>
                  <a:pt x="144016" y="1897466"/>
                  <a:pt x="144016" y="1884210"/>
                </a:cubicBezTo>
                <a:lnTo>
                  <a:pt x="144016" y="24002"/>
                </a:lnTo>
                <a:cubicBezTo>
                  <a:pt x="144016" y="12269"/>
                  <a:pt x="194914" y="2256"/>
                  <a:pt x="264357" y="327"/>
                </a:cubicBezTo>
                <a:cubicBezTo>
                  <a:pt x="272181" y="110"/>
                  <a:pt x="280100" y="0"/>
                  <a:pt x="288032" y="0"/>
                </a:cubicBezTo>
                <a:lnTo>
                  <a:pt x="288032" y="3816424"/>
                </a:lnTo>
                <a:close/>
              </a:path>
              <a:path w="288032" h="3816424" fill="none">
                <a:moveTo>
                  <a:pt x="288032" y="3816424"/>
                </a:moveTo>
                <a:cubicBezTo>
                  <a:pt x="280100" y="3816424"/>
                  <a:pt x="272181" y="3816315"/>
                  <a:pt x="264357" y="3816097"/>
                </a:cubicBezTo>
                <a:cubicBezTo>
                  <a:pt x="194914" y="3814168"/>
                  <a:pt x="144016" y="3804155"/>
                  <a:pt x="144016" y="3792421"/>
                </a:cubicBezTo>
                <a:lnTo>
                  <a:pt x="144016" y="1932214"/>
                </a:lnTo>
                <a:cubicBezTo>
                  <a:pt x="144016" y="1918958"/>
                  <a:pt x="79538" y="1908212"/>
                  <a:pt x="0" y="1908212"/>
                </a:cubicBezTo>
                <a:cubicBezTo>
                  <a:pt x="79538" y="1908212"/>
                  <a:pt x="144016" y="1897466"/>
                  <a:pt x="144016" y="1884210"/>
                </a:cubicBezTo>
                <a:lnTo>
                  <a:pt x="144016" y="24002"/>
                </a:lnTo>
                <a:cubicBezTo>
                  <a:pt x="144016" y="12269"/>
                  <a:pt x="194914" y="2256"/>
                  <a:pt x="264357" y="327"/>
                </a:cubicBezTo>
                <a:cubicBezTo>
                  <a:pt x="272181" y="110"/>
                  <a:pt x="280100" y="0"/>
                  <a:pt x="288032" y="0"/>
                </a:cubicBezTo>
              </a:path>
            </a:pathLst>
          </a:custGeom>
          <a:ln>
            <a:solidFill>
              <a:srgbClr val="7030A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4" name="矩形 13"/>
          <p:cNvSpPr/>
          <p:nvPr/>
        </p:nvSpPr>
        <p:spPr>
          <a:xfrm>
            <a:off x="2032114" y="1474366"/>
            <a:ext cx="9603415" cy="1630045"/>
          </a:xfrm>
          <a:prstGeom prst="rect">
            <a:avLst/>
          </a:prstGeom>
        </p:spPr>
        <p:txBody>
          <a:bodyPr wrap="square">
            <a:spAutoFit/>
          </a:bodyPr>
          <a:lstStyle/>
          <a:p>
            <a:r>
              <a:rPr lang="en-US" altLang="zh-CN"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zh-CN"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雨天和雪天进行高处作业时，应采取可靠的防滑、防寒和防冻措施。凡水、冰、霜、雪均应及时清除。对进行高处作业的高耸建筑物，应事先设置避雷设施。遇有6级以上强风、浓雾等恶劣气候，不得进行特级高处作业、露天攀登与悬空高处作业。暴风雪及台风暴雨后，应对高处作业安全设施逐一加以检查，发现有松动、变形、损坏或脱落等现象，应立即修理完善。</a:t>
            </a:r>
            <a:endParaRPr lang="zh-CN" altLang="zh-CN" sz="20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2032115" y="3011273"/>
            <a:ext cx="9603414" cy="1014730"/>
          </a:xfrm>
          <a:prstGeom prst="rect">
            <a:avLst/>
          </a:prstGeom>
        </p:spPr>
        <p:txBody>
          <a:bodyPr wrap="square">
            <a:spAutoFit/>
          </a:bodyPr>
          <a:lstStyle/>
          <a:p>
            <a:r>
              <a:rPr lang="en-US" altLang="zh-CN" sz="20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zh-CN" sz="20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在临近有排放有毒、有害气体、粉尘的放空管线或烟囱的场所进行高处作业时，作业点的有毒物浓度应在允许浓度范围内，并采取有效的防护措施。在应急状态下，按应急预案执行；</a:t>
            </a:r>
            <a:endParaRPr lang="zh-CN" altLang="zh-CN" sz="20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15"/>
          <p:cNvSpPr/>
          <p:nvPr>
            <p:custDataLst>
              <p:tags r:id="rId10"/>
            </p:custDataLst>
          </p:nvPr>
        </p:nvSpPr>
        <p:spPr>
          <a:xfrm>
            <a:off x="2032115" y="3934361"/>
            <a:ext cx="9603414" cy="706755"/>
          </a:xfrm>
          <a:prstGeom prst="rect">
            <a:avLst/>
          </a:prstGeom>
        </p:spPr>
        <p:txBody>
          <a:bodyPr wrap="square">
            <a:spAutoFit/>
          </a:bodyPr>
          <a:lstStyle/>
          <a:p>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带电高处作业应符合GB/T 13869的有关要求。高处作业涉及临时用电时应符合JCJ 46的有关要求。</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nvSpPr>
        <p:spPr>
          <a:xfrm>
            <a:off x="2032114" y="4579299"/>
            <a:ext cx="9603413" cy="1630045"/>
          </a:xfrm>
          <a:prstGeom prst="rect">
            <a:avLst/>
          </a:prstGeom>
        </p:spPr>
        <p:txBody>
          <a:bodyPr wrap="square">
            <a:spAutoFit/>
          </a:bodyPr>
          <a:lstStyle/>
          <a:p>
            <a:r>
              <a:rPr lang="en-US" altLang="zh-CN" sz="2000" dirty="0">
                <a:solidFill>
                  <a:srgbClr val="009900"/>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zh-CN" sz="2000" dirty="0">
                <a:solidFill>
                  <a:srgbClr val="009900"/>
                </a:solidFill>
                <a:latin typeface="微软雅黑" panose="020B0503020204020204" pitchFamily="34" charset="-122"/>
                <a:ea typeface="微软雅黑" panose="020B0503020204020204" pitchFamily="34" charset="-122"/>
                <a:cs typeface="微软雅黑" panose="020B0503020204020204" pitchFamily="34" charset="-122"/>
              </a:rPr>
              <a:t>高处作业应与地面保持联系，根据现场配备必要的联络工具，并指定专人负责联系。尤其是在危险化学品生产、储存场所或附近有放空管线的位置高处作业时，应为作业人员配备必要的防护器材（如空气呼吸器、过滤式防毒面具或口罩等），应事先与车间负责人或工长(值班主任)取得联系，确定联络方式，并将联络方式填入《作业证》的补充措施栏内。 </a:t>
            </a:r>
            <a:endParaRPr lang="zh-CN" altLang="zh-CN" sz="2000" dirty="0">
              <a:solidFill>
                <a:srgbClr val="0099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矩形 16"/>
          <p:cNvSpPr/>
          <p:nvPr>
            <p:custDataLst>
              <p:tags r:id="rId11"/>
            </p:custDataLst>
          </p:nvPr>
        </p:nvSpPr>
        <p:spPr>
          <a:xfrm>
            <a:off x="680055" y="1001375"/>
            <a:ext cx="3682220"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三、</a:t>
            </a:r>
            <a:r>
              <a:rPr lang="zh-CN" altLang="en-US" sz="2000" dirty="0">
                <a:solidFill>
                  <a:schemeClr val="dk1"/>
                </a:solidFill>
                <a:latin typeface="微软雅黑" panose="020B0503020204020204" pitchFamily="34" charset="-122"/>
                <a:ea typeface="微软雅黑" panose="020B0503020204020204" pitchFamily="34" charset="-122"/>
              </a:rPr>
              <a:t>高处作业安全要求与防护</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19" name="矩形 18"/>
          <p:cNvSpPr/>
          <p:nvPr>
            <p:custDataLst>
              <p:tags r:id="rId12"/>
            </p:custDataLst>
          </p:nvPr>
        </p:nvSpPr>
        <p:spPr>
          <a:xfrm>
            <a:off x="1665032" y="254477"/>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高处作业安全规范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1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4824095" cy="6858000"/>
          </a:xfrm>
          <a:prstGeom prst="rect">
            <a:avLst/>
          </a:prstGeom>
          <a:solidFill>
            <a:schemeClr val="dk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7" name="图片 6" descr="0_pic_quater_right_up"/>
          <p:cNvPicPr>
            <a:picLocks noChangeAspect="1"/>
          </p:cNvPicPr>
          <p:nvPr>
            <p:custDataLst>
              <p:tags r:id="rId2"/>
            </p:custDataLst>
          </p:nvPr>
        </p:nvPicPr>
        <p:blipFill>
          <a:blip r:embed="rId3"/>
          <a:stretch>
            <a:fillRect/>
          </a:stretch>
        </p:blipFill>
        <p:spPr>
          <a:xfrm>
            <a:off x="11471275" y="6133465"/>
            <a:ext cx="720090" cy="723900"/>
          </a:xfrm>
          <a:prstGeom prst="rect">
            <a:avLst/>
          </a:prstGeom>
        </p:spPr>
      </p:pic>
      <p:sp>
        <p:nvSpPr>
          <p:cNvPr id="5" name="任意多边形: 形状 21"/>
          <p:cNvSpPr>
            <a:spLocks noChangeAspect="1"/>
          </p:cNvSpPr>
          <p:nvPr>
            <p:custDataLst>
              <p:tags r:id="rId4"/>
            </p:custDataLst>
          </p:nvPr>
        </p:nvSpPr>
        <p:spPr>
          <a:xfrm flipH="1" flipV="1">
            <a:off x="1075690" y="1080135"/>
            <a:ext cx="376555" cy="764540"/>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 name="任意多边形: 形状 22"/>
          <p:cNvSpPr>
            <a:spLocks noChangeAspect="1"/>
          </p:cNvSpPr>
          <p:nvPr>
            <p:custDataLst>
              <p:tags r:id="rId5"/>
            </p:custDataLst>
          </p:nvPr>
        </p:nvSpPr>
        <p:spPr>
          <a:xfrm flipH="1" flipV="1">
            <a:off x="576580" y="1080135"/>
            <a:ext cx="376555" cy="764540"/>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solidFill>
            <a:schemeClr val="l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custDataLst>
              <p:tags r:id="rId6"/>
            </p:custDataLst>
          </p:nvPr>
        </p:nvSpPr>
        <p:spPr>
          <a:xfrm>
            <a:off x="598515" y="2143147"/>
            <a:ext cx="3682390" cy="1404620"/>
          </a:xfrm>
          <a:prstGeom prst="rect">
            <a:avLst/>
          </a:prstGeom>
          <a:noFill/>
        </p:spPr>
        <p:txBody>
          <a:bodyPr wrap="square" lIns="63500" tIns="25400" rIns="63500" bIns="25400" rtlCol="0" anchor="b" anchorCtr="0">
            <a:normAutofit/>
          </a:bodyPr>
          <a:p>
            <a:pPr marL="0" lvl="0" indent="0" algn="l">
              <a:lnSpc>
                <a:spcPct val="110000"/>
              </a:lnSpc>
              <a:spcBef>
                <a:spcPts val="0"/>
              </a:spcBef>
              <a:spcAft>
                <a:spcPts val="0"/>
              </a:spcAft>
              <a:buSzPct val="100000"/>
              <a:buFontTx/>
              <a:buNone/>
            </a:pP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rPr>
              <a:t>高处作业安全规范</a:t>
            </a:r>
            <a:endPar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7"/>
            </p:custDataLst>
          </p:nvPr>
        </p:nvSpPr>
        <p:spPr>
          <a:xfrm>
            <a:off x="598515" y="3618887"/>
            <a:ext cx="3681120" cy="486410"/>
          </a:xfrm>
          <a:prstGeom prst="rect">
            <a:avLst/>
          </a:prstGeom>
          <a:noFill/>
        </p:spPr>
        <p:txBody>
          <a:bodyPr wrap="square" lIns="63500" tIns="25400" rIns="63500" bIns="25400" rtlCol="0" anchor="t" anchorCtr="0">
            <a:normAutofit/>
          </a:bodyPr>
          <a:p>
            <a:pPr marL="0" indent="0" algn="l" fontAlgn="auto">
              <a:lnSpc>
                <a:spcPct val="120000"/>
              </a:lnSpc>
              <a:spcBef>
                <a:spcPts val="0"/>
              </a:spcBef>
              <a:spcAft>
                <a:spcPts val="0"/>
              </a:spcAft>
              <a:buSzPct val="100000"/>
              <a:buNone/>
            </a:pPr>
            <a:r>
              <a:rPr lang="zh-CN" altLang="en-US" spc="100" dirty="0">
                <a:solidFill>
                  <a:schemeClr val="dk1"/>
                </a:solidFill>
                <a:latin typeface="微软雅黑" panose="020B0503020204020204" pitchFamily="34" charset="-122"/>
                <a:ea typeface="微软雅黑" panose="020B0503020204020204" pitchFamily="34" charset="-122"/>
              </a:rPr>
              <a:t>三、高处作业安全要求与防护</a:t>
            </a:r>
            <a:endParaRPr lang="zh-CN" altLang="en-US" spc="100" dirty="0">
              <a:solidFill>
                <a:schemeClr val="dk1"/>
              </a:solidFill>
              <a:latin typeface="微软雅黑" panose="020B0503020204020204" pitchFamily="34" charset="-122"/>
              <a:ea typeface="微软雅黑" panose="020B0503020204020204" pitchFamily="34" charset="-122"/>
            </a:endParaRPr>
          </a:p>
        </p:txBody>
      </p:sp>
      <p:sp>
        <p:nvSpPr>
          <p:cNvPr id="20" name="Title 6"/>
          <p:cNvSpPr txBox="1"/>
          <p:nvPr>
            <p:custDataLst>
              <p:tags r:id="rId8"/>
            </p:custDataLst>
          </p:nvPr>
        </p:nvSpPr>
        <p:spPr>
          <a:xfrm>
            <a:off x="5192593" y="609480"/>
            <a:ext cx="6400800" cy="2682478"/>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ea1JpnChsDbPeriod"/>
            </a:pPr>
            <a:r>
              <a:rPr lang="en-US" altLang="zh-CN"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作业人员不得在高处作业处休息。</a:t>
            </a:r>
            <a:endParaRPr lang="en-US" altLang="zh-CN"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400050" algn="l" fontAlgn="ctr">
              <a:lnSpc>
                <a:spcPct val="130000"/>
              </a:lnSpc>
              <a:spcBef>
                <a:spcPts val="1000"/>
              </a:spcBef>
              <a:spcAft>
                <a:spcPts val="0"/>
              </a:spcAft>
              <a:buSzPct val="100000"/>
              <a:buFont typeface="+mj-ea"/>
              <a:buAutoNum type="ea1JpnChsDbPeriod"/>
            </a:pPr>
            <a:r>
              <a:rPr lang="en-US" altLang="zh-CN"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高处作业与其他作业交叉进行时，应按指定的路线上下，不得上下垂直作业，如果需要垂直作业时应采取可靠的隔离措施。</a:t>
            </a:r>
            <a:endParaRPr lang="en-US" altLang="zh-CN"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400050" algn="l" fontAlgn="ctr">
              <a:lnSpc>
                <a:spcPct val="130000"/>
              </a:lnSpc>
              <a:spcBef>
                <a:spcPts val="1000"/>
              </a:spcBef>
              <a:spcAft>
                <a:spcPts val="0"/>
              </a:spcAft>
              <a:buSzPct val="100000"/>
              <a:buFont typeface="+mj-ea"/>
              <a:buAutoNum type="ea1JpnChsDbPeriod"/>
            </a:pPr>
            <a:r>
              <a:rPr lang="en-US" altLang="zh-CN"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在采取地（零）电位或等（同）电位作业方式进行带电高处作业时。应使用绝缘工具或穿均压服。</a:t>
            </a:r>
            <a:endParaRPr lang="en-US" altLang="zh-CN"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Title 6"/>
          <p:cNvSpPr txBox="1"/>
          <p:nvPr>
            <p:custDataLst>
              <p:tags r:id="rId9"/>
            </p:custDataLst>
          </p:nvPr>
        </p:nvSpPr>
        <p:spPr>
          <a:xfrm>
            <a:off x="5192634" y="3596279"/>
            <a:ext cx="6400851" cy="2652241"/>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ea1JpnChsDbPeriod"/>
            </a:pPr>
            <a:r>
              <a:rPr lang="en-US" altLang="zh-CN"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不得在不坚固的结构(如彩钢板屋顶、石棉瓦、瓦棱板等轻型材料等)上作业，登不坚固的结构(如彩钢板屋顶、石棉瓦、瓦棱板等轻型材料)作业前，应保证其承重的立柱、梁、框架的受力能满足所承载的负荷，应铺设牢固的脚手板，并加以固定，脚手板上要有防滑措施。</a:t>
            </a:r>
            <a:endParaRPr lang="en-US" altLang="zh-CN" sz="18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1" indent="0" algn="l" fontAlgn="auto">
              <a:lnSpc>
                <a:spcPct val="120000"/>
              </a:lnSpc>
              <a:spcBef>
                <a:spcPts val="0"/>
              </a:spcBef>
              <a:spcAft>
                <a:spcPts val="800"/>
              </a:spcAft>
              <a:buSzPct val="100000"/>
              <a:buNone/>
            </a:pPr>
            <a:r>
              <a:rPr lang="zh-CN" altLang="zh-CN" sz="14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高处作业中的安全要求与防护</a:t>
            </a:r>
            <a:endParaRPr lang="zh-CN" altLang="zh-CN" sz="14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grpSp>
        <p:nvGrpSpPr>
          <p:cNvPr id="7" name="组合 6"/>
          <p:cNvGrpSpPr/>
          <p:nvPr/>
        </p:nvGrpSpPr>
        <p:grpSpPr>
          <a:xfrm>
            <a:off x="1832780" y="1988840"/>
            <a:ext cx="576064" cy="3332036"/>
            <a:chOff x="467544" y="1825156"/>
            <a:chExt cx="576064" cy="3332036"/>
          </a:xfrm>
        </p:grpSpPr>
        <p:grpSp>
          <p:nvGrpSpPr>
            <p:cNvPr id="8" name="组合 18"/>
            <p:cNvGrpSpPr/>
            <p:nvPr/>
          </p:nvGrpSpPr>
          <p:grpSpPr>
            <a:xfrm>
              <a:off x="467544" y="1825156"/>
              <a:ext cx="576064" cy="3332036"/>
              <a:chOff x="323528" y="1484784"/>
              <a:chExt cx="576064" cy="3332036"/>
            </a:xfrm>
            <a:effectLst>
              <a:outerShdw blurRad="50800" dist="76200" dir="8100000" algn="tr" rotWithShape="0">
                <a:prstClr val="black">
                  <a:alpha val="54000"/>
                </a:prstClr>
              </a:outerShdw>
            </a:effectLst>
          </p:grpSpPr>
          <p:sp>
            <p:nvSpPr>
              <p:cNvPr id="10" name="矩形 9"/>
              <p:cNvSpPr/>
              <p:nvPr>
                <p:custDataLst>
                  <p:tags r:id="rId5"/>
                </p:custDataLst>
              </p:nvPr>
            </p:nvSpPr>
            <p:spPr>
              <a:xfrm>
                <a:off x="323528" y="1484784"/>
                <a:ext cx="576064" cy="33123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cxnSp>
            <p:nvCxnSpPr>
              <p:cNvPr id="11" name="直接连接符 10"/>
              <p:cNvCxnSpPr/>
              <p:nvPr>
                <p:custDataLst>
                  <p:tags r:id="rId6"/>
                </p:custDataLst>
              </p:nvPr>
            </p:nvCxnSpPr>
            <p:spPr>
              <a:xfrm>
                <a:off x="386876" y="1484784"/>
                <a:ext cx="0" cy="3312368"/>
              </a:xfrm>
              <a:prstGeom prst="line">
                <a:avLst/>
              </a:prstGeom>
              <a:ln w="12700">
                <a:solidFill>
                  <a:schemeClr val="lt1"/>
                </a:solidFill>
                <a:prstDash val="lgDashDot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a:off x="819488" y="1504452"/>
                <a:ext cx="0" cy="3312368"/>
              </a:xfrm>
              <a:prstGeom prst="line">
                <a:avLst/>
              </a:prstGeom>
              <a:ln w="12700">
                <a:solidFill>
                  <a:schemeClr val="lt1"/>
                </a:solidFill>
                <a:prstDash val="lgDashDotDot"/>
              </a:ln>
            </p:spPr>
            <p:style>
              <a:lnRef idx="1">
                <a:schemeClr val="accent1"/>
              </a:lnRef>
              <a:fillRef idx="0">
                <a:schemeClr val="accent1"/>
              </a:fillRef>
              <a:effectRef idx="0">
                <a:schemeClr val="accent1"/>
              </a:effectRef>
              <a:fontRef idx="minor">
                <a:schemeClr val="tx1"/>
              </a:fontRef>
            </p:style>
          </p:cxnSp>
        </p:grpSp>
        <p:sp>
          <p:nvSpPr>
            <p:cNvPr id="9" name="TextBox 8"/>
            <p:cNvSpPr txBox="1"/>
            <p:nvPr>
              <p:custDataLst>
                <p:tags r:id="rId8"/>
              </p:custDataLst>
            </p:nvPr>
          </p:nvSpPr>
          <p:spPr>
            <a:xfrm>
              <a:off x="559576" y="2082141"/>
              <a:ext cx="428625" cy="2733040"/>
            </a:xfrm>
            <a:prstGeom prst="rect">
              <a:avLst/>
            </a:prstGeom>
            <a:noFill/>
          </p:spPr>
          <p:txBody>
            <a:bodyPr vert="eaVert" wrap="none" rtlCol="0">
              <a:spAutoFit/>
            </a:bodyPr>
            <a:lstStyle/>
            <a:p>
              <a:pPr algn="ctr"/>
              <a:r>
                <a:rPr lang="zh-CN" altLang="zh-CN" sz="1600" dirty="0">
                  <a:solidFill>
                    <a:schemeClr val="lt1"/>
                  </a:solidFill>
                  <a:latin typeface="微软雅黑" panose="020B0503020204020204" pitchFamily="34" charset="-122"/>
                  <a:ea typeface="微软雅黑" panose="020B0503020204020204" pitchFamily="34" charset="-122"/>
                </a:rPr>
                <a:t>高处作业中的安全要求与防护</a:t>
              </a:r>
              <a:endParaRPr lang="zh-CN" altLang="zh-CN" sz="1600" dirty="0">
                <a:solidFill>
                  <a:schemeClr val="lt1"/>
                </a:solidFill>
                <a:latin typeface="微软雅黑" panose="020B0503020204020204" pitchFamily="34" charset="-122"/>
                <a:ea typeface="微软雅黑" panose="020B0503020204020204" pitchFamily="34" charset="-122"/>
              </a:endParaRPr>
            </a:p>
          </p:txBody>
        </p:sp>
      </p:grpSp>
      <p:sp>
        <p:nvSpPr>
          <p:cNvPr id="13" name="任意多边形 12"/>
          <p:cNvSpPr/>
          <p:nvPr>
            <p:custDataLst>
              <p:tags r:id="rId9"/>
            </p:custDataLst>
          </p:nvPr>
        </p:nvSpPr>
        <p:spPr>
          <a:xfrm>
            <a:off x="2434876" y="1804044"/>
            <a:ext cx="288032" cy="3816424"/>
          </a:xfrm>
          <a:custGeom>
            <a:avLst/>
            <a:gdLst>
              <a:gd name="connsiteX0" fmla="*/ 288032 w 288032"/>
              <a:gd name="connsiteY0" fmla="*/ 3816424 h 3816424"/>
              <a:gd name="connsiteX1" fmla="*/ 264357 w 288032"/>
              <a:gd name="connsiteY1" fmla="*/ 3816097 h 3816424"/>
              <a:gd name="connsiteX2" fmla="*/ 144016 w 288032"/>
              <a:gd name="connsiteY2" fmla="*/ 3792421 h 3816424"/>
              <a:gd name="connsiteX3" fmla="*/ 144016 w 288032"/>
              <a:gd name="connsiteY3" fmla="*/ 1932214 h 3816424"/>
              <a:gd name="connsiteX4" fmla="*/ 0 w 288032"/>
              <a:gd name="connsiteY4" fmla="*/ 1908212 h 3816424"/>
              <a:gd name="connsiteX5" fmla="*/ 144016 w 288032"/>
              <a:gd name="connsiteY5" fmla="*/ 1884210 h 3816424"/>
              <a:gd name="connsiteX6" fmla="*/ 144016 w 288032"/>
              <a:gd name="connsiteY6" fmla="*/ 24002 h 3816424"/>
              <a:gd name="connsiteX7" fmla="*/ 264357 w 288032"/>
              <a:gd name="connsiteY7" fmla="*/ 327 h 3816424"/>
              <a:gd name="connsiteX8" fmla="*/ 288032 w 288032"/>
              <a:gd name="connsiteY8" fmla="*/ 0 h 3816424"/>
              <a:gd name="connsiteX9" fmla="*/ 288032 w 288032"/>
              <a:gd name="connsiteY9" fmla="*/ 3816424 h 3816424"/>
              <a:gd name="connsiteX0-1" fmla="*/ 288032 w 288032"/>
              <a:gd name="connsiteY0-2" fmla="*/ 3816424 h 3816424"/>
              <a:gd name="connsiteX1-3" fmla="*/ 264357 w 288032"/>
              <a:gd name="connsiteY1-4" fmla="*/ 3816097 h 3816424"/>
              <a:gd name="connsiteX2-5" fmla="*/ 144016 w 288032"/>
              <a:gd name="connsiteY2-6" fmla="*/ 3792421 h 3816424"/>
              <a:gd name="connsiteX3-7" fmla="*/ 144016 w 288032"/>
              <a:gd name="connsiteY3-8" fmla="*/ 1932214 h 3816424"/>
              <a:gd name="connsiteX4-9" fmla="*/ 0 w 288032"/>
              <a:gd name="connsiteY4-10" fmla="*/ 1908212 h 3816424"/>
              <a:gd name="connsiteX5-11" fmla="*/ 144016 w 288032"/>
              <a:gd name="connsiteY5-12" fmla="*/ 1884210 h 3816424"/>
              <a:gd name="connsiteX6-13" fmla="*/ 144016 w 288032"/>
              <a:gd name="connsiteY6-14" fmla="*/ 24002 h 3816424"/>
              <a:gd name="connsiteX7-15" fmla="*/ 264357 w 288032"/>
              <a:gd name="connsiteY7-16" fmla="*/ 327 h 3816424"/>
              <a:gd name="connsiteX8-17" fmla="*/ 288032 w 288032"/>
              <a:gd name="connsiteY8-18" fmla="*/ 0 h 38164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88032" h="3816424" stroke="0" extrusionOk="0">
                <a:moveTo>
                  <a:pt x="288032" y="3816424"/>
                </a:moveTo>
                <a:cubicBezTo>
                  <a:pt x="280100" y="3816424"/>
                  <a:pt x="272181" y="3816315"/>
                  <a:pt x="264357" y="3816097"/>
                </a:cubicBezTo>
                <a:cubicBezTo>
                  <a:pt x="194914" y="3814168"/>
                  <a:pt x="144016" y="3804155"/>
                  <a:pt x="144016" y="3792421"/>
                </a:cubicBezTo>
                <a:lnTo>
                  <a:pt x="144016" y="1932214"/>
                </a:lnTo>
                <a:cubicBezTo>
                  <a:pt x="144016" y="1918958"/>
                  <a:pt x="79538" y="1908212"/>
                  <a:pt x="0" y="1908212"/>
                </a:cubicBezTo>
                <a:cubicBezTo>
                  <a:pt x="79538" y="1908212"/>
                  <a:pt x="144016" y="1897466"/>
                  <a:pt x="144016" y="1884210"/>
                </a:cubicBezTo>
                <a:lnTo>
                  <a:pt x="144016" y="24002"/>
                </a:lnTo>
                <a:cubicBezTo>
                  <a:pt x="144016" y="12269"/>
                  <a:pt x="194914" y="2256"/>
                  <a:pt x="264357" y="327"/>
                </a:cubicBezTo>
                <a:cubicBezTo>
                  <a:pt x="272181" y="110"/>
                  <a:pt x="280100" y="0"/>
                  <a:pt x="288032" y="0"/>
                </a:cubicBezTo>
                <a:lnTo>
                  <a:pt x="288032" y="3816424"/>
                </a:lnTo>
                <a:close/>
              </a:path>
              <a:path w="288032" h="3816424" fill="none">
                <a:moveTo>
                  <a:pt x="288032" y="3816424"/>
                </a:moveTo>
                <a:cubicBezTo>
                  <a:pt x="280100" y="3816424"/>
                  <a:pt x="272181" y="3816315"/>
                  <a:pt x="264357" y="3816097"/>
                </a:cubicBezTo>
                <a:cubicBezTo>
                  <a:pt x="194914" y="3814168"/>
                  <a:pt x="144016" y="3804155"/>
                  <a:pt x="144016" y="3792421"/>
                </a:cubicBezTo>
                <a:lnTo>
                  <a:pt x="144016" y="1932214"/>
                </a:lnTo>
                <a:cubicBezTo>
                  <a:pt x="144016" y="1918958"/>
                  <a:pt x="79538" y="1908212"/>
                  <a:pt x="0" y="1908212"/>
                </a:cubicBezTo>
                <a:cubicBezTo>
                  <a:pt x="79538" y="1908212"/>
                  <a:pt x="144016" y="1897466"/>
                  <a:pt x="144016" y="1884210"/>
                </a:cubicBezTo>
                <a:lnTo>
                  <a:pt x="144016" y="24002"/>
                </a:lnTo>
                <a:cubicBezTo>
                  <a:pt x="144016" y="12269"/>
                  <a:pt x="194914" y="2256"/>
                  <a:pt x="264357" y="327"/>
                </a:cubicBezTo>
                <a:cubicBezTo>
                  <a:pt x="272181" y="110"/>
                  <a:pt x="280100" y="0"/>
                  <a:pt x="288032" y="0"/>
                </a:cubicBezTo>
              </a:path>
            </a:pathLst>
          </a:custGeom>
          <a:ln>
            <a:solidFill>
              <a:srgbClr val="7030A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4" name="矩形 13"/>
          <p:cNvSpPr/>
          <p:nvPr/>
        </p:nvSpPr>
        <p:spPr>
          <a:xfrm>
            <a:off x="2855640" y="1628801"/>
            <a:ext cx="7128792" cy="583565"/>
          </a:xfrm>
          <a:prstGeom prst="rect">
            <a:avLst/>
          </a:prstGeom>
        </p:spPr>
        <p:txBody>
          <a:bodyPr wrap="square">
            <a:spAutoFit/>
          </a:bodyPr>
          <a:lstStyle/>
          <a:p>
            <a:r>
              <a:rPr lang="en-US" altLang="zh-CN" sz="1600" dirty="0">
                <a:solidFill>
                  <a:srgbClr val="009900"/>
                </a:solidFill>
                <a:latin typeface="微软雅黑" panose="020B0503020204020204" pitchFamily="34" charset="-122"/>
                <a:ea typeface="微软雅黑" panose="020B0503020204020204" pitchFamily="34" charset="-122"/>
                <a:cs typeface="微软雅黑" panose="020B0503020204020204" pitchFamily="34" charset="-122"/>
              </a:rPr>
              <a:t>12.</a:t>
            </a:r>
            <a:r>
              <a:rPr lang="zh-CN" altLang="zh-CN" sz="1600" dirty="0">
                <a:solidFill>
                  <a:srgbClr val="009900"/>
                </a:solidFill>
                <a:latin typeface="微软雅黑" panose="020B0503020204020204" pitchFamily="34" charset="-122"/>
                <a:ea typeface="微软雅黑" panose="020B0503020204020204" pitchFamily="34" charset="-122"/>
                <a:cs typeface="微软雅黑" panose="020B0503020204020204" pitchFamily="34" charset="-122"/>
              </a:rPr>
              <a:t>发现高处作业的安全技术设施有缺陷和隐患时，应及时解决；危及人身安全时，应停止作业。</a:t>
            </a:r>
            <a:endParaRPr lang="zh-CN" altLang="zh-CN" sz="1600" dirty="0">
              <a:solidFill>
                <a:srgbClr val="0099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2855640" y="2276873"/>
            <a:ext cx="7200800" cy="583565"/>
          </a:xfrm>
          <a:prstGeom prst="rect">
            <a:avLst/>
          </a:prstGeom>
        </p:spPr>
        <p:txBody>
          <a:bodyPr wrap="square">
            <a:spAutoFit/>
          </a:bodyPr>
          <a:lstStyle/>
          <a:p>
            <a:r>
              <a:rPr lang="en-US" altLang="zh-CN" sz="16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zh-CN" sz="16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因作业必需，临时拆除或变动安全防护设施时，应经作业负责人同意，并采取相应的措施，作业后应立即恢复。</a:t>
            </a:r>
            <a:endParaRPr lang="zh-CN" altLang="zh-CN" sz="1600"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15"/>
          <p:cNvSpPr/>
          <p:nvPr/>
        </p:nvSpPr>
        <p:spPr>
          <a:xfrm>
            <a:off x="2887768" y="2996952"/>
            <a:ext cx="4534535" cy="337185"/>
          </a:xfrm>
          <a:prstGeom prst="rect">
            <a:avLst/>
          </a:prstGeom>
        </p:spPr>
        <p:txBody>
          <a:bodyPr wrap="none">
            <a:spAutoFit/>
          </a:bodyPr>
          <a:lstStyle/>
          <a:p>
            <a:r>
              <a:rPr lang="en-US"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防护棚搭设时，应设警戒区，并派专人监护。</a:t>
            </a:r>
            <a:endParaRPr lang="zh-CN" altLang="zh-CN"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矩形 16"/>
          <p:cNvSpPr/>
          <p:nvPr>
            <p:custDataLst>
              <p:tags r:id="rId10"/>
            </p:custDataLst>
          </p:nvPr>
        </p:nvSpPr>
        <p:spPr>
          <a:xfrm>
            <a:off x="2855640" y="3522494"/>
            <a:ext cx="7416824" cy="337185"/>
          </a:xfrm>
          <a:prstGeom prst="rect">
            <a:avLst/>
          </a:prstGeom>
        </p:spPr>
        <p:txBody>
          <a:bodyPr wrap="square">
            <a:spAutoFit/>
          </a:bodyPr>
          <a:lstStyle/>
          <a:p>
            <a:r>
              <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作业人员在作业中如果发现情况异常，应发出信号，并迅速撤离现场。</a:t>
            </a:r>
            <a:endParaRPr lang="zh-CN"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9" name="图片 18" descr="50ab64241e3ab2c2056ac1824f97d8b6.jpg"/>
          <p:cNvPicPr>
            <a:picLocks noChangeAspect="1"/>
          </p:cNvPicPr>
          <p:nvPr>
            <p:custDataLst>
              <p:tags r:id="rId11"/>
            </p:custDataLst>
          </p:nvPr>
        </p:nvPicPr>
        <p:blipFill>
          <a:blip r:embed="rId12" cstate="print"/>
          <a:srcRect l="28281" r="35217" b="47143"/>
          <a:stretch>
            <a:fillRect/>
          </a:stretch>
        </p:blipFill>
        <p:spPr>
          <a:xfrm>
            <a:off x="3023010" y="4113954"/>
            <a:ext cx="2352911" cy="2123358"/>
          </a:xfrm>
          <a:prstGeom prst="rect">
            <a:avLst/>
          </a:prstGeom>
          <a:ln>
            <a:noFill/>
          </a:ln>
          <a:effectLst>
            <a:outerShdw blurRad="190500" algn="tl" rotWithShape="0">
              <a:srgbClr val="000000">
                <a:alpha val="70000"/>
              </a:srgbClr>
            </a:outerShdw>
          </a:effectLst>
        </p:spPr>
      </p:pic>
      <p:pic>
        <p:nvPicPr>
          <p:cNvPr id="20" name="图片 19" descr="50ab64241e3ab2c2056ac1824f97d8b6.jpg"/>
          <p:cNvPicPr>
            <a:picLocks noChangeAspect="1"/>
          </p:cNvPicPr>
          <p:nvPr>
            <p:custDataLst>
              <p:tags r:id="rId13"/>
            </p:custDataLst>
          </p:nvPr>
        </p:nvPicPr>
        <p:blipFill>
          <a:blip r:embed="rId12" cstate="print"/>
          <a:srcRect t="57143" r="53023"/>
          <a:stretch>
            <a:fillRect/>
          </a:stretch>
        </p:blipFill>
        <p:spPr>
          <a:xfrm>
            <a:off x="5578929" y="4121316"/>
            <a:ext cx="2232247" cy="2092732"/>
          </a:xfrm>
          <a:prstGeom prst="rect">
            <a:avLst/>
          </a:prstGeom>
          <a:ln>
            <a:noFill/>
          </a:ln>
          <a:effectLst>
            <a:outerShdw blurRad="190500" algn="tl" rotWithShape="0">
              <a:srgbClr val="000000">
                <a:alpha val="70000"/>
              </a:srgbClr>
            </a:outerShdw>
          </a:effectLst>
        </p:spPr>
      </p:pic>
      <p:pic>
        <p:nvPicPr>
          <p:cNvPr id="21" name="图片 20" descr="50ab64241e3ab2c2056ac1824f97d8b6.jpg"/>
          <p:cNvPicPr>
            <a:picLocks noChangeAspect="1"/>
          </p:cNvPicPr>
          <p:nvPr>
            <p:custDataLst>
              <p:tags r:id="rId14"/>
            </p:custDataLst>
          </p:nvPr>
        </p:nvPicPr>
        <p:blipFill>
          <a:blip r:embed="rId12" cstate="print"/>
          <a:srcRect l="54099" t="57143" r="495" b="4286"/>
          <a:stretch>
            <a:fillRect/>
          </a:stretch>
        </p:blipFill>
        <p:spPr>
          <a:xfrm>
            <a:off x="8025468" y="4106568"/>
            <a:ext cx="2160240" cy="2088232"/>
          </a:xfrm>
          <a:prstGeom prst="rect">
            <a:avLst/>
          </a:prstGeom>
          <a:ln>
            <a:noFill/>
          </a:ln>
          <a:effectLst>
            <a:outerShdw blurRad="190500" algn="tl" rotWithShape="0">
              <a:srgbClr val="000000">
                <a:alpha val="70000"/>
              </a:srgbClr>
            </a:outerShdw>
          </a:effectLst>
        </p:spPr>
      </p:pic>
      <p:sp>
        <p:nvSpPr>
          <p:cNvPr id="22" name="矩形 21"/>
          <p:cNvSpPr/>
          <p:nvPr>
            <p:custDataLst>
              <p:tags r:id="rId15"/>
            </p:custDataLst>
          </p:nvPr>
        </p:nvSpPr>
        <p:spPr>
          <a:xfrm>
            <a:off x="1665032" y="254477"/>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高处作业安全规范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
        <p:nvSpPr>
          <p:cNvPr id="23" name="矩形 22"/>
          <p:cNvSpPr/>
          <p:nvPr>
            <p:custDataLst>
              <p:tags r:id="rId16"/>
            </p:custDataLst>
          </p:nvPr>
        </p:nvSpPr>
        <p:spPr>
          <a:xfrm>
            <a:off x="680055" y="1001375"/>
            <a:ext cx="3682220"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三、</a:t>
            </a:r>
            <a:r>
              <a:rPr lang="zh-CN" altLang="en-US" sz="2000" dirty="0">
                <a:solidFill>
                  <a:schemeClr val="dk1"/>
                </a:solidFill>
                <a:latin typeface="微软雅黑" panose="020B0503020204020204" pitchFamily="34" charset="-122"/>
                <a:ea typeface="微软雅黑" panose="020B0503020204020204" pitchFamily="34" charset="-122"/>
              </a:rPr>
              <a:t>高处作业安全要求与防护</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Tree>
    <p:custDataLst>
      <p:tags r:id="rId17"/>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grpSp>
        <p:nvGrpSpPr>
          <p:cNvPr id="9" name="组合 8"/>
          <p:cNvGrpSpPr/>
          <p:nvPr/>
        </p:nvGrpSpPr>
        <p:grpSpPr>
          <a:xfrm>
            <a:off x="1775520" y="2276872"/>
            <a:ext cx="648072" cy="2808312"/>
            <a:chOff x="323528" y="1916832"/>
            <a:chExt cx="648072" cy="2808312"/>
          </a:xfrm>
        </p:grpSpPr>
        <p:sp>
          <p:nvSpPr>
            <p:cNvPr id="7" name="右箭头标注 6"/>
            <p:cNvSpPr/>
            <p:nvPr>
              <p:custDataLst>
                <p:tags r:id="rId5"/>
              </p:custDataLst>
            </p:nvPr>
          </p:nvSpPr>
          <p:spPr>
            <a:xfrm>
              <a:off x="323528" y="1916832"/>
              <a:ext cx="648072" cy="2808312"/>
            </a:xfrm>
            <a:prstGeom prst="rightArrowCallou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 name="TextBox 7"/>
            <p:cNvSpPr txBox="1"/>
            <p:nvPr>
              <p:custDataLst>
                <p:tags r:id="rId6"/>
              </p:custDataLst>
            </p:nvPr>
          </p:nvSpPr>
          <p:spPr>
            <a:xfrm>
              <a:off x="325790" y="1988840"/>
              <a:ext cx="428625" cy="2595325"/>
            </a:xfrm>
            <a:prstGeom prst="rect">
              <a:avLst/>
            </a:prstGeom>
            <a:noFill/>
          </p:spPr>
          <p:txBody>
            <a:bodyPr vert="eaVert" wrap="square" rtlCol="0">
              <a:spAutoFit/>
            </a:bodyPr>
            <a:lstStyle/>
            <a:p>
              <a:r>
                <a:rPr lang="zh-CN" altLang="zh-CN" sz="1600" dirty="0">
                  <a:solidFill>
                    <a:schemeClr val="lt1"/>
                  </a:solidFill>
                  <a:latin typeface="微软雅黑" panose="020B0503020204020204" pitchFamily="34" charset="-122"/>
                  <a:ea typeface="微软雅黑" panose="020B0503020204020204" pitchFamily="34" charset="-122"/>
                </a:rPr>
                <a:t>高处作业完工后的安全要求</a:t>
              </a:r>
              <a:endParaRPr lang="zh-CN" altLang="zh-CN" sz="1600" dirty="0">
                <a:solidFill>
                  <a:schemeClr val="lt1"/>
                </a:solidFill>
                <a:latin typeface="微软雅黑" panose="020B0503020204020204" pitchFamily="34" charset="-122"/>
                <a:ea typeface="微软雅黑" panose="020B0503020204020204" pitchFamily="34" charset="-122"/>
              </a:endParaRPr>
            </a:p>
          </p:txBody>
        </p:sp>
      </p:grpSp>
      <p:sp>
        <p:nvSpPr>
          <p:cNvPr id="10" name="任意多边形 9"/>
          <p:cNvSpPr/>
          <p:nvPr>
            <p:custDataLst>
              <p:tags r:id="rId7"/>
            </p:custDataLst>
          </p:nvPr>
        </p:nvSpPr>
        <p:spPr>
          <a:xfrm>
            <a:off x="2351584" y="1758068"/>
            <a:ext cx="288032" cy="3816424"/>
          </a:xfrm>
          <a:custGeom>
            <a:avLst/>
            <a:gdLst>
              <a:gd name="connsiteX0" fmla="*/ 288032 w 288032"/>
              <a:gd name="connsiteY0" fmla="*/ 3816424 h 3816424"/>
              <a:gd name="connsiteX1" fmla="*/ 264357 w 288032"/>
              <a:gd name="connsiteY1" fmla="*/ 3816097 h 3816424"/>
              <a:gd name="connsiteX2" fmla="*/ 144016 w 288032"/>
              <a:gd name="connsiteY2" fmla="*/ 3792421 h 3816424"/>
              <a:gd name="connsiteX3" fmla="*/ 144016 w 288032"/>
              <a:gd name="connsiteY3" fmla="*/ 1932214 h 3816424"/>
              <a:gd name="connsiteX4" fmla="*/ 0 w 288032"/>
              <a:gd name="connsiteY4" fmla="*/ 1908212 h 3816424"/>
              <a:gd name="connsiteX5" fmla="*/ 144016 w 288032"/>
              <a:gd name="connsiteY5" fmla="*/ 1884210 h 3816424"/>
              <a:gd name="connsiteX6" fmla="*/ 144016 w 288032"/>
              <a:gd name="connsiteY6" fmla="*/ 24002 h 3816424"/>
              <a:gd name="connsiteX7" fmla="*/ 264357 w 288032"/>
              <a:gd name="connsiteY7" fmla="*/ 327 h 3816424"/>
              <a:gd name="connsiteX8" fmla="*/ 288032 w 288032"/>
              <a:gd name="connsiteY8" fmla="*/ 0 h 3816424"/>
              <a:gd name="connsiteX9" fmla="*/ 288032 w 288032"/>
              <a:gd name="connsiteY9" fmla="*/ 3816424 h 3816424"/>
              <a:gd name="connsiteX0-1" fmla="*/ 288032 w 288032"/>
              <a:gd name="connsiteY0-2" fmla="*/ 3816424 h 3816424"/>
              <a:gd name="connsiteX1-3" fmla="*/ 264357 w 288032"/>
              <a:gd name="connsiteY1-4" fmla="*/ 3816097 h 3816424"/>
              <a:gd name="connsiteX2-5" fmla="*/ 144016 w 288032"/>
              <a:gd name="connsiteY2-6" fmla="*/ 3792421 h 3816424"/>
              <a:gd name="connsiteX3-7" fmla="*/ 144016 w 288032"/>
              <a:gd name="connsiteY3-8" fmla="*/ 1932214 h 3816424"/>
              <a:gd name="connsiteX4-9" fmla="*/ 0 w 288032"/>
              <a:gd name="connsiteY4-10" fmla="*/ 1908212 h 3816424"/>
              <a:gd name="connsiteX5-11" fmla="*/ 144016 w 288032"/>
              <a:gd name="connsiteY5-12" fmla="*/ 1884210 h 3816424"/>
              <a:gd name="connsiteX6-13" fmla="*/ 144016 w 288032"/>
              <a:gd name="connsiteY6-14" fmla="*/ 24002 h 3816424"/>
              <a:gd name="connsiteX7-15" fmla="*/ 264357 w 288032"/>
              <a:gd name="connsiteY7-16" fmla="*/ 327 h 3816424"/>
              <a:gd name="connsiteX8-17" fmla="*/ 288032 w 288032"/>
              <a:gd name="connsiteY8-18" fmla="*/ 0 h 38164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88032" h="3816424" stroke="0" extrusionOk="0">
                <a:moveTo>
                  <a:pt x="288032" y="3816424"/>
                </a:moveTo>
                <a:cubicBezTo>
                  <a:pt x="280100" y="3816424"/>
                  <a:pt x="272181" y="3816315"/>
                  <a:pt x="264357" y="3816097"/>
                </a:cubicBezTo>
                <a:cubicBezTo>
                  <a:pt x="194914" y="3814168"/>
                  <a:pt x="144016" y="3804155"/>
                  <a:pt x="144016" y="3792421"/>
                </a:cubicBezTo>
                <a:lnTo>
                  <a:pt x="144016" y="1932214"/>
                </a:lnTo>
                <a:cubicBezTo>
                  <a:pt x="144016" y="1918958"/>
                  <a:pt x="79538" y="1908212"/>
                  <a:pt x="0" y="1908212"/>
                </a:cubicBezTo>
                <a:cubicBezTo>
                  <a:pt x="79538" y="1908212"/>
                  <a:pt x="144016" y="1897466"/>
                  <a:pt x="144016" y="1884210"/>
                </a:cubicBezTo>
                <a:lnTo>
                  <a:pt x="144016" y="24002"/>
                </a:lnTo>
                <a:cubicBezTo>
                  <a:pt x="144016" y="12269"/>
                  <a:pt x="194914" y="2256"/>
                  <a:pt x="264357" y="327"/>
                </a:cubicBezTo>
                <a:cubicBezTo>
                  <a:pt x="272181" y="110"/>
                  <a:pt x="280100" y="0"/>
                  <a:pt x="288032" y="0"/>
                </a:cubicBezTo>
                <a:lnTo>
                  <a:pt x="288032" y="3816424"/>
                </a:lnTo>
                <a:close/>
              </a:path>
              <a:path w="288032" h="3816424" fill="none">
                <a:moveTo>
                  <a:pt x="288032" y="3816424"/>
                </a:moveTo>
                <a:cubicBezTo>
                  <a:pt x="280100" y="3816424"/>
                  <a:pt x="272181" y="3816315"/>
                  <a:pt x="264357" y="3816097"/>
                </a:cubicBezTo>
                <a:cubicBezTo>
                  <a:pt x="194914" y="3814168"/>
                  <a:pt x="144016" y="3804155"/>
                  <a:pt x="144016" y="3792421"/>
                </a:cubicBezTo>
                <a:lnTo>
                  <a:pt x="144016" y="1932214"/>
                </a:lnTo>
                <a:cubicBezTo>
                  <a:pt x="144016" y="1918958"/>
                  <a:pt x="79538" y="1908212"/>
                  <a:pt x="0" y="1908212"/>
                </a:cubicBezTo>
                <a:cubicBezTo>
                  <a:pt x="79538" y="1908212"/>
                  <a:pt x="144016" y="1897466"/>
                  <a:pt x="144016" y="1884210"/>
                </a:cubicBezTo>
                <a:lnTo>
                  <a:pt x="144016" y="24002"/>
                </a:lnTo>
                <a:cubicBezTo>
                  <a:pt x="144016" y="12269"/>
                  <a:pt x="194914" y="2256"/>
                  <a:pt x="264357" y="327"/>
                </a:cubicBezTo>
                <a:cubicBezTo>
                  <a:pt x="272181" y="110"/>
                  <a:pt x="280100" y="0"/>
                  <a:pt x="288032" y="0"/>
                </a:cubicBezTo>
              </a:path>
            </a:pathLst>
          </a:custGeom>
          <a:ln>
            <a:solidFill>
              <a:srgbClr val="7030A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1" name="矩形 10"/>
          <p:cNvSpPr/>
          <p:nvPr>
            <p:custDataLst>
              <p:tags r:id="rId8"/>
            </p:custDataLst>
          </p:nvPr>
        </p:nvSpPr>
        <p:spPr>
          <a:xfrm>
            <a:off x="2621404" y="1571541"/>
            <a:ext cx="7200800" cy="583565"/>
          </a:xfrm>
          <a:prstGeom prst="rect">
            <a:avLst/>
          </a:prstGeom>
        </p:spPr>
        <p:txBody>
          <a:bodyPr wrap="square">
            <a:spAutoFit/>
          </a:bodyPr>
          <a:lstStyle/>
          <a:p>
            <a:r>
              <a:rPr lang="en-US" altLang="zh-CN" sz="1600" dirty="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1600" dirty="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高处作业完工后，作业现场清扫干净，作业用的工具、拆卸下的物件及余料和废料应清理运走。</a:t>
            </a:r>
            <a:endParaRPr lang="zh-CN" altLang="zh-CN" sz="1600" dirty="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custDataLst>
              <p:tags r:id="rId9"/>
            </p:custDataLst>
          </p:nvPr>
        </p:nvSpPr>
        <p:spPr>
          <a:xfrm>
            <a:off x="2624868" y="2196154"/>
            <a:ext cx="7056784" cy="583565"/>
          </a:xfrm>
          <a:prstGeom prst="rect">
            <a:avLst/>
          </a:prstGeom>
        </p:spPr>
        <p:txBody>
          <a:bodyPr wrap="square">
            <a:spAutoFit/>
          </a:bodyPr>
          <a:lstStyle/>
          <a:p>
            <a:r>
              <a:rPr lang="en-US" altLang="zh-CN" sz="1600" dirty="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zh-CN" sz="1600" dirty="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脚手架、防护棚拆除时，应设警戒区，并派专人监护。拆除脚手架、防护棚时不得上部和下部同时施工。</a:t>
            </a:r>
            <a:endParaRPr lang="zh-CN" altLang="zh-CN" sz="1600" dirty="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custDataLst>
              <p:tags r:id="rId10"/>
            </p:custDataLst>
          </p:nvPr>
        </p:nvSpPr>
        <p:spPr>
          <a:xfrm>
            <a:off x="2639616" y="2844225"/>
            <a:ext cx="7128792" cy="337185"/>
          </a:xfrm>
          <a:prstGeom prst="rect">
            <a:avLst/>
          </a:prstGeom>
        </p:spPr>
        <p:txBody>
          <a:bodyPr wrap="square">
            <a:spAutoFit/>
          </a:bodyPr>
          <a:lstStyle/>
          <a:p>
            <a:r>
              <a:rPr lang="en-US" altLang="zh-CN" sz="1600" dirty="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zh-CN" sz="1600" dirty="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高处作业完工后，临时用电的线路应由具有特种作业操作证书的电工拆除。</a:t>
            </a:r>
            <a:endParaRPr lang="zh-CN" altLang="zh-CN" sz="1600" dirty="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custDataLst>
              <p:tags r:id="rId11"/>
            </p:custDataLst>
          </p:nvPr>
        </p:nvSpPr>
        <p:spPr>
          <a:xfrm>
            <a:off x="2633616" y="3221636"/>
            <a:ext cx="7062784" cy="337185"/>
          </a:xfrm>
          <a:prstGeom prst="rect">
            <a:avLst/>
          </a:prstGeom>
        </p:spPr>
        <p:txBody>
          <a:bodyPr wrap="square">
            <a:spAutoFit/>
          </a:bodyPr>
          <a:lstStyle/>
          <a:p>
            <a:r>
              <a:rPr lang="en-US" altLang="zh-CN" sz="1600" dirty="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zh-CN" sz="1600" dirty="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高处作业完工后，作业人员要安全撤离现场，验收人在《作业证》上签字。</a:t>
            </a:r>
            <a:endParaRPr lang="zh-CN" altLang="zh-CN" sz="1600" dirty="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5" name="图片 14" descr="50ab64241e3ab2c2056ac1824f97d8b6.jpg"/>
          <p:cNvPicPr>
            <a:picLocks noChangeAspect="1"/>
          </p:cNvPicPr>
          <p:nvPr>
            <p:custDataLst>
              <p:tags r:id="rId12"/>
            </p:custDataLst>
          </p:nvPr>
        </p:nvPicPr>
        <p:blipFill>
          <a:blip r:embed="rId13" cstate="print"/>
          <a:srcRect l="66564" b="47143"/>
          <a:stretch>
            <a:fillRect/>
          </a:stretch>
        </p:blipFill>
        <p:spPr>
          <a:xfrm>
            <a:off x="2918848" y="3717033"/>
            <a:ext cx="2704324" cy="2664295"/>
          </a:xfrm>
          <a:prstGeom prst="rect">
            <a:avLst/>
          </a:prstGeom>
          <a:ln>
            <a:noFill/>
          </a:ln>
          <a:effectLst>
            <a:outerShdw blurRad="190500" algn="tl" rotWithShape="0">
              <a:srgbClr val="000000">
                <a:alpha val="70000"/>
              </a:srgbClr>
            </a:outerShdw>
          </a:effectLst>
        </p:spPr>
      </p:pic>
      <p:pic>
        <p:nvPicPr>
          <p:cNvPr id="16" name="图片 15" descr="50ab64241e3ab2c2056ac1824f97d8b6.jpg"/>
          <p:cNvPicPr>
            <a:picLocks noChangeAspect="1"/>
          </p:cNvPicPr>
          <p:nvPr>
            <p:custDataLst>
              <p:tags r:id="rId14"/>
            </p:custDataLst>
          </p:nvPr>
        </p:nvPicPr>
        <p:blipFill>
          <a:blip r:embed="rId13" cstate="print"/>
          <a:srcRect r="70829" b="48571"/>
          <a:stretch>
            <a:fillRect/>
          </a:stretch>
        </p:blipFill>
        <p:spPr>
          <a:xfrm>
            <a:off x="6801332" y="3704016"/>
            <a:ext cx="2751052" cy="2634800"/>
          </a:xfrm>
          <a:prstGeom prst="rect">
            <a:avLst/>
          </a:prstGeom>
          <a:ln>
            <a:noFill/>
          </a:ln>
          <a:effectLst>
            <a:outerShdw blurRad="190500" algn="tl" rotWithShape="0">
              <a:srgbClr val="000000">
                <a:alpha val="70000"/>
              </a:srgbClr>
            </a:outerShdw>
          </a:effectLst>
        </p:spPr>
      </p:pic>
      <p:sp>
        <p:nvSpPr>
          <p:cNvPr id="17" name="矩形 16"/>
          <p:cNvSpPr/>
          <p:nvPr>
            <p:custDataLst>
              <p:tags r:id="rId15"/>
            </p:custDataLst>
          </p:nvPr>
        </p:nvSpPr>
        <p:spPr>
          <a:xfrm>
            <a:off x="1665032" y="254477"/>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高处作业安全规范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
        <p:nvSpPr>
          <p:cNvPr id="18" name="矩形 17"/>
          <p:cNvSpPr/>
          <p:nvPr>
            <p:custDataLst>
              <p:tags r:id="rId16"/>
            </p:custDataLst>
          </p:nvPr>
        </p:nvSpPr>
        <p:spPr>
          <a:xfrm>
            <a:off x="680055" y="1001375"/>
            <a:ext cx="3682220"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三、</a:t>
            </a:r>
            <a:r>
              <a:rPr lang="zh-CN" altLang="en-US" sz="2000" dirty="0">
                <a:solidFill>
                  <a:schemeClr val="dk1"/>
                </a:solidFill>
                <a:latin typeface="微软雅黑" panose="020B0503020204020204" pitchFamily="34" charset="-122"/>
                <a:ea typeface="微软雅黑" panose="020B0503020204020204" pitchFamily="34" charset="-122"/>
              </a:rPr>
              <a:t>高处作业安全要求与防护</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Tree>
    <p:custDataLst>
      <p:tags r:id="rId17"/>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custDataLst>
              <p:tags r:id="rId5"/>
            </p:custDataLst>
          </p:nvPr>
        </p:nvSpPr>
        <p:spPr>
          <a:xfrm>
            <a:off x="713610" y="964154"/>
            <a:ext cx="3989937"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四、</a:t>
            </a:r>
            <a:r>
              <a:rPr lang="en-US" altLang="zh-CN" sz="2000" b="1" dirty="0">
                <a:solidFill>
                  <a:schemeClr val="dk1"/>
                </a:solidFill>
                <a:latin typeface="微软雅黑" panose="020B0503020204020204" pitchFamily="34" charset="-122"/>
                <a:ea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rPr>
              <a:t>高处安全作业证</a:t>
            </a:r>
            <a:r>
              <a:rPr lang="en-US" altLang="zh-CN" sz="2000" dirty="0">
                <a:solidFill>
                  <a:schemeClr val="dk1"/>
                </a:solidFill>
                <a:latin typeface="微软雅黑" panose="020B0503020204020204" pitchFamily="34" charset="-122"/>
                <a:ea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rPr>
              <a:t>的管理</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7" name="矩形 6"/>
          <p:cNvSpPr/>
          <p:nvPr>
            <p:custDataLst>
              <p:tags r:id="rId6"/>
            </p:custDataLst>
          </p:nvPr>
        </p:nvSpPr>
        <p:spPr>
          <a:xfrm>
            <a:off x="2090122" y="1367150"/>
            <a:ext cx="8280920" cy="337185"/>
          </a:xfrm>
          <a:prstGeom prst="rect">
            <a:avLst/>
          </a:prstGeom>
        </p:spPr>
        <p:txBody>
          <a:bodyPr wrap="square">
            <a:spAutoFit/>
          </a:bodyPr>
          <a:lstStyle/>
          <a:p>
            <a:r>
              <a:rPr lang="zh-CN"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一级高处作业和在坡度大于45°的斜坡上面的高处作业，由车间负责审批。</a:t>
            </a:r>
            <a:endParaRPr lang="zh-CN"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custDataLst>
              <p:tags r:id="rId7"/>
            </p:custDataLst>
          </p:nvPr>
        </p:nvSpPr>
        <p:spPr>
          <a:xfrm>
            <a:off x="2090122" y="1692688"/>
            <a:ext cx="7776864" cy="337185"/>
          </a:xfrm>
          <a:prstGeom prst="rect">
            <a:avLst/>
          </a:prstGeom>
        </p:spPr>
        <p:txBody>
          <a:bodyPr wrap="square">
            <a:spAutoFit/>
          </a:bodyPr>
          <a:lstStyle/>
          <a:p>
            <a:r>
              <a:rPr lang="zh-CN" altLang="zh-CN" sz="1600" dirty="0">
                <a:solidFill>
                  <a:schemeClr val="dk1"/>
                </a:solidFill>
                <a:latin typeface="微软雅黑" panose="020B0503020204020204" pitchFamily="34" charset="-122"/>
                <a:ea typeface="微软雅黑" panose="020B0503020204020204" pitchFamily="34" charset="-122"/>
              </a:rPr>
              <a:t>二级、三级高处作业及下列情形的高处作业由车间审核后，报厂相关主管部门审批。</a:t>
            </a:r>
            <a:endParaRPr lang="zh-CN" altLang="zh-CN" sz="1600" dirty="0">
              <a:solidFill>
                <a:schemeClr val="dk1"/>
              </a:solidFill>
              <a:latin typeface="微软雅黑" panose="020B0503020204020204" pitchFamily="34" charset="-122"/>
              <a:ea typeface="微软雅黑" panose="020B0503020204020204" pitchFamily="34" charset="-122"/>
            </a:endParaRPr>
          </a:p>
        </p:txBody>
      </p:sp>
      <p:sp>
        <p:nvSpPr>
          <p:cNvPr id="9" name="菱形 8"/>
          <p:cNvSpPr/>
          <p:nvPr>
            <p:custDataLst>
              <p:tags r:id="rId8"/>
            </p:custDataLst>
          </p:nvPr>
        </p:nvSpPr>
        <p:spPr>
          <a:xfrm>
            <a:off x="1887114" y="1402924"/>
            <a:ext cx="216024" cy="216024"/>
          </a:xfrm>
          <a:prstGeom prst="diamond">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0" name="菱形 9"/>
          <p:cNvSpPr/>
          <p:nvPr>
            <p:custDataLst>
              <p:tags r:id="rId9"/>
            </p:custDataLst>
          </p:nvPr>
        </p:nvSpPr>
        <p:spPr>
          <a:xfrm>
            <a:off x="1888846" y="1761796"/>
            <a:ext cx="216024" cy="216024"/>
          </a:xfrm>
          <a:prstGeom prst="diamond">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1" name="矩形 10"/>
          <p:cNvSpPr/>
          <p:nvPr>
            <p:custDataLst>
              <p:tags r:id="rId10"/>
            </p:custDataLst>
          </p:nvPr>
        </p:nvSpPr>
        <p:spPr>
          <a:xfrm>
            <a:off x="2378154" y="2512540"/>
            <a:ext cx="2376264" cy="737235"/>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zh-CN" altLang="zh-CN" sz="14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在升降(吊装)口、坑、井、池、沟、洞等上面或附近进行高处作业</a:t>
            </a:r>
            <a:endParaRPr lang="zh-CN" altLang="zh-CN" sz="14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custDataLst>
              <p:tags r:id="rId11"/>
            </p:custDataLst>
          </p:nvPr>
        </p:nvSpPr>
        <p:spPr>
          <a:xfrm>
            <a:off x="2365138" y="3784523"/>
            <a:ext cx="2376264" cy="737235"/>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zh-CN" altLang="zh-CN" sz="14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在易燃、易爆、易中毒、易灼伤的区域或转动设备附近进行高处作业</a:t>
            </a:r>
            <a:endParaRPr lang="zh-CN" altLang="zh-CN" sz="14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custDataLst>
              <p:tags r:id="rId12"/>
            </p:custDataLst>
          </p:nvPr>
        </p:nvSpPr>
        <p:spPr>
          <a:xfrm>
            <a:off x="2320894" y="5283675"/>
            <a:ext cx="2448272" cy="737235"/>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zh-CN" altLang="zh-CN" sz="1400" dirty="0">
                <a:solidFill>
                  <a:schemeClr val="lt1"/>
                </a:solidFill>
                <a:latin typeface="微软雅黑" panose="020B0503020204020204" pitchFamily="34" charset="-122"/>
                <a:ea typeface="微软雅黑" panose="020B0503020204020204" pitchFamily="34" charset="-122"/>
              </a:rPr>
              <a:t>在易燃、易爆、易中毒、易灼伤的区域或转动设备附近进行高处作业</a:t>
            </a:r>
            <a:endParaRPr lang="zh-CN" altLang="zh-CN" sz="1400" dirty="0">
              <a:solidFill>
                <a:schemeClr val="lt1"/>
              </a:solidFill>
              <a:latin typeface="微软雅黑" panose="020B0503020204020204" pitchFamily="34" charset="-122"/>
              <a:ea typeface="微软雅黑" panose="020B0503020204020204" pitchFamily="34" charset="-122"/>
            </a:endParaRPr>
          </a:p>
        </p:txBody>
      </p:sp>
      <p:sp>
        <p:nvSpPr>
          <p:cNvPr id="14" name="左大括号 13"/>
          <p:cNvSpPr/>
          <p:nvPr>
            <p:custDataLst>
              <p:tags r:id="rId13"/>
            </p:custDataLst>
          </p:nvPr>
        </p:nvSpPr>
        <p:spPr>
          <a:xfrm rot="5400000">
            <a:off x="5762530" y="-1606664"/>
            <a:ext cx="288032" cy="7488832"/>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6914658" y="5278340"/>
            <a:ext cx="2592288" cy="864096"/>
            <a:chOff x="395536" y="4437112"/>
            <a:chExt cx="2592288" cy="864096"/>
          </a:xfrm>
        </p:grpSpPr>
        <p:sp>
          <p:nvSpPr>
            <p:cNvPr id="23" name="矩形 22"/>
            <p:cNvSpPr/>
            <p:nvPr>
              <p:custDataLst>
                <p:tags r:id="rId14"/>
              </p:custDataLst>
            </p:nvPr>
          </p:nvSpPr>
          <p:spPr>
            <a:xfrm>
              <a:off x="395536" y="4437112"/>
              <a:ext cx="2592288" cy="864096"/>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15" name="矩形 14"/>
            <p:cNvSpPr/>
            <p:nvPr>
              <p:custDataLst>
                <p:tags r:id="rId15"/>
              </p:custDataLst>
            </p:nvPr>
          </p:nvSpPr>
          <p:spPr>
            <a:xfrm>
              <a:off x="582064" y="4557669"/>
              <a:ext cx="2232248" cy="521970"/>
            </a:xfrm>
            <a:prstGeom prst="rect">
              <a:avLst/>
            </a:prstGeom>
          </p:spPr>
          <p:txBody>
            <a:bodyPr wrap="square">
              <a:spAutoFit/>
            </a:bodyPr>
            <a:lstStyle/>
            <a:p>
              <a:r>
                <a:rPr lang="zh-CN" altLang="zh-CN" sz="14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 在塔、釜、炉、罐等设备内进行高处作业</a:t>
              </a:r>
              <a:endParaRPr lang="zh-CN" altLang="zh-CN" sz="14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5" name="组合 24"/>
          <p:cNvGrpSpPr/>
          <p:nvPr/>
        </p:nvGrpSpPr>
        <p:grpSpPr>
          <a:xfrm>
            <a:off x="6872146" y="3865944"/>
            <a:ext cx="2706808" cy="864096"/>
            <a:chOff x="5696364" y="3573016"/>
            <a:chExt cx="2706808" cy="864096"/>
          </a:xfrm>
        </p:grpSpPr>
        <p:sp>
          <p:nvSpPr>
            <p:cNvPr id="19" name="矩形 18"/>
            <p:cNvSpPr/>
            <p:nvPr>
              <p:custDataLst>
                <p:tags r:id="rId16"/>
              </p:custDataLst>
            </p:nvPr>
          </p:nvSpPr>
          <p:spPr>
            <a:xfrm>
              <a:off x="5751892" y="3573016"/>
              <a:ext cx="2592288" cy="864096"/>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17" name="矩形 16"/>
            <p:cNvSpPr/>
            <p:nvPr>
              <p:custDataLst>
                <p:tags r:id="rId17"/>
              </p:custDataLst>
            </p:nvPr>
          </p:nvSpPr>
          <p:spPr>
            <a:xfrm>
              <a:off x="5696364" y="3578351"/>
              <a:ext cx="2706808" cy="737235"/>
            </a:xfrm>
            <a:prstGeom prst="rect">
              <a:avLst/>
            </a:prstGeom>
          </p:spPr>
          <p:txBody>
            <a:bodyPr wrap="square">
              <a:spAutoFit/>
            </a:bodyPr>
            <a:lstStyle/>
            <a:p>
              <a:r>
                <a:rPr lang="zh-CN" altLang="zh-CN" sz="1400" dirty="0">
                  <a:solidFill>
                    <a:schemeClr val="lt1"/>
                  </a:solidFill>
                  <a:latin typeface="微软雅黑" panose="020B0503020204020204" pitchFamily="34" charset="-122"/>
                  <a:ea typeface="微软雅黑" panose="020B0503020204020204" pitchFamily="34" charset="-122"/>
                </a:rPr>
                <a:t>在无平台、无护栏的塔、釜、炉、罐等化工容器、设备及架空管道上进行高处作业</a:t>
              </a:r>
              <a:endParaRPr lang="zh-CN" altLang="zh-CN" sz="1400" dirty="0">
                <a:solidFill>
                  <a:schemeClr val="lt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914658" y="2497792"/>
            <a:ext cx="2592288" cy="864096"/>
            <a:chOff x="467544" y="5589240"/>
            <a:chExt cx="2592288" cy="864096"/>
          </a:xfrm>
        </p:grpSpPr>
        <p:sp>
          <p:nvSpPr>
            <p:cNvPr id="24" name="矩形 23"/>
            <p:cNvSpPr/>
            <p:nvPr>
              <p:custDataLst>
                <p:tags r:id="rId18"/>
              </p:custDataLst>
            </p:nvPr>
          </p:nvSpPr>
          <p:spPr>
            <a:xfrm>
              <a:off x="467544" y="5589240"/>
              <a:ext cx="2592288" cy="864096"/>
            </a:xfrm>
            <a:prstGeom prst="rect">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微软雅黑" panose="020B0503020204020204" pitchFamily="34" charset="-122"/>
                <a:ea typeface="微软雅黑" panose="020B0503020204020204" pitchFamily="34" charset="-122"/>
              </a:endParaRPr>
            </a:p>
          </p:txBody>
        </p:sp>
        <p:sp>
          <p:nvSpPr>
            <p:cNvPr id="16" name="矩形 15"/>
            <p:cNvSpPr/>
            <p:nvPr>
              <p:custDataLst>
                <p:tags r:id="rId19"/>
              </p:custDataLst>
            </p:nvPr>
          </p:nvSpPr>
          <p:spPr>
            <a:xfrm>
              <a:off x="467544" y="5603988"/>
              <a:ext cx="2592288" cy="737235"/>
            </a:xfrm>
            <a:prstGeom prst="rect">
              <a:avLst/>
            </a:prstGeom>
          </p:spPr>
          <p:txBody>
            <a:bodyPr wrap="square">
              <a:spAutoFit/>
            </a:bodyPr>
            <a:lstStyle/>
            <a:p>
              <a:r>
                <a:rPr lang="zh-CN" altLang="zh-CN" sz="1400" dirty="0">
                  <a:solidFill>
                    <a:schemeClr val="lt1"/>
                  </a:solidFill>
                  <a:latin typeface="微软雅黑" panose="020B0503020204020204" pitchFamily="34" charset="-122"/>
                  <a:ea typeface="微软雅黑" panose="020B0503020204020204" pitchFamily="34" charset="-122"/>
                </a:rPr>
                <a:t>在临近有排放有毒、有害气体、粉尘的放空管线或烟囱及设备高处作业。</a:t>
              </a:r>
              <a:endParaRPr lang="zh-CN" altLang="zh-CN" sz="1400" dirty="0">
                <a:solidFill>
                  <a:schemeClr val="lt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5258474" y="2497792"/>
            <a:ext cx="1080120" cy="3600400"/>
            <a:chOff x="4211960" y="2564904"/>
            <a:chExt cx="1080120" cy="3600400"/>
          </a:xfrm>
          <a:solidFill>
            <a:schemeClr val="accent6">
              <a:lumMod val="50000"/>
            </a:schemeClr>
          </a:solidFill>
          <a:scene3d>
            <a:camera prst="orthographicFront">
              <a:rot lat="0" lon="0" rev="0"/>
            </a:camera>
            <a:lightRig rig="soft" dir="t">
              <a:rot lat="0" lon="0" rev="0"/>
            </a:lightRig>
          </a:scene3d>
        </p:grpSpPr>
        <p:sp>
          <p:nvSpPr>
            <p:cNvPr id="28" name="右箭头标注 27"/>
            <p:cNvSpPr/>
            <p:nvPr>
              <p:custDataLst>
                <p:tags r:id="rId20"/>
              </p:custDataLst>
            </p:nvPr>
          </p:nvSpPr>
          <p:spPr>
            <a:xfrm>
              <a:off x="4716016" y="2564904"/>
              <a:ext cx="576064" cy="3600400"/>
            </a:xfrm>
            <a:prstGeom prst="rightArrowCallout">
              <a:avLst/>
            </a:prstGeom>
            <a:solidFill>
              <a:schemeClr val="accent6">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9" name="右箭头标注 28"/>
            <p:cNvSpPr/>
            <p:nvPr>
              <p:custDataLst>
                <p:tags r:id="rId21"/>
              </p:custDataLst>
            </p:nvPr>
          </p:nvSpPr>
          <p:spPr>
            <a:xfrm flipH="1">
              <a:off x="4211960" y="2564904"/>
              <a:ext cx="576064" cy="3600400"/>
            </a:xfrm>
            <a:prstGeom prst="rightArrowCallout">
              <a:avLst/>
            </a:prstGeom>
            <a:solidFill>
              <a:schemeClr val="accent6">
                <a:lumMod val="50000"/>
              </a:schemeClr>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31" name="TextBox 30"/>
          <p:cNvSpPr txBox="1"/>
          <p:nvPr>
            <p:custDataLst>
              <p:tags r:id="rId22"/>
            </p:custDataLst>
          </p:nvPr>
        </p:nvSpPr>
        <p:spPr>
          <a:xfrm>
            <a:off x="5577928" y="2826604"/>
            <a:ext cx="459740" cy="2834640"/>
          </a:xfrm>
          <a:prstGeom prst="rect">
            <a:avLst/>
          </a:prstGeom>
          <a:noFill/>
        </p:spPr>
        <p:txBody>
          <a:bodyPr vert="eaVert" wrap="none" rtlCol="0">
            <a:spAutoFit/>
          </a:bodyPr>
          <a:lstStyle/>
          <a:p>
            <a:r>
              <a:rPr lang="zh-CN" altLang="en-US" dirty="0">
                <a:solidFill>
                  <a:schemeClr val="lt1"/>
                </a:solidFill>
                <a:latin typeface="微软雅黑" panose="020B0503020204020204" pitchFamily="34" charset="-122"/>
                <a:ea typeface="微软雅黑" panose="020B0503020204020204" pitchFamily="34" charset="-122"/>
              </a:rPr>
              <a:t>车间审核后，相关部门审批</a:t>
            </a:r>
            <a:endParaRPr lang="zh-CN" altLang="en-US" dirty="0">
              <a:solidFill>
                <a:schemeClr val="lt1"/>
              </a:solidFill>
              <a:latin typeface="微软雅黑" panose="020B0503020204020204" pitchFamily="34" charset="-122"/>
              <a:ea typeface="微软雅黑" panose="020B0503020204020204" pitchFamily="34" charset="-122"/>
            </a:endParaRPr>
          </a:p>
        </p:txBody>
      </p:sp>
      <p:sp>
        <p:nvSpPr>
          <p:cNvPr id="32" name="矩形 31"/>
          <p:cNvSpPr/>
          <p:nvPr>
            <p:custDataLst>
              <p:tags r:id="rId23"/>
            </p:custDataLst>
          </p:nvPr>
        </p:nvSpPr>
        <p:spPr>
          <a:xfrm>
            <a:off x="1665032" y="254477"/>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高处作业安全规范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24"/>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7" name="菱形 6"/>
          <p:cNvSpPr/>
          <p:nvPr>
            <p:custDataLst>
              <p:tags r:id="rId5"/>
            </p:custDataLst>
          </p:nvPr>
        </p:nvSpPr>
        <p:spPr>
          <a:xfrm>
            <a:off x="1921268" y="1439346"/>
            <a:ext cx="216024" cy="216024"/>
          </a:xfrm>
          <a:prstGeom prst="diamond">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8" name="矩形 7"/>
          <p:cNvSpPr/>
          <p:nvPr>
            <p:custDataLst>
              <p:tags r:id="rId6"/>
            </p:custDataLst>
          </p:nvPr>
        </p:nvSpPr>
        <p:spPr>
          <a:xfrm>
            <a:off x="2192820" y="1402871"/>
            <a:ext cx="7920880" cy="337185"/>
          </a:xfrm>
          <a:prstGeom prst="rect">
            <a:avLst/>
          </a:prstGeom>
        </p:spPr>
        <p:txBody>
          <a:bodyPr wrap="square">
            <a:spAutoFit/>
          </a:bodyPr>
          <a:lstStyle/>
          <a:p>
            <a:r>
              <a:rPr lang="zh-CN" altLang="zh-CN" sz="1600" dirty="0">
                <a:solidFill>
                  <a:schemeClr val="dk1"/>
                </a:solidFill>
                <a:latin typeface="微软雅黑" panose="020B0503020204020204" pitchFamily="34" charset="-122"/>
                <a:ea typeface="微软雅黑" panose="020B0503020204020204" pitchFamily="34" charset="-122"/>
              </a:rPr>
              <a:t>特级高处作业及下列情形的高处作业，由单位安全部门审核后，报主管安全负责人审批</a:t>
            </a:r>
            <a:r>
              <a:rPr lang="zh-CN" altLang="en-US" sz="1600" dirty="0">
                <a:solidFill>
                  <a:schemeClr val="dk1"/>
                </a:solidFill>
                <a:latin typeface="微软雅黑" panose="020B0503020204020204" pitchFamily="34" charset="-122"/>
                <a:ea typeface="微软雅黑" panose="020B0503020204020204" pitchFamily="34" charset="-122"/>
              </a:rPr>
              <a:t>。</a:t>
            </a:r>
            <a:endParaRPr lang="zh-CN" altLang="en-US" sz="1600" dirty="0">
              <a:solidFill>
                <a:schemeClr val="dk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2046914" y="1780032"/>
            <a:ext cx="8066786" cy="4377487"/>
            <a:chOff x="816300" y="1916832"/>
            <a:chExt cx="6621272" cy="4464496"/>
          </a:xfrm>
          <a:solidFill>
            <a:schemeClr val="accent2"/>
          </a:solidFill>
        </p:grpSpPr>
        <p:grpSp>
          <p:nvGrpSpPr>
            <p:cNvPr id="18" name="组合 17"/>
            <p:cNvGrpSpPr/>
            <p:nvPr/>
          </p:nvGrpSpPr>
          <p:grpSpPr>
            <a:xfrm>
              <a:off x="816300" y="1944596"/>
              <a:ext cx="2160240" cy="1368152"/>
              <a:chOff x="683568" y="1988840"/>
              <a:chExt cx="2160240" cy="1368152"/>
            </a:xfrm>
            <a:grpFill/>
            <a:scene3d>
              <a:camera prst="orthographicFront">
                <a:rot lat="0" lon="0" rev="0"/>
              </a:camera>
              <a:lightRig rig="soft" dir="t">
                <a:rot lat="0" lon="0" rev="0"/>
              </a:lightRig>
            </a:scene3d>
          </p:grpSpPr>
          <p:sp>
            <p:nvSpPr>
              <p:cNvPr id="10" name="六边形 9"/>
              <p:cNvSpPr/>
              <p:nvPr>
                <p:custDataLst>
                  <p:tags r:id="rId7"/>
                </p:custDataLst>
              </p:nvPr>
            </p:nvSpPr>
            <p:spPr>
              <a:xfrm>
                <a:off x="683568" y="1988840"/>
                <a:ext cx="2160240" cy="1368152"/>
              </a:xfrm>
              <a:prstGeom prst="hexagon">
                <a:avLst>
                  <a:gd name="adj" fmla="val 26707"/>
                  <a:gd name="vf" fmla="val 115470"/>
                </a:avLst>
              </a:prstGeom>
              <a:solidFill>
                <a:schemeClr val="accent2"/>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7" name="矩形 16"/>
              <p:cNvSpPr/>
              <p:nvPr>
                <p:custDataLst>
                  <p:tags r:id="rId8"/>
                </p:custDataLst>
              </p:nvPr>
            </p:nvSpPr>
            <p:spPr>
              <a:xfrm>
                <a:off x="884575" y="2186861"/>
                <a:ext cx="1678801" cy="751889"/>
              </a:xfrm>
              <a:prstGeom prst="rect">
                <a:avLst/>
              </a:prstGeom>
              <a:solidFill>
                <a:schemeClr val="accent2"/>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a:spAutoFit/>
              </a:bodyPr>
              <a:lstStyle/>
              <a:p>
                <a:r>
                  <a:rPr lang="zh-CN"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在阵风风力为6级(风速10.8 m／s)及以上情况下进行的强风高处作业</a:t>
                </a:r>
                <a:endParaRPr lang="zh-CN"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1" name="组合 20"/>
            <p:cNvGrpSpPr/>
            <p:nvPr/>
          </p:nvGrpSpPr>
          <p:grpSpPr>
            <a:xfrm>
              <a:off x="3030336" y="1916832"/>
              <a:ext cx="2160240" cy="1440160"/>
              <a:chOff x="683568" y="3445480"/>
              <a:chExt cx="2160240" cy="1440160"/>
            </a:xfrm>
            <a:grpFill/>
          </p:grpSpPr>
          <p:sp>
            <p:nvSpPr>
              <p:cNvPr id="12" name="六边形 11"/>
              <p:cNvSpPr/>
              <p:nvPr>
                <p:custDataLst>
                  <p:tags r:id="rId9"/>
                </p:custDataLst>
              </p:nvPr>
            </p:nvSpPr>
            <p:spPr>
              <a:xfrm>
                <a:off x="683568" y="3445480"/>
                <a:ext cx="2160240" cy="1440160"/>
              </a:xfrm>
              <a:prstGeom prst="hexagon">
                <a:avLst>
                  <a:gd name="adj" fmla="val 26707"/>
                  <a:gd name="vf" fmla="val 115470"/>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9" name="矩形 18"/>
              <p:cNvSpPr/>
              <p:nvPr>
                <p:custDataLst>
                  <p:tags r:id="rId10"/>
                </p:custDataLst>
              </p:nvPr>
            </p:nvSpPr>
            <p:spPr>
              <a:xfrm>
                <a:off x="857081" y="3862780"/>
                <a:ext cx="1723238" cy="532345"/>
              </a:xfrm>
              <a:prstGeom prst="rect">
                <a:avLst/>
              </a:prstGeom>
              <a:solidFill>
                <a:schemeClr val="accent2">
                  <a:lumMod val="60000"/>
                  <a:lumOff val="40000"/>
                </a:schemeClr>
              </a:solidFill>
            </p:spPr>
            <p:txBody>
              <a:bodyPr wrap="square">
                <a:spAutoFit/>
              </a:bodyPr>
              <a:lstStyle/>
              <a:p>
                <a:r>
                  <a:rPr lang="zh-CN" altLang="zh-CN" sz="1400" dirty="0">
                    <a:solidFill>
                      <a:schemeClr val="dk1"/>
                    </a:solidFill>
                    <a:latin typeface="微软雅黑" panose="020B0503020204020204" pitchFamily="34" charset="-122"/>
                    <a:ea typeface="微软雅黑" panose="020B0503020204020204" pitchFamily="34" charset="-122"/>
                  </a:rPr>
                  <a:t>在高温或低温环境下进行的异温高处作业</a:t>
                </a:r>
                <a:endParaRPr lang="zh-CN" altLang="zh-CN" sz="1400" dirty="0">
                  <a:solidFill>
                    <a:schemeClr val="dk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087596" y="4924688"/>
              <a:ext cx="2160240" cy="1440160"/>
              <a:chOff x="3117092" y="4983680"/>
              <a:chExt cx="2160240" cy="1440160"/>
            </a:xfrm>
            <a:grpFill/>
          </p:grpSpPr>
          <p:sp>
            <p:nvSpPr>
              <p:cNvPr id="26" name="六边形 25"/>
              <p:cNvSpPr/>
              <p:nvPr>
                <p:custDataLst>
                  <p:tags r:id="rId11"/>
                </p:custDataLst>
              </p:nvPr>
            </p:nvSpPr>
            <p:spPr>
              <a:xfrm>
                <a:off x="3117092" y="4983680"/>
                <a:ext cx="2160240" cy="1440160"/>
              </a:xfrm>
              <a:prstGeom prst="hexagon">
                <a:avLst>
                  <a:gd name="adj" fmla="val 26707"/>
                  <a:gd name="vf" fmla="val 115470"/>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33" name="矩形 32"/>
              <p:cNvSpPr/>
              <p:nvPr>
                <p:custDataLst>
                  <p:tags r:id="rId12"/>
                </p:custDataLst>
              </p:nvPr>
            </p:nvSpPr>
            <p:spPr>
              <a:xfrm>
                <a:off x="3320100" y="5422795"/>
                <a:ext cx="1759420" cy="532345"/>
              </a:xfrm>
              <a:prstGeom prst="rect">
                <a:avLst/>
              </a:prstGeom>
              <a:solidFill>
                <a:schemeClr val="accent2">
                  <a:lumMod val="60000"/>
                  <a:lumOff val="40000"/>
                </a:schemeClr>
              </a:solidFill>
            </p:spPr>
            <p:txBody>
              <a:bodyPr wrap="square">
                <a:spAutoFit/>
              </a:bodyPr>
              <a:lstStyle/>
              <a:p>
                <a:r>
                  <a:rPr lang="zh-CN" altLang="zh-CN" sz="1400" dirty="0">
                    <a:solidFill>
                      <a:schemeClr val="dk1"/>
                    </a:solidFill>
                    <a:latin typeface="微软雅黑" panose="020B0503020204020204" pitchFamily="34" charset="-122"/>
                    <a:ea typeface="微软雅黑" panose="020B0503020204020204" pitchFamily="34" charset="-122"/>
                  </a:rPr>
                  <a:t>在室外完全采用人工照明进行的夜间高处作业</a:t>
                </a:r>
                <a:endParaRPr lang="zh-CN" altLang="zh-CN" sz="1400" dirty="0">
                  <a:solidFill>
                    <a:schemeClr val="dk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053468" y="3420904"/>
              <a:ext cx="2160240" cy="1440160"/>
              <a:chOff x="3053468" y="3450400"/>
              <a:chExt cx="2160240" cy="1440160"/>
            </a:xfrm>
            <a:grpFill/>
          </p:grpSpPr>
          <p:sp>
            <p:nvSpPr>
              <p:cNvPr id="25" name="六边形 24"/>
              <p:cNvSpPr/>
              <p:nvPr>
                <p:custDataLst>
                  <p:tags r:id="rId13"/>
                </p:custDataLst>
              </p:nvPr>
            </p:nvSpPr>
            <p:spPr>
              <a:xfrm>
                <a:off x="3053468" y="3450400"/>
                <a:ext cx="2160240" cy="1440160"/>
              </a:xfrm>
              <a:prstGeom prst="hexagon">
                <a:avLst>
                  <a:gd name="adj" fmla="val 26707"/>
                  <a:gd name="vf" fmla="val 115470"/>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34" name="矩形 33"/>
              <p:cNvSpPr/>
              <p:nvPr>
                <p:custDataLst>
                  <p:tags r:id="rId14"/>
                </p:custDataLst>
              </p:nvPr>
            </p:nvSpPr>
            <p:spPr>
              <a:xfrm>
                <a:off x="3297637" y="3792353"/>
                <a:ext cx="1629451" cy="751889"/>
              </a:xfrm>
              <a:prstGeom prst="rect">
                <a:avLst/>
              </a:prstGeom>
              <a:solidFill>
                <a:schemeClr val="accent2">
                  <a:lumMod val="60000"/>
                  <a:lumOff val="40000"/>
                </a:schemeClr>
              </a:solidFill>
            </p:spPr>
            <p:txBody>
              <a:bodyPr wrap="square">
                <a:spAutoFit/>
              </a:bodyPr>
              <a:lstStyle/>
              <a:p>
                <a:r>
                  <a:rPr lang="zh-CN" altLang="zh-CN" sz="1400" dirty="0">
                    <a:solidFill>
                      <a:schemeClr val="dk1"/>
                    </a:solidFill>
                    <a:latin typeface="微软雅黑" panose="020B0503020204020204" pitchFamily="34" charset="-122"/>
                    <a:ea typeface="微软雅黑" panose="020B0503020204020204" pitchFamily="34" charset="-122"/>
                  </a:rPr>
                  <a:t>在无立足点或无牢靠立足点的条件下进行的悬空高处作业</a:t>
                </a:r>
                <a:endParaRPr lang="zh-CN" altLang="zh-CN" sz="1400" dirty="0">
                  <a:solidFill>
                    <a:schemeClr val="dk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5249568" y="1918564"/>
              <a:ext cx="2160240" cy="1440160"/>
              <a:chOff x="5367552" y="1903816"/>
              <a:chExt cx="2160240" cy="1440160"/>
            </a:xfrm>
            <a:grpFill/>
          </p:grpSpPr>
          <p:sp>
            <p:nvSpPr>
              <p:cNvPr id="20" name="六边形 19"/>
              <p:cNvSpPr/>
              <p:nvPr>
                <p:custDataLst>
                  <p:tags r:id="rId15"/>
                </p:custDataLst>
              </p:nvPr>
            </p:nvSpPr>
            <p:spPr>
              <a:xfrm>
                <a:off x="5367552" y="1903816"/>
                <a:ext cx="2160240" cy="1440160"/>
              </a:xfrm>
              <a:prstGeom prst="hexagon">
                <a:avLst>
                  <a:gd name="adj" fmla="val 26707"/>
                  <a:gd name="vf" fmla="val 115470"/>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35" name="矩形 34"/>
              <p:cNvSpPr/>
              <p:nvPr>
                <p:custDataLst>
                  <p:tags r:id="rId16"/>
                </p:custDataLst>
              </p:nvPr>
            </p:nvSpPr>
            <p:spPr>
              <a:xfrm>
                <a:off x="5698570" y="2277258"/>
                <a:ext cx="1498204" cy="751889"/>
              </a:xfrm>
              <a:prstGeom prst="rect">
                <a:avLst/>
              </a:prstGeom>
              <a:solidFill>
                <a:schemeClr val="accent2">
                  <a:lumMod val="60000"/>
                  <a:lumOff val="40000"/>
                </a:schemeClr>
              </a:solidFill>
            </p:spPr>
            <p:txBody>
              <a:bodyPr wrap="square">
                <a:spAutoFit/>
              </a:bodyPr>
              <a:lstStyle/>
              <a:p>
                <a:r>
                  <a:rPr lang="zh-CN" altLang="zh-CN" sz="1400" dirty="0">
                    <a:solidFill>
                      <a:schemeClr val="dk1"/>
                    </a:solidFill>
                    <a:latin typeface="微软雅黑" panose="020B0503020204020204" pitchFamily="34" charset="-122"/>
                    <a:ea typeface="微软雅黑" panose="020B0503020204020204" pitchFamily="34" charset="-122"/>
                  </a:rPr>
                  <a:t>在接近或接触带电体条件下进行的带电高处作业</a:t>
                </a:r>
                <a:endParaRPr lang="zh-CN" altLang="zh-CN" sz="1400" dirty="0">
                  <a:solidFill>
                    <a:schemeClr val="dk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873560" y="4924688"/>
              <a:ext cx="2160240" cy="1440160"/>
              <a:chOff x="726080" y="4998428"/>
              <a:chExt cx="2160240" cy="1440160"/>
            </a:xfrm>
            <a:grpFill/>
          </p:grpSpPr>
          <p:sp>
            <p:nvSpPr>
              <p:cNvPr id="23" name="六边形 22"/>
              <p:cNvSpPr/>
              <p:nvPr>
                <p:custDataLst>
                  <p:tags r:id="rId17"/>
                </p:custDataLst>
              </p:nvPr>
            </p:nvSpPr>
            <p:spPr>
              <a:xfrm>
                <a:off x="726080" y="4998428"/>
                <a:ext cx="2160240" cy="1440160"/>
              </a:xfrm>
              <a:prstGeom prst="hexagon">
                <a:avLst>
                  <a:gd name="adj" fmla="val 26707"/>
                  <a:gd name="vf" fmla="val 115470"/>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36" name="矩形 35"/>
              <p:cNvSpPr/>
              <p:nvPr>
                <p:custDataLst>
                  <p:tags r:id="rId18"/>
                </p:custDataLst>
              </p:nvPr>
            </p:nvSpPr>
            <p:spPr>
              <a:xfrm>
                <a:off x="956852" y="5518964"/>
                <a:ext cx="1728192" cy="532345"/>
              </a:xfrm>
              <a:prstGeom prst="rect">
                <a:avLst/>
              </a:prstGeom>
              <a:solidFill>
                <a:schemeClr val="accent2">
                  <a:lumMod val="60000"/>
                  <a:lumOff val="40000"/>
                </a:schemeClr>
              </a:solidFill>
            </p:spPr>
            <p:txBody>
              <a:bodyPr wrap="square">
                <a:spAutoFit/>
              </a:bodyPr>
              <a:lstStyle/>
              <a:p>
                <a:r>
                  <a:rPr lang="zh-CN" altLang="zh-CN" sz="1400" dirty="0">
                    <a:solidFill>
                      <a:schemeClr val="dk1"/>
                    </a:solidFill>
                    <a:latin typeface="微软雅黑" panose="020B0503020204020204" pitchFamily="34" charset="-122"/>
                    <a:ea typeface="微软雅黑" panose="020B0503020204020204" pitchFamily="34" charset="-122"/>
                  </a:rPr>
                  <a:t>在降雪时进行的雪天高处作业</a:t>
                </a:r>
                <a:endParaRPr lang="zh-CN" altLang="zh-CN" sz="1400" dirty="0">
                  <a:solidFill>
                    <a:schemeClr val="dk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277332" y="4941168"/>
              <a:ext cx="2160240" cy="1440160"/>
              <a:chOff x="5476876" y="4985412"/>
              <a:chExt cx="2160240" cy="1440160"/>
            </a:xfrm>
            <a:grpFill/>
          </p:grpSpPr>
          <p:sp>
            <p:nvSpPr>
              <p:cNvPr id="27" name="六边形 26"/>
              <p:cNvSpPr/>
              <p:nvPr>
                <p:custDataLst>
                  <p:tags r:id="rId19"/>
                </p:custDataLst>
              </p:nvPr>
            </p:nvSpPr>
            <p:spPr>
              <a:xfrm>
                <a:off x="5476876" y="4985412"/>
                <a:ext cx="2160240" cy="1440160"/>
              </a:xfrm>
              <a:prstGeom prst="hexagon">
                <a:avLst>
                  <a:gd name="adj" fmla="val 26707"/>
                  <a:gd name="vf" fmla="val 115470"/>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41" name="矩形 40"/>
              <p:cNvSpPr/>
              <p:nvPr>
                <p:custDataLst>
                  <p:tags r:id="rId20"/>
                </p:custDataLst>
              </p:nvPr>
            </p:nvSpPr>
            <p:spPr>
              <a:xfrm>
                <a:off x="5753624" y="5489468"/>
                <a:ext cx="1656184" cy="532345"/>
              </a:xfrm>
              <a:prstGeom prst="rect">
                <a:avLst/>
              </a:prstGeom>
              <a:solidFill>
                <a:schemeClr val="accent2">
                  <a:lumMod val="60000"/>
                  <a:lumOff val="40000"/>
                </a:schemeClr>
              </a:solidFill>
            </p:spPr>
            <p:txBody>
              <a:bodyPr wrap="square">
                <a:spAutoFit/>
              </a:bodyPr>
              <a:lstStyle/>
              <a:p>
                <a:r>
                  <a:rPr lang="zh-CN" altLang="zh-CN" sz="1400" dirty="0">
                    <a:solidFill>
                      <a:schemeClr val="dk1"/>
                    </a:solidFill>
                    <a:latin typeface="微软雅黑" panose="020B0503020204020204" pitchFamily="34" charset="-122"/>
                    <a:ea typeface="微软雅黑" panose="020B0503020204020204" pitchFamily="34" charset="-122"/>
                  </a:rPr>
                  <a:t>在降雨时进行的雨天高处作业</a:t>
                </a:r>
                <a:endParaRPr lang="zh-CN" altLang="zh-CN" sz="1400" dirty="0">
                  <a:solidFill>
                    <a:schemeClr val="dk1"/>
                  </a:solidFill>
                  <a:latin typeface="微软雅黑" panose="020B0503020204020204" pitchFamily="34" charset="-122"/>
                  <a:ea typeface="微软雅黑" panose="020B0503020204020204" pitchFamily="34" charset="-122"/>
                </a:endParaRPr>
              </a:p>
            </p:txBody>
          </p:sp>
        </p:grpSp>
      </p:grpSp>
      <p:sp>
        <p:nvSpPr>
          <p:cNvPr id="31" name="矩形 30"/>
          <p:cNvSpPr/>
          <p:nvPr>
            <p:custDataLst>
              <p:tags r:id="rId21"/>
            </p:custDataLst>
          </p:nvPr>
        </p:nvSpPr>
        <p:spPr>
          <a:xfrm>
            <a:off x="1665032" y="254477"/>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高处作业安全规范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
        <p:nvSpPr>
          <p:cNvPr id="32" name="矩形 31"/>
          <p:cNvSpPr/>
          <p:nvPr>
            <p:custDataLst>
              <p:tags r:id="rId22"/>
            </p:custDataLst>
          </p:nvPr>
        </p:nvSpPr>
        <p:spPr>
          <a:xfrm>
            <a:off x="713610" y="964154"/>
            <a:ext cx="3989937"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四、</a:t>
            </a:r>
            <a:r>
              <a:rPr lang="en-US" altLang="zh-CN" sz="2000" b="1" dirty="0">
                <a:solidFill>
                  <a:schemeClr val="dk1"/>
                </a:solidFill>
                <a:latin typeface="微软雅黑" panose="020B0503020204020204" pitchFamily="34" charset="-122"/>
                <a:ea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rPr>
              <a:t>高处安全作业证</a:t>
            </a:r>
            <a:r>
              <a:rPr lang="en-US" altLang="zh-CN" sz="2000" dirty="0">
                <a:solidFill>
                  <a:schemeClr val="dk1"/>
                </a:solidFill>
                <a:latin typeface="微软雅黑" panose="020B0503020204020204" pitchFamily="34" charset="-122"/>
                <a:ea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rPr>
              <a:t>的管理</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Tree>
    <p:custDataLst>
      <p:tags r:id="rId2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7" name="菱形 6"/>
          <p:cNvSpPr/>
          <p:nvPr>
            <p:custDataLst>
              <p:tags r:id="rId5"/>
            </p:custDataLst>
          </p:nvPr>
        </p:nvSpPr>
        <p:spPr>
          <a:xfrm>
            <a:off x="952710" y="1592117"/>
            <a:ext cx="305843" cy="216024"/>
          </a:xfrm>
          <a:prstGeom prst="diamond">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8" name="矩形 7"/>
          <p:cNvSpPr/>
          <p:nvPr>
            <p:custDataLst>
              <p:tags r:id="rId6"/>
            </p:custDataLst>
          </p:nvPr>
        </p:nvSpPr>
        <p:spPr>
          <a:xfrm>
            <a:off x="1168735" y="1412777"/>
            <a:ext cx="10398628" cy="1014730"/>
          </a:xfrm>
          <a:prstGeom prst="rect">
            <a:avLst/>
          </a:prstGeom>
        </p:spPr>
        <p:txBody>
          <a:bodyPr wrap="square">
            <a:spAutoFit/>
          </a:bodyPr>
          <a:lstStyle/>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作业负责人应根据高处作业的分级和类别向审批单位提出申请，办理《作业证》。《作业证》一式三份，一份交作业人员，一份交作业负责人，一份交安全管理部门留存，保存期1年。</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1258553" y="2471580"/>
            <a:ext cx="10398628" cy="1476375"/>
          </a:xfrm>
          <a:prstGeom prst="rect">
            <a:avLst/>
          </a:prstGeom>
        </p:spPr>
        <p:txBody>
          <a:bodyPr wrap="square">
            <a:spAutoFit/>
          </a:bodyPr>
          <a:lstStyle/>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证》有效期7天，若作业时间超过7天，应重新审批。对于作业期较长的项目，在作业期内，作业单位负责人应经常深人现场检查，发现隐患及时整改，并做好记录。若作业条件发生重大变化，应重新办理《作业证》。</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菱形 9"/>
          <p:cNvSpPr/>
          <p:nvPr>
            <p:custDataLst>
              <p:tags r:id="rId7"/>
            </p:custDataLst>
          </p:nvPr>
        </p:nvSpPr>
        <p:spPr>
          <a:xfrm>
            <a:off x="1015813" y="2626433"/>
            <a:ext cx="305843" cy="216024"/>
          </a:xfrm>
          <a:prstGeom prst="diamond">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pic>
        <p:nvPicPr>
          <p:cNvPr id="11" name="图片 10" descr="u=2113502808,2409845573&amp;fm=27&amp;gp=0.jpg"/>
          <p:cNvPicPr>
            <a:picLocks noChangeAspect="1"/>
          </p:cNvPicPr>
          <p:nvPr>
            <p:custDataLst>
              <p:tags r:id="rId8"/>
            </p:custDataLst>
          </p:nvPr>
        </p:nvPicPr>
        <p:blipFill>
          <a:blip r:embed="rId9" cstate="print"/>
          <a:stretch>
            <a:fillRect/>
          </a:stretch>
        </p:blipFill>
        <p:spPr>
          <a:xfrm>
            <a:off x="5356962" y="3902215"/>
            <a:ext cx="2232248" cy="2270083"/>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custDataLst>
              <p:tags r:id="rId10"/>
            </p:custDataLst>
          </p:nvPr>
        </p:nvPicPr>
        <p:blipFill>
          <a:blip r:embed="rId11" cstate="print"/>
          <a:srcRect/>
          <a:stretch>
            <a:fillRect/>
          </a:stretch>
        </p:blipFill>
        <p:spPr bwMode="auto">
          <a:xfrm>
            <a:off x="2073520" y="3910329"/>
            <a:ext cx="2304256" cy="2262702"/>
          </a:xfrm>
          <a:prstGeom prst="rect">
            <a:avLst/>
          </a:prstGeom>
          <a:ln>
            <a:noFill/>
          </a:ln>
          <a:effectLst>
            <a:outerShdw blurRad="190500" algn="tl" rotWithShape="0">
              <a:srgbClr val="000000">
                <a:alpha val="70000"/>
              </a:srgbClr>
            </a:outerShdw>
          </a:effectLst>
        </p:spPr>
      </p:pic>
      <p:pic>
        <p:nvPicPr>
          <p:cNvPr id="1027" name="Picture 3"/>
          <p:cNvPicPr>
            <a:picLocks noChangeAspect="1" noChangeArrowheads="1"/>
          </p:cNvPicPr>
          <p:nvPr>
            <p:custDataLst>
              <p:tags r:id="rId12"/>
            </p:custDataLst>
          </p:nvPr>
        </p:nvPicPr>
        <p:blipFill>
          <a:blip r:embed="rId13" cstate="print"/>
          <a:srcRect/>
          <a:stretch>
            <a:fillRect/>
          </a:stretch>
        </p:blipFill>
        <p:spPr bwMode="auto">
          <a:xfrm>
            <a:off x="8568397" y="3953042"/>
            <a:ext cx="2199705" cy="2202752"/>
          </a:xfrm>
          <a:prstGeom prst="rect">
            <a:avLst/>
          </a:prstGeom>
          <a:ln>
            <a:noFill/>
          </a:ln>
          <a:effectLst>
            <a:outerShdw blurRad="190500" algn="tl" rotWithShape="0">
              <a:srgbClr val="000000">
                <a:alpha val="70000"/>
              </a:srgbClr>
            </a:outerShdw>
          </a:effectLst>
        </p:spPr>
      </p:pic>
      <p:sp>
        <p:nvSpPr>
          <p:cNvPr id="12" name="矩形 11"/>
          <p:cNvSpPr/>
          <p:nvPr>
            <p:custDataLst>
              <p:tags r:id="rId14"/>
            </p:custDataLst>
          </p:nvPr>
        </p:nvSpPr>
        <p:spPr>
          <a:xfrm>
            <a:off x="713610" y="964154"/>
            <a:ext cx="3989937"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四、</a:t>
            </a:r>
            <a:r>
              <a:rPr lang="en-US" altLang="zh-CN" sz="2000" b="1" dirty="0">
                <a:solidFill>
                  <a:schemeClr val="dk1"/>
                </a:solidFill>
                <a:latin typeface="微软雅黑" panose="020B0503020204020204" pitchFamily="34" charset="-122"/>
                <a:ea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rPr>
              <a:t>高处安全作业证</a:t>
            </a:r>
            <a:r>
              <a:rPr lang="en-US" altLang="zh-CN" sz="2000" dirty="0">
                <a:solidFill>
                  <a:schemeClr val="dk1"/>
                </a:solidFill>
                <a:latin typeface="微软雅黑" panose="020B0503020204020204" pitchFamily="34" charset="-122"/>
                <a:ea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rPr>
              <a:t>的管理</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13" name="矩形 12"/>
          <p:cNvSpPr/>
          <p:nvPr>
            <p:custDataLst>
              <p:tags r:id="rId15"/>
            </p:custDataLst>
          </p:nvPr>
        </p:nvSpPr>
        <p:spPr>
          <a:xfrm>
            <a:off x="1665032" y="254477"/>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高处作业安全规范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16"/>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5" name="图片 4"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2" name="矩形 1"/>
          <p:cNvSpPr/>
          <p:nvPr>
            <p:custDataLst>
              <p:tags r:id="rId5"/>
            </p:custDataLst>
          </p:nvPr>
        </p:nvSpPr>
        <p:spPr>
          <a:xfrm>
            <a:off x="0" y="0"/>
            <a:ext cx="12192000" cy="6858000"/>
          </a:xfrm>
          <a:prstGeom prst="rect">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00" dirty="0">
              <a:solidFill>
                <a:schemeClr val="lt1"/>
              </a:solidFill>
              <a:latin typeface="微软雅黑" panose="020B0503020204020204" pitchFamily="34" charset="-122"/>
              <a:ea typeface="微软雅黑" panose="020B0503020204020204" pitchFamily="34" charset="-122"/>
              <a:cs typeface="Dubai Light" panose="020B0303030403030204" pitchFamily="34" charset="-78"/>
            </a:endParaRPr>
          </a:p>
        </p:txBody>
      </p:sp>
      <p:sp>
        <p:nvSpPr>
          <p:cNvPr id="3" name="文本框 2"/>
          <p:cNvSpPr txBox="1"/>
          <p:nvPr/>
        </p:nvSpPr>
        <p:spPr>
          <a:xfrm>
            <a:off x="104774" y="-432103"/>
            <a:ext cx="3126501" cy="6447155"/>
          </a:xfrm>
          <a:prstGeom prst="rect">
            <a:avLst/>
          </a:prstGeom>
          <a:noFill/>
        </p:spPr>
        <p:txBody>
          <a:bodyPr wrap="square" rtlCol="0">
            <a:spAutoFit/>
          </a:bodyPr>
          <a:lstStyle/>
          <a:p>
            <a:r>
              <a:rPr lang="en-US" altLang="zh-CN" sz="41300" b="1" dirty="0">
                <a:solidFill>
                  <a:schemeClr val="lt1"/>
                </a:solidFill>
                <a:latin typeface="微软雅黑" panose="020B0503020204020204" pitchFamily="34" charset="-122"/>
                <a:ea typeface="微软雅黑" panose="020B0503020204020204" pitchFamily="34" charset="-122"/>
              </a:rPr>
              <a:t>5</a:t>
            </a:r>
            <a:r>
              <a:rPr lang="en-US" altLang="zh-CN" sz="13800" b="1" dirty="0">
                <a:solidFill>
                  <a:schemeClr val="lt1"/>
                </a:solidFill>
                <a:latin typeface="微软雅黑" panose="020B0503020204020204" pitchFamily="34" charset="-122"/>
                <a:ea typeface="微软雅黑" panose="020B0503020204020204" pitchFamily="34" charset="-122"/>
              </a:rPr>
              <a:t>.</a:t>
            </a:r>
            <a:endParaRPr lang="en-US" altLang="zh-CN" sz="13800" b="1" dirty="0">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808366" y="2383338"/>
            <a:ext cx="9383634" cy="922020"/>
          </a:xfrm>
          <a:prstGeom prst="rect">
            <a:avLst/>
          </a:prstGeom>
          <a:noFill/>
        </p:spPr>
        <p:txBody>
          <a:bodyPr wrap="square" rtlCol="0">
            <a:spAutoFit/>
          </a:bodyPr>
          <a:lstStyle/>
          <a:p>
            <a:r>
              <a:rPr lang="en-US" altLang="zh-CN" sz="5400"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5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吊装</a:t>
            </a:r>
            <a:r>
              <a:rPr lang="zh-CN" altLang="zh-CN" sz="5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作业安全规范</a:t>
            </a:r>
            <a:endParaRPr lang="zh-CN" altLang="zh-CN" sz="5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6" name="直接连接符 5"/>
          <p:cNvCxnSpPr/>
          <p:nvPr>
            <p:custDataLst>
              <p:tags r:id="rId6"/>
            </p:custDataLst>
          </p:nvPr>
        </p:nvCxnSpPr>
        <p:spPr>
          <a:xfrm>
            <a:off x="2789286" y="3284858"/>
            <a:ext cx="8442594" cy="21810"/>
          </a:xfrm>
          <a:prstGeom prst="line">
            <a:avLst/>
          </a:prstGeom>
          <a:ln w="76200">
            <a:solidFill>
              <a:schemeClr val="lt1"/>
            </a:solidFill>
            <a:prstDash val="dashDot"/>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7"/>
          <a:stretch>
            <a:fillRect/>
          </a:stretch>
        </p:blipFill>
        <p:spPr>
          <a:xfrm>
            <a:off x="6019800" y="3424237"/>
            <a:ext cx="152400" cy="9525"/>
          </a:xfrm>
          <a:prstGeom prst="rect">
            <a:avLst/>
          </a:prstGeom>
        </p:spPr>
      </p:pic>
      <p:pic>
        <p:nvPicPr>
          <p:cNvPr id="9" name="图片 8"/>
          <p:cNvPicPr>
            <a:picLocks noChangeAspect="1"/>
          </p:cNvPicPr>
          <p:nvPr>
            <p:custDataLst>
              <p:tags r:id="rId8"/>
            </p:custDataLst>
          </p:nvPr>
        </p:nvPicPr>
        <p:blipFill>
          <a:blip r:embed="rId9"/>
          <a:stretch>
            <a:fillRect/>
          </a:stretch>
        </p:blipFill>
        <p:spPr>
          <a:xfrm>
            <a:off x="3486150" y="3551330"/>
            <a:ext cx="2686050" cy="2638425"/>
          </a:xfrm>
          <a:prstGeom prst="rect">
            <a:avLst/>
          </a:prstGeom>
        </p:spPr>
      </p:pic>
      <p:pic>
        <p:nvPicPr>
          <p:cNvPr id="10" name="图片 9"/>
          <p:cNvPicPr>
            <a:picLocks noChangeAspect="1"/>
          </p:cNvPicPr>
          <p:nvPr>
            <p:custDataLst>
              <p:tags r:id="rId10"/>
            </p:custDataLst>
          </p:nvPr>
        </p:nvPicPr>
        <p:blipFill>
          <a:blip r:embed="rId11"/>
          <a:stretch>
            <a:fillRect/>
          </a:stretch>
        </p:blipFill>
        <p:spPr>
          <a:xfrm>
            <a:off x="6246102" y="3551331"/>
            <a:ext cx="2714625" cy="2638425"/>
          </a:xfrm>
          <a:prstGeom prst="rect">
            <a:avLst/>
          </a:prstGeom>
        </p:spPr>
      </p:pic>
      <p:pic>
        <p:nvPicPr>
          <p:cNvPr id="12" name="图片 11"/>
          <p:cNvPicPr>
            <a:picLocks noChangeAspect="1"/>
          </p:cNvPicPr>
          <p:nvPr>
            <p:custDataLst>
              <p:tags r:id="rId12"/>
            </p:custDataLst>
          </p:nvPr>
        </p:nvPicPr>
        <p:blipFill>
          <a:blip r:embed="rId13"/>
          <a:stretch>
            <a:fillRect/>
          </a:stretch>
        </p:blipFill>
        <p:spPr>
          <a:xfrm>
            <a:off x="9034629" y="3551331"/>
            <a:ext cx="2686050" cy="2638424"/>
          </a:xfrm>
          <a:prstGeom prst="rect">
            <a:avLst/>
          </a:prstGeom>
        </p:spPr>
      </p:pic>
    </p:spTree>
    <p:custDataLst>
      <p:tags r:id="rId14"/>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5" name="矩形 4"/>
          <p:cNvSpPr/>
          <p:nvPr>
            <p:custDataLst>
              <p:tags r:id="rId5"/>
            </p:custDataLst>
          </p:nvPr>
        </p:nvSpPr>
        <p:spPr>
          <a:xfrm>
            <a:off x="1653815" y="232884"/>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吊装作业安全规范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custDataLst>
              <p:tags r:id="rId6"/>
            </p:custDataLst>
          </p:nvPr>
        </p:nvPicPr>
        <p:blipFill>
          <a:blip r:embed="rId7" cstate="print"/>
          <a:srcRect t="2153" r="3903"/>
          <a:stretch>
            <a:fillRect/>
          </a:stretch>
        </p:blipFill>
        <p:spPr bwMode="auto">
          <a:xfrm>
            <a:off x="4518123" y="2664885"/>
            <a:ext cx="2642592" cy="1296144"/>
          </a:xfrm>
          <a:prstGeom prst="rect">
            <a:avLst/>
          </a:prstGeom>
          <a:ln>
            <a:solidFill>
              <a:schemeClr val="accent1"/>
            </a:solidFill>
          </a:ln>
          <a:effectLst>
            <a:outerShdw blurRad="190500" algn="tl" rotWithShape="0">
              <a:srgbClr val="000000">
                <a:alpha val="70000"/>
              </a:srgbClr>
            </a:outerShdw>
          </a:effectLst>
        </p:spPr>
      </p:pic>
      <p:sp>
        <p:nvSpPr>
          <p:cNvPr id="7" name="矩形 6"/>
          <p:cNvSpPr/>
          <p:nvPr>
            <p:custDataLst>
              <p:tags r:id="rId8"/>
            </p:custDataLst>
          </p:nvPr>
        </p:nvSpPr>
        <p:spPr>
          <a:xfrm>
            <a:off x="721999" y="977264"/>
            <a:ext cx="5519409"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一、</a:t>
            </a:r>
            <a:r>
              <a:rPr lang="zh-CN" altLang="en-US" sz="2000" dirty="0">
                <a:solidFill>
                  <a:schemeClr val="dk1"/>
                </a:solidFill>
                <a:latin typeface="微软雅黑" panose="020B0503020204020204" pitchFamily="34" charset="-122"/>
                <a:ea typeface="微软雅黑" panose="020B0503020204020204" pitchFamily="34" charset="-122"/>
              </a:rPr>
              <a:t>吊装作业概念、吊装机具及吊装作业分级</a:t>
            </a:r>
            <a:endParaRPr lang="zh-CN" altLang="en-US" sz="2000" dirty="0">
              <a:solidFill>
                <a:schemeClr val="dk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flipH="1" flipV="1">
            <a:off x="2933947" y="1944805"/>
            <a:ext cx="1584176" cy="720080"/>
          </a:xfrm>
          <a:prstGeom prst="line">
            <a:avLst/>
          </a:prstGeom>
          <a:ln>
            <a:solidFill>
              <a:srgbClr val="7030A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110411" y="1800789"/>
            <a:ext cx="1296144" cy="864096"/>
          </a:xfrm>
          <a:prstGeom prst="line">
            <a:avLst/>
          </a:prstGeom>
          <a:ln>
            <a:solidFill>
              <a:srgbClr val="7030A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798043" y="1512757"/>
            <a:ext cx="3744416" cy="829945"/>
          </a:xfrm>
          <a:prstGeom prst="rect">
            <a:avLst/>
          </a:prstGeom>
        </p:spPr>
        <p:txBody>
          <a:bodyPr wrap="square">
            <a:spAutoFit/>
          </a:bodyPr>
          <a:lstStyle/>
          <a:p>
            <a:r>
              <a:rPr lang="zh-CN" altLang="en-US" sz="1600" dirty="0">
                <a:solidFill>
                  <a:schemeClr val="dk1"/>
                </a:solidFill>
                <a:latin typeface="微软雅黑" panose="020B0503020204020204" pitchFamily="34" charset="-122"/>
                <a:ea typeface="微软雅黑" panose="020B0503020204020204" pitchFamily="34" charset="-122"/>
              </a:rPr>
              <a:t>概念：</a:t>
            </a:r>
            <a:r>
              <a:rPr lang="zh-CN" altLang="zh-CN" sz="1600" dirty="0">
                <a:solidFill>
                  <a:schemeClr val="dk1"/>
                </a:solidFill>
                <a:latin typeface="微软雅黑" panose="020B0503020204020204" pitchFamily="34" charset="-122"/>
                <a:ea typeface="微软雅黑" panose="020B0503020204020204" pitchFamily="34" charset="-122"/>
              </a:rPr>
              <a:t>在检维修过程中利用各种吊装机具将设备、工件、器具、材料等吊起，使其发生位置变化的作业过程。</a:t>
            </a:r>
            <a:endParaRPr lang="zh-CN" altLang="zh-CN" sz="1600" dirty="0">
              <a:solidFill>
                <a:schemeClr val="dk1"/>
              </a:solidFill>
              <a:latin typeface="微软雅黑" panose="020B0503020204020204" pitchFamily="34" charset="-122"/>
              <a:ea typeface="微软雅黑" panose="020B0503020204020204" pitchFamily="34" charset="-122"/>
            </a:endParaRPr>
          </a:p>
        </p:txBody>
      </p:sp>
      <p:sp>
        <p:nvSpPr>
          <p:cNvPr id="27" name="矩形 26"/>
          <p:cNvSpPr/>
          <p:nvPr/>
        </p:nvSpPr>
        <p:spPr>
          <a:xfrm>
            <a:off x="2158340" y="2285101"/>
            <a:ext cx="936103" cy="306705"/>
          </a:xfrm>
          <a:prstGeom prst="rect">
            <a:avLst/>
          </a:prstGeom>
        </p:spPr>
        <p:txBody>
          <a:bodyPr wrap="square">
            <a:spAutoFit/>
          </a:bodyPr>
          <a:lstStyle/>
          <a:p>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吊装机具   </a:t>
            </a:r>
            <a:endPar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菱形 27"/>
          <p:cNvSpPr/>
          <p:nvPr>
            <p:custDataLst>
              <p:tags r:id="rId9"/>
            </p:custDataLst>
          </p:nvPr>
        </p:nvSpPr>
        <p:spPr>
          <a:xfrm>
            <a:off x="3438003" y="1584765"/>
            <a:ext cx="216024" cy="216024"/>
          </a:xfrm>
          <a:prstGeom prst="diamond">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9" name="菱形 28"/>
          <p:cNvSpPr/>
          <p:nvPr>
            <p:custDataLst>
              <p:tags r:id="rId10"/>
            </p:custDataLst>
          </p:nvPr>
        </p:nvSpPr>
        <p:spPr>
          <a:xfrm>
            <a:off x="1781819" y="2334341"/>
            <a:ext cx="216024" cy="216024"/>
          </a:xfrm>
          <a:prstGeom prst="diamond">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1700259" y="3024925"/>
            <a:ext cx="2373612" cy="2925224"/>
            <a:chOff x="195992" y="2695904"/>
            <a:chExt cx="2373612" cy="2925224"/>
          </a:xfrm>
        </p:grpSpPr>
        <p:sp>
          <p:nvSpPr>
            <p:cNvPr id="30" name="矩形 29"/>
            <p:cNvSpPr/>
            <p:nvPr>
              <p:custDataLst>
                <p:tags r:id="rId11"/>
              </p:custDataLst>
            </p:nvPr>
          </p:nvSpPr>
          <p:spPr>
            <a:xfrm>
              <a:off x="195992" y="2703923"/>
              <a:ext cx="1152128" cy="306705"/>
            </a:xfrm>
            <a:prstGeom prst="rect">
              <a:avLst/>
            </a:prstGeom>
          </p:spPr>
          <p:txBody>
            <a:bodyPr wrap="square">
              <a:spAutoFit/>
            </a:bodyPr>
            <a:lstStyle/>
            <a:p>
              <a:r>
                <a:rPr lang="zh-CN" altLang="zh-CN" sz="1400" dirty="0">
                  <a:solidFill>
                    <a:schemeClr val="dk1"/>
                  </a:solidFill>
                  <a:latin typeface="微软雅黑" panose="020B0503020204020204" pitchFamily="34" charset="-122"/>
                  <a:ea typeface="微软雅黑" panose="020B0503020204020204" pitchFamily="34" charset="-122"/>
                </a:rPr>
                <a:t>桥式起重机</a:t>
              </a:r>
              <a:endParaRPr lang="zh-CN" altLang="zh-CN" sz="1400" dirty="0">
                <a:solidFill>
                  <a:schemeClr val="dk1"/>
                </a:solidFill>
                <a:latin typeface="微软雅黑" panose="020B0503020204020204" pitchFamily="34" charset="-122"/>
                <a:ea typeface="微软雅黑" panose="020B0503020204020204" pitchFamily="34" charset="-122"/>
              </a:endParaRPr>
            </a:p>
          </p:txBody>
        </p:sp>
        <p:sp>
          <p:nvSpPr>
            <p:cNvPr id="32" name="矩形 31"/>
            <p:cNvSpPr/>
            <p:nvPr>
              <p:custDataLst>
                <p:tags r:id="rId12"/>
              </p:custDataLst>
            </p:nvPr>
          </p:nvSpPr>
          <p:spPr>
            <a:xfrm>
              <a:off x="1473428" y="2695904"/>
              <a:ext cx="1071880" cy="306705"/>
            </a:xfrm>
            <a:prstGeom prst="rect">
              <a:avLst/>
            </a:prstGeom>
          </p:spPr>
          <p:txBody>
            <a:bodyPr wrap="none">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门式起重机</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33" name="矩形 32"/>
            <p:cNvSpPr/>
            <p:nvPr>
              <p:custDataLst>
                <p:tags r:id="rId13"/>
              </p:custDataLst>
            </p:nvPr>
          </p:nvSpPr>
          <p:spPr>
            <a:xfrm>
              <a:off x="220292" y="3081976"/>
              <a:ext cx="716280" cy="306705"/>
            </a:xfrm>
            <a:prstGeom prst="rect">
              <a:avLst/>
            </a:prstGeom>
          </p:spPr>
          <p:txBody>
            <a:bodyPr wrap="none">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装卸机</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34" name="矩形 33"/>
            <p:cNvSpPr/>
            <p:nvPr>
              <p:custDataLst>
                <p:tags r:id="rId14"/>
              </p:custDataLst>
            </p:nvPr>
          </p:nvSpPr>
          <p:spPr>
            <a:xfrm>
              <a:off x="1473428" y="3083708"/>
              <a:ext cx="1071880" cy="306705"/>
            </a:xfrm>
            <a:prstGeom prst="rect">
              <a:avLst/>
            </a:prstGeom>
          </p:spPr>
          <p:txBody>
            <a:bodyPr wrap="none">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缆索起重机</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35" name="矩形 34"/>
            <p:cNvSpPr/>
            <p:nvPr>
              <p:custDataLst>
                <p:tags r:id="rId15"/>
              </p:custDataLst>
            </p:nvPr>
          </p:nvSpPr>
          <p:spPr>
            <a:xfrm>
              <a:off x="1490404" y="4615820"/>
              <a:ext cx="1071880" cy="306705"/>
            </a:xfrm>
            <a:prstGeom prst="rect">
              <a:avLst/>
            </a:prstGeom>
          </p:spPr>
          <p:txBody>
            <a:bodyPr wrap="none">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汽车起重机</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36" name="矩形 35"/>
            <p:cNvSpPr/>
            <p:nvPr>
              <p:custDataLst>
                <p:tags r:id="rId16"/>
              </p:custDataLst>
            </p:nvPr>
          </p:nvSpPr>
          <p:spPr>
            <a:xfrm>
              <a:off x="1473428" y="3450676"/>
              <a:ext cx="1071880" cy="306705"/>
            </a:xfrm>
            <a:prstGeom prst="rect">
              <a:avLst/>
            </a:prstGeom>
          </p:spPr>
          <p:txBody>
            <a:bodyPr wrap="none">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轮胎起重机</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37" name="矩形 36"/>
            <p:cNvSpPr/>
            <p:nvPr>
              <p:custDataLst>
                <p:tags r:id="rId17"/>
              </p:custDataLst>
            </p:nvPr>
          </p:nvSpPr>
          <p:spPr>
            <a:xfrm>
              <a:off x="207276" y="3807252"/>
              <a:ext cx="1071880" cy="306705"/>
            </a:xfrm>
            <a:prstGeom prst="rect">
              <a:avLst/>
            </a:prstGeom>
          </p:spPr>
          <p:txBody>
            <a:bodyPr wrap="none">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履带起重机</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38" name="矩形 37"/>
            <p:cNvSpPr/>
            <p:nvPr>
              <p:custDataLst>
                <p:tags r:id="rId18"/>
              </p:custDataLst>
            </p:nvPr>
          </p:nvSpPr>
          <p:spPr>
            <a:xfrm>
              <a:off x="1473428" y="3815271"/>
              <a:ext cx="1071880" cy="306705"/>
            </a:xfrm>
            <a:prstGeom prst="rect">
              <a:avLst/>
            </a:prstGeom>
          </p:spPr>
          <p:txBody>
            <a:bodyPr wrap="none">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铁路起重机</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39" name="矩形 38"/>
            <p:cNvSpPr/>
            <p:nvPr>
              <p:custDataLst>
                <p:tags r:id="rId19"/>
              </p:custDataLst>
            </p:nvPr>
          </p:nvSpPr>
          <p:spPr>
            <a:xfrm>
              <a:off x="207276" y="4206539"/>
              <a:ext cx="1071880" cy="306705"/>
            </a:xfrm>
            <a:prstGeom prst="rect">
              <a:avLst/>
            </a:prstGeom>
          </p:spPr>
          <p:txBody>
            <a:bodyPr wrap="none">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塔式起重机</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40" name="矩形 39"/>
            <p:cNvSpPr/>
            <p:nvPr>
              <p:custDataLst>
                <p:tags r:id="rId20"/>
              </p:custDataLst>
            </p:nvPr>
          </p:nvSpPr>
          <p:spPr>
            <a:xfrm>
              <a:off x="1473428" y="4208072"/>
              <a:ext cx="1071880" cy="306705"/>
            </a:xfrm>
            <a:prstGeom prst="rect">
              <a:avLst/>
            </a:prstGeom>
          </p:spPr>
          <p:txBody>
            <a:bodyPr wrap="none">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门座起重机</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41" name="矩形 40"/>
            <p:cNvSpPr/>
            <p:nvPr>
              <p:custDataLst>
                <p:tags r:id="rId21"/>
              </p:custDataLst>
            </p:nvPr>
          </p:nvSpPr>
          <p:spPr>
            <a:xfrm>
              <a:off x="220292" y="4595876"/>
              <a:ext cx="1071880" cy="306705"/>
            </a:xfrm>
            <a:prstGeom prst="rect">
              <a:avLst/>
            </a:prstGeom>
          </p:spPr>
          <p:txBody>
            <a:bodyPr wrap="none">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桅杆起重机</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42" name="矩形 41"/>
            <p:cNvSpPr/>
            <p:nvPr>
              <p:custDataLst>
                <p:tags r:id="rId22"/>
              </p:custDataLst>
            </p:nvPr>
          </p:nvSpPr>
          <p:spPr>
            <a:xfrm>
              <a:off x="209008" y="3438552"/>
              <a:ext cx="716280" cy="306705"/>
            </a:xfrm>
            <a:prstGeom prst="rect">
              <a:avLst/>
            </a:prstGeom>
          </p:spPr>
          <p:txBody>
            <a:bodyPr wrap="none">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升降机</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45" name="矩形 44"/>
            <p:cNvSpPr/>
            <p:nvPr>
              <p:custDataLst>
                <p:tags r:id="rId23"/>
              </p:custDataLst>
            </p:nvPr>
          </p:nvSpPr>
          <p:spPr>
            <a:xfrm>
              <a:off x="218829" y="4988876"/>
              <a:ext cx="716280" cy="306705"/>
            </a:xfrm>
            <a:prstGeom prst="rect">
              <a:avLst/>
            </a:prstGeom>
          </p:spPr>
          <p:txBody>
            <a:bodyPr wrap="none">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电葫芦</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46" name="矩形 45"/>
            <p:cNvSpPr/>
            <p:nvPr>
              <p:custDataLst>
                <p:tags r:id="rId24"/>
              </p:custDataLst>
            </p:nvPr>
          </p:nvSpPr>
          <p:spPr>
            <a:xfrm>
              <a:off x="1319924" y="4993431"/>
              <a:ext cx="1249680" cy="306705"/>
            </a:xfrm>
            <a:prstGeom prst="rect">
              <a:avLst/>
            </a:prstGeom>
          </p:spPr>
          <p:txBody>
            <a:bodyPr wrap="none">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简易起重设备</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47" name="矩形 46"/>
            <p:cNvSpPr/>
            <p:nvPr>
              <p:custDataLst>
                <p:tags r:id="rId25"/>
              </p:custDataLst>
            </p:nvPr>
          </p:nvSpPr>
          <p:spPr>
            <a:xfrm>
              <a:off x="209008" y="5314423"/>
              <a:ext cx="894080" cy="306705"/>
            </a:xfrm>
            <a:prstGeom prst="rect">
              <a:avLst/>
            </a:prstGeom>
          </p:spPr>
          <p:txBody>
            <a:bodyPr wrap="none">
              <a:spAutoFit/>
            </a:bodyPr>
            <a:lstStyle/>
            <a:p>
              <a:pPr lvl="0"/>
              <a:r>
                <a:rPr lang="zh-CN" altLang="en-US" sz="1400" dirty="0">
                  <a:solidFill>
                    <a:schemeClr val="dk1"/>
                  </a:solidFill>
                  <a:latin typeface="微软雅黑" panose="020B0503020204020204" pitchFamily="34" charset="-122"/>
                  <a:ea typeface="微软雅黑" panose="020B0503020204020204" pitchFamily="34" charset="-122"/>
                </a:rPr>
                <a:t>辅助用具</a:t>
              </a:r>
              <a:endParaRPr lang="zh-CN" altLang="en-US" sz="1400" dirty="0">
                <a:solidFill>
                  <a:schemeClr val="dk1"/>
                </a:solidFill>
                <a:latin typeface="微软雅黑" panose="020B0503020204020204" pitchFamily="34" charset="-122"/>
                <a:ea typeface="微软雅黑" panose="020B0503020204020204" pitchFamily="34" charset="-122"/>
              </a:endParaRPr>
            </a:p>
          </p:txBody>
        </p:sp>
      </p:grpSp>
      <p:sp>
        <p:nvSpPr>
          <p:cNvPr id="48" name="矩形 47"/>
          <p:cNvSpPr/>
          <p:nvPr/>
        </p:nvSpPr>
        <p:spPr>
          <a:xfrm>
            <a:off x="8450799" y="2103570"/>
            <a:ext cx="1427480" cy="306705"/>
          </a:xfrm>
          <a:prstGeom prst="rect">
            <a:avLst/>
          </a:prstGeom>
        </p:spPr>
        <p:txBody>
          <a:bodyPr wrap="none">
            <a:spAutoFit/>
          </a:bodyPr>
          <a:lstStyle/>
          <a:p>
            <a:r>
              <a:rPr lang="zh-CN" altLang="zh-CN" sz="1400" dirty="0">
                <a:solidFill>
                  <a:srgbClr val="C00000"/>
                </a:solidFill>
                <a:latin typeface="微软雅黑" panose="020B0503020204020204" pitchFamily="34" charset="-122"/>
                <a:ea typeface="微软雅黑" panose="020B0503020204020204" pitchFamily="34" charset="-122"/>
              </a:rPr>
              <a:t>吊装作业的分级</a:t>
            </a:r>
            <a:endParaRPr lang="zh-CN" altLang="zh-CN" sz="1400" dirty="0">
              <a:solidFill>
                <a:srgbClr val="C00000"/>
              </a:solidFill>
              <a:latin typeface="微软雅黑" panose="020B0503020204020204" pitchFamily="34" charset="-122"/>
              <a:ea typeface="微软雅黑" panose="020B0503020204020204" pitchFamily="34" charset="-122"/>
            </a:endParaRPr>
          </a:p>
        </p:txBody>
      </p:sp>
      <p:sp>
        <p:nvSpPr>
          <p:cNvPr id="49" name="菱形 48"/>
          <p:cNvSpPr/>
          <p:nvPr>
            <p:custDataLst>
              <p:tags r:id="rId26"/>
            </p:custDataLst>
          </p:nvPr>
        </p:nvSpPr>
        <p:spPr>
          <a:xfrm>
            <a:off x="8190531" y="2169213"/>
            <a:ext cx="216024" cy="216024"/>
          </a:xfrm>
          <a:prstGeom prst="diamond">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0" name="矩形 49"/>
          <p:cNvSpPr/>
          <p:nvPr>
            <p:custDataLst>
              <p:tags r:id="rId27"/>
            </p:custDataLst>
          </p:nvPr>
        </p:nvSpPr>
        <p:spPr>
          <a:xfrm>
            <a:off x="7293525" y="2573133"/>
            <a:ext cx="3027680" cy="306705"/>
          </a:xfrm>
          <a:prstGeom prst="rect">
            <a:avLst/>
          </a:prstGeom>
        </p:spPr>
        <p:txBody>
          <a:bodyPr wrap="none">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吊装作业按吊装重物的质量分为三级</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51" name="矩形 50"/>
          <p:cNvSpPr/>
          <p:nvPr/>
        </p:nvSpPr>
        <p:spPr>
          <a:xfrm>
            <a:off x="7830492" y="2952918"/>
            <a:ext cx="1261110" cy="306705"/>
          </a:xfrm>
          <a:prstGeom prst="rect">
            <a:avLst/>
          </a:prstGeom>
        </p:spPr>
        <p:txBody>
          <a:bodyPr wrap="none">
            <a:spAutoFit/>
          </a:bodyPr>
          <a:lstStyle/>
          <a:p>
            <a:r>
              <a:rPr lang="zh-CN"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一级m＞100t</a:t>
            </a:r>
            <a:endParaRPr lang="zh-CN"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2" name="矩形 51"/>
          <p:cNvSpPr/>
          <p:nvPr/>
        </p:nvSpPr>
        <p:spPr>
          <a:xfrm>
            <a:off x="7815743" y="3384966"/>
            <a:ext cx="1727200" cy="306705"/>
          </a:xfrm>
          <a:prstGeom prst="rect">
            <a:avLst/>
          </a:prstGeom>
        </p:spPr>
        <p:txBody>
          <a:bodyPr wrap="none">
            <a:spAutoFit/>
          </a:bodyPr>
          <a:lstStyle/>
          <a:p>
            <a:r>
              <a:rPr lang="zh-CN"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二级40t≤m ≤ 100t</a:t>
            </a:r>
            <a:endParaRPr lang="zh-CN"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矩形 52"/>
          <p:cNvSpPr/>
          <p:nvPr/>
        </p:nvSpPr>
        <p:spPr>
          <a:xfrm>
            <a:off x="7815744" y="3817014"/>
            <a:ext cx="1156970" cy="306705"/>
          </a:xfrm>
          <a:prstGeom prst="rect">
            <a:avLst/>
          </a:prstGeom>
        </p:spPr>
        <p:txBody>
          <a:bodyPr wrap="none">
            <a:spAutoFit/>
          </a:bodyPr>
          <a:lstStyle/>
          <a:p>
            <a:r>
              <a:rPr lang="zh-CN"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三级m＜40t</a:t>
            </a:r>
            <a:endParaRPr lang="zh-CN" altLang="zh-CN"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52" name="Picture 4"/>
          <p:cNvPicPr>
            <a:picLocks noChangeAspect="1" noChangeArrowheads="1"/>
          </p:cNvPicPr>
          <p:nvPr>
            <p:custDataLst>
              <p:tags r:id="rId28"/>
            </p:custDataLst>
          </p:nvPr>
        </p:nvPicPr>
        <p:blipFill>
          <a:blip r:embed="rId29" cstate="print"/>
          <a:srcRect/>
          <a:stretch>
            <a:fillRect/>
          </a:stretch>
        </p:blipFill>
        <p:spPr bwMode="auto">
          <a:xfrm>
            <a:off x="7778472" y="4368476"/>
            <a:ext cx="2448271" cy="1828309"/>
          </a:xfrm>
          <a:prstGeom prst="rect">
            <a:avLst/>
          </a:prstGeom>
          <a:ln>
            <a:noFill/>
          </a:ln>
          <a:effectLst>
            <a:outerShdw blurRad="190500" algn="tl" rotWithShape="0">
              <a:srgbClr val="000000">
                <a:alpha val="70000"/>
              </a:srgbClr>
            </a:outerShdw>
          </a:effectLst>
        </p:spPr>
      </p:pic>
      <p:pic>
        <p:nvPicPr>
          <p:cNvPr id="2053" name="Picture 5"/>
          <p:cNvPicPr>
            <a:picLocks noChangeAspect="1" noChangeArrowheads="1"/>
          </p:cNvPicPr>
          <p:nvPr>
            <p:custDataLst>
              <p:tags r:id="rId30"/>
            </p:custDataLst>
          </p:nvPr>
        </p:nvPicPr>
        <p:blipFill>
          <a:blip r:embed="rId31" cstate="print"/>
          <a:srcRect/>
          <a:stretch>
            <a:fillRect/>
          </a:stretch>
        </p:blipFill>
        <p:spPr bwMode="auto">
          <a:xfrm>
            <a:off x="4627637" y="4418435"/>
            <a:ext cx="2499522" cy="17283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cxnSp>
        <p:nvCxnSpPr>
          <p:cNvPr id="59" name="直接连接符 58"/>
          <p:cNvCxnSpPr/>
          <p:nvPr>
            <p:custDataLst>
              <p:tags r:id="rId32"/>
            </p:custDataLst>
          </p:nvPr>
        </p:nvCxnSpPr>
        <p:spPr>
          <a:xfrm>
            <a:off x="721999" y="1377374"/>
            <a:ext cx="849694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3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custDataLst>
              <p:tags r:id="rId5"/>
            </p:custDataLst>
          </p:nvPr>
        </p:nvSpPr>
        <p:spPr>
          <a:xfrm>
            <a:off x="713610" y="955066"/>
            <a:ext cx="4210727"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二、</a:t>
            </a:r>
            <a:r>
              <a:rPr lang="zh-CN" altLang="en-US" sz="2000" dirty="0">
                <a:solidFill>
                  <a:schemeClr val="dk1"/>
                </a:solidFill>
                <a:latin typeface="微软雅黑" panose="020B0503020204020204" pitchFamily="34" charset="-122"/>
                <a:ea typeface="微软雅黑" panose="020B0503020204020204" pitchFamily="34" charset="-122"/>
              </a:rPr>
              <a:t>作业安全管理基本要求</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7" name="矩形 6"/>
          <p:cNvSpPr/>
          <p:nvPr>
            <p:custDataLst>
              <p:tags r:id="rId6"/>
            </p:custDataLst>
          </p:nvPr>
        </p:nvSpPr>
        <p:spPr>
          <a:xfrm>
            <a:off x="1487516" y="1579869"/>
            <a:ext cx="9938289" cy="706755"/>
          </a:xfrm>
          <a:prstGeom prst="rect">
            <a:avLst/>
          </a:prstGeom>
        </p:spPr>
        <p:txBody>
          <a:bodyPr wrap="square">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应按照国家标准规定对吊装机具进行日检、月检、年检。对检查中发现问题的吊装机具，应进行检修处理，并保存检修档案。</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8" name="矩形 7"/>
          <p:cNvSpPr/>
          <p:nvPr>
            <p:custDataLst>
              <p:tags r:id="rId7"/>
            </p:custDataLst>
          </p:nvPr>
        </p:nvSpPr>
        <p:spPr>
          <a:xfrm>
            <a:off x="1487517" y="2299949"/>
            <a:ext cx="9862788" cy="706755"/>
          </a:xfrm>
          <a:prstGeom prst="rect">
            <a:avLst/>
          </a:prstGeom>
        </p:spPr>
        <p:txBody>
          <a:bodyPr wrap="square">
            <a:spAutoFit/>
          </a:bodyPr>
          <a:lstStyle/>
          <a:p>
            <a:r>
              <a:rPr lang="zh-CN" altLang="en-US" sz="2000" dirty="0">
                <a:solidFill>
                  <a:schemeClr val="dk1"/>
                </a:solidFill>
                <a:latin typeface="微软雅黑" panose="020B0503020204020204" pitchFamily="34" charset="-122"/>
                <a:ea typeface="微软雅黑" panose="020B0503020204020204" pitchFamily="34" charset="-122"/>
              </a:rPr>
              <a:t>吊装作业人员（指挥人员、起重工）应持有有效的</a:t>
            </a:r>
            <a:r>
              <a:rPr lang="en-US" altLang="zh-CN" sz="2000" dirty="0">
                <a:solidFill>
                  <a:schemeClr val="dk1"/>
                </a:solidFill>
                <a:latin typeface="微软雅黑" panose="020B0503020204020204" pitchFamily="34" charset="-122"/>
                <a:ea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rPr>
              <a:t>特种作业人员操作证</a:t>
            </a:r>
            <a:r>
              <a:rPr lang="en-US" altLang="zh-CN" sz="2000" dirty="0">
                <a:solidFill>
                  <a:schemeClr val="dk1"/>
                </a:solidFill>
                <a:latin typeface="微软雅黑" panose="020B0503020204020204" pitchFamily="34" charset="-122"/>
                <a:ea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rPr>
              <a:t>，方可从事吊装作业指挥和操作。</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9" name="矩形 8"/>
          <p:cNvSpPr/>
          <p:nvPr>
            <p:custDataLst>
              <p:tags r:id="rId8"/>
            </p:custDataLst>
          </p:nvPr>
        </p:nvSpPr>
        <p:spPr>
          <a:xfrm>
            <a:off x="1466768" y="2977517"/>
            <a:ext cx="9938289" cy="101473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吊装质量大于等于40t的重物和土建工程主体结构，应编制吊装作业方案。吊装物体虽不足40t，但形状复杂、刚度小、长径比大、精密贵重，以及在作业条件特殊的情况下，也应编制吊装作业方案、施工安全措施和应急救援预案。</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custDataLst>
              <p:tags r:id="rId9"/>
            </p:custDataLst>
          </p:nvPr>
        </p:nvSpPr>
        <p:spPr>
          <a:xfrm>
            <a:off x="1487517" y="3975637"/>
            <a:ext cx="9862788"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吊装作业方案、施工安全措施和应急救援预案经作业主管部门和相关管理部门审查，报主管安全负责人批准后方可实施。</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11" name="矩形 10"/>
          <p:cNvSpPr/>
          <p:nvPr>
            <p:custDataLst>
              <p:tags r:id="rId10"/>
            </p:custDataLst>
          </p:nvPr>
        </p:nvSpPr>
        <p:spPr>
          <a:xfrm>
            <a:off x="1487517" y="4618954"/>
            <a:ext cx="9862788"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利用两台或多台起重机械吊运同一重物时，升降、运行应保持同步；各台起重机械所承受的载荷不得超过各自额定起重能力的80％。</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菱形 11"/>
          <p:cNvSpPr/>
          <p:nvPr>
            <p:custDataLst>
              <p:tags r:id="rId11"/>
            </p:custDataLst>
          </p:nvPr>
        </p:nvSpPr>
        <p:spPr>
          <a:xfrm>
            <a:off x="1127477" y="1690060"/>
            <a:ext cx="216024" cy="216024"/>
          </a:xfrm>
          <a:prstGeom prst="diamond">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3" name="菱形 12"/>
          <p:cNvSpPr/>
          <p:nvPr>
            <p:custDataLst>
              <p:tags r:id="rId12"/>
            </p:custDataLst>
          </p:nvPr>
        </p:nvSpPr>
        <p:spPr>
          <a:xfrm>
            <a:off x="1127477" y="2401453"/>
            <a:ext cx="216024" cy="216024"/>
          </a:xfrm>
          <a:prstGeom prst="diamond">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4" name="菱形 13"/>
          <p:cNvSpPr/>
          <p:nvPr>
            <p:custDataLst>
              <p:tags r:id="rId13"/>
            </p:custDataLst>
          </p:nvPr>
        </p:nvSpPr>
        <p:spPr>
          <a:xfrm>
            <a:off x="1127477" y="3092037"/>
            <a:ext cx="216024" cy="216024"/>
          </a:xfrm>
          <a:prstGeom prst="diamond">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5" name="菱形 14"/>
          <p:cNvSpPr/>
          <p:nvPr>
            <p:custDataLst>
              <p:tags r:id="rId14"/>
            </p:custDataLst>
          </p:nvPr>
        </p:nvSpPr>
        <p:spPr>
          <a:xfrm>
            <a:off x="1142225" y="4100149"/>
            <a:ext cx="216024" cy="216024"/>
          </a:xfrm>
          <a:prstGeom prst="diamond">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6" name="菱形 15"/>
          <p:cNvSpPr/>
          <p:nvPr>
            <p:custDataLst>
              <p:tags r:id="rId15"/>
            </p:custDataLst>
          </p:nvPr>
        </p:nvSpPr>
        <p:spPr>
          <a:xfrm>
            <a:off x="1156973" y="4762969"/>
            <a:ext cx="216024" cy="216024"/>
          </a:xfrm>
          <a:prstGeom prst="diamond">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17" name="矩形 16"/>
          <p:cNvSpPr/>
          <p:nvPr>
            <p:custDataLst>
              <p:tags r:id="rId16"/>
            </p:custDataLst>
          </p:nvPr>
        </p:nvSpPr>
        <p:spPr>
          <a:xfrm>
            <a:off x="1653815" y="232884"/>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吊装作业安全规范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1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32460" y="-432103"/>
            <a:ext cx="3863736" cy="6447919"/>
          </a:xfrm>
          <a:prstGeom prst="rect">
            <a:avLst/>
          </a:prstGeom>
          <a:noFill/>
        </p:spPr>
        <p:txBody>
          <a:bodyPr wrap="square" rtlCol="0">
            <a:spAutoFit/>
          </a:bodyPr>
          <a:p>
            <a:r>
              <a:rPr lang="en-US" altLang="zh-CN" sz="41300" b="1" dirty="0">
                <a:solidFill>
                  <a:srgbClr val="FF0000"/>
                </a:solidFill>
                <a:latin typeface="GulimChe" panose="020B0609000101010101" pitchFamily="49" charset="-127"/>
                <a:ea typeface="GulimChe" panose="020B0609000101010101" pitchFamily="49" charset="-127"/>
              </a:rPr>
              <a:t>1</a:t>
            </a:r>
            <a:r>
              <a:rPr lang="en-US" altLang="zh-CN" sz="13800" b="1" dirty="0">
                <a:solidFill>
                  <a:srgbClr val="FF0000"/>
                </a:solidFill>
                <a:latin typeface="GulimChe" panose="020B0609000101010101" pitchFamily="49" charset="-127"/>
                <a:ea typeface="GulimChe" panose="020B0609000101010101" pitchFamily="49" charset="-127"/>
              </a:rPr>
              <a:t>.</a:t>
            </a:r>
            <a:endParaRPr lang="zh-CN" altLang="en-US" dirty="0">
              <a:solidFill>
                <a:srgbClr val="FF0000"/>
              </a:solidFill>
            </a:endParaRPr>
          </a:p>
        </p:txBody>
      </p:sp>
      <p:pic>
        <p:nvPicPr>
          <p:cNvPr id="7" name="图片 6"/>
          <p:cNvPicPr>
            <a:picLocks noChangeAspect="1"/>
          </p:cNvPicPr>
          <p:nvPr>
            <p:custDataLst>
              <p:tags r:id="rId1"/>
            </p:custDataLst>
          </p:nvPr>
        </p:nvPicPr>
        <p:blipFill>
          <a:blip r:embed="rId2"/>
          <a:stretch>
            <a:fillRect/>
          </a:stretch>
        </p:blipFill>
        <p:spPr>
          <a:xfrm>
            <a:off x="3522684" y="3437033"/>
            <a:ext cx="2297346" cy="1416172"/>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5936177" y="3437033"/>
            <a:ext cx="2182795" cy="1416172"/>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8235119" y="3437033"/>
            <a:ext cx="2297346" cy="1416172"/>
          </a:xfrm>
          <a:prstGeom prst="rect">
            <a:avLst/>
          </a:prstGeom>
        </p:spPr>
      </p:pic>
      <p:pic>
        <p:nvPicPr>
          <p:cNvPr id="16" name="图片 15"/>
          <p:cNvPicPr>
            <a:picLocks noChangeAspect="1"/>
          </p:cNvPicPr>
          <p:nvPr>
            <p:custDataLst>
              <p:tags r:id="rId7"/>
            </p:custDataLst>
          </p:nvPr>
        </p:nvPicPr>
        <p:blipFill>
          <a:blip r:embed="rId8"/>
          <a:stretch>
            <a:fillRect/>
          </a:stretch>
        </p:blipFill>
        <p:spPr>
          <a:xfrm>
            <a:off x="5936177" y="5043714"/>
            <a:ext cx="2182795" cy="1416172"/>
          </a:xfrm>
          <a:prstGeom prst="rect">
            <a:avLst/>
          </a:prstGeom>
        </p:spPr>
      </p:pic>
      <p:pic>
        <p:nvPicPr>
          <p:cNvPr id="17" name="图片 16"/>
          <p:cNvPicPr>
            <a:picLocks noChangeAspect="1"/>
          </p:cNvPicPr>
          <p:nvPr>
            <p:custDataLst>
              <p:tags r:id="rId9"/>
            </p:custDataLst>
          </p:nvPr>
        </p:nvPicPr>
        <p:blipFill>
          <a:blip r:embed="rId10"/>
          <a:stretch>
            <a:fillRect/>
          </a:stretch>
        </p:blipFill>
        <p:spPr>
          <a:xfrm>
            <a:off x="3522685" y="5043713"/>
            <a:ext cx="2297346" cy="1416173"/>
          </a:xfrm>
          <a:prstGeom prst="rect">
            <a:avLst/>
          </a:prstGeom>
        </p:spPr>
      </p:pic>
      <p:pic>
        <p:nvPicPr>
          <p:cNvPr id="18" name="图片 17"/>
          <p:cNvPicPr>
            <a:picLocks noChangeAspect="1"/>
          </p:cNvPicPr>
          <p:nvPr>
            <p:custDataLst>
              <p:tags r:id="rId11"/>
            </p:custDataLst>
          </p:nvPr>
        </p:nvPicPr>
        <p:blipFill>
          <a:blip r:embed="rId12"/>
          <a:stretch>
            <a:fillRect/>
          </a:stretch>
        </p:blipFill>
        <p:spPr>
          <a:xfrm>
            <a:off x="8235119" y="5043713"/>
            <a:ext cx="2297346" cy="1416172"/>
          </a:xfrm>
          <a:prstGeom prst="rect">
            <a:avLst/>
          </a:prstGeom>
        </p:spPr>
      </p:pic>
      <p:sp>
        <p:nvSpPr>
          <p:cNvPr id="345" name="Freeform 11"/>
          <p:cNvSpPr/>
          <p:nvPr>
            <p:custDataLst>
              <p:tags r:id="rId13"/>
            </p:custDataLst>
          </p:nvPr>
        </p:nvSpPr>
        <p:spPr>
          <a:xfrm>
            <a:off x="10946530" y="4872409"/>
            <a:ext cx="223206" cy="223210"/>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0000"/>
          </a:bodyPr>
          <a:p>
            <a:pPr algn="ctr"/>
            <a:endParaRPr lang="zh-CN" altLang="en-US">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14"/>
            </p:custDataLst>
          </p:nvPr>
        </p:nvSpPr>
        <p:spPr>
          <a:xfrm>
            <a:off x="2927372" y="1762379"/>
            <a:ext cx="223203" cy="222886"/>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0000"/>
          </a:bodyPr>
          <a:p>
            <a:pPr algn="r"/>
            <a:endParaRPr lang="zh-CN" altLang="en-US">
              <a:solidFill>
                <a:schemeClr val="lt1"/>
              </a:solidFill>
              <a:latin typeface="Arial" panose="020B0604020202020204" pitchFamily="34" charset="0"/>
              <a:ea typeface="微软雅黑" panose="020B0503020204020204" pitchFamily="34" charset="-122"/>
            </a:endParaRPr>
          </a:p>
        </p:txBody>
      </p:sp>
      <p:sp>
        <p:nvSpPr>
          <p:cNvPr id="19" name="标题 1"/>
          <p:cNvSpPr/>
          <p:nvPr>
            <p:custDataLst>
              <p:tags r:id="rId15"/>
            </p:custDataLst>
          </p:nvPr>
        </p:nvSpPr>
        <p:spPr>
          <a:xfrm>
            <a:off x="3463224" y="568233"/>
            <a:ext cx="8043848" cy="2727188"/>
          </a:xfrm>
          <a:prstGeom prst="rect">
            <a:avLst/>
          </a:prstGeom>
          <a:ln>
            <a:noFill/>
          </a:ln>
        </p:spPr>
        <p:txBody>
          <a:bodyPr vert="horz" wrap="square" lIns="0" tIns="0" rIns="0" bIns="0" rtlCol="0" anchor="ctr"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en-US" altLang="zh-CN" sz="4000" dirty="0">
                <a:solidFill>
                  <a:schemeClr val="dk1">
                    <a:lumMod val="85000"/>
                    <a:lumOff val="15000"/>
                  </a:schemeClr>
                </a:solidFill>
              </a:rPr>
              <a:t>动火作业安全规范</a:t>
            </a:r>
            <a:endParaRPr lang="en-US" altLang="zh-CN" sz="4000" dirty="0">
              <a:solidFill>
                <a:schemeClr val="dk1">
                  <a:lumMod val="85000"/>
                  <a:lumOff val="15000"/>
                </a:schemeClr>
              </a:solidFill>
            </a:endParaRPr>
          </a:p>
        </p:txBody>
      </p:sp>
    </p:spTree>
    <p:custDataLst>
      <p:tags r:id="rId16"/>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2" name="图片 1"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custDataLst>
              <p:tags r:id="rId5"/>
            </p:custDataLst>
          </p:nvPr>
        </p:nvSpPr>
        <p:spPr>
          <a:xfrm>
            <a:off x="671666" y="1048836"/>
            <a:ext cx="2808312"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三、</a:t>
            </a:r>
            <a:r>
              <a:rPr lang="zh-CN" altLang="en-US" sz="2000" dirty="0">
                <a:solidFill>
                  <a:schemeClr val="dk1"/>
                </a:solidFill>
                <a:latin typeface="微软雅黑" panose="020B0503020204020204" pitchFamily="34" charset="-122"/>
                <a:ea typeface="微软雅黑" panose="020B0503020204020204" pitchFamily="34" charset="-122"/>
              </a:rPr>
              <a:t>作业前的安全检查</a:t>
            </a:r>
            <a:endParaRPr lang="zh-CN" altLang="en-US" sz="2000" dirty="0">
              <a:solidFill>
                <a:schemeClr val="dk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084965" y="2122415"/>
            <a:ext cx="878844" cy="2452558"/>
            <a:chOff x="323528" y="1940506"/>
            <a:chExt cx="878844" cy="1992550"/>
          </a:xfrm>
        </p:grpSpPr>
        <p:sp>
          <p:nvSpPr>
            <p:cNvPr id="14" name="矩形 13"/>
            <p:cNvSpPr/>
            <p:nvPr>
              <p:custDataLst>
                <p:tags r:id="rId6"/>
              </p:custDataLst>
            </p:nvPr>
          </p:nvSpPr>
          <p:spPr>
            <a:xfrm>
              <a:off x="323528" y="1983018"/>
              <a:ext cx="731158" cy="195003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77518" y="1940506"/>
              <a:ext cx="824854" cy="1950038"/>
              <a:chOff x="323528" y="1846556"/>
              <a:chExt cx="720080" cy="3168352"/>
            </a:xfrm>
          </p:grpSpPr>
          <p:cxnSp>
            <p:nvCxnSpPr>
              <p:cNvPr id="16" name="直接连接符 15"/>
              <p:cNvCxnSpPr/>
              <p:nvPr>
                <p:custDataLst>
                  <p:tags r:id="rId7"/>
                </p:custDataLst>
              </p:nvPr>
            </p:nvCxnSpPr>
            <p:spPr>
              <a:xfrm>
                <a:off x="323528" y="1846556"/>
                <a:ext cx="0" cy="3168352"/>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8"/>
                </p:custDataLst>
              </p:nvPr>
            </p:nvCxnSpPr>
            <p:spPr>
              <a:xfrm>
                <a:off x="323528" y="4998428"/>
                <a:ext cx="72008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custDataLst>
                <p:tags r:id="rId9"/>
              </p:custDataLst>
            </p:nvPr>
          </p:nvSpPr>
          <p:spPr>
            <a:xfrm>
              <a:off x="481383" y="2060848"/>
              <a:ext cx="490220" cy="1725162"/>
            </a:xfrm>
            <a:prstGeom prst="rect">
              <a:avLst/>
            </a:prstGeom>
            <a:noFill/>
          </p:spPr>
          <p:txBody>
            <a:bodyPr vert="eaVert" wrap="none" rtlCol="0">
              <a:spAutoFit/>
            </a:bodyPr>
            <a:lstStyle/>
            <a:p>
              <a:r>
                <a:rPr lang="zh-CN" altLang="en-US" sz="2000" dirty="0">
                  <a:solidFill>
                    <a:schemeClr val="lt1"/>
                  </a:solidFill>
                  <a:latin typeface="微软雅黑" panose="020B0503020204020204" pitchFamily="34" charset="-122"/>
                  <a:ea typeface="微软雅黑" panose="020B0503020204020204" pitchFamily="34" charset="-122"/>
                </a:rPr>
                <a:t>作业前的安全检查</a:t>
              </a:r>
              <a:endParaRPr lang="zh-CN" altLang="en-US" sz="2000" dirty="0">
                <a:solidFill>
                  <a:schemeClr val="lt1"/>
                </a:solidFill>
                <a:latin typeface="微软雅黑" panose="020B0503020204020204" pitchFamily="34" charset="-122"/>
                <a:ea typeface="微软雅黑" panose="020B0503020204020204" pitchFamily="34" charset="-122"/>
              </a:endParaRPr>
            </a:p>
          </p:txBody>
        </p:sp>
      </p:grpSp>
      <p:sp>
        <p:nvSpPr>
          <p:cNvPr id="24" name="左大括号 23"/>
          <p:cNvSpPr/>
          <p:nvPr>
            <p:custDataLst>
              <p:tags r:id="rId10"/>
            </p:custDataLst>
          </p:nvPr>
        </p:nvSpPr>
        <p:spPr>
          <a:xfrm>
            <a:off x="1836273" y="1838109"/>
            <a:ext cx="504056" cy="3672408"/>
          </a:xfrm>
          <a:prstGeom prst="leftBrace">
            <a:avLst>
              <a:gd name="adj1" fmla="val 8333"/>
              <a:gd name="adj2" fmla="val 47985"/>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5" name="矩形 24"/>
          <p:cNvSpPr/>
          <p:nvPr>
            <p:custDataLst>
              <p:tags r:id="rId11"/>
            </p:custDataLst>
          </p:nvPr>
        </p:nvSpPr>
        <p:spPr>
          <a:xfrm>
            <a:off x="2495629" y="1541418"/>
            <a:ext cx="6840760" cy="398780"/>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相关部门应对从事指挥和操作的人员进行资质确认。</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矩形 25"/>
          <p:cNvSpPr/>
          <p:nvPr>
            <p:custDataLst>
              <p:tags r:id="rId12"/>
            </p:custDataLst>
          </p:nvPr>
        </p:nvSpPr>
        <p:spPr>
          <a:xfrm>
            <a:off x="2495628" y="1950228"/>
            <a:ext cx="8720451" cy="398780"/>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相关部门进行有关安全事项的研究和讨论，对安全措施落实情况进行确认。</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矩形 26"/>
          <p:cNvSpPr/>
          <p:nvPr>
            <p:custDataLst>
              <p:tags r:id="rId13"/>
            </p:custDataLst>
          </p:nvPr>
        </p:nvSpPr>
        <p:spPr>
          <a:xfrm>
            <a:off x="2508645" y="2282768"/>
            <a:ext cx="8816492" cy="1014730"/>
          </a:xfrm>
          <a:prstGeom prst="rect">
            <a:avLst/>
          </a:prstGeom>
        </p:spPr>
        <p:txBody>
          <a:bodyPr wrap="square">
            <a:spAutoFit/>
          </a:bodyPr>
          <a:lstStyle/>
          <a:p>
            <a:pPr>
              <a:lnSpc>
                <a:spcPct val="150000"/>
              </a:lnSpc>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实施吊装作业单位的有关人员应对起重吊装机械和吊具进行安全检查确认，确保处于完好状态。</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矩形 27"/>
          <p:cNvSpPr/>
          <p:nvPr>
            <p:custDataLst>
              <p:tags r:id="rId14"/>
            </p:custDataLst>
          </p:nvPr>
        </p:nvSpPr>
        <p:spPr>
          <a:xfrm>
            <a:off x="2523393" y="3246372"/>
            <a:ext cx="8491352" cy="398780"/>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实施吊装作业单位使用汽车吊装机械，要确认安装有汽车防火罩。</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矩形 28"/>
          <p:cNvSpPr/>
          <p:nvPr>
            <p:custDataLst>
              <p:tags r:id="rId15"/>
            </p:custDataLst>
          </p:nvPr>
        </p:nvSpPr>
        <p:spPr>
          <a:xfrm>
            <a:off x="2523393" y="3582232"/>
            <a:ext cx="8692686" cy="1938020"/>
          </a:xfrm>
          <a:prstGeom prst="rect">
            <a:avLst/>
          </a:prstGeom>
        </p:spPr>
        <p:txBody>
          <a:bodyPr wrap="square">
            <a:spAutoFit/>
          </a:bodyPr>
          <a:lstStyle/>
          <a:p>
            <a:pPr>
              <a:lnSpc>
                <a:spcPct val="150000"/>
              </a:lnSpc>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实施吊装作业单位的有关人员应对吊装区域内的安全状况进行检查（包括吊装区域的划定、标识、障碍）。警戒区域及吊装现场应设置安全警戒标志，并设专人监护，非作业人员禁止入内。安全警戒标志应符合GB 16179的规定。</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矩形 29"/>
          <p:cNvSpPr/>
          <p:nvPr>
            <p:custDataLst>
              <p:tags r:id="rId16"/>
            </p:custDataLst>
          </p:nvPr>
        </p:nvSpPr>
        <p:spPr>
          <a:xfrm>
            <a:off x="2532141" y="4932721"/>
            <a:ext cx="8683938" cy="1014730"/>
          </a:xfrm>
          <a:prstGeom prst="rect">
            <a:avLst/>
          </a:prstGeom>
        </p:spPr>
        <p:txBody>
          <a:bodyPr wrap="square">
            <a:spAutoFit/>
          </a:bodyPr>
          <a:lstStyle/>
          <a:p>
            <a:pPr>
              <a:lnSpc>
                <a:spcPct val="150000"/>
              </a:lnSpc>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实施吊装作业单位的有关人员应在施工现场核实天气情况。室外作业遇到大雪、暴雨、大雾及6级以上大风时，不应安排吊装作业。</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矩形 19"/>
          <p:cNvSpPr/>
          <p:nvPr>
            <p:custDataLst>
              <p:tags r:id="rId17"/>
            </p:custDataLst>
          </p:nvPr>
        </p:nvSpPr>
        <p:spPr>
          <a:xfrm>
            <a:off x="1653815" y="232884"/>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吊装作业安全规范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18"/>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2" name="图片 1"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custDataLst>
              <p:tags r:id="rId5"/>
            </p:custDataLst>
          </p:nvPr>
        </p:nvSpPr>
        <p:spPr>
          <a:xfrm>
            <a:off x="625690" y="999744"/>
            <a:ext cx="2808312"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四、</a:t>
            </a:r>
            <a:r>
              <a:rPr lang="zh-CN" altLang="en-US" sz="2000" dirty="0">
                <a:solidFill>
                  <a:schemeClr val="dk1"/>
                </a:solidFill>
                <a:latin typeface="微软雅黑" panose="020B0503020204020204" pitchFamily="34" charset="-122"/>
                <a:ea typeface="微软雅黑" panose="020B0503020204020204" pitchFamily="34" charset="-122"/>
              </a:rPr>
              <a:t>作业中的安全措施</a:t>
            </a:r>
            <a:endParaRPr lang="zh-CN" altLang="en-US" sz="2000" dirty="0">
              <a:solidFill>
                <a:schemeClr val="dk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826369" y="2072966"/>
            <a:ext cx="690584" cy="3556046"/>
            <a:chOff x="425032" y="2025410"/>
            <a:chExt cx="690584" cy="2517503"/>
          </a:xfrm>
        </p:grpSpPr>
        <p:grpSp>
          <p:nvGrpSpPr>
            <p:cNvPr id="28" name="组合 27"/>
            <p:cNvGrpSpPr/>
            <p:nvPr/>
          </p:nvGrpSpPr>
          <p:grpSpPr>
            <a:xfrm>
              <a:off x="425032" y="2025410"/>
              <a:ext cx="690584" cy="1988460"/>
              <a:chOff x="425032" y="2029997"/>
              <a:chExt cx="978616" cy="3024336"/>
            </a:xfrm>
          </p:grpSpPr>
          <p:sp>
            <p:nvSpPr>
              <p:cNvPr id="9" name="矩形 8"/>
              <p:cNvSpPr/>
              <p:nvPr>
                <p:custDataLst>
                  <p:tags r:id="rId6"/>
                </p:custDataLst>
              </p:nvPr>
            </p:nvSpPr>
            <p:spPr>
              <a:xfrm>
                <a:off x="475562" y="2029997"/>
                <a:ext cx="720080" cy="302433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cxnSp>
            <p:nvCxnSpPr>
              <p:cNvPr id="11" name="直接连接符 10"/>
              <p:cNvCxnSpPr/>
              <p:nvPr>
                <p:custDataLst>
                  <p:tags r:id="rId7"/>
                </p:custDataLst>
              </p:nvPr>
            </p:nvCxnSpPr>
            <p:spPr>
              <a:xfrm>
                <a:off x="467544" y="2116376"/>
                <a:ext cx="936104"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8"/>
                </p:custDataLst>
              </p:nvPr>
            </p:nvCxnSpPr>
            <p:spPr>
              <a:xfrm>
                <a:off x="467544" y="2276872"/>
                <a:ext cx="936104"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9"/>
                </p:custDataLst>
              </p:nvPr>
            </p:nvCxnSpPr>
            <p:spPr>
              <a:xfrm>
                <a:off x="425032" y="4795420"/>
                <a:ext cx="936104"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10"/>
                </p:custDataLst>
              </p:nvPr>
            </p:nvCxnSpPr>
            <p:spPr>
              <a:xfrm>
                <a:off x="425032" y="4955916"/>
                <a:ext cx="936104"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custDataLst>
                <p:tags r:id="rId11"/>
              </p:custDataLst>
            </p:nvPr>
          </p:nvSpPr>
          <p:spPr>
            <a:xfrm>
              <a:off x="493689" y="2230920"/>
              <a:ext cx="490220" cy="2311993"/>
            </a:xfrm>
            <a:prstGeom prst="rect">
              <a:avLst/>
            </a:prstGeom>
            <a:noFill/>
          </p:spPr>
          <p:txBody>
            <a:bodyPr vert="eaVert" wrap="square" rtlCol="0">
              <a:spAutoFit/>
            </a:bodyPr>
            <a:lstStyle/>
            <a:p>
              <a:r>
                <a:rPr lang="zh-CN" altLang="en-US" sz="2000" dirty="0">
                  <a:solidFill>
                    <a:schemeClr val="lt1"/>
                  </a:solidFill>
                  <a:latin typeface="微软雅黑" panose="020B0503020204020204" pitchFamily="34" charset="-122"/>
                  <a:ea typeface="微软雅黑" panose="020B0503020204020204" pitchFamily="34" charset="-122"/>
                </a:rPr>
                <a:t>作业中的安全措施</a:t>
              </a:r>
              <a:endParaRPr lang="zh-CN" altLang="en-US" sz="2000" dirty="0">
                <a:solidFill>
                  <a:schemeClr val="lt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2006262" y="1519683"/>
            <a:ext cx="9486655" cy="4241144"/>
            <a:chOff x="1395169" y="1556792"/>
            <a:chExt cx="6849239" cy="4241144"/>
          </a:xfrm>
        </p:grpSpPr>
        <p:sp>
          <p:nvSpPr>
            <p:cNvPr id="31" name="矩形 30"/>
            <p:cNvSpPr/>
            <p:nvPr>
              <p:custDataLst>
                <p:tags r:id="rId12"/>
              </p:custDataLst>
            </p:nvPr>
          </p:nvSpPr>
          <p:spPr>
            <a:xfrm>
              <a:off x="1403648" y="1556792"/>
              <a:ext cx="6840760" cy="645160"/>
            </a:xfrm>
            <a:prstGeom prst="rect">
              <a:avLst/>
            </a:prstGeom>
          </p:spPr>
          <p:txBody>
            <a:bodyPr wrap="square">
              <a:spAutoFit/>
            </a:bodyPr>
            <a:lstStyle/>
            <a:p>
              <a:r>
                <a:rPr lang="en-US" alt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吊装作业时应明确指挥人员，指挥人员应佩戴明显的标志；应佩戴安全帽，安全帽应符合GB 2811的规定。</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矩形 31"/>
            <p:cNvSpPr/>
            <p:nvPr>
              <p:custDataLst>
                <p:tags r:id="rId13"/>
              </p:custDataLst>
            </p:nvPr>
          </p:nvSpPr>
          <p:spPr>
            <a:xfrm>
              <a:off x="1403648" y="2083304"/>
              <a:ext cx="6840760" cy="645160"/>
            </a:xfrm>
            <a:prstGeom prst="rect">
              <a:avLst/>
            </a:prstGeom>
          </p:spPr>
          <p:txBody>
            <a:bodyPr wrap="square">
              <a:spAutoFit/>
            </a:bodyPr>
            <a:lstStyle/>
            <a:p>
              <a:r>
                <a:rPr lang="en-US" alt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应分工明确、坚守岗位，并按GB 5082规定的联络信号，统一指挥。指挥人员按信号进行指挥，其他人员应清楚吊装方案和指挥信号。</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矩形 32"/>
            <p:cNvSpPr/>
            <p:nvPr>
              <p:custDataLst>
                <p:tags r:id="rId14"/>
              </p:custDataLst>
            </p:nvPr>
          </p:nvSpPr>
          <p:spPr>
            <a:xfrm>
              <a:off x="1403648" y="2617748"/>
              <a:ext cx="6768752" cy="645160"/>
            </a:xfrm>
            <a:prstGeom prst="rect">
              <a:avLst/>
            </a:prstGeom>
          </p:spPr>
          <p:txBody>
            <a:bodyPr wrap="square">
              <a:spAutoFit/>
            </a:bodyPr>
            <a:lstStyle/>
            <a:p>
              <a:r>
                <a:rPr lang="en-US" alt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正式起吊前应进行试吊，试吊中检查全部机具、地锚受力情况，发现问题应将工件放回地面，排除故障后重新试吊，确认一切正常，方可正式吊装。</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矩形 33"/>
            <p:cNvSpPr/>
            <p:nvPr>
              <p:custDataLst>
                <p:tags r:id="rId15"/>
              </p:custDataLst>
            </p:nvPr>
          </p:nvSpPr>
          <p:spPr>
            <a:xfrm>
              <a:off x="1403648" y="3136552"/>
              <a:ext cx="6768752" cy="645160"/>
            </a:xfrm>
            <a:prstGeom prst="rect">
              <a:avLst/>
            </a:prstGeom>
          </p:spPr>
          <p:txBody>
            <a:bodyPr wrap="square">
              <a:spAutoFit/>
            </a:bodyPr>
            <a:lstStyle/>
            <a:p>
              <a:r>
                <a:rPr lang="en-US" alt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严禁利用管道、管架、电杆、机电设备等作吊装锚点。未经有关部门审查核算，不得将建筑物、构筑物作为锚点。</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矩形 34"/>
            <p:cNvSpPr/>
            <p:nvPr>
              <p:custDataLst>
                <p:tags r:id="rId16"/>
              </p:custDataLst>
            </p:nvPr>
          </p:nvSpPr>
          <p:spPr>
            <a:xfrm>
              <a:off x="1403648" y="3683120"/>
              <a:ext cx="6696744" cy="645160"/>
            </a:xfrm>
            <a:prstGeom prst="rect">
              <a:avLst/>
            </a:prstGeom>
          </p:spPr>
          <p:txBody>
            <a:bodyPr wrap="square">
              <a:spAutoFit/>
            </a:bodyPr>
            <a:lstStyle/>
            <a:p>
              <a:r>
                <a:rPr lang="en-US" alt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吊装作业中，夜间应有足够的照明。室外作业遇到大雪、暴雨、大雾及6级以上大风时，应停止作业。</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矩形 35"/>
            <p:cNvSpPr/>
            <p:nvPr>
              <p:custDataLst>
                <p:tags r:id="rId17"/>
              </p:custDataLst>
            </p:nvPr>
          </p:nvSpPr>
          <p:spPr>
            <a:xfrm>
              <a:off x="1403648" y="4216672"/>
              <a:ext cx="6696744" cy="645160"/>
            </a:xfrm>
            <a:prstGeom prst="rect">
              <a:avLst/>
            </a:prstGeom>
          </p:spPr>
          <p:txBody>
            <a:bodyPr wrap="square">
              <a:spAutoFit/>
            </a:bodyPr>
            <a:lstStyle/>
            <a:p>
              <a:r>
                <a:rPr lang="en-US" alt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吊装作业中，夜间应有足够的照明。室外作业遇到大雪、暴雨、大雾及6级以上大风时，应停止作业。</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矩形 36"/>
            <p:cNvSpPr/>
            <p:nvPr>
              <p:custDataLst>
                <p:tags r:id="rId18"/>
              </p:custDataLst>
            </p:nvPr>
          </p:nvSpPr>
          <p:spPr>
            <a:xfrm>
              <a:off x="1395169" y="4777407"/>
              <a:ext cx="2921776" cy="368300"/>
            </a:xfrm>
            <a:prstGeom prst="rect">
              <a:avLst/>
            </a:prstGeom>
          </p:spPr>
          <p:txBody>
            <a:bodyPr wrap="none">
              <a:spAutoFit/>
            </a:bodyPr>
            <a:lstStyle/>
            <a:p>
              <a:r>
                <a:rPr lang="en-US" alt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起吊重物就位前，不许解开吊装索具</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矩形 37"/>
            <p:cNvSpPr/>
            <p:nvPr/>
          </p:nvSpPr>
          <p:spPr>
            <a:xfrm>
              <a:off x="1401916" y="5152776"/>
              <a:ext cx="6668980" cy="645160"/>
            </a:xfrm>
            <a:prstGeom prst="rect">
              <a:avLst/>
            </a:prstGeom>
          </p:spPr>
          <p:txBody>
            <a:bodyPr wrap="square">
              <a:spAutoFit/>
            </a:bodyPr>
            <a:lstStyle/>
            <a:p>
              <a:r>
                <a:rPr lang="en-US" alt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利用两台或多台起重机械吊运同一重物时，升降、运行应保持同步；各台起重机械所承受地载荷不得超过各自额定起重能力的80％。</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0" name="左大括号 39"/>
          <p:cNvSpPr/>
          <p:nvPr>
            <p:custDataLst>
              <p:tags r:id="rId19"/>
            </p:custDataLst>
          </p:nvPr>
        </p:nvSpPr>
        <p:spPr>
          <a:xfrm>
            <a:off x="1516953" y="1628115"/>
            <a:ext cx="504056" cy="3672408"/>
          </a:xfrm>
          <a:prstGeom prst="leftBrace">
            <a:avLst>
              <a:gd name="adj1" fmla="val 8333"/>
              <a:gd name="adj2" fmla="val 47985"/>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solidFill>
                <a:schemeClr val="dk1"/>
              </a:solidFill>
              <a:latin typeface="微软雅黑" panose="020B0503020204020204" pitchFamily="34" charset="-122"/>
              <a:ea typeface="微软雅黑" panose="020B0503020204020204" pitchFamily="34" charset="-122"/>
            </a:endParaRPr>
          </a:p>
        </p:txBody>
      </p:sp>
      <p:sp>
        <p:nvSpPr>
          <p:cNvPr id="24" name="矩形 23"/>
          <p:cNvSpPr/>
          <p:nvPr>
            <p:custDataLst>
              <p:tags r:id="rId20"/>
            </p:custDataLst>
          </p:nvPr>
        </p:nvSpPr>
        <p:spPr>
          <a:xfrm>
            <a:off x="1653815" y="232884"/>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吊装作业安全规范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2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nvSpPr>
        <p:spPr>
          <a:xfrm>
            <a:off x="680054" y="1029719"/>
            <a:ext cx="3296327" cy="398780"/>
          </a:xfrm>
          <a:prstGeom prst="rect">
            <a:avLst/>
          </a:prstGeom>
        </p:spPr>
        <p:txBody>
          <a:bodyPr wrap="squar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五、</a:t>
            </a:r>
            <a:r>
              <a:rPr lang="zh-CN" altLang="en-US" sz="2000" dirty="0">
                <a:solidFill>
                  <a:srgbClr val="FF0000"/>
                </a:solidFill>
                <a:latin typeface="微软雅黑" panose="020B0503020204020204" pitchFamily="34" charset="-122"/>
                <a:ea typeface="微软雅黑" panose="020B0503020204020204" pitchFamily="34" charset="-122"/>
              </a:rPr>
              <a:t>操作人员应遵守的规定</a:t>
            </a:r>
            <a:endParaRPr lang="zh-CN" altLang="en-US" sz="2000" dirty="0">
              <a:solidFill>
                <a:srgbClr val="FF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746903" y="1527274"/>
            <a:ext cx="11014461" cy="4497981"/>
            <a:chOff x="683568" y="1537628"/>
            <a:chExt cx="7920880" cy="3950655"/>
          </a:xfrm>
        </p:grpSpPr>
        <p:sp>
          <p:nvSpPr>
            <p:cNvPr id="7" name="矩形 6"/>
            <p:cNvSpPr/>
            <p:nvPr>
              <p:custDataLst>
                <p:tags r:id="rId5"/>
              </p:custDataLst>
            </p:nvPr>
          </p:nvSpPr>
          <p:spPr>
            <a:xfrm>
              <a:off x="683568" y="1537628"/>
              <a:ext cx="7848872" cy="350255"/>
            </a:xfrm>
            <a:prstGeom prst="rect">
              <a:avLst/>
            </a:prstGeom>
          </p:spPr>
          <p:txBody>
            <a:bodyPr wrap="square">
              <a:spAutoFit/>
            </a:bodyPr>
            <a:lstStyle/>
            <a:p>
              <a:r>
                <a:rPr lang="zh-CN"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按指挥人员所发出的指挥信号进行操作。对紧急停车信号，不论由何人发出，均应立即执行。</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custDataLst>
                <p:tags r:id="rId6"/>
              </p:custDataLst>
            </p:nvPr>
          </p:nvSpPr>
          <p:spPr>
            <a:xfrm>
              <a:off x="683568" y="1844824"/>
              <a:ext cx="4572000" cy="350255"/>
            </a:xfrm>
            <a:prstGeom prst="rect">
              <a:avLst/>
            </a:prstGeom>
          </p:spPr>
          <p:txBody>
            <a:bodyPr>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司索人员应听从指挥人员的指挥，并及时报告险情。</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custDataLst>
                <p:tags r:id="rId7"/>
              </p:custDataLst>
            </p:nvPr>
          </p:nvSpPr>
          <p:spPr>
            <a:xfrm>
              <a:off x="683568" y="2185119"/>
              <a:ext cx="7416824" cy="350255"/>
            </a:xfrm>
            <a:prstGeom prst="rect">
              <a:avLst/>
            </a:prstGeom>
          </p:spPr>
          <p:txBody>
            <a:bodyPr wrap="square">
              <a:spAutoFit/>
            </a:bodyPr>
            <a:lstStyle/>
            <a:p>
              <a:r>
                <a:rPr lang="zh-CN"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当起重臂吊钩或吊物下面有人，吊物上有人或浮置物时，不得进行起重操作。</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custDataLst>
                <p:tags r:id="rId8"/>
              </p:custDataLst>
            </p:nvPr>
          </p:nvSpPr>
          <p:spPr>
            <a:xfrm>
              <a:off x="683568" y="2492896"/>
              <a:ext cx="7776864" cy="620755"/>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严禁起吊超负荷或重物质量不明和埋置物体；不得捆挂、起吊不明质量，与其他重物相连、埋在地下或与其他物体冻结在一起的重物。</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custDataLst>
                <p:tags r:id="rId9"/>
              </p:custDataLst>
            </p:nvPr>
          </p:nvSpPr>
          <p:spPr>
            <a:xfrm>
              <a:off x="683568" y="3049796"/>
              <a:ext cx="7632848" cy="620755"/>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在制动器、安全装置失灵、吊钩防松装置损坏、钢丝绳损伤达到报废标准等情况下严禁起吊操作。</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custDataLst>
                <p:tags r:id="rId10"/>
              </p:custDataLst>
            </p:nvPr>
          </p:nvSpPr>
          <p:spPr>
            <a:xfrm>
              <a:off x="683568" y="3627021"/>
              <a:ext cx="7920880" cy="620755"/>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应按规定负荷进行吊装，吊具、索具经计算选择使用，严禁超负荷运行。所吊重物接近或达到额定起重吊装能力时，应检查制动器，用低高度、短行程试吊后，再平稳吊起。</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custDataLst>
                <p:tags r:id="rId11"/>
              </p:custDataLst>
            </p:nvPr>
          </p:nvSpPr>
          <p:spPr>
            <a:xfrm>
              <a:off x="683568" y="4202504"/>
              <a:ext cx="7848872" cy="620755"/>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重物捆绑、紧固、吊挂不牢，吊挂不平衡而可能滑动，或斜拉重物，棱角吊物与钢丝绳之间没有衬垫时不得进行起吊。</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custDataLst>
                <p:tags r:id="rId12"/>
              </p:custDataLst>
            </p:nvPr>
          </p:nvSpPr>
          <p:spPr>
            <a:xfrm>
              <a:off x="683568" y="4777988"/>
              <a:ext cx="7704856" cy="350255"/>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不准用吊钩直接缠绕重物，不得将不同种类或不同规格的索具混在一起使用。</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custDataLst>
                <p:tags r:id="rId13"/>
              </p:custDataLst>
            </p:nvPr>
          </p:nvSpPr>
          <p:spPr>
            <a:xfrm>
              <a:off x="683568" y="5138028"/>
              <a:ext cx="7776864" cy="350255"/>
            </a:xfrm>
            <a:prstGeom prst="rect">
              <a:avLst/>
            </a:prstGeom>
          </p:spPr>
          <p:txBody>
            <a:bodyPr wrap="square">
              <a:spAutoFit/>
            </a:bodyPr>
            <a:lstStyle/>
            <a:p>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吊物捆绑应牢靠，吊点和吊物的中心应在同一垂直线上。</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7" name="矩形 16"/>
          <p:cNvSpPr/>
          <p:nvPr>
            <p:custDataLst>
              <p:tags r:id="rId14"/>
            </p:custDataLst>
          </p:nvPr>
        </p:nvSpPr>
        <p:spPr>
          <a:xfrm>
            <a:off x="1653815" y="232884"/>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吊装作业安全规范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15"/>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grpSp>
        <p:nvGrpSpPr>
          <p:cNvPr id="14" name="组合 13"/>
          <p:cNvGrpSpPr/>
          <p:nvPr/>
        </p:nvGrpSpPr>
        <p:grpSpPr>
          <a:xfrm>
            <a:off x="680055" y="1470228"/>
            <a:ext cx="11215534" cy="4583261"/>
            <a:chOff x="582064" y="1628800"/>
            <a:chExt cx="7806360" cy="3241384"/>
          </a:xfrm>
        </p:grpSpPr>
        <p:sp>
          <p:nvSpPr>
            <p:cNvPr id="7" name="矩形 6"/>
            <p:cNvSpPr/>
            <p:nvPr>
              <p:custDataLst>
                <p:tags r:id="rId5"/>
              </p:custDataLst>
            </p:nvPr>
          </p:nvSpPr>
          <p:spPr>
            <a:xfrm>
              <a:off x="611560" y="1628800"/>
              <a:ext cx="7272808" cy="391154"/>
            </a:xfrm>
            <a:prstGeom prst="rect">
              <a:avLst/>
            </a:prstGeom>
          </p:spPr>
          <p:txBody>
            <a:bodyPr wrap="square">
              <a:spAutoFit/>
            </a:bodyPr>
            <a:lstStyle/>
            <a:p>
              <a:pPr>
                <a:lnSpc>
                  <a:spcPct val="150000"/>
                </a:lnSpc>
              </a:pPr>
              <a:r>
                <a:rPr lang="zh-CN"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10</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无法看清场地、无法看清吊物情况和指挥信号时，不得进行起吊。</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custDataLst>
                <p:tags r:id="rId6"/>
              </p:custDataLst>
            </p:nvPr>
          </p:nvSpPr>
          <p:spPr>
            <a:xfrm>
              <a:off x="611560" y="1981020"/>
              <a:ext cx="7416824" cy="717640"/>
            </a:xfrm>
            <a:prstGeom prst="rect">
              <a:avLst/>
            </a:prstGeom>
          </p:spPr>
          <p:txBody>
            <a:bodyPr wrap="square">
              <a:spAutoFit/>
            </a:bodyPr>
            <a:lstStyle/>
            <a:p>
              <a:pPr>
                <a:lnSpc>
                  <a:spcPct val="150000"/>
                </a:lnSpc>
              </a:pPr>
              <a:r>
                <a:rPr lang="zh-CN"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11</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起重机械及其臂架、吊具、辅具、钢丝绳、缆风绳和吊物不得靠近高低压输电线路。在输电线路近旁作业时，应按规定保持足够的安全距离，不能满足时，应停电后再进行起重作业。</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custDataLst>
                <p:tags r:id="rId7"/>
              </p:custDataLst>
            </p:nvPr>
          </p:nvSpPr>
          <p:spPr>
            <a:xfrm>
              <a:off x="618576" y="2521500"/>
              <a:ext cx="7409808" cy="391154"/>
            </a:xfrm>
            <a:prstGeom prst="rect">
              <a:avLst/>
            </a:prstGeom>
          </p:spPr>
          <p:txBody>
            <a:bodyPr wrap="square">
              <a:spAutoFit/>
            </a:bodyPr>
            <a:lstStyle/>
            <a:p>
              <a:pPr>
                <a:lnSpc>
                  <a:spcPct val="150000"/>
                </a:lnSpc>
              </a:pPr>
              <a:r>
                <a:rPr lang="zh-CN"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12</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停工和休息时，不得将吊物、吊笼、吊具和吊索吊在空中。</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custDataLst>
                <p:tags r:id="rId8"/>
              </p:custDataLst>
            </p:nvPr>
          </p:nvSpPr>
          <p:spPr>
            <a:xfrm>
              <a:off x="590812" y="2861596"/>
              <a:ext cx="7653596" cy="717640"/>
            </a:xfrm>
            <a:prstGeom prst="rect">
              <a:avLst/>
            </a:prstGeom>
          </p:spPr>
          <p:txBody>
            <a:bodyPr wrap="square">
              <a:spAutoFit/>
            </a:bodyPr>
            <a:lstStyle/>
            <a:p>
              <a:pPr>
                <a:lnSpc>
                  <a:spcPct val="150000"/>
                </a:lnSpc>
              </a:pPr>
              <a:r>
                <a:rPr lang="zh-CN"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13</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在起重机械工作时，不得对起重机械进行检查和维修；在有载荷的情况下，不得调整起升变幅机构的制动器。</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custDataLst>
                <p:tags r:id="rId9"/>
              </p:custDataLst>
            </p:nvPr>
          </p:nvSpPr>
          <p:spPr>
            <a:xfrm>
              <a:off x="611560" y="3467096"/>
              <a:ext cx="7560840" cy="391154"/>
            </a:xfrm>
            <a:prstGeom prst="rect">
              <a:avLst/>
            </a:prstGeom>
          </p:spPr>
          <p:txBody>
            <a:bodyPr wrap="square">
              <a:spAutoFit/>
            </a:bodyPr>
            <a:lstStyle/>
            <a:p>
              <a:pPr>
                <a:lnSpc>
                  <a:spcPct val="150000"/>
                </a:lnSpc>
              </a:pPr>
              <a:r>
                <a:rPr lang="zh-CN"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14</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下方吊物时，严禁自由下落（溜）；不得利用极限位置限制器停车。</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611560" y="3781220"/>
              <a:ext cx="7776864" cy="391154"/>
            </a:xfrm>
            <a:prstGeom prst="rect">
              <a:avLst/>
            </a:prstGeom>
          </p:spPr>
          <p:txBody>
            <a:bodyPr wrap="square">
              <a:spAutoFit/>
            </a:bodyPr>
            <a:lstStyle/>
            <a:p>
              <a:pPr>
                <a:lnSpc>
                  <a:spcPct val="150000"/>
                </a:lnSpc>
              </a:pPr>
              <a:r>
                <a:rPr lang="zh-CN"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15</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遇大雪、暴雨、大雾及6级以上大风时，应停止露天作业。</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custDataLst>
                <p:tags r:id="rId10"/>
              </p:custDataLst>
            </p:nvPr>
          </p:nvSpPr>
          <p:spPr>
            <a:xfrm>
              <a:off x="582064" y="4152544"/>
              <a:ext cx="7734352" cy="717640"/>
            </a:xfrm>
            <a:prstGeom prst="rect">
              <a:avLst/>
            </a:prstGeom>
          </p:spPr>
          <p:txBody>
            <a:bodyPr wrap="square">
              <a:spAutoFit/>
            </a:bodyPr>
            <a:lstStyle/>
            <a:p>
              <a:pPr>
                <a:lnSpc>
                  <a:spcPct val="150000"/>
                </a:lnSpc>
              </a:pPr>
              <a:r>
                <a:rPr lang="zh-CN"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16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用定型起重吊装机械(例如履带吊车、轮胎吊车、桥式吊车等)进行吊装作业时，除遵守本标准外，还应遵守该定型起重机械的操作规范。</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5" name="矩形 14"/>
          <p:cNvSpPr/>
          <p:nvPr/>
        </p:nvSpPr>
        <p:spPr>
          <a:xfrm>
            <a:off x="680054" y="1029719"/>
            <a:ext cx="3296327" cy="398780"/>
          </a:xfrm>
          <a:prstGeom prst="rect">
            <a:avLst/>
          </a:prstGeom>
        </p:spPr>
        <p:txBody>
          <a:bodyPr wrap="squar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五、</a:t>
            </a:r>
            <a:r>
              <a:rPr lang="zh-CN" altLang="en-US" sz="2000" dirty="0">
                <a:solidFill>
                  <a:srgbClr val="FF0000"/>
                </a:solidFill>
                <a:latin typeface="微软雅黑" panose="020B0503020204020204" pitchFamily="34" charset="-122"/>
                <a:ea typeface="微软雅黑" panose="020B0503020204020204" pitchFamily="34" charset="-122"/>
              </a:rPr>
              <a:t>操作人员应遵守的规定</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6" name="矩形 15"/>
          <p:cNvSpPr/>
          <p:nvPr>
            <p:custDataLst>
              <p:tags r:id="rId11"/>
            </p:custDataLst>
          </p:nvPr>
        </p:nvSpPr>
        <p:spPr>
          <a:xfrm>
            <a:off x="1653815" y="232884"/>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吊装作业安全规范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2" name="图片 1"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nvSpPr>
        <p:spPr>
          <a:xfrm>
            <a:off x="716367" y="991701"/>
            <a:ext cx="4702921" cy="398780"/>
          </a:xfrm>
          <a:prstGeom prst="rect">
            <a:avLst/>
          </a:prstGeom>
        </p:spPr>
        <p:txBody>
          <a:bodyPr wrap="squar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六、</a:t>
            </a:r>
            <a:r>
              <a:rPr lang="zh-CN" altLang="en-US" sz="2000" dirty="0">
                <a:solidFill>
                  <a:srgbClr val="FF0000"/>
                </a:solidFill>
                <a:latin typeface="微软雅黑" panose="020B0503020204020204" pitchFamily="34" charset="-122"/>
                <a:ea typeface="微软雅黑" panose="020B0503020204020204" pitchFamily="34" charset="-122"/>
              </a:rPr>
              <a:t>作业完毕后，作业人员应做的工作</a:t>
            </a:r>
            <a:endParaRPr lang="zh-CN" altLang="en-US" sz="2000" dirty="0">
              <a:solidFill>
                <a:srgbClr val="FF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031846" y="1669408"/>
            <a:ext cx="10293292" cy="4196891"/>
            <a:chOff x="827584" y="1754604"/>
            <a:chExt cx="7344816" cy="4626724"/>
          </a:xfrm>
        </p:grpSpPr>
        <p:pic>
          <p:nvPicPr>
            <p:cNvPr id="3074" name="Picture 2"/>
            <p:cNvPicPr>
              <a:picLocks noChangeAspect="1" noChangeArrowheads="1"/>
            </p:cNvPicPr>
            <p:nvPr>
              <p:custDataLst>
                <p:tags r:id="rId5"/>
              </p:custDataLst>
            </p:nvPr>
          </p:nvPicPr>
          <p:blipFill>
            <a:blip r:embed="rId6" cstate="print"/>
            <a:srcRect/>
            <a:stretch>
              <a:fillRect/>
            </a:stretch>
          </p:blipFill>
          <p:spPr bwMode="auto">
            <a:xfrm>
              <a:off x="3255138" y="2851363"/>
              <a:ext cx="2310226" cy="2263317"/>
            </a:xfrm>
            <a:prstGeom prst="rect">
              <a:avLst/>
            </a:prstGeom>
            <a:noFill/>
            <a:ln w="9525">
              <a:noFill/>
              <a:miter lim="800000"/>
              <a:headEnd/>
              <a:tailEnd/>
            </a:ln>
          </p:spPr>
        </p:pic>
        <p:sp>
          <p:nvSpPr>
            <p:cNvPr id="22" name="环形箭头 21"/>
            <p:cNvSpPr/>
            <p:nvPr>
              <p:custDataLst>
                <p:tags r:id="rId7"/>
              </p:custDataLst>
            </p:nvPr>
          </p:nvSpPr>
          <p:spPr>
            <a:xfrm rot="20707396">
              <a:off x="2426746" y="2027473"/>
              <a:ext cx="4054539" cy="4054539"/>
            </a:xfrm>
            <a:prstGeom prst="circularArrow">
              <a:avLst>
                <a:gd name="adj1" fmla="val 5544"/>
                <a:gd name="adj2" fmla="val 974576"/>
                <a:gd name="adj3" fmla="val 13815233"/>
                <a:gd name="adj4" fmla="val 19399951"/>
                <a:gd name="adj5" fmla="val 5757"/>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组合 9"/>
            <p:cNvGrpSpPr/>
            <p:nvPr/>
          </p:nvGrpSpPr>
          <p:grpSpPr>
            <a:xfrm>
              <a:off x="827584" y="3627021"/>
              <a:ext cx="2376264" cy="936104"/>
              <a:chOff x="467544" y="3356992"/>
              <a:chExt cx="2376264" cy="936104"/>
            </a:xfrm>
            <a:scene3d>
              <a:camera prst="orthographicFront">
                <a:rot lat="0" lon="0" rev="0"/>
              </a:camera>
              <a:lightRig rig="contrasting" dir="t">
                <a:rot lat="0" lon="0" rev="1500000"/>
              </a:lightRig>
            </a:scene3d>
          </p:grpSpPr>
          <p:sp>
            <p:nvSpPr>
              <p:cNvPr id="8" name="矩形 7"/>
              <p:cNvSpPr/>
              <p:nvPr>
                <p:custDataLst>
                  <p:tags r:id="rId8"/>
                </p:custDataLst>
              </p:nvPr>
            </p:nvSpPr>
            <p:spPr>
              <a:xfrm>
                <a:off x="467544" y="3356992"/>
                <a:ext cx="2265285" cy="936104"/>
              </a:xfrm>
              <a:prstGeom prst="rect">
                <a:avLst/>
              </a:prstGeom>
              <a:solidFill>
                <a:srgbClr val="7030A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9" name="矩形 8"/>
              <p:cNvSpPr/>
              <p:nvPr>
                <p:custDataLst>
                  <p:tags r:id="rId9"/>
                </p:custDataLst>
              </p:nvPr>
            </p:nvSpPr>
            <p:spPr>
              <a:xfrm>
                <a:off x="467544" y="3356992"/>
                <a:ext cx="2376264" cy="812740"/>
              </a:xfrm>
              <a:prstGeom prst="rect">
                <a:avLst/>
              </a:prstGeom>
              <a:ln>
                <a:noFill/>
              </a:ln>
              <a:effectLst>
                <a:outerShdw blurRad="149987" dist="250190" dir="8460000" algn="ctr">
                  <a:srgbClr val="000000">
                    <a:alpha val="28000"/>
                  </a:srgbClr>
                </a:outerShdw>
              </a:effectLst>
              <a:sp3d prstMaterial="metal">
                <a:bevelT w="88900" h="88900"/>
              </a:sp3d>
            </p:spPr>
            <p:txBody>
              <a:bodyPr wrap="square">
                <a:spAutoFit/>
              </a:bodyPr>
              <a:lstStyle/>
              <a:p>
                <a:r>
                  <a:rPr lang="zh-CN" altLang="zh-CN" sz="1400" dirty="0">
                    <a:solidFill>
                      <a:schemeClr val="lt1"/>
                    </a:solidFill>
                    <a:latin typeface="微软雅黑" panose="020B0503020204020204" pitchFamily="34" charset="-122"/>
                    <a:ea typeface="微软雅黑" panose="020B0503020204020204" pitchFamily="34" charset="-122"/>
                  </a:rPr>
                  <a:t>将起重臂和吊钩收放到规定的位置，所有控制手柄均应放到零位，使用电气控制的起重机械，应断开电源开关。</a:t>
                </a:r>
                <a:endParaRPr lang="zh-CN" altLang="zh-CN" sz="1400" dirty="0">
                  <a:solidFill>
                    <a:schemeClr val="lt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318368" y="1754604"/>
              <a:ext cx="2232248" cy="864096"/>
              <a:chOff x="3203848" y="1628800"/>
              <a:chExt cx="2232248" cy="864096"/>
            </a:xfrm>
            <a:scene3d>
              <a:camera prst="orthographicFront">
                <a:rot lat="0" lon="0" rev="0"/>
              </a:camera>
              <a:lightRig rig="contrasting" dir="t">
                <a:rot lat="0" lon="0" rev="1500000"/>
              </a:lightRig>
            </a:scene3d>
          </p:grpSpPr>
          <p:sp>
            <p:nvSpPr>
              <p:cNvPr id="11" name="矩形 10"/>
              <p:cNvSpPr/>
              <p:nvPr>
                <p:custDataLst>
                  <p:tags r:id="rId10"/>
                </p:custDataLst>
              </p:nvPr>
            </p:nvSpPr>
            <p:spPr>
              <a:xfrm>
                <a:off x="3203848" y="1628800"/>
                <a:ext cx="2232248" cy="864096"/>
              </a:xfrm>
              <a:prstGeom prst="rect">
                <a:avLst/>
              </a:prstGeom>
              <a:solidFill>
                <a:srgbClr val="7030A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2" name="矩形 11"/>
              <p:cNvSpPr/>
              <p:nvPr>
                <p:custDataLst>
                  <p:tags r:id="rId11"/>
                </p:custDataLst>
              </p:nvPr>
            </p:nvSpPr>
            <p:spPr>
              <a:xfrm>
                <a:off x="3347864" y="1686060"/>
                <a:ext cx="1997968" cy="575429"/>
              </a:xfrm>
              <a:prstGeom prst="rect">
                <a:avLst/>
              </a:prstGeom>
              <a:ln>
                <a:noFill/>
              </a:ln>
              <a:effectLst>
                <a:outerShdw blurRad="149987" dist="250190" dir="8460000" algn="ctr">
                  <a:srgbClr val="000000">
                    <a:alpha val="28000"/>
                  </a:srgbClr>
                </a:outerShdw>
              </a:effectLst>
              <a:sp3d prstMaterial="metal">
                <a:bevelT w="88900" h="88900"/>
              </a:sp3d>
            </p:spPr>
            <p:txBody>
              <a:bodyPr wrap="square">
                <a:spAutoFit/>
              </a:bodyPr>
              <a:lstStyle/>
              <a:p>
                <a:r>
                  <a:rPr lang="zh-CN" altLang="zh-CN" sz="1400" dirty="0">
                    <a:solidFill>
                      <a:schemeClr val="lt1"/>
                    </a:solidFill>
                    <a:latin typeface="微软雅黑" panose="020B0503020204020204" pitchFamily="34" charset="-122"/>
                    <a:ea typeface="微软雅黑" panose="020B0503020204020204" pitchFamily="34" charset="-122"/>
                  </a:rPr>
                  <a:t>对在轨道上作业的起重机，应将起重机停放在指定位置有效锚定。</a:t>
                </a:r>
                <a:endParaRPr lang="zh-CN" altLang="zh-CN" sz="1400" dirty="0">
                  <a:solidFill>
                    <a:schemeClr val="lt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419872" y="5517232"/>
              <a:ext cx="2232248" cy="864096"/>
              <a:chOff x="3203848" y="1628800"/>
              <a:chExt cx="2232248" cy="864096"/>
            </a:xfrm>
            <a:scene3d>
              <a:camera prst="orthographicFront">
                <a:rot lat="0" lon="0" rev="0"/>
              </a:camera>
              <a:lightRig rig="contrasting" dir="t">
                <a:rot lat="0" lon="0" rev="1500000"/>
              </a:lightRig>
            </a:scene3d>
          </p:grpSpPr>
          <p:sp>
            <p:nvSpPr>
              <p:cNvPr id="15" name="矩形 14"/>
              <p:cNvSpPr/>
              <p:nvPr>
                <p:custDataLst>
                  <p:tags r:id="rId12"/>
                </p:custDataLst>
              </p:nvPr>
            </p:nvSpPr>
            <p:spPr>
              <a:xfrm>
                <a:off x="3203848" y="1628800"/>
                <a:ext cx="2232248" cy="864096"/>
              </a:xfrm>
              <a:prstGeom prst="rect">
                <a:avLst/>
              </a:prstGeom>
              <a:solidFill>
                <a:srgbClr val="7030A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6" name="矩形 15"/>
              <p:cNvSpPr/>
              <p:nvPr>
                <p:custDataLst>
                  <p:tags r:id="rId13"/>
                </p:custDataLst>
              </p:nvPr>
            </p:nvSpPr>
            <p:spPr>
              <a:xfrm>
                <a:off x="3347864" y="1686060"/>
                <a:ext cx="1997968" cy="575429"/>
              </a:xfrm>
              <a:prstGeom prst="rect">
                <a:avLst/>
              </a:prstGeom>
              <a:ln>
                <a:noFill/>
              </a:ln>
              <a:effectLst>
                <a:outerShdw blurRad="149987" dist="250190" dir="8460000" algn="ctr">
                  <a:srgbClr val="000000">
                    <a:alpha val="28000"/>
                  </a:srgbClr>
                </a:outerShdw>
              </a:effectLst>
              <a:sp3d prstMaterial="metal">
                <a:bevelT w="88900" h="88900"/>
              </a:sp3d>
            </p:spPr>
            <p:txBody>
              <a:bodyPr wrap="square">
                <a:spAutoFit/>
              </a:bodyPr>
              <a:lstStyle/>
              <a:p>
                <a:r>
                  <a:rPr lang="zh-CN" altLang="en-US" sz="1400" dirty="0">
                    <a:solidFill>
                      <a:schemeClr val="lt1"/>
                    </a:solidFill>
                    <a:latin typeface="微软雅黑" panose="020B0503020204020204" pitchFamily="34" charset="-122"/>
                    <a:ea typeface="微软雅黑" panose="020B0503020204020204" pitchFamily="34" charset="-122"/>
                  </a:rPr>
                  <a:t>对接替工作人员，应告知设备存在的异常情况及尚未消除的故障。</a:t>
                </a:r>
                <a:endParaRPr lang="zh-CN" altLang="en-US" sz="1400" dirty="0">
                  <a:solidFill>
                    <a:schemeClr val="lt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940152" y="3573016"/>
              <a:ext cx="2232248" cy="870000"/>
              <a:chOff x="3203848" y="1628800"/>
              <a:chExt cx="2232248" cy="870000"/>
            </a:xfrm>
            <a:scene3d>
              <a:camera prst="orthographicFront">
                <a:rot lat="0" lon="0" rev="0"/>
              </a:camera>
              <a:lightRig rig="contrasting" dir="t">
                <a:rot lat="0" lon="0" rev="1500000"/>
              </a:lightRig>
            </a:scene3d>
          </p:grpSpPr>
          <p:sp>
            <p:nvSpPr>
              <p:cNvPr id="18" name="矩形 17"/>
              <p:cNvSpPr/>
              <p:nvPr>
                <p:custDataLst>
                  <p:tags r:id="rId14"/>
                </p:custDataLst>
              </p:nvPr>
            </p:nvSpPr>
            <p:spPr>
              <a:xfrm>
                <a:off x="3203848" y="1628800"/>
                <a:ext cx="2232248" cy="864096"/>
              </a:xfrm>
              <a:prstGeom prst="rect">
                <a:avLst/>
              </a:prstGeom>
              <a:solidFill>
                <a:srgbClr val="7030A0"/>
              </a:soli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9" name="矩形 18"/>
              <p:cNvSpPr/>
              <p:nvPr>
                <p:custDataLst>
                  <p:tags r:id="rId15"/>
                </p:custDataLst>
              </p:nvPr>
            </p:nvSpPr>
            <p:spPr>
              <a:xfrm>
                <a:off x="3347864" y="1686060"/>
                <a:ext cx="1997968" cy="812740"/>
              </a:xfrm>
              <a:prstGeom prst="rect">
                <a:avLst/>
              </a:prstGeom>
              <a:ln>
                <a:noFill/>
              </a:ln>
              <a:effectLst>
                <a:outerShdw blurRad="149987" dist="250190" dir="8460000" algn="ctr">
                  <a:srgbClr val="000000">
                    <a:alpha val="28000"/>
                  </a:srgbClr>
                </a:outerShdw>
              </a:effectLst>
              <a:sp3d prstMaterial="metal">
                <a:bevelT w="88900" h="88900"/>
              </a:sp3d>
            </p:spPr>
            <p:txBody>
              <a:bodyPr wrap="square">
                <a:spAutoFit/>
              </a:bodyPr>
              <a:lstStyle/>
              <a:p>
                <a:r>
                  <a:rPr lang="zh-CN" altLang="en-US" sz="1400" dirty="0">
                    <a:solidFill>
                      <a:schemeClr val="lt1"/>
                    </a:solidFill>
                    <a:latin typeface="微软雅黑" panose="020B0503020204020204" pitchFamily="34" charset="-122"/>
                    <a:ea typeface="微软雅黑" panose="020B0503020204020204" pitchFamily="34" charset="-122"/>
                  </a:rPr>
                  <a:t>吊索、吊具应收回放置到规定的地方，并对其进行检查、维护、保养。</a:t>
                </a:r>
                <a:endParaRPr lang="zh-CN" altLang="en-US" sz="1400" dirty="0">
                  <a:solidFill>
                    <a:schemeClr val="lt1"/>
                  </a:solidFill>
                  <a:latin typeface="微软雅黑" panose="020B0503020204020204" pitchFamily="34" charset="-122"/>
                  <a:ea typeface="微软雅黑" panose="020B0503020204020204" pitchFamily="34" charset="-122"/>
                </a:endParaRPr>
              </a:p>
            </p:txBody>
          </p:sp>
        </p:grpSp>
      </p:grpSp>
      <p:sp>
        <p:nvSpPr>
          <p:cNvPr id="21" name="矩形 20"/>
          <p:cNvSpPr/>
          <p:nvPr>
            <p:custDataLst>
              <p:tags r:id="rId16"/>
            </p:custDataLst>
          </p:nvPr>
        </p:nvSpPr>
        <p:spPr>
          <a:xfrm>
            <a:off x="1653815" y="232884"/>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吊装作业安全规范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17"/>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custDataLst>
              <p:tags r:id="rId5"/>
            </p:custDataLst>
          </p:nvPr>
        </p:nvSpPr>
        <p:spPr>
          <a:xfrm>
            <a:off x="726263" y="1009789"/>
            <a:ext cx="4055461"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七、</a:t>
            </a:r>
            <a:r>
              <a:rPr lang="en-US" altLang="zh-CN" sz="2000" dirty="0">
                <a:solidFill>
                  <a:schemeClr val="dk1"/>
                </a:solidFill>
                <a:latin typeface="微软雅黑" panose="020B0503020204020204" pitchFamily="34" charset="-122"/>
                <a:ea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rPr>
              <a:t>吊装安全作业证</a:t>
            </a:r>
            <a:r>
              <a:rPr lang="en-US" altLang="zh-CN" sz="2000" dirty="0">
                <a:solidFill>
                  <a:schemeClr val="dk1"/>
                </a:solidFill>
                <a:latin typeface="微软雅黑" panose="020B0503020204020204" pitchFamily="34" charset="-122"/>
                <a:ea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rPr>
              <a:t>的管理</a:t>
            </a:r>
            <a:endParaRPr lang="zh-CN" altLang="en-US" sz="2000" dirty="0">
              <a:solidFill>
                <a:schemeClr val="dk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799856" y="2167016"/>
            <a:ext cx="2528298" cy="2474955"/>
            <a:chOff x="3011034" y="1844824"/>
            <a:chExt cx="2528298" cy="2474955"/>
          </a:xfrm>
        </p:grpSpPr>
        <p:grpSp>
          <p:nvGrpSpPr>
            <p:cNvPr id="20" name="组合 19"/>
            <p:cNvGrpSpPr/>
            <p:nvPr/>
          </p:nvGrpSpPr>
          <p:grpSpPr>
            <a:xfrm>
              <a:off x="3011034" y="1844824"/>
              <a:ext cx="2528298" cy="2474955"/>
              <a:chOff x="3011034" y="1844824"/>
              <a:chExt cx="2528298" cy="2474955"/>
            </a:xfrm>
          </p:grpSpPr>
          <p:sp>
            <p:nvSpPr>
              <p:cNvPr id="7" name="流程图: 延期 6"/>
              <p:cNvSpPr/>
              <p:nvPr>
                <p:custDataLst>
                  <p:tags r:id="rId6"/>
                </p:custDataLst>
              </p:nvPr>
            </p:nvSpPr>
            <p:spPr>
              <a:xfrm rot="-1440000">
                <a:off x="4819252" y="2446920"/>
                <a:ext cx="720080" cy="792088"/>
              </a:xfrm>
              <a:prstGeom prst="flowChartDelay">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8" name="流程图: 延期 7"/>
              <p:cNvSpPr/>
              <p:nvPr>
                <p:custDataLst>
                  <p:tags r:id="rId7"/>
                </p:custDataLst>
              </p:nvPr>
            </p:nvSpPr>
            <p:spPr>
              <a:xfrm rot="960000" flipH="1">
                <a:off x="3011034" y="2504786"/>
                <a:ext cx="720080" cy="792088"/>
              </a:xfrm>
              <a:prstGeom prst="flowChartDelay">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9" name="流程图: 延期 8"/>
              <p:cNvSpPr/>
              <p:nvPr>
                <p:custDataLst>
                  <p:tags r:id="rId8"/>
                </p:custDataLst>
              </p:nvPr>
            </p:nvSpPr>
            <p:spPr>
              <a:xfrm rot="16200000">
                <a:off x="3917420" y="1808820"/>
                <a:ext cx="720080" cy="792088"/>
              </a:xfrm>
              <a:prstGeom prst="flowChartDelay">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10" name="流程图: 延期 9"/>
              <p:cNvSpPr/>
              <p:nvPr>
                <p:custDataLst>
                  <p:tags r:id="rId9"/>
                </p:custDataLst>
              </p:nvPr>
            </p:nvSpPr>
            <p:spPr>
              <a:xfrm rot="7620000" flipV="1">
                <a:off x="3359799" y="3563695"/>
                <a:ext cx="720080" cy="792088"/>
              </a:xfrm>
              <a:prstGeom prst="flowChartDelay">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12" name="椭圆 11"/>
              <p:cNvSpPr/>
              <p:nvPr>
                <p:custDataLst>
                  <p:tags r:id="rId10"/>
                </p:custDataLst>
              </p:nvPr>
            </p:nvSpPr>
            <p:spPr>
              <a:xfrm>
                <a:off x="4084424" y="2952708"/>
                <a:ext cx="432048" cy="432048"/>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19" name="流程图: 延期 18"/>
              <p:cNvSpPr/>
              <p:nvPr>
                <p:custDataLst>
                  <p:tags r:id="rId11"/>
                </p:custDataLst>
              </p:nvPr>
            </p:nvSpPr>
            <p:spPr>
              <a:xfrm rot="2940000" flipV="1">
                <a:off x="4516294" y="3536746"/>
                <a:ext cx="720080" cy="792088"/>
              </a:xfrm>
              <a:prstGeom prst="flowChartDelay">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grpSp>
        <p:sp>
          <p:nvSpPr>
            <p:cNvPr id="14" name="TextBox 13"/>
            <p:cNvSpPr txBox="1"/>
            <p:nvPr>
              <p:custDataLst>
                <p:tags r:id="rId12"/>
              </p:custDataLst>
            </p:nvPr>
          </p:nvSpPr>
          <p:spPr>
            <a:xfrm>
              <a:off x="4097440" y="2059116"/>
              <a:ext cx="332105" cy="398780"/>
            </a:xfrm>
            <a:prstGeom prst="rect">
              <a:avLst/>
            </a:prstGeom>
            <a:noFill/>
          </p:spPr>
          <p:txBody>
            <a:bodyPr wrap="none" rtlCol="0">
              <a:spAutoFit/>
            </a:bodyPr>
            <a:lstStyle/>
            <a:p>
              <a:r>
                <a:rPr lang="en-US" altLang="zh-CN" sz="2000" dirty="0">
                  <a:solidFill>
                    <a:schemeClr val="lt1"/>
                  </a:solidFill>
                  <a:latin typeface="微软雅黑" panose="020B0503020204020204" pitchFamily="34" charset="-122"/>
                  <a:ea typeface="微软雅黑" panose="020B0503020204020204" pitchFamily="34" charset="-122"/>
                </a:rPr>
                <a:t>1</a:t>
              </a:r>
              <a:endParaRPr lang="en-US" altLang="zh-CN" sz="2000" dirty="0">
                <a:solidFill>
                  <a:schemeClr val="lt1"/>
                </a:solidFill>
                <a:latin typeface="微软雅黑" panose="020B0503020204020204" pitchFamily="34" charset="-122"/>
                <a:ea typeface="微软雅黑" panose="020B0503020204020204" pitchFamily="34" charset="-122"/>
              </a:endParaRPr>
            </a:p>
          </p:txBody>
        </p:sp>
        <p:sp>
          <p:nvSpPr>
            <p:cNvPr id="15" name="TextBox 14"/>
            <p:cNvSpPr txBox="1"/>
            <p:nvPr>
              <p:custDataLst>
                <p:tags r:id="rId13"/>
              </p:custDataLst>
            </p:nvPr>
          </p:nvSpPr>
          <p:spPr>
            <a:xfrm>
              <a:off x="3216806" y="2684880"/>
              <a:ext cx="332105" cy="398780"/>
            </a:xfrm>
            <a:prstGeom prst="rect">
              <a:avLst/>
            </a:prstGeom>
            <a:noFill/>
          </p:spPr>
          <p:txBody>
            <a:bodyPr wrap="none" rtlCol="0">
              <a:spAutoFit/>
            </a:bodyPr>
            <a:lstStyle/>
            <a:p>
              <a:r>
                <a:rPr lang="en-US" altLang="zh-CN" sz="2000" dirty="0">
                  <a:solidFill>
                    <a:schemeClr val="lt1"/>
                  </a:solidFill>
                  <a:latin typeface="微软雅黑" panose="020B0503020204020204" pitchFamily="34" charset="-122"/>
                  <a:ea typeface="微软雅黑" panose="020B0503020204020204" pitchFamily="34" charset="-122"/>
                </a:rPr>
                <a:t>2</a:t>
              </a:r>
              <a:endParaRPr lang="en-US" altLang="zh-CN" sz="2000" dirty="0">
                <a:solidFill>
                  <a:schemeClr val="lt1"/>
                </a:solidFill>
                <a:latin typeface="微软雅黑" panose="020B0503020204020204" pitchFamily="34" charset="-122"/>
                <a:ea typeface="微软雅黑" panose="020B0503020204020204" pitchFamily="34" charset="-122"/>
              </a:endParaRPr>
            </a:p>
          </p:txBody>
        </p:sp>
        <p:sp>
          <p:nvSpPr>
            <p:cNvPr id="16" name="TextBox 15"/>
            <p:cNvSpPr txBox="1"/>
            <p:nvPr>
              <p:custDataLst>
                <p:tags r:id="rId14"/>
              </p:custDataLst>
            </p:nvPr>
          </p:nvSpPr>
          <p:spPr>
            <a:xfrm>
              <a:off x="3562098" y="3731780"/>
              <a:ext cx="332105" cy="398780"/>
            </a:xfrm>
            <a:prstGeom prst="rect">
              <a:avLst/>
            </a:prstGeom>
            <a:noFill/>
          </p:spPr>
          <p:txBody>
            <a:bodyPr wrap="none" rtlCol="0">
              <a:spAutoFit/>
            </a:bodyPr>
            <a:lstStyle/>
            <a:p>
              <a:r>
                <a:rPr lang="en-US" altLang="zh-CN" sz="2000" dirty="0">
                  <a:solidFill>
                    <a:schemeClr val="lt1"/>
                  </a:solidFill>
                  <a:latin typeface="微软雅黑" panose="020B0503020204020204" pitchFamily="34" charset="-122"/>
                  <a:ea typeface="微软雅黑" panose="020B0503020204020204" pitchFamily="34" charset="-122"/>
                </a:rPr>
                <a:t>3</a:t>
              </a:r>
              <a:endParaRPr lang="en-US" altLang="zh-CN" sz="2000" dirty="0">
                <a:solidFill>
                  <a:schemeClr val="lt1"/>
                </a:solidFill>
                <a:latin typeface="微软雅黑" panose="020B0503020204020204" pitchFamily="34" charset="-122"/>
                <a:ea typeface="微软雅黑" panose="020B0503020204020204" pitchFamily="34" charset="-122"/>
              </a:endParaRPr>
            </a:p>
          </p:txBody>
        </p:sp>
        <p:sp>
          <p:nvSpPr>
            <p:cNvPr id="17" name="TextBox 16"/>
            <p:cNvSpPr txBox="1"/>
            <p:nvPr>
              <p:custDataLst>
                <p:tags r:id="rId15"/>
              </p:custDataLst>
            </p:nvPr>
          </p:nvSpPr>
          <p:spPr>
            <a:xfrm>
              <a:off x="4974494" y="2651660"/>
              <a:ext cx="332105" cy="398780"/>
            </a:xfrm>
            <a:prstGeom prst="rect">
              <a:avLst/>
            </a:prstGeom>
            <a:noFill/>
          </p:spPr>
          <p:txBody>
            <a:bodyPr wrap="none" rtlCol="0">
              <a:spAutoFit/>
            </a:bodyPr>
            <a:lstStyle/>
            <a:p>
              <a:r>
                <a:rPr lang="en-US" altLang="zh-CN" sz="2000" dirty="0">
                  <a:solidFill>
                    <a:schemeClr val="lt1"/>
                  </a:solidFill>
                  <a:latin typeface="微软雅黑" panose="020B0503020204020204" pitchFamily="34" charset="-122"/>
                  <a:ea typeface="微软雅黑" panose="020B0503020204020204" pitchFamily="34" charset="-122"/>
                </a:rPr>
                <a:t>5</a:t>
              </a:r>
              <a:endParaRPr lang="en-US" altLang="zh-CN" sz="2000" dirty="0">
                <a:solidFill>
                  <a:schemeClr val="lt1"/>
                </a:solidFill>
                <a:latin typeface="微软雅黑" panose="020B0503020204020204" pitchFamily="34" charset="-122"/>
                <a:ea typeface="微软雅黑" panose="020B0503020204020204" pitchFamily="34" charset="-122"/>
              </a:endParaRPr>
            </a:p>
          </p:txBody>
        </p:sp>
        <p:sp>
          <p:nvSpPr>
            <p:cNvPr id="21" name="TextBox 20"/>
            <p:cNvSpPr txBox="1"/>
            <p:nvPr>
              <p:custDataLst>
                <p:tags r:id="rId16"/>
              </p:custDataLst>
            </p:nvPr>
          </p:nvSpPr>
          <p:spPr>
            <a:xfrm>
              <a:off x="4703000" y="3717032"/>
              <a:ext cx="332105" cy="398780"/>
            </a:xfrm>
            <a:prstGeom prst="rect">
              <a:avLst/>
            </a:prstGeom>
            <a:noFill/>
          </p:spPr>
          <p:txBody>
            <a:bodyPr wrap="none" rtlCol="0">
              <a:spAutoFit/>
            </a:bodyPr>
            <a:lstStyle/>
            <a:p>
              <a:r>
                <a:rPr lang="en-US" altLang="zh-CN" sz="2000" dirty="0">
                  <a:solidFill>
                    <a:schemeClr val="lt1"/>
                  </a:solidFill>
                  <a:latin typeface="微软雅黑" panose="020B0503020204020204" pitchFamily="34" charset="-122"/>
                  <a:ea typeface="微软雅黑" panose="020B0503020204020204" pitchFamily="34" charset="-122"/>
                </a:rPr>
                <a:t>4</a:t>
              </a:r>
              <a:endParaRPr lang="en-US" altLang="zh-CN" sz="2000" dirty="0">
                <a:solidFill>
                  <a:schemeClr val="lt1"/>
                </a:solidFill>
                <a:latin typeface="微软雅黑" panose="020B0503020204020204" pitchFamily="34" charset="-122"/>
                <a:ea typeface="微软雅黑" panose="020B0503020204020204" pitchFamily="34" charset="-122"/>
              </a:endParaRPr>
            </a:p>
          </p:txBody>
        </p:sp>
      </p:grpSp>
      <p:sp>
        <p:nvSpPr>
          <p:cNvPr id="23" name="矩形 22"/>
          <p:cNvSpPr/>
          <p:nvPr/>
        </p:nvSpPr>
        <p:spPr>
          <a:xfrm>
            <a:off x="4586136" y="1252909"/>
            <a:ext cx="5228252" cy="1014730"/>
          </a:xfrm>
          <a:prstGeom prst="rect">
            <a:avLst/>
          </a:prstGeom>
        </p:spPr>
        <p:txBody>
          <a:bodyPr wrap="square">
            <a:spAutoFit/>
          </a:bodyPr>
          <a:lstStyle/>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吊装质量大于10t的重物应办理《作业证》,《作业证》由相关管理部门负责管理。</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矩形 23"/>
          <p:cNvSpPr/>
          <p:nvPr>
            <p:custDataLst>
              <p:tags r:id="rId17"/>
            </p:custDataLst>
          </p:nvPr>
        </p:nvSpPr>
        <p:spPr>
          <a:xfrm>
            <a:off x="444617" y="1897545"/>
            <a:ext cx="4260021" cy="2861310"/>
          </a:xfrm>
          <a:prstGeom prst="rect">
            <a:avLst/>
          </a:prstGeom>
        </p:spPr>
        <p:txBody>
          <a:bodyPr wrap="square">
            <a:spAutoFit/>
          </a:bodyPr>
          <a:lstStyle/>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项目单位负责人从安全管理部门领取《作业证》后，应认真填写各项内容，交作业单位负责人批准。对本标准5.4规定的吊装作业，应编制吊装方案，并将填好的《作业证》与吊装方案一并报安全管理部门负责人批准。</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矩形 24"/>
          <p:cNvSpPr/>
          <p:nvPr>
            <p:custDataLst>
              <p:tags r:id="rId18"/>
            </p:custDataLst>
          </p:nvPr>
        </p:nvSpPr>
        <p:spPr>
          <a:xfrm>
            <a:off x="2283485" y="4732972"/>
            <a:ext cx="3778466" cy="132207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《作业证》批准后，项目单位负责人应将《作业证》交吊装指挥。吊装指挥及作业人员应检查《作业证》，确认无误后方可作业。</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26" name="矩形 25"/>
          <p:cNvSpPr/>
          <p:nvPr>
            <p:custDataLst>
              <p:tags r:id="rId19"/>
            </p:custDataLst>
          </p:nvPr>
        </p:nvSpPr>
        <p:spPr>
          <a:xfrm>
            <a:off x="6852591" y="4641971"/>
            <a:ext cx="3650425" cy="132207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应按《作业证》上填报的内容进行作业，严禁涂改、转借《作业证》，变更作业内容，扩大作业范围或转移作业部位。</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27" name="矩形 26"/>
          <p:cNvSpPr/>
          <p:nvPr>
            <p:custDataLst>
              <p:tags r:id="rId20"/>
            </p:custDataLst>
          </p:nvPr>
        </p:nvSpPr>
        <p:spPr>
          <a:xfrm>
            <a:off x="7427926" y="2656910"/>
            <a:ext cx="4067217" cy="101473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对吊装作业审批手续齐全，安全措施全部</a:t>
            </a:r>
            <a:r>
              <a:rPr lang="zh-CN"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落实，</a:t>
            </a:r>
            <a:r>
              <a:rPr lang="zh-CN"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环境符合安全要求的，作业人员方可进行作业。</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矩形 27"/>
          <p:cNvSpPr/>
          <p:nvPr>
            <p:custDataLst>
              <p:tags r:id="rId21"/>
            </p:custDataLst>
          </p:nvPr>
        </p:nvSpPr>
        <p:spPr>
          <a:xfrm>
            <a:off x="1653815" y="232884"/>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吊装作业安全规范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22"/>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04774" y="-432103"/>
            <a:ext cx="3126501" cy="6447919"/>
          </a:xfrm>
          <a:prstGeom prst="rect">
            <a:avLst/>
          </a:prstGeom>
          <a:noFill/>
        </p:spPr>
        <p:txBody>
          <a:bodyPr wrap="square" rtlCol="0">
            <a:spAutoFit/>
          </a:bodyPr>
          <a:p>
            <a:r>
              <a:rPr lang="en-US" altLang="zh-CN" sz="41300" b="1" dirty="0">
                <a:solidFill>
                  <a:srgbClr val="FF0000"/>
                </a:solidFill>
                <a:latin typeface="GulimChe" panose="020B0609000101010101" pitchFamily="49" charset="-127"/>
                <a:ea typeface="GulimChe" panose="020B0609000101010101" pitchFamily="49" charset="-127"/>
              </a:rPr>
              <a:t>6</a:t>
            </a:r>
            <a:r>
              <a:rPr lang="en-US" altLang="zh-CN" sz="13800" b="1" dirty="0">
                <a:solidFill>
                  <a:srgbClr val="FF0000"/>
                </a:solidFill>
                <a:latin typeface="GulimChe" panose="020B0609000101010101" pitchFamily="49" charset="-127"/>
                <a:ea typeface="GulimChe" panose="020B0609000101010101" pitchFamily="49" charset="-127"/>
              </a:rPr>
              <a:t>.</a:t>
            </a:r>
            <a:endParaRPr lang="zh-CN" altLang="en-US" dirty="0">
              <a:solidFill>
                <a:srgbClr val="FF0000"/>
              </a:solidFill>
            </a:endParaRPr>
          </a:p>
        </p:txBody>
      </p:sp>
      <p:pic>
        <p:nvPicPr>
          <p:cNvPr id="7" name="图片 6"/>
          <p:cNvPicPr>
            <a:picLocks noChangeAspect="1"/>
          </p:cNvPicPr>
          <p:nvPr>
            <p:custDataLst>
              <p:tags r:id="rId1"/>
            </p:custDataLst>
          </p:nvPr>
        </p:nvPicPr>
        <p:blipFill>
          <a:blip r:embed="rId2"/>
          <a:stretch>
            <a:fillRect/>
          </a:stretch>
        </p:blipFill>
        <p:spPr>
          <a:xfrm>
            <a:off x="3653986" y="3859690"/>
            <a:ext cx="2442014" cy="1743075"/>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6289502" y="3859690"/>
            <a:ext cx="2170240" cy="1736900"/>
          </a:xfrm>
          <a:prstGeom prst="rect">
            <a:avLst/>
          </a:prstGeom>
        </p:spPr>
      </p:pic>
      <p:pic>
        <p:nvPicPr>
          <p:cNvPr id="13" name="图片 12"/>
          <p:cNvPicPr>
            <a:picLocks noChangeAspect="1"/>
          </p:cNvPicPr>
          <p:nvPr>
            <p:custDataLst>
              <p:tags r:id="rId5"/>
            </p:custDataLst>
          </p:nvPr>
        </p:nvPicPr>
        <p:blipFill>
          <a:blip r:embed="rId6"/>
          <a:stretch>
            <a:fillRect/>
          </a:stretch>
        </p:blipFill>
        <p:spPr>
          <a:xfrm>
            <a:off x="8653244" y="3865865"/>
            <a:ext cx="2422106" cy="1736900"/>
          </a:xfrm>
          <a:prstGeom prst="rect">
            <a:avLst/>
          </a:prstGeom>
        </p:spPr>
      </p:pic>
      <p:sp>
        <p:nvSpPr>
          <p:cNvPr id="345" name="Freeform 11"/>
          <p:cNvSpPr/>
          <p:nvPr>
            <p:custDataLst>
              <p:tags r:id="rId7"/>
            </p:custDataLst>
          </p:nvPr>
        </p:nvSpPr>
        <p:spPr>
          <a:xfrm>
            <a:off x="10946530" y="4872409"/>
            <a:ext cx="223206" cy="223210"/>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0000"/>
          </a:bodyPr>
          <a:p>
            <a:pPr algn="ctr"/>
            <a:endParaRPr lang="zh-CN" altLang="en-US">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8"/>
            </p:custDataLst>
          </p:nvPr>
        </p:nvSpPr>
        <p:spPr>
          <a:xfrm>
            <a:off x="2927372" y="1762379"/>
            <a:ext cx="223203" cy="222886"/>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0000"/>
          </a:bodyPr>
          <a:p>
            <a:pPr algn="r"/>
            <a:endParaRPr lang="zh-CN" altLang="en-US">
              <a:solidFill>
                <a:schemeClr val="lt1"/>
              </a:solidFill>
              <a:latin typeface="Arial" panose="020B0604020202020204" pitchFamily="34" charset="0"/>
              <a:ea typeface="微软雅黑" panose="020B0503020204020204" pitchFamily="34" charset="-122"/>
            </a:endParaRPr>
          </a:p>
        </p:txBody>
      </p:sp>
      <p:sp>
        <p:nvSpPr>
          <p:cNvPr id="14" name="标题 1"/>
          <p:cNvSpPr/>
          <p:nvPr>
            <p:custDataLst>
              <p:tags r:id="rId9"/>
            </p:custDataLst>
          </p:nvPr>
        </p:nvSpPr>
        <p:spPr>
          <a:xfrm>
            <a:off x="3025074" y="2090328"/>
            <a:ext cx="8043848" cy="2727188"/>
          </a:xfrm>
          <a:prstGeom prst="rect">
            <a:avLst/>
          </a:prstGeo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en-US" altLang="zh-CN" sz="4000" dirty="0">
                <a:solidFill>
                  <a:schemeClr val="dk1">
                    <a:lumMod val="85000"/>
                    <a:lumOff val="15000"/>
                  </a:schemeClr>
                </a:solidFill>
              </a:rPr>
              <a:t>动土作业安全规范</a:t>
            </a:r>
            <a:endParaRPr lang="en-US" altLang="zh-CN" sz="4000" dirty="0">
              <a:solidFill>
                <a:schemeClr val="dk1">
                  <a:lumMod val="85000"/>
                  <a:lumOff val="15000"/>
                </a:schemeClr>
              </a:solidFill>
            </a:endParaRPr>
          </a:p>
        </p:txBody>
      </p:sp>
    </p:spTree>
    <p:custDataLst>
      <p:tags r:id="rId10"/>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5" name="矩形 4"/>
          <p:cNvSpPr/>
          <p:nvPr>
            <p:custDataLst>
              <p:tags r:id="rId5"/>
            </p:custDataLst>
          </p:nvPr>
        </p:nvSpPr>
        <p:spPr>
          <a:xfrm>
            <a:off x="1703512" y="294561"/>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动土作业安全规程</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
        <p:nvSpPr>
          <p:cNvPr id="6" name="矩形 5"/>
          <p:cNvSpPr/>
          <p:nvPr/>
        </p:nvSpPr>
        <p:spPr>
          <a:xfrm>
            <a:off x="688443" y="973135"/>
            <a:ext cx="2524539" cy="398780"/>
          </a:xfrm>
          <a:prstGeom prst="rect">
            <a:avLst/>
          </a:prstGeom>
        </p:spPr>
        <p:txBody>
          <a:bodyPr wrap="squar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一、</a:t>
            </a:r>
            <a:r>
              <a:rPr lang="zh-CN" altLang="en-US" sz="2000" dirty="0">
                <a:solidFill>
                  <a:srgbClr val="FF0000"/>
                </a:solidFill>
                <a:latin typeface="微软雅黑" panose="020B0503020204020204" pitchFamily="34" charset="-122"/>
                <a:ea typeface="微软雅黑" panose="020B0503020204020204" pitchFamily="34" charset="-122"/>
              </a:rPr>
              <a:t>动土作业概念</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7" name="矩形 6"/>
          <p:cNvSpPr/>
          <p:nvPr/>
        </p:nvSpPr>
        <p:spPr>
          <a:xfrm>
            <a:off x="1203980" y="1224750"/>
            <a:ext cx="10299577" cy="1014730"/>
          </a:xfrm>
          <a:prstGeom prst="rect">
            <a:avLst/>
          </a:prstGeom>
        </p:spPr>
        <p:txBody>
          <a:bodyPr wrap="square">
            <a:spAutoFit/>
          </a:bodyPr>
          <a:lstStyle/>
          <a:p>
            <a:pPr>
              <a:lnSpc>
                <a:spcPct val="150000"/>
              </a:lnSpc>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概念：</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挖土、打桩、钻探、坑探、地锚入土深度在0.5 m以上；使用推土机、压路机等施工机械进行填土或平整场地等可能对地下隐蔽设施产生影响的作业。</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738231" y="2252826"/>
            <a:ext cx="3152091" cy="398780"/>
          </a:xfrm>
          <a:prstGeom prst="rect">
            <a:avLst/>
          </a:prstGeom>
        </p:spPr>
        <p:txBody>
          <a:bodyPr wrap="squar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二、</a:t>
            </a:r>
            <a:r>
              <a:rPr lang="zh-CN" altLang="en-US" sz="2000" dirty="0">
                <a:solidFill>
                  <a:srgbClr val="FF0000"/>
                </a:solidFill>
                <a:latin typeface="微软雅黑" panose="020B0503020204020204" pitchFamily="34" charset="-122"/>
                <a:ea typeface="微软雅黑" panose="020B0503020204020204" pitchFamily="34" charset="-122"/>
              </a:rPr>
              <a:t>动土作业安全要求</a:t>
            </a:r>
            <a:endParaRPr lang="zh-CN" altLang="en-US" sz="2000" dirty="0">
              <a:solidFill>
                <a:srgbClr val="FF0000"/>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855677" y="2203401"/>
            <a:ext cx="1042751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矩形 11"/>
          <p:cNvSpPr/>
          <p:nvPr>
            <p:custDataLst>
              <p:tags r:id="rId6"/>
            </p:custDataLst>
          </p:nvPr>
        </p:nvSpPr>
        <p:spPr>
          <a:xfrm>
            <a:off x="973356" y="2650748"/>
            <a:ext cx="7758608" cy="36830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动土作业应办理《动土安全作业证》，没有《作业证》严禁动土作业。</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custDataLst>
              <p:tags r:id="rId7"/>
            </p:custDataLst>
          </p:nvPr>
        </p:nvSpPr>
        <p:spPr>
          <a:xfrm>
            <a:off x="955099" y="2970516"/>
            <a:ext cx="10722375" cy="645160"/>
          </a:xfrm>
          <a:prstGeom prst="rect">
            <a:avLst/>
          </a:prstGeom>
        </p:spPr>
        <p:txBody>
          <a:bodyPr wrap="square">
            <a:spAutoFit/>
          </a:bodyPr>
          <a:lstStyle/>
          <a:p>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《作业证》经单位有关水、电、汽、工艺、设备、消防、安全、工程等部门会签，由单位动土作业主管部门审批。</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custDataLst>
              <p:tags r:id="rId8"/>
            </p:custDataLst>
          </p:nvPr>
        </p:nvSpPr>
        <p:spPr>
          <a:xfrm>
            <a:off x="969848" y="3480261"/>
            <a:ext cx="10707626" cy="922020"/>
          </a:xfrm>
          <a:prstGeom prst="rect">
            <a:avLst/>
          </a:prstGeom>
        </p:spPr>
        <p:txBody>
          <a:bodyPr wrap="square">
            <a:spAutoFit/>
          </a:bodyPr>
          <a:lstStyle/>
          <a:p>
            <a:pPr>
              <a:lnSpc>
                <a:spcPct val="150000"/>
              </a:lnSpc>
            </a:pP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作业前，项目负责人应对作业人员进行安全教育。作业人员应按规定着装并佩戴合适的个体防护用品。施工单位应进行施工现场危害辨识，并逐条落实安全措施。</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custDataLst>
              <p:tags r:id="rId9"/>
            </p:custDataLst>
          </p:nvPr>
        </p:nvSpPr>
        <p:spPr>
          <a:xfrm>
            <a:off x="969848" y="4314338"/>
            <a:ext cx="7834124" cy="36830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作业前，应检查工具、现场支撑是否牢固、完好，发现问题应及时处理。</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矩形 15"/>
          <p:cNvSpPr/>
          <p:nvPr>
            <p:custDataLst>
              <p:tags r:id="rId10"/>
            </p:custDataLst>
          </p:nvPr>
        </p:nvSpPr>
        <p:spPr>
          <a:xfrm>
            <a:off x="976863" y="4659988"/>
            <a:ext cx="10722375" cy="36830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动土作业施工现场应根据需要设置护栏、盖板和警告标志，夜间应悬挂红灯示警。</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矩形 16"/>
          <p:cNvSpPr/>
          <p:nvPr>
            <p:custDataLst>
              <p:tags r:id="rId11"/>
            </p:custDataLst>
          </p:nvPr>
        </p:nvSpPr>
        <p:spPr>
          <a:xfrm>
            <a:off x="963847" y="5000651"/>
            <a:ext cx="11082743" cy="36830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严禁涂改、转借《作业证》，不得擅自变更动土作业内容、扩大作业范围或转移作业地点。</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矩形 17"/>
          <p:cNvSpPr/>
          <p:nvPr>
            <p:custDataLst>
              <p:tags r:id="rId12"/>
            </p:custDataLst>
          </p:nvPr>
        </p:nvSpPr>
        <p:spPr>
          <a:xfrm>
            <a:off x="969848" y="5324538"/>
            <a:ext cx="10984464" cy="36830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7</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动土临近地下隐蔽设施时，应使用适当工具挖掘，避免损坏地下隐蔽设施。</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矩形 19"/>
          <p:cNvSpPr/>
          <p:nvPr>
            <p:custDataLst>
              <p:tags r:id="rId13"/>
            </p:custDataLst>
          </p:nvPr>
        </p:nvSpPr>
        <p:spPr>
          <a:xfrm>
            <a:off x="984596" y="5621825"/>
            <a:ext cx="10692878" cy="645160"/>
          </a:xfrm>
          <a:prstGeom prst="rect">
            <a:avLst/>
          </a:prstGeom>
        </p:spPr>
        <p:txBody>
          <a:bodyPr wrap="square">
            <a:spAutoFit/>
          </a:bodyPr>
          <a:lstStyle/>
          <a:p>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动土中如暴露出电缆、管线以及不能辨认的物品时，应立即停止作业，妥善加以保护,报告动土审批单位处理，经采取措施后方可继续动土作业。</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4"/>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2" name="图片 1"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nvSpPr>
        <p:spPr>
          <a:xfrm>
            <a:off x="677144" y="993537"/>
            <a:ext cx="5841102" cy="398780"/>
          </a:xfrm>
          <a:prstGeom prst="rect">
            <a:avLst/>
          </a:prstGeom>
        </p:spPr>
        <p:txBody>
          <a:bodyPr wrap="squar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三、</a:t>
            </a:r>
            <a:r>
              <a:rPr lang="zh-CN" altLang="en-US" sz="2000" dirty="0">
                <a:solidFill>
                  <a:srgbClr val="FF0000"/>
                </a:solidFill>
                <a:latin typeface="微软雅黑" panose="020B0503020204020204" pitchFamily="34" charset="-122"/>
                <a:ea typeface="微软雅黑" panose="020B0503020204020204" pitchFamily="34" charset="-122"/>
              </a:rPr>
              <a:t>挖掘坑、槽、井、沟等作业，应遵守下列规定：</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27" name="矩形 26"/>
          <p:cNvSpPr/>
          <p:nvPr>
            <p:custDataLst>
              <p:tags r:id="rId5"/>
            </p:custDataLst>
          </p:nvPr>
        </p:nvSpPr>
        <p:spPr>
          <a:xfrm>
            <a:off x="677144" y="1528172"/>
            <a:ext cx="3705352" cy="829945"/>
          </a:xfrm>
          <a:prstGeom prst="rect">
            <a:avLst/>
          </a:prstGeom>
        </p:spPr>
        <p:txBody>
          <a:bodyPr wrap="square">
            <a:spAutoFit/>
          </a:bodyPr>
          <a:lstStyle/>
          <a:p>
            <a:r>
              <a:rPr lang="zh-CN" altLang="zh-CN" sz="1600" dirty="0">
                <a:solidFill>
                  <a:schemeClr val="dk1"/>
                </a:solidFill>
                <a:latin typeface="微软雅黑" panose="020B0503020204020204" pitchFamily="34" charset="-122"/>
                <a:ea typeface="微软雅黑" panose="020B0503020204020204" pitchFamily="34" charset="-122"/>
              </a:rPr>
              <a:t>挖掘土方应自上而下进行，不准采用挖底脚的办法挖掘，挖出的土石严禁堵塞下水道和窨井。</a:t>
            </a:r>
            <a:endParaRPr lang="zh-CN" altLang="zh-CN" sz="1600" dirty="0">
              <a:solidFill>
                <a:schemeClr val="dk1"/>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3806432" y="1844673"/>
            <a:ext cx="4536504" cy="2707834"/>
            <a:chOff x="2411760" y="2333106"/>
            <a:chExt cx="4536504" cy="2707834"/>
          </a:xfrm>
        </p:grpSpPr>
        <p:grpSp>
          <p:nvGrpSpPr>
            <p:cNvPr id="23" name="组合 22"/>
            <p:cNvGrpSpPr/>
            <p:nvPr/>
          </p:nvGrpSpPr>
          <p:grpSpPr>
            <a:xfrm>
              <a:off x="2886320" y="2782660"/>
              <a:ext cx="3585652" cy="2014492"/>
              <a:chOff x="2886320" y="2782660"/>
              <a:chExt cx="3585652" cy="2014492"/>
            </a:xfrm>
          </p:grpSpPr>
          <p:grpSp>
            <p:nvGrpSpPr>
              <p:cNvPr id="12" name="组合 11"/>
              <p:cNvGrpSpPr/>
              <p:nvPr/>
            </p:nvGrpSpPr>
            <p:grpSpPr>
              <a:xfrm>
                <a:off x="3707904" y="2852936"/>
                <a:ext cx="2024504" cy="1944216"/>
                <a:chOff x="2771800" y="2996952"/>
                <a:chExt cx="2024504" cy="1944216"/>
              </a:xfrm>
              <a:effectLst>
                <a:outerShdw blurRad="152400" dist="139700" dir="3360000" algn="tl" rotWithShape="0">
                  <a:prstClr val="black">
                    <a:alpha val="43000"/>
                  </a:prstClr>
                </a:outerShdw>
              </a:effectLst>
            </p:grpSpPr>
            <p:grpSp>
              <p:nvGrpSpPr>
                <p:cNvPr id="10" name="组合 9"/>
                <p:cNvGrpSpPr/>
                <p:nvPr/>
              </p:nvGrpSpPr>
              <p:grpSpPr>
                <a:xfrm>
                  <a:off x="2771800" y="2996952"/>
                  <a:ext cx="1944216" cy="1944216"/>
                  <a:chOff x="3419872" y="2420888"/>
                  <a:chExt cx="2304256" cy="2304256"/>
                </a:xfrm>
                <a:effectLst>
                  <a:outerShdw blurRad="63500" sx="102000" sy="102000" algn="ctr" rotWithShape="0">
                    <a:prstClr val="black">
                      <a:alpha val="40000"/>
                    </a:prstClr>
                  </a:outerShdw>
                </a:effectLst>
              </p:grpSpPr>
              <p:sp>
                <p:nvSpPr>
                  <p:cNvPr id="8" name="椭圆 7"/>
                  <p:cNvSpPr/>
                  <p:nvPr>
                    <p:custDataLst>
                      <p:tags r:id="rId6"/>
                    </p:custDataLst>
                  </p:nvPr>
                </p:nvSpPr>
                <p:spPr>
                  <a:xfrm>
                    <a:off x="3419872" y="2420888"/>
                    <a:ext cx="2304256" cy="2304256"/>
                  </a:xfrm>
                  <a:prstGeom prst="ellipse">
                    <a:avLst/>
                  </a:prstGeom>
                  <a:solidFill>
                    <a:srgbClr val="B17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9" name="椭圆 8"/>
                  <p:cNvSpPr/>
                  <p:nvPr>
                    <p:custDataLst>
                      <p:tags r:id="rId7"/>
                    </p:custDataLst>
                  </p:nvPr>
                </p:nvSpPr>
                <p:spPr>
                  <a:xfrm>
                    <a:off x="3563888" y="2564904"/>
                    <a:ext cx="2016224" cy="201622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lt1"/>
                      </a:solidFill>
                      <a:latin typeface="微软雅黑" panose="020B0503020204020204" pitchFamily="34" charset="-122"/>
                      <a:ea typeface="微软雅黑" panose="020B0503020204020204" pitchFamily="34" charset="-122"/>
                    </a:endParaRPr>
                  </a:p>
                </p:txBody>
              </p:sp>
            </p:grpSp>
            <p:sp>
              <p:nvSpPr>
                <p:cNvPr id="11" name="TextBox 10"/>
                <p:cNvSpPr txBox="1"/>
                <p:nvPr>
                  <p:custDataLst>
                    <p:tags r:id="rId8"/>
                  </p:custDataLst>
                </p:nvPr>
              </p:nvSpPr>
              <p:spPr>
                <a:xfrm>
                  <a:off x="2987824" y="3861048"/>
                  <a:ext cx="1808480" cy="337185"/>
                </a:xfrm>
                <a:prstGeom prst="rect">
                  <a:avLst/>
                </a:prstGeom>
                <a:noFill/>
              </p:spPr>
              <p:txBody>
                <a:bodyPr wrap="none" rtlCol="0">
                  <a:spAutoFit/>
                </a:bodyPr>
                <a:lstStyle/>
                <a:p>
                  <a:r>
                    <a:rPr lang="zh-CN" altLang="en-US" sz="1600" dirty="0">
                      <a:solidFill>
                        <a:schemeClr val="lt1"/>
                      </a:solidFill>
                      <a:latin typeface="微软雅黑" panose="020B0503020204020204" pitchFamily="34" charset="-122"/>
                      <a:ea typeface="微软雅黑" panose="020B0503020204020204" pitchFamily="34" charset="-122"/>
                    </a:rPr>
                    <a:t>我们应该怎么做？</a:t>
                  </a:r>
                  <a:endParaRPr lang="zh-CN" altLang="en-US" sz="1600" dirty="0">
                    <a:solidFill>
                      <a:schemeClr val="lt1"/>
                    </a:solidFill>
                    <a:latin typeface="微软雅黑" panose="020B0503020204020204" pitchFamily="34" charset="-122"/>
                    <a:ea typeface="微软雅黑" panose="020B0503020204020204" pitchFamily="34" charset="-122"/>
                  </a:endParaRPr>
                </a:p>
              </p:txBody>
            </p:sp>
          </p:grpSp>
          <p:cxnSp>
            <p:nvCxnSpPr>
              <p:cNvPr id="14" name="直接箭头连接符 13"/>
              <p:cNvCxnSpPr/>
              <p:nvPr/>
            </p:nvCxnSpPr>
            <p:spPr>
              <a:xfrm flipH="1" flipV="1">
                <a:off x="3597145" y="2782660"/>
                <a:ext cx="384043" cy="288032"/>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5354833" y="2782660"/>
                <a:ext cx="384043" cy="288032"/>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rot="10860000" flipH="1" flipV="1">
                <a:off x="5483348" y="4419034"/>
                <a:ext cx="384043" cy="288032"/>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rot="10800000" flipV="1">
                <a:off x="3447637" y="4348623"/>
                <a:ext cx="384043" cy="288032"/>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2886320" y="3717032"/>
                <a:ext cx="792088"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5679884" y="3717032"/>
                <a:ext cx="792088"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3074578" y="2333106"/>
              <a:ext cx="426822" cy="426823"/>
              <a:chOff x="971600" y="2492896"/>
              <a:chExt cx="288032" cy="288032"/>
            </a:xfrm>
            <a:effectLst>
              <a:outerShdw blurRad="50800" dist="38100" dir="2700000" algn="tl" rotWithShape="0">
                <a:prstClr val="black">
                  <a:alpha val="40000"/>
                </a:prstClr>
              </a:outerShdw>
            </a:effectLst>
          </p:grpSpPr>
          <p:sp>
            <p:nvSpPr>
              <p:cNvPr id="24" name="椭圆 23"/>
              <p:cNvSpPr/>
              <p:nvPr>
                <p:custDataLst>
                  <p:tags r:id="rId9"/>
                </p:custDataLst>
              </p:nvPr>
            </p:nvSpPr>
            <p:spPr>
              <a:xfrm>
                <a:off x="971600" y="2492896"/>
                <a:ext cx="288032" cy="28803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25" name="TextBox 24"/>
              <p:cNvSpPr txBox="1"/>
              <p:nvPr>
                <p:custDataLst>
                  <p:tags r:id="rId10"/>
                </p:custDataLst>
              </p:nvPr>
            </p:nvSpPr>
            <p:spPr>
              <a:xfrm>
                <a:off x="1011335" y="2535916"/>
                <a:ext cx="203974" cy="227542"/>
              </a:xfrm>
              <a:prstGeom prst="rect">
                <a:avLst/>
              </a:prstGeom>
              <a:noFill/>
            </p:spPr>
            <p:txBody>
              <a:bodyPr wrap="none" rtlCol="0">
                <a:spAutoFit/>
              </a:bodyPr>
              <a:lstStyle/>
              <a:p>
                <a:r>
                  <a:rPr lang="en-US" altLang="zh-CN" sz="1600" dirty="0">
                    <a:solidFill>
                      <a:schemeClr val="lt1"/>
                    </a:solidFill>
                    <a:latin typeface="微软雅黑" panose="020B0503020204020204" pitchFamily="34" charset="-122"/>
                    <a:ea typeface="微软雅黑" panose="020B0503020204020204" pitchFamily="34" charset="-122"/>
                  </a:rPr>
                  <a:t>1</a:t>
                </a:r>
                <a:endParaRPr lang="en-US" altLang="zh-CN" sz="1600" dirty="0">
                  <a:solidFill>
                    <a:schemeClr val="lt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2411760" y="3449836"/>
              <a:ext cx="424228" cy="424228"/>
              <a:chOff x="2411760" y="3449836"/>
              <a:chExt cx="424228" cy="424228"/>
            </a:xfrm>
          </p:grpSpPr>
          <p:sp>
            <p:nvSpPr>
              <p:cNvPr id="28" name="椭圆 27"/>
              <p:cNvSpPr/>
              <p:nvPr>
                <p:custDataLst>
                  <p:tags r:id="rId11"/>
                </p:custDataLst>
              </p:nvPr>
            </p:nvSpPr>
            <p:spPr>
              <a:xfrm>
                <a:off x="2411760" y="3449836"/>
                <a:ext cx="424228" cy="424228"/>
              </a:xfrm>
              <a:prstGeom prst="ellipse">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29" name="TextBox 28"/>
              <p:cNvSpPr txBox="1"/>
              <p:nvPr>
                <p:custDataLst>
                  <p:tags r:id="rId12"/>
                </p:custDataLst>
              </p:nvPr>
            </p:nvSpPr>
            <p:spPr>
              <a:xfrm>
                <a:off x="2484862" y="3515756"/>
                <a:ext cx="302260" cy="337185"/>
              </a:xfrm>
              <a:prstGeom prst="rect">
                <a:avLst/>
              </a:prstGeom>
              <a:noFill/>
            </p:spPr>
            <p:txBody>
              <a:bodyPr wrap="none" rtlCol="0">
                <a:spAutoFit/>
              </a:bodyPr>
              <a:lstStyle/>
              <a:p>
                <a:r>
                  <a:rPr lang="en-US" altLang="zh-CN" sz="1600" dirty="0">
                    <a:solidFill>
                      <a:schemeClr val="lt1"/>
                    </a:solidFill>
                    <a:latin typeface="微软雅黑" panose="020B0503020204020204" pitchFamily="34" charset="-122"/>
                    <a:ea typeface="微软雅黑" panose="020B0503020204020204" pitchFamily="34" charset="-122"/>
                  </a:rPr>
                  <a:t>2</a:t>
                </a:r>
                <a:endParaRPr lang="en-US" altLang="zh-CN" sz="1600" dirty="0">
                  <a:solidFill>
                    <a:schemeClr val="lt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2995644" y="4544704"/>
              <a:ext cx="424228" cy="424228"/>
              <a:chOff x="2411760" y="3449836"/>
              <a:chExt cx="424228" cy="424228"/>
            </a:xfrm>
            <a:solidFill>
              <a:srgbClr val="7030A0"/>
            </a:solidFill>
          </p:grpSpPr>
          <p:sp>
            <p:nvSpPr>
              <p:cNvPr id="32" name="椭圆 31"/>
              <p:cNvSpPr/>
              <p:nvPr>
                <p:custDataLst>
                  <p:tags r:id="rId13"/>
                </p:custDataLst>
              </p:nvPr>
            </p:nvSpPr>
            <p:spPr>
              <a:xfrm>
                <a:off x="2411760" y="3449836"/>
                <a:ext cx="424228" cy="424228"/>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33" name="TextBox 32"/>
              <p:cNvSpPr txBox="1"/>
              <p:nvPr>
                <p:custDataLst>
                  <p:tags r:id="rId14"/>
                </p:custDataLst>
              </p:nvPr>
            </p:nvSpPr>
            <p:spPr>
              <a:xfrm>
                <a:off x="2484862" y="3515756"/>
                <a:ext cx="302260" cy="337185"/>
              </a:xfrm>
              <a:prstGeom prst="rect">
                <a:avLst/>
              </a:prstGeom>
              <a:grpFill/>
            </p:spPr>
            <p:txBody>
              <a:bodyPr wrap="none" rtlCol="0">
                <a:spAutoFit/>
              </a:bodyPr>
              <a:lstStyle/>
              <a:p>
                <a:r>
                  <a:rPr lang="en-US" altLang="zh-CN" sz="1600" dirty="0">
                    <a:solidFill>
                      <a:schemeClr val="lt1"/>
                    </a:solidFill>
                    <a:latin typeface="微软雅黑" panose="020B0503020204020204" pitchFamily="34" charset="-122"/>
                    <a:ea typeface="微软雅黑" panose="020B0503020204020204" pitchFamily="34" charset="-122"/>
                  </a:rPr>
                  <a:t>3</a:t>
                </a:r>
                <a:endParaRPr lang="en-US" altLang="zh-CN" sz="1600" dirty="0">
                  <a:solidFill>
                    <a:schemeClr val="lt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5840380" y="4616712"/>
              <a:ext cx="424228" cy="424228"/>
              <a:chOff x="2411760" y="3449836"/>
              <a:chExt cx="424228" cy="424228"/>
            </a:xfrm>
          </p:grpSpPr>
          <p:sp>
            <p:nvSpPr>
              <p:cNvPr id="35" name="椭圆 34"/>
              <p:cNvSpPr/>
              <p:nvPr>
                <p:custDataLst>
                  <p:tags r:id="rId15"/>
                </p:custDataLst>
              </p:nvPr>
            </p:nvSpPr>
            <p:spPr>
              <a:xfrm>
                <a:off x="2411760" y="3449836"/>
                <a:ext cx="424228" cy="424228"/>
              </a:xfrm>
              <a:prstGeom prst="ellipse">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36" name="TextBox 35"/>
              <p:cNvSpPr txBox="1"/>
              <p:nvPr>
                <p:custDataLst>
                  <p:tags r:id="rId16"/>
                </p:custDataLst>
              </p:nvPr>
            </p:nvSpPr>
            <p:spPr>
              <a:xfrm>
                <a:off x="2484862" y="3515756"/>
                <a:ext cx="302260" cy="337185"/>
              </a:xfrm>
              <a:prstGeom prst="rect">
                <a:avLst/>
              </a:prstGeom>
              <a:noFill/>
            </p:spPr>
            <p:txBody>
              <a:bodyPr wrap="none" rtlCol="0">
                <a:spAutoFit/>
              </a:bodyPr>
              <a:lstStyle/>
              <a:p>
                <a:r>
                  <a:rPr lang="en-US" altLang="zh-CN" sz="1600" dirty="0">
                    <a:solidFill>
                      <a:schemeClr val="lt1"/>
                    </a:solidFill>
                    <a:latin typeface="微软雅黑" panose="020B0503020204020204" pitchFamily="34" charset="-122"/>
                    <a:ea typeface="微软雅黑" panose="020B0503020204020204" pitchFamily="34" charset="-122"/>
                  </a:rPr>
                  <a:t>4</a:t>
                </a:r>
                <a:endParaRPr lang="en-US" altLang="zh-CN" sz="1600" dirty="0">
                  <a:solidFill>
                    <a:schemeClr val="lt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6524036" y="3515756"/>
              <a:ext cx="424228" cy="424228"/>
              <a:chOff x="2411760" y="3449836"/>
              <a:chExt cx="424228" cy="424228"/>
            </a:xfrm>
            <a:solidFill>
              <a:srgbClr val="7030A0"/>
            </a:solidFill>
          </p:grpSpPr>
          <p:sp>
            <p:nvSpPr>
              <p:cNvPr id="38" name="椭圆 37"/>
              <p:cNvSpPr/>
              <p:nvPr>
                <p:custDataLst>
                  <p:tags r:id="rId17"/>
                </p:custDataLst>
              </p:nvPr>
            </p:nvSpPr>
            <p:spPr>
              <a:xfrm>
                <a:off x="2411760" y="3449836"/>
                <a:ext cx="424228" cy="424228"/>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39" name="TextBox 38"/>
              <p:cNvSpPr txBox="1"/>
              <p:nvPr>
                <p:custDataLst>
                  <p:tags r:id="rId18"/>
                </p:custDataLst>
              </p:nvPr>
            </p:nvSpPr>
            <p:spPr>
              <a:xfrm>
                <a:off x="2484862" y="3515756"/>
                <a:ext cx="302260" cy="337185"/>
              </a:xfrm>
              <a:prstGeom prst="rect">
                <a:avLst/>
              </a:prstGeom>
              <a:grpFill/>
            </p:spPr>
            <p:txBody>
              <a:bodyPr wrap="none" rtlCol="0">
                <a:spAutoFit/>
              </a:bodyPr>
              <a:lstStyle/>
              <a:p>
                <a:r>
                  <a:rPr lang="en-US" altLang="zh-CN" sz="1600" dirty="0">
                    <a:solidFill>
                      <a:schemeClr val="lt1"/>
                    </a:solidFill>
                    <a:latin typeface="微软雅黑" panose="020B0503020204020204" pitchFamily="34" charset="-122"/>
                    <a:ea typeface="微软雅黑" panose="020B0503020204020204" pitchFamily="34" charset="-122"/>
                  </a:rPr>
                  <a:t>5</a:t>
                </a:r>
                <a:endParaRPr lang="en-US" altLang="zh-CN" sz="1600" dirty="0">
                  <a:solidFill>
                    <a:schemeClr val="lt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783120" y="2376644"/>
              <a:ext cx="424228" cy="424228"/>
              <a:chOff x="2411760" y="3449836"/>
              <a:chExt cx="424228" cy="424228"/>
            </a:xfrm>
          </p:grpSpPr>
          <p:sp>
            <p:nvSpPr>
              <p:cNvPr id="41" name="椭圆 40"/>
              <p:cNvSpPr/>
              <p:nvPr>
                <p:custDataLst>
                  <p:tags r:id="rId19"/>
                </p:custDataLst>
              </p:nvPr>
            </p:nvSpPr>
            <p:spPr>
              <a:xfrm>
                <a:off x="2411760" y="3449836"/>
                <a:ext cx="424228" cy="424228"/>
              </a:xfrm>
              <a:prstGeom prst="ellipse">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42" name="TextBox 41"/>
              <p:cNvSpPr txBox="1"/>
              <p:nvPr>
                <p:custDataLst>
                  <p:tags r:id="rId20"/>
                </p:custDataLst>
              </p:nvPr>
            </p:nvSpPr>
            <p:spPr>
              <a:xfrm>
                <a:off x="2484862" y="3515756"/>
                <a:ext cx="302260" cy="337185"/>
              </a:xfrm>
              <a:prstGeom prst="rect">
                <a:avLst/>
              </a:prstGeom>
              <a:noFill/>
            </p:spPr>
            <p:txBody>
              <a:bodyPr wrap="none" rtlCol="0">
                <a:spAutoFit/>
              </a:bodyPr>
              <a:lstStyle/>
              <a:p>
                <a:r>
                  <a:rPr lang="en-US" altLang="zh-CN" sz="1600" dirty="0">
                    <a:solidFill>
                      <a:schemeClr val="lt1"/>
                    </a:solidFill>
                    <a:latin typeface="微软雅黑" panose="020B0503020204020204" pitchFamily="34" charset="-122"/>
                    <a:ea typeface="微软雅黑" panose="020B0503020204020204" pitchFamily="34" charset="-122"/>
                  </a:rPr>
                  <a:t>6</a:t>
                </a:r>
                <a:endParaRPr lang="en-US" altLang="zh-CN" sz="1600" dirty="0">
                  <a:solidFill>
                    <a:schemeClr val="lt1"/>
                  </a:solidFill>
                  <a:latin typeface="微软雅黑" panose="020B0503020204020204" pitchFamily="34" charset="-122"/>
                  <a:ea typeface="微软雅黑" panose="020B0503020204020204" pitchFamily="34" charset="-122"/>
                </a:endParaRPr>
              </a:p>
            </p:txBody>
          </p:sp>
        </p:grpSp>
      </p:grpSp>
      <p:sp>
        <p:nvSpPr>
          <p:cNvPr id="43" name="矩形 42"/>
          <p:cNvSpPr/>
          <p:nvPr>
            <p:custDataLst>
              <p:tags r:id="rId21"/>
            </p:custDataLst>
          </p:nvPr>
        </p:nvSpPr>
        <p:spPr>
          <a:xfrm>
            <a:off x="545852" y="2781101"/>
            <a:ext cx="3286427" cy="829945"/>
          </a:xfrm>
          <a:prstGeom prst="rect">
            <a:avLst/>
          </a:prstGeom>
        </p:spPr>
        <p:txBody>
          <a:bodyPr wrap="square">
            <a:spAutoFit/>
          </a:bodyPr>
          <a:lstStyle/>
          <a:p>
            <a:r>
              <a:rPr lang="zh-CN" altLang="zh-CN" sz="1600" dirty="0">
                <a:solidFill>
                  <a:schemeClr val="dk1"/>
                </a:solidFill>
                <a:latin typeface="微软雅黑" panose="020B0503020204020204" pitchFamily="34" charset="-122"/>
                <a:ea typeface="微软雅黑" panose="020B0503020204020204" pitchFamily="34" charset="-122"/>
              </a:rPr>
              <a:t>在挖较深的坑、槽、井、沟时，严禁在土壁上挖洞攀登，坑、槽、井、沟上端边沿不准人员站立、行走。</a:t>
            </a:r>
            <a:endParaRPr lang="zh-CN" altLang="zh-CN" sz="1600" dirty="0">
              <a:solidFill>
                <a:schemeClr val="dk1"/>
              </a:solidFill>
              <a:latin typeface="微软雅黑" panose="020B0503020204020204" pitchFamily="34" charset="-122"/>
              <a:ea typeface="微软雅黑" panose="020B0503020204020204" pitchFamily="34" charset="-122"/>
            </a:endParaRPr>
          </a:p>
        </p:txBody>
      </p:sp>
      <p:sp>
        <p:nvSpPr>
          <p:cNvPr id="44" name="矩形 43"/>
          <p:cNvSpPr/>
          <p:nvPr>
            <p:custDataLst>
              <p:tags r:id="rId22"/>
            </p:custDataLst>
          </p:nvPr>
        </p:nvSpPr>
        <p:spPr>
          <a:xfrm>
            <a:off x="772456" y="3957188"/>
            <a:ext cx="3740848" cy="2306955"/>
          </a:xfrm>
          <a:prstGeom prst="rect">
            <a:avLst/>
          </a:prstGeom>
        </p:spPr>
        <p:txBody>
          <a:bodyPr wrap="square">
            <a:spAutoFit/>
          </a:bodyPr>
          <a:lstStyle/>
          <a:p>
            <a:r>
              <a:rPr lang="zh-CN"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要视土壤性质、湿度和挖掘深度设置安全边坡或固壁支撑。挖出的泥土堆放处所和堆放的材料至少应距坑、槽、井、沟边沿0.8 m，高度不得超过1.5 m。对坑、槽、井、沟边坡或固壁支撑架应随时检查，特别是雨雪后和解冻时期，如发现边坡有裂缝、松疏或支撑有折断、走位等异常危险征兆，应立即停止工作，并采取可靠的安全措施。</a:t>
            </a:r>
            <a:endParaRPr lang="zh-CN"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矩形 45"/>
          <p:cNvSpPr/>
          <p:nvPr>
            <p:custDataLst>
              <p:tags r:id="rId23"/>
            </p:custDataLst>
          </p:nvPr>
        </p:nvSpPr>
        <p:spPr>
          <a:xfrm>
            <a:off x="7694864" y="4109176"/>
            <a:ext cx="3957444" cy="829945"/>
          </a:xfrm>
          <a:prstGeom prst="rect">
            <a:avLst/>
          </a:prstGeom>
        </p:spPr>
        <p:txBody>
          <a:bodyPr wrap="square">
            <a:spAutoFit/>
          </a:bodyPr>
          <a:lstStyle/>
          <a:p>
            <a:r>
              <a:rPr lang="zh-CN" altLang="zh-CN" sz="1600" dirty="0">
                <a:solidFill>
                  <a:schemeClr val="dk1"/>
                </a:solidFill>
                <a:latin typeface="微软雅黑" panose="020B0503020204020204" pitchFamily="34" charset="-122"/>
                <a:ea typeface="微软雅黑" panose="020B0503020204020204" pitchFamily="34" charset="-122"/>
              </a:rPr>
              <a:t>在坑、槽、井、沟的边缘安放机械、铺设轨道及通行车辆时，应保持适当距离，采取有效的固壁措施，确保安全。</a:t>
            </a:r>
            <a:endParaRPr lang="zh-CN" altLang="zh-CN" sz="1600" dirty="0">
              <a:solidFill>
                <a:schemeClr val="dk1"/>
              </a:solidFill>
              <a:latin typeface="微软雅黑" panose="020B0503020204020204" pitchFamily="34" charset="-122"/>
              <a:ea typeface="微软雅黑" panose="020B0503020204020204" pitchFamily="34" charset="-122"/>
            </a:endParaRPr>
          </a:p>
        </p:txBody>
      </p:sp>
      <p:sp>
        <p:nvSpPr>
          <p:cNvPr id="47" name="矩形 46"/>
          <p:cNvSpPr/>
          <p:nvPr>
            <p:custDataLst>
              <p:tags r:id="rId24"/>
            </p:custDataLst>
          </p:nvPr>
        </p:nvSpPr>
        <p:spPr>
          <a:xfrm>
            <a:off x="8342935" y="2806313"/>
            <a:ext cx="3007369" cy="829945"/>
          </a:xfrm>
          <a:prstGeom prst="rect">
            <a:avLst/>
          </a:prstGeom>
        </p:spPr>
        <p:txBody>
          <a:bodyPr wrap="square">
            <a:spAutoFit/>
          </a:bodyPr>
          <a:lstStyle/>
          <a:p>
            <a:r>
              <a:rPr lang="zh-CN" altLang="zh-CN" sz="1600" dirty="0">
                <a:solidFill>
                  <a:schemeClr val="dk1"/>
                </a:solidFill>
                <a:latin typeface="微软雅黑" panose="020B0503020204020204" pitchFamily="34" charset="-122"/>
                <a:ea typeface="微软雅黑" panose="020B0503020204020204" pitchFamily="34" charset="-122"/>
              </a:rPr>
              <a:t>在拆除固壁支撑时，应从下而上进行。更换支撑时，应先装新的，后拆旧的。</a:t>
            </a:r>
            <a:endParaRPr lang="zh-CN" altLang="zh-CN" sz="1600" dirty="0">
              <a:solidFill>
                <a:schemeClr val="dk1"/>
              </a:solidFill>
              <a:latin typeface="微软雅黑" panose="020B0503020204020204" pitchFamily="34" charset="-122"/>
              <a:ea typeface="微软雅黑" panose="020B0503020204020204" pitchFamily="34" charset="-122"/>
            </a:endParaRPr>
          </a:p>
        </p:txBody>
      </p:sp>
      <p:sp>
        <p:nvSpPr>
          <p:cNvPr id="48" name="矩形 47"/>
          <p:cNvSpPr/>
          <p:nvPr>
            <p:custDataLst>
              <p:tags r:id="rId25"/>
            </p:custDataLst>
          </p:nvPr>
        </p:nvSpPr>
        <p:spPr>
          <a:xfrm>
            <a:off x="7694864" y="1438741"/>
            <a:ext cx="3819992" cy="1076325"/>
          </a:xfrm>
          <a:prstGeom prst="rect">
            <a:avLst/>
          </a:prstGeom>
        </p:spPr>
        <p:txBody>
          <a:bodyPr wrap="square">
            <a:spAutoFit/>
          </a:bodyPr>
          <a:lstStyle/>
          <a:p>
            <a:r>
              <a:rPr lang="zh-CN" altLang="zh-CN" sz="1600" dirty="0">
                <a:solidFill>
                  <a:schemeClr val="dk1"/>
                </a:solidFill>
                <a:latin typeface="微软雅黑" panose="020B0503020204020204" pitchFamily="34" charset="-122"/>
                <a:ea typeface="微软雅黑" panose="020B0503020204020204" pitchFamily="34" charset="-122"/>
              </a:rPr>
              <a:t>作业现场应保持通风良好，并对可能存在有毒有害物质的区域进行监测。发现有毒有害气体时，应立即停止作业，待采取了可靠的安全措施后方可作业。</a:t>
            </a:r>
            <a:endParaRPr lang="zh-CN" altLang="zh-CN" sz="1600" dirty="0">
              <a:solidFill>
                <a:schemeClr val="dk1"/>
              </a:solidFill>
              <a:latin typeface="微软雅黑" panose="020B0503020204020204" pitchFamily="34" charset="-122"/>
              <a:ea typeface="微软雅黑" panose="020B0503020204020204" pitchFamily="34" charset="-122"/>
            </a:endParaRPr>
          </a:p>
        </p:txBody>
      </p:sp>
      <p:sp>
        <p:nvSpPr>
          <p:cNvPr id="49" name="矩形 48"/>
          <p:cNvSpPr/>
          <p:nvPr>
            <p:custDataLst>
              <p:tags r:id="rId26"/>
            </p:custDataLst>
          </p:nvPr>
        </p:nvSpPr>
        <p:spPr>
          <a:xfrm>
            <a:off x="1703512" y="294561"/>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动土作业安全规程</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27"/>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grpSp>
        <p:nvGrpSpPr>
          <p:cNvPr id="27" name="组合 26"/>
          <p:cNvGrpSpPr/>
          <p:nvPr/>
        </p:nvGrpSpPr>
        <p:grpSpPr>
          <a:xfrm>
            <a:off x="936770" y="1569403"/>
            <a:ext cx="10318459" cy="4426608"/>
            <a:chOff x="713064" y="1758068"/>
            <a:chExt cx="7603352" cy="4426608"/>
          </a:xfrm>
        </p:grpSpPr>
        <p:grpSp>
          <p:nvGrpSpPr>
            <p:cNvPr id="9" name="组合 8"/>
            <p:cNvGrpSpPr/>
            <p:nvPr/>
          </p:nvGrpSpPr>
          <p:grpSpPr>
            <a:xfrm>
              <a:off x="899592" y="2852936"/>
              <a:ext cx="1512168" cy="1360951"/>
              <a:chOff x="1259632" y="2852936"/>
              <a:chExt cx="1512168" cy="1360951"/>
            </a:xfrm>
          </p:grpSpPr>
          <p:sp>
            <p:nvSpPr>
              <p:cNvPr id="7" name="等腰三角形 6"/>
              <p:cNvSpPr/>
              <p:nvPr>
                <p:custDataLst>
                  <p:tags r:id="rId5"/>
                </p:custDataLst>
              </p:nvPr>
            </p:nvSpPr>
            <p:spPr>
              <a:xfrm>
                <a:off x="1259632" y="2852936"/>
                <a:ext cx="1512168" cy="1360951"/>
              </a:xfrm>
              <a:prstGeom prst="triangle">
                <a:avLst/>
              </a:prstGeom>
              <a:solidFill>
                <a:srgbClr val="7030A0"/>
              </a:solidFill>
              <a:ln>
                <a:noFill/>
              </a:ln>
              <a:effectLst>
                <a:outerShdw blurRad="76200" dist="190500" dir="87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 name="TextBox 7"/>
              <p:cNvSpPr txBox="1"/>
              <p:nvPr>
                <p:custDataLst>
                  <p:tags r:id="rId6"/>
                </p:custDataLst>
              </p:nvPr>
            </p:nvSpPr>
            <p:spPr>
              <a:xfrm>
                <a:off x="1793184" y="3473244"/>
                <a:ext cx="233488" cy="368300"/>
              </a:xfrm>
              <a:prstGeom prst="rect">
                <a:avLst/>
              </a:prstGeom>
              <a:noFill/>
            </p:spPr>
            <p:txBody>
              <a:bodyPr wrap="none" rtlCol="0">
                <a:spAutoFit/>
              </a:bodyPr>
              <a:lstStyle/>
              <a:p>
                <a:r>
                  <a:rPr lang="en-US" altLang="zh-CN" dirty="0">
                    <a:solidFill>
                      <a:schemeClr val="lt1"/>
                    </a:solidFill>
                    <a:latin typeface="微软雅黑" panose="020B0503020204020204" pitchFamily="34" charset="-122"/>
                    <a:ea typeface="微软雅黑" panose="020B0503020204020204" pitchFamily="34" charset="-122"/>
                  </a:rPr>
                  <a:t>7</a:t>
                </a:r>
                <a:endParaRPr lang="en-US" altLang="zh-CN" dirty="0">
                  <a:solidFill>
                    <a:schemeClr val="lt1"/>
                  </a:solidFill>
                  <a:latin typeface="微软雅黑" panose="020B0503020204020204" pitchFamily="34" charset="-122"/>
                  <a:ea typeface="微软雅黑" panose="020B0503020204020204" pitchFamily="34" charset="-122"/>
                </a:endParaRPr>
              </a:p>
            </p:txBody>
          </p:sp>
        </p:grpSp>
        <p:sp>
          <p:nvSpPr>
            <p:cNvPr id="10" name="矩形 9"/>
            <p:cNvSpPr/>
            <p:nvPr>
              <p:custDataLst>
                <p:tags r:id="rId7"/>
              </p:custDataLst>
            </p:nvPr>
          </p:nvSpPr>
          <p:spPr>
            <a:xfrm>
              <a:off x="713064" y="4667512"/>
              <a:ext cx="1842712" cy="64516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rPr>
                <a:t>所有人员不准在坑、槽、井、沟内休息</a:t>
              </a:r>
              <a:endParaRPr lang="zh-CN" altLang="zh-CN" dirty="0">
                <a:solidFill>
                  <a:schemeClr val="dk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flipV="1">
              <a:off x="2279028" y="2851204"/>
              <a:ext cx="1512168" cy="1360951"/>
              <a:chOff x="1259632" y="2852936"/>
              <a:chExt cx="1512168" cy="1360951"/>
            </a:xfrm>
            <a:solidFill>
              <a:schemeClr val="accent1">
                <a:lumMod val="75000"/>
              </a:schemeClr>
            </a:solidFill>
          </p:grpSpPr>
          <p:sp>
            <p:nvSpPr>
              <p:cNvPr id="12" name="等腰三角形 11"/>
              <p:cNvSpPr/>
              <p:nvPr>
                <p:custDataLst>
                  <p:tags r:id="rId8"/>
                </p:custDataLst>
              </p:nvPr>
            </p:nvSpPr>
            <p:spPr>
              <a:xfrm>
                <a:off x="1259632" y="2852936"/>
                <a:ext cx="1512168" cy="1360951"/>
              </a:xfrm>
              <a:prstGeom prst="triangle">
                <a:avLst/>
              </a:prstGeom>
              <a:solidFill>
                <a:schemeClr val="accent1">
                  <a:lumMod val="75000"/>
                </a:schemeClr>
              </a:solidFill>
              <a:ln>
                <a:noFill/>
              </a:ln>
              <a:effectLst>
                <a:outerShdw blurRad="76200" dist="190500" dir="87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3" name="TextBox 12"/>
              <p:cNvSpPr txBox="1"/>
              <p:nvPr>
                <p:custDataLst>
                  <p:tags r:id="rId9"/>
                </p:custDataLst>
              </p:nvPr>
            </p:nvSpPr>
            <p:spPr>
              <a:xfrm rot="10800000">
                <a:off x="1865526" y="3519411"/>
                <a:ext cx="233488" cy="368300"/>
              </a:xfrm>
              <a:prstGeom prst="rect">
                <a:avLst/>
              </a:prstGeom>
              <a:solidFill>
                <a:schemeClr val="accent1"/>
              </a:solidFill>
            </p:spPr>
            <p:txBody>
              <a:bodyPr wrap="none" rtlCol="0">
                <a:spAutoFit/>
              </a:bodyPr>
              <a:lstStyle/>
              <a:p>
                <a:r>
                  <a:rPr lang="en-US" altLang="zh-CN" dirty="0">
                    <a:solidFill>
                      <a:schemeClr val="lt1"/>
                    </a:solidFill>
                    <a:latin typeface="微软雅黑" panose="020B0503020204020204" pitchFamily="34" charset="-122"/>
                    <a:ea typeface="微软雅黑" panose="020B0503020204020204" pitchFamily="34" charset="-122"/>
                  </a:rPr>
                  <a:t>8</a:t>
                </a:r>
                <a:endParaRPr lang="en-US" altLang="zh-CN" dirty="0">
                  <a:solidFill>
                    <a:schemeClr val="lt1"/>
                  </a:solidFill>
                  <a:latin typeface="微软雅黑" panose="020B0503020204020204" pitchFamily="34" charset="-122"/>
                  <a:ea typeface="微软雅黑" panose="020B0503020204020204" pitchFamily="34" charset="-122"/>
                </a:endParaRPr>
              </a:p>
            </p:txBody>
          </p:sp>
        </p:grpSp>
        <p:sp>
          <p:nvSpPr>
            <p:cNvPr id="14" name="矩形 13"/>
            <p:cNvSpPr/>
            <p:nvPr>
              <p:custDataLst>
                <p:tags r:id="rId10"/>
              </p:custDataLst>
            </p:nvPr>
          </p:nvSpPr>
          <p:spPr>
            <a:xfrm>
              <a:off x="1592911" y="1758068"/>
              <a:ext cx="2691057" cy="119888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作业人员多人同时挖土应相距在2m以上，防止工具伤人。作业人员发现异常时，应立即撤离作业现场。</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5" name="组合 14"/>
            <p:cNvGrpSpPr/>
            <p:nvPr/>
          </p:nvGrpSpPr>
          <p:grpSpPr>
            <a:xfrm>
              <a:off x="3635896" y="2961092"/>
              <a:ext cx="1512168" cy="1360951"/>
              <a:chOff x="1259632" y="2852936"/>
              <a:chExt cx="1512168" cy="1360951"/>
            </a:xfrm>
          </p:grpSpPr>
          <p:sp>
            <p:nvSpPr>
              <p:cNvPr id="16" name="等腰三角形 15"/>
              <p:cNvSpPr/>
              <p:nvPr>
                <p:custDataLst>
                  <p:tags r:id="rId11"/>
                </p:custDataLst>
              </p:nvPr>
            </p:nvSpPr>
            <p:spPr>
              <a:xfrm>
                <a:off x="1259632" y="2852936"/>
                <a:ext cx="1512168" cy="1360951"/>
              </a:xfrm>
              <a:prstGeom prst="triangle">
                <a:avLst/>
              </a:prstGeom>
              <a:solidFill>
                <a:schemeClr val="dk2"/>
              </a:solidFill>
              <a:ln>
                <a:noFill/>
              </a:ln>
              <a:effectLst>
                <a:outerShdw blurRad="76200" dist="190500" dir="87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7" name="TextBox 16"/>
              <p:cNvSpPr txBox="1"/>
              <p:nvPr>
                <p:custDataLst>
                  <p:tags r:id="rId12"/>
                </p:custDataLst>
              </p:nvPr>
            </p:nvSpPr>
            <p:spPr>
              <a:xfrm>
                <a:off x="1793184" y="3473244"/>
                <a:ext cx="233488" cy="368300"/>
              </a:xfrm>
              <a:prstGeom prst="rect">
                <a:avLst/>
              </a:prstGeom>
              <a:noFill/>
            </p:spPr>
            <p:txBody>
              <a:bodyPr wrap="none" rtlCol="0">
                <a:spAutoFit/>
              </a:bodyPr>
              <a:lstStyle/>
              <a:p>
                <a:r>
                  <a:rPr lang="en-US" altLang="zh-CN" dirty="0">
                    <a:solidFill>
                      <a:schemeClr val="dk1"/>
                    </a:solidFill>
                    <a:latin typeface="微软雅黑" panose="020B0503020204020204" pitchFamily="34" charset="-122"/>
                    <a:ea typeface="微软雅黑" panose="020B0503020204020204" pitchFamily="34" charset="-122"/>
                  </a:rPr>
                  <a:t>9</a:t>
                </a:r>
                <a:endParaRPr lang="en-US" altLang="zh-CN" dirty="0">
                  <a:solidFill>
                    <a:schemeClr val="dk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flipV="1">
              <a:off x="5004048" y="2852936"/>
              <a:ext cx="1512168" cy="1360951"/>
              <a:chOff x="1259632" y="2852936"/>
              <a:chExt cx="1512168" cy="1360951"/>
            </a:xfrm>
            <a:solidFill>
              <a:schemeClr val="accent1">
                <a:lumMod val="50000"/>
              </a:schemeClr>
            </a:solidFill>
          </p:grpSpPr>
          <p:sp>
            <p:nvSpPr>
              <p:cNvPr id="19" name="等腰三角形 18"/>
              <p:cNvSpPr/>
              <p:nvPr>
                <p:custDataLst>
                  <p:tags r:id="rId13"/>
                </p:custDataLst>
              </p:nvPr>
            </p:nvSpPr>
            <p:spPr>
              <a:xfrm>
                <a:off x="1259632" y="2852936"/>
                <a:ext cx="1512168" cy="1360951"/>
              </a:xfrm>
              <a:prstGeom prst="triangle">
                <a:avLst/>
              </a:prstGeom>
              <a:solidFill>
                <a:schemeClr val="accent1">
                  <a:lumMod val="50000"/>
                </a:schemeClr>
              </a:solidFill>
              <a:ln>
                <a:noFill/>
              </a:ln>
              <a:effectLst>
                <a:outerShdw blurRad="76200" dist="190500" dir="87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0" name="TextBox 19"/>
              <p:cNvSpPr txBox="1"/>
              <p:nvPr>
                <p:custDataLst>
                  <p:tags r:id="rId14"/>
                </p:custDataLst>
              </p:nvPr>
            </p:nvSpPr>
            <p:spPr>
              <a:xfrm rot="10800000">
                <a:off x="1823003" y="3519411"/>
                <a:ext cx="332217" cy="368300"/>
              </a:xfrm>
              <a:prstGeom prst="rect">
                <a:avLst/>
              </a:prstGeom>
              <a:solidFill>
                <a:schemeClr val="accent1"/>
              </a:solidFill>
            </p:spPr>
            <p:txBody>
              <a:bodyPr wrap="none" rtlCol="0">
                <a:spAutoFit/>
              </a:bodyPr>
              <a:lstStyle/>
              <a:p>
                <a:r>
                  <a:rPr lang="en-US" altLang="zh-CN" dirty="0">
                    <a:solidFill>
                      <a:schemeClr val="lt1"/>
                    </a:solidFill>
                    <a:latin typeface="微软雅黑" panose="020B0503020204020204" pitchFamily="34" charset="-122"/>
                    <a:ea typeface="微软雅黑" panose="020B0503020204020204" pitchFamily="34" charset="-122"/>
                  </a:rPr>
                  <a:t>10</a:t>
                </a:r>
                <a:endParaRPr lang="en-US" altLang="zh-CN" dirty="0">
                  <a:solidFill>
                    <a:schemeClr val="lt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372200" y="2996952"/>
              <a:ext cx="1512168" cy="1360951"/>
              <a:chOff x="1259632" y="2852936"/>
              <a:chExt cx="1512168" cy="1360951"/>
            </a:xfrm>
            <a:solidFill>
              <a:srgbClr val="0070C0"/>
            </a:solidFill>
          </p:grpSpPr>
          <p:sp>
            <p:nvSpPr>
              <p:cNvPr id="22" name="等腰三角形 21"/>
              <p:cNvSpPr/>
              <p:nvPr>
                <p:custDataLst>
                  <p:tags r:id="rId15"/>
                </p:custDataLst>
              </p:nvPr>
            </p:nvSpPr>
            <p:spPr>
              <a:xfrm>
                <a:off x="1259632" y="2852936"/>
                <a:ext cx="1512168" cy="1360951"/>
              </a:xfrm>
              <a:prstGeom prst="triangle">
                <a:avLst/>
              </a:prstGeom>
              <a:grpFill/>
              <a:ln>
                <a:noFill/>
              </a:ln>
              <a:effectLst>
                <a:outerShdw blurRad="76200" dist="190500" dir="87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3" name="TextBox 22"/>
              <p:cNvSpPr txBox="1"/>
              <p:nvPr>
                <p:custDataLst>
                  <p:tags r:id="rId16"/>
                </p:custDataLst>
              </p:nvPr>
            </p:nvSpPr>
            <p:spPr>
              <a:xfrm>
                <a:off x="1793184" y="3473244"/>
                <a:ext cx="332217" cy="368300"/>
              </a:xfrm>
              <a:prstGeom prst="rect">
                <a:avLst/>
              </a:prstGeom>
              <a:grpFill/>
            </p:spPr>
            <p:txBody>
              <a:bodyPr wrap="none" rtlCol="0">
                <a:spAutoFit/>
              </a:bodyPr>
              <a:lstStyle/>
              <a:p>
                <a:r>
                  <a:rPr lang="en-US" altLang="zh-CN" dirty="0">
                    <a:solidFill>
                      <a:schemeClr val="lt1"/>
                    </a:solidFill>
                    <a:latin typeface="微软雅黑" panose="020B0503020204020204" pitchFamily="34" charset="-122"/>
                    <a:ea typeface="微软雅黑" panose="020B0503020204020204" pitchFamily="34" charset="-122"/>
                  </a:rPr>
                  <a:t>11</a:t>
                </a:r>
                <a:endParaRPr lang="en-US" altLang="zh-CN" dirty="0">
                  <a:solidFill>
                    <a:schemeClr val="lt1"/>
                  </a:solidFill>
                  <a:latin typeface="微软雅黑" panose="020B0503020204020204" pitchFamily="34" charset="-122"/>
                  <a:ea typeface="微软雅黑" panose="020B0503020204020204" pitchFamily="34" charset="-122"/>
                </a:endParaRPr>
              </a:p>
            </p:txBody>
          </p:sp>
        </p:grpSp>
        <p:sp>
          <p:nvSpPr>
            <p:cNvPr id="24" name="矩形 23"/>
            <p:cNvSpPr/>
            <p:nvPr>
              <p:custDataLst>
                <p:tags r:id="rId17"/>
              </p:custDataLst>
            </p:nvPr>
          </p:nvSpPr>
          <p:spPr>
            <a:xfrm>
              <a:off x="3059832" y="4708301"/>
              <a:ext cx="2909642" cy="1476375"/>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rPr>
                <a:t>在危险场所动土时，应有专业人员现场监护，当所在生产区域发生突然排放有害物质时，现场监护人员应立即通知动土作业人员停止作业，迅速撤离现场，并采取必要的应急措施。</a:t>
              </a:r>
              <a:endParaRPr lang="zh-CN" altLang="zh-CN" dirty="0">
                <a:solidFill>
                  <a:schemeClr val="dk1"/>
                </a:solidFill>
                <a:latin typeface="微软雅黑" panose="020B0503020204020204" pitchFamily="34" charset="-122"/>
                <a:ea typeface="微软雅黑" panose="020B0503020204020204" pitchFamily="34" charset="-122"/>
              </a:endParaRPr>
            </a:p>
          </p:txBody>
        </p:sp>
        <p:sp>
          <p:nvSpPr>
            <p:cNvPr id="25" name="矩形 24"/>
            <p:cNvSpPr/>
            <p:nvPr>
              <p:custDataLst>
                <p:tags r:id="rId18"/>
              </p:custDataLst>
            </p:nvPr>
          </p:nvSpPr>
          <p:spPr>
            <a:xfrm>
              <a:off x="4716016" y="1772816"/>
              <a:ext cx="2088232" cy="92202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高处作业涉及临时用电时，应符合GB/T 13869和JCJ 46的有关要求。</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矩形 25"/>
            <p:cNvSpPr/>
            <p:nvPr>
              <p:custDataLst>
                <p:tags r:id="rId19"/>
              </p:custDataLst>
            </p:nvPr>
          </p:nvSpPr>
          <p:spPr>
            <a:xfrm>
              <a:off x="6156176" y="4653136"/>
              <a:ext cx="2160240" cy="645160"/>
            </a:xfrm>
            <a:prstGeom prst="rect">
              <a:avLst/>
            </a:prstGeom>
          </p:spPr>
          <p:txBody>
            <a:bodyPr wrap="square">
              <a:spAutoFit/>
            </a:bodyPr>
            <a:lstStyle/>
            <a:p>
              <a:r>
                <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施工结束后应及时回填土，并恢复地面设施。</a:t>
              </a:r>
              <a:endParaRPr lang="zh-CN"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8" name="矩形 27"/>
          <p:cNvSpPr/>
          <p:nvPr>
            <p:custDataLst>
              <p:tags r:id="rId20"/>
            </p:custDataLst>
          </p:nvPr>
        </p:nvSpPr>
        <p:spPr>
          <a:xfrm>
            <a:off x="1703512" y="294561"/>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动土作业安全规程</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
        <p:nvSpPr>
          <p:cNvPr id="29" name="矩形 28"/>
          <p:cNvSpPr/>
          <p:nvPr/>
        </p:nvSpPr>
        <p:spPr>
          <a:xfrm>
            <a:off x="677144" y="993537"/>
            <a:ext cx="5841102" cy="398780"/>
          </a:xfrm>
          <a:prstGeom prst="rect">
            <a:avLst/>
          </a:prstGeom>
        </p:spPr>
        <p:txBody>
          <a:bodyPr wrap="square">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三、</a:t>
            </a:r>
            <a:r>
              <a:rPr lang="zh-CN" altLang="en-US" sz="2000" dirty="0">
                <a:solidFill>
                  <a:srgbClr val="FF0000"/>
                </a:solidFill>
                <a:latin typeface="微软雅黑" panose="020B0503020204020204" pitchFamily="34" charset="-122"/>
                <a:ea typeface="微软雅黑" panose="020B0503020204020204" pitchFamily="34" charset="-122"/>
              </a:rPr>
              <a:t>挖掘坑、槽、井、沟等作业，应遵守下列规定：</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Tree>
    <p:custDataLst>
      <p:tags r:id="rId2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5" name="矩形 4"/>
          <p:cNvSpPr/>
          <p:nvPr>
            <p:custDataLst>
              <p:tags r:id="rId5"/>
            </p:custDataLst>
          </p:nvPr>
        </p:nvSpPr>
        <p:spPr>
          <a:xfrm>
            <a:off x="1602462" y="323786"/>
            <a:ext cx="3027680" cy="521970"/>
          </a:xfrm>
          <a:prstGeom prst="rect">
            <a:avLst/>
          </a:prstGeom>
          <a:noFill/>
          <a:ln>
            <a:noFill/>
          </a:ln>
        </p:spPr>
        <p:txBody>
          <a:bodyPr wrap="none">
            <a:spAutoFit/>
          </a:bodyPr>
          <a:lstStyle/>
          <a:p>
            <a:r>
              <a:rPr lang="zh-CN" altLang="zh-CN" sz="2800" dirty="0">
                <a:solidFill>
                  <a:schemeClr val="dk1"/>
                </a:solidFill>
                <a:latin typeface="微软雅黑" panose="020B0503020204020204" pitchFamily="34" charset="-122"/>
                <a:ea typeface="微软雅黑" panose="020B0503020204020204" pitchFamily="34" charset="-122"/>
              </a:rPr>
              <a:t>动火作业安全规范</a:t>
            </a:r>
            <a:endParaRPr lang="zh-CN" altLang="zh-CN" sz="2800" dirty="0">
              <a:solidFill>
                <a:schemeClr val="dk1"/>
              </a:solidFill>
              <a:latin typeface="微软雅黑" panose="020B0503020204020204" pitchFamily="34" charset="-122"/>
              <a:ea typeface="微软雅黑" panose="020B0503020204020204" pitchFamily="34" charset="-122"/>
            </a:endParaRPr>
          </a:p>
        </p:txBody>
      </p:sp>
      <p:sp>
        <p:nvSpPr>
          <p:cNvPr id="6" name="矩形 5"/>
          <p:cNvSpPr/>
          <p:nvPr/>
        </p:nvSpPr>
        <p:spPr>
          <a:xfrm>
            <a:off x="762131" y="905670"/>
            <a:ext cx="10629769" cy="1014730"/>
          </a:xfrm>
          <a:prstGeom prst="rect">
            <a:avLst/>
          </a:prstGeom>
        </p:spPr>
        <p:txBody>
          <a:bodyPr wrap="square">
            <a:spAutoFit/>
          </a:bodyPr>
          <a:lstStyle/>
          <a:p>
            <a:pPr>
              <a:lnSpc>
                <a:spcPct val="150000"/>
              </a:lnSpc>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一、</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动火作业</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定义：</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能直接或间接产生明火的工艺设置以外的非常规作业，如使用电焊、气焊（割）、喷灯、电钻、砂轮等进行可能产生火焰、火花和炽热表面的非常规作业。 </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768877" y="1823444"/>
            <a:ext cx="5912738" cy="398780"/>
          </a:xfrm>
          <a:prstGeom prst="rect">
            <a:avLst/>
          </a:prstGeom>
        </p:spPr>
        <p:txBody>
          <a:bodyPr wrap="square">
            <a:spAutoFit/>
          </a:bodyPr>
          <a:lstStyle/>
          <a:p>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二、</a:t>
            </a:r>
            <a:r>
              <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动火作业分级   </a:t>
            </a:r>
            <a:endParaRPr lang="zh-CN" altLang="zh-CN"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a:off x="1162050" y="2898082"/>
            <a:ext cx="10397045" cy="808990"/>
          </a:xfrm>
          <a:prstGeom prst="rect">
            <a:avLst/>
          </a:prstGeom>
        </p:spPr>
        <p:txBody>
          <a:bodyPr wrap="square">
            <a:spAutoFit/>
          </a:bodyPr>
          <a:lstStyle/>
          <a:p>
            <a:pPr>
              <a:lnSpc>
                <a:spcPts val="2800"/>
              </a:lnSpc>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一级动火作业</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：在易燃易爆场所进行的除特殊动火作业以外的动火作业。厂区管廊上的动火作业按一级动火作业管理。</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1162050" y="3542301"/>
            <a:ext cx="12159947" cy="553085"/>
          </a:xfrm>
          <a:prstGeom prst="rect">
            <a:avLst/>
          </a:prstGeom>
        </p:spPr>
        <p:txBody>
          <a:bodyPr wrap="square">
            <a:spAutoFit/>
          </a:bodyPr>
          <a:lstStyle/>
          <a:p>
            <a:pPr>
              <a:lnSpc>
                <a:spcPct val="150000"/>
              </a:lnSpc>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二级动火作业</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：除特殊动火作业和一级动火作业以外的禁火区的动火作业。</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1019175" y="2176622"/>
            <a:ext cx="10539920" cy="808990"/>
          </a:xfrm>
          <a:prstGeom prst="rect">
            <a:avLst/>
          </a:prstGeom>
        </p:spPr>
        <p:txBody>
          <a:bodyPr wrap="square">
            <a:spAutoFit/>
          </a:bodyPr>
          <a:lstStyle/>
          <a:p>
            <a:pPr>
              <a:lnSpc>
                <a:spcPts val="2800"/>
              </a:lnSpc>
            </a:pPr>
            <a:r>
              <a:rPr lang="zh-CN"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特殊动火作业</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：在生产运行状态下的易燃易爆生产装置、输送管道、储罐、容器等部位上及其它特殊危险场所进行的动火作业。带压不置换动火作业按特殊动火作业管理。</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a:xfrm>
            <a:off x="749415" y="4109889"/>
            <a:ext cx="10693169" cy="2122805"/>
          </a:xfrm>
          <a:prstGeom prst="rect">
            <a:avLst/>
          </a:prstGeom>
          <a:ln>
            <a:solidFill>
              <a:srgbClr val="FF0000"/>
            </a:solidFill>
            <a:prstDash val="dashDot"/>
          </a:ln>
        </p:spPr>
        <p:txBody>
          <a:bodyPr wrap="square">
            <a:spAutoFit/>
          </a:bodyPr>
          <a:lstStyle/>
          <a:p>
            <a:pPr>
              <a:lnSpc>
                <a:spcPct val="150000"/>
              </a:lnSpc>
              <a:buFontTx/>
              <a:buNone/>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特别说明及要求：</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凡生产装置或系统全部停车，装置经清洗、置换、取样分析合格并采取安全隔离措施后，可根据其火灾、爆炸危险性大小，经厂安全</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环保</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部批准，动火作业可按二级动火作业管理。</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FontTx/>
              <a:buNone/>
            </a:pPr>
            <a:r>
              <a:rPr lang="zh-CN"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要求：</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遇节日、假日或其它特殊情况时，动火作业应</a:t>
            </a:r>
            <a:r>
              <a:rPr lang="zh-CN" altLang="zh-CN"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升级</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管理。</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custDataLst>
              <p:tags r:id="rId5"/>
            </p:custDataLst>
          </p:nvPr>
        </p:nvSpPr>
        <p:spPr>
          <a:xfrm>
            <a:off x="727490" y="1046671"/>
            <a:ext cx="3248892"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四、</a:t>
            </a:r>
            <a:r>
              <a:rPr lang="en-US" altLang="zh-CN" sz="2000" dirty="0">
                <a:solidFill>
                  <a:schemeClr val="dk1"/>
                </a:solidFill>
                <a:latin typeface="微软雅黑" panose="020B0503020204020204" pitchFamily="34" charset="-122"/>
                <a:ea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rPr>
              <a:t>动土作业证管理</a:t>
            </a:r>
            <a:r>
              <a:rPr lang="en-US" altLang="zh-CN" sz="2000" dirty="0">
                <a:solidFill>
                  <a:schemeClr val="dk1"/>
                </a:solidFill>
                <a:latin typeface="微软雅黑" panose="020B0503020204020204" pitchFamily="34" charset="-122"/>
                <a:ea typeface="微软雅黑" panose="020B0503020204020204" pitchFamily="34" charset="-122"/>
              </a:rPr>
              <a:t>》</a:t>
            </a:r>
            <a:endParaRPr lang="en-US" altLang="zh-CN" sz="2000" dirty="0">
              <a:solidFill>
                <a:schemeClr val="dk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2106273" y="1675671"/>
            <a:ext cx="7819376" cy="1872208"/>
            <a:chOff x="827584" y="2420888"/>
            <a:chExt cx="7531344" cy="1097501"/>
          </a:xfrm>
          <a:effectLst>
            <a:outerShdw blurRad="177800" dist="101600" dir="8100000" algn="tr" rotWithShape="0">
              <a:prstClr val="black">
                <a:alpha val="40000"/>
              </a:prstClr>
            </a:outerShdw>
          </a:effectLst>
        </p:grpSpPr>
        <p:grpSp>
          <p:nvGrpSpPr>
            <p:cNvPr id="9" name="组合 8"/>
            <p:cNvGrpSpPr/>
            <p:nvPr/>
          </p:nvGrpSpPr>
          <p:grpSpPr>
            <a:xfrm>
              <a:off x="827584" y="2420888"/>
              <a:ext cx="1872208" cy="1097501"/>
              <a:chOff x="827584" y="2420888"/>
              <a:chExt cx="2232248" cy="1226619"/>
            </a:xfrm>
            <a:solidFill>
              <a:srgbClr val="7030A0"/>
            </a:solidFill>
          </p:grpSpPr>
          <p:sp>
            <p:nvSpPr>
              <p:cNvPr id="7" name="矩形 6"/>
              <p:cNvSpPr/>
              <p:nvPr>
                <p:custDataLst>
                  <p:tags r:id="rId6"/>
                </p:custDataLst>
              </p:nvPr>
            </p:nvSpPr>
            <p:spPr>
              <a:xfrm>
                <a:off x="827584" y="2420888"/>
                <a:ext cx="2232248" cy="108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 name="流程图: 合并 7"/>
              <p:cNvSpPr/>
              <p:nvPr>
                <p:custDataLst>
                  <p:tags r:id="rId7"/>
                </p:custDataLst>
              </p:nvPr>
            </p:nvSpPr>
            <p:spPr>
              <a:xfrm>
                <a:off x="1735926" y="3501008"/>
                <a:ext cx="207783" cy="146499"/>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712808" y="2420888"/>
              <a:ext cx="1872208" cy="1097501"/>
              <a:chOff x="827584" y="2420888"/>
              <a:chExt cx="2232248" cy="1226619"/>
            </a:xfrm>
            <a:solidFill>
              <a:srgbClr val="9E31A9"/>
            </a:solidFill>
          </p:grpSpPr>
          <p:sp>
            <p:nvSpPr>
              <p:cNvPr id="14" name="矩形 13"/>
              <p:cNvSpPr/>
              <p:nvPr>
                <p:custDataLst>
                  <p:tags r:id="rId8"/>
                </p:custDataLst>
              </p:nvPr>
            </p:nvSpPr>
            <p:spPr>
              <a:xfrm>
                <a:off x="827584" y="2420888"/>
                <a:ext cx="2232248" cy="108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5" name="流程图: 合并 14"/>
              <p:cNvSpPr/>
              <p:nvPr>
                <p:custDataLst>
                  <p:tags r:id="rId9"/>
                </p:custDataLst>
              </p:nvPr>
            </p:nvSpPr>
            <p:spPr>
              <a:xfrm>
                <a:off x="1735926" y="3501008"/>
                <a:ext cx="278120" cy="146499"/>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601496" y="2420888"/>
              <a:ext cx="1872208" cy="1097501"/>
              <a:chOff x="827584" y="2420888"/>
              <a:chExt cx="2232248" cy="1226619"/>
            </a:xfrm>
            <a:solidFill>
              <a:srgbClr val="CB6DD5"/>
            </a:solidFill>
          </p:grpSpPr>
          <p:sp>
            <p:nvSpPr>
              <p:cNvPr id="17" name="矩形 16"/>
              <p:cNvSpPr/>
              <p:nvPr>
                <p:custDataLst>
                  <p:tags r:id="rId10"/>
                </p:custDataLst>
              </p:nvPr>
            </p:nvSpPr>
            <p:spPr>
              <a:xfrm>
                <a:off x="827584" y="2420888"/>
                <a:ext cx="2232248" cy="10801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8" name="流程图: 合并 17"/>
              <p:cNvSpPr/>
              <p:nvPr>
                <p:custDataLst>
                  <p:tags r:id="rId11"/>
                </p:custDataLst>
              </p:nvPr>
            </p:nvSpPr>
            <p:spPr>
              <a:xfrm>
                <a:off x="1735925" y="3501008"/>
                <a:ext cx="344327" cy="146499"/>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486720" y="2420888"/>
              <a:ext cx="1872208" cy="1097500"/>
              <a:chOff x="827584" y="2420888"/>
              <a:chExt cx="2232248" cy="1226618"/>
            </a:xfrm>
            <a:solidFill>
              <a:srgbClr val="7030A0"/>
            </a:solidFill>
          </p:grpSpPr>
          <p:sp>
            <p:nvSpPr>
              <p:cNvPr id="20" name="矩形 19"/>
              <p:cNvSpPr/>
              <p:nvPr>
                <p:custDataLst>
                  <p:tags r:id="rId12"/>
                </p:custDataLst>
              </p:nvPr>
            </p:nvSpPr>
            <p:spPr>
              <a:xfrm>
                <a:off x="827584" y="2420888"/>
                <a:ext cx="2232248" cy="108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1" name="流程图: 合并 20"/>
              <p:cNvSpPr/>
              <p:nvPr>
                <p:custDataLst>
                  <p:tags r:id="rId13"/>
                </p:custDataLst>
              </p:nvPr>
            </p:nvSpPr>
            <p:spPr>
              <a:xfrm>
                <a:off x="1735925" y="3501007"/>
                <a:ext cx="328806" cy="146499"/>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flipV="1">
            <a:off x="2091525" y="3979927"/>
            <a:ext cx="7848872" cy="1944214"/>
            <a:chOff x="827584" y="2420888"/>
            <a:chExt cx="7531344" cy="1133460"/>
          </a:xfrm>
          <a:effectLst>
            <a:outerShdw blurRad="152400" dist="101600" dir="8100000" algn="tr" rotWithShape="0">
              <a:prstClr val="black">
                <a:alpha val="40000"/>
              </a:prstClr>
            </a:outerShdw>
          </a:effectLst>
        </p:grpSpPr>
        <p:grpSp>
          <p:nvGrpSpPr>
            <p:cNvPr id="24" name="组合 8"/>
            <p:cNvGrpSpPr/>
            <p:nvPr/>
          </p:nvGrpSpPr>
          <p:grpSpPr>
            <a:xfrm>
              <a:off x="827584" y="2420888"/>
              <a:ext cx="1872208" cy="1133460"/>
              <a:chOff x="827584" y="2420888"/>
              <a:chExt cx="2232248" cy="1266808"/>
            </a:xfrm>
            <a:solidFill>
              <a:srgbClr val="7030A0"/>
            </a:solidFill>
          </p:grpSpPr>
          <p:sp>
            <p:nvSpPr>
              <p:cNvPr id="34" name="矩形 33"/>
              <p:cNvSpPr/>
              <p:nvPr>
                <p:custDataLst>
                  <p:tags r:id="rId14"/>
                </p:custDataLst>
              </p:nvPr>
            </p:nvSpPr>
            <p:spPr>
              <a:xfrm>
                <a:off x="827584" y="2420888"/>
                <a:ext cx="2232248" cy="108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5" name="流程图: 合并 34"/>
              <p:cNvSpPr/>
              <p:nvPr>
                <p:custDataLst>
                  <p:tags r:id="rId15"/>
                </p:custDataLst>
              </p:nvPr>
            </p:nvSpPr>
            <p:spPr>
              <a:xfrm>
                <a:off x="1771997" y="3501008"/>
                <a:ext cx="251960" cy="186688"/>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25" name="组合 12"/>
            <p:cNvGrpSpPr/>
            <p:nvPr/>
          </p:nvGrpSpPr>
          <p:grpSpPr>
            <a:xfrm>
              <a:off x="2712808" y="2420888"/>
              <a:ext cx="1872208" cy="1133460"/>
              <a:chOff x="827584" y="2420888"/>
              <a:chExt cx="2232248" cy="1266808"/>
            </a:xfrm>
            <a:solidFill>
              <a:srgbClr val="9E31A9"/>
            </a:solidFill>
          </p:grpSpPr>
          <p:sp>
            <p:nvSpPr>
              <p:cNvPr id="32" name="矩形 31"/>
              <p:cNvSpPr/>
              <p:nvPr>
                <p:custDataLst>
                  <p:tags r:id="rId16"/>
                </p:custDataLst>
              </p:nvPr>
            </p:nvSpPr>
            <p:spPr>
              <a:xfrm>
                <a:off x="827584" y="2420888"/>
                <a:ext cx="2232248" cy="108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3" name="流程图: 合并 32"/>
              <p:cNvSpPr/>
              <p:nvPr>
                <p:custDataLst>
                  <p:tags r:id="rId17"/>
                </p:custDataLst>
              </p:nvPr>
            </p:nvSpPr>
            <p:spPr>
              <a:xfrm>
                <a:off x="1756478" y="3501008"/>
                <a:ext cx="267479" cy="186688"/>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26" name="组合 15"/>
            <p:cNvGrpSpPr/>
            <p:nvPr/>
          </p:nvGrpSpPr>
          <p:grpSpPr>
            <a:xfrm>
              <a:off x="4601496" y="2420888"/>
              <a:ext cx="1872208" cy="1133460"/>
              <a:chOff x="827584" y="2420888"/>
              <a:chExt cx="2232248" cy="1266808"/>
            </a:xfrm>
            <a:solidFill>
              <a:srgbClr val="CB6DD5"/>
            </a:solidFill>
          </p:grpSpPr>
          <p:sp>
            <p:nvSpPr>
              <p:cNvPr id="30" name="矩形 29"/>
              <p:cNvSpPr/>
              <p:nvPr>
                <p:custDataLst>
                  <p:tags r:id="rId18"/>
                </p:custDataLst>
              </p:nvPr>
            </p:nvSpPr>
            <p:spPr>
              <a:xfrm>
                <a:off x="827584" y="2420888"/>
                <a:ext cx="2232248" cy="10801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1" name="流程图: 合并 30"/>
              <p:cNvSpPr/>
              <p:nvPr>
                <p:custDataLst>
                  <p:tags r:id="rId19"/>
                </p:custDataLst>
              </p:nvPr>
            </p:nvSpPr>
            <p:spPr>
              <a:xfrm>
                <a:off x="1736828" y="3501008"/>
                <a:ext cx="287128" cy="186688"/>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27" name="组合 18"/>
            <p:cNvGrpSpPr/>
            <p:nvPr/>
          </p:nvGrpSpPr>
          <p:grpSpPr>
            <a:xfrm>
              <a:off x="6486720" y="2420888"/>
              <a:ext cx="1872208" cy="1088121"/>
              <a:chOff x="827584" y="2420888"/>
              <a:chExt cx="2232248" cy="1216135"/>
            </a:xfrm>
            <a:solidFill>
              <a:srgbClr val="7030A0"/>
            </a:solidFill>
          </p:grpSpPr>
          <p:sp>
            <p:nvSpPr>
              <p:cNvPr id="28" name="矩形 27"/>
              <p:cNvSpPr/>
              <p:nvPr>
                <p:custDataLst>
                  <p:tags r:id="rId20"/>
                </p:custDataLst>
              </p:nvPr>
            </p:nvSpPr>
            <p:spPr>
              <a:xfrm>
                <a:off x="827584" y="2420888"/>
                <a:ext cx="2232248" cy="1080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9" name="流程图: 合并 28"/>
              <p:cNvSpPr/>
              <p:nvPr>
                <p:custDataLst>
                  <p:tags r:id="rId21"/>
                </p:custDataLst>
              </p:nvPr>
            </p:nvSpPr>
            <p:spPr>
              <a:xfrm>
                <a:off x="1721309" y="3501008"/>
                <a:ext cx="302647" cy="136015"/>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sp>
        <p:nvSpPr>
          <p:cNvPr id="36" name="矩形 35"/>
          <p:cNvSpPr/>
          <p:nvPr>
            <p:custDataLst>
              <p:tags r:id="rId22"/>
            </p:custDataLst>
          </p:nvPr>
        </p:nvSpPr>
        <p:spPr>
          <a:xfrm>
            <a:off x="2235541" y="1948073"/>
            <a:ext cx="1584176" cy="1060450"/>
          </a:xfrm>
          <a:prstGeom prst="rect">
            <a:avLst/>
          </a:prstGeom>
        </p:spPr>
        <p:txBody>
          <a:bodyPr wrap="square">
            <a:spAutoFit/>
          </a:bodyPr>
          <a:lstStyle/>
          <a:p>
            <a:pPr>
              <a:lnSpc>
                <a:spcPct val="150000"/>
              </a:lnSpc>
            </a:pPr>
            <a:r>
              <a:rPr lang="zh-CN" altLang="zh-CN" sz="1400" dirty="0">
                <a:solidFill>
                  <a:schemeClr val="lt1"/>
                </a:solidFill>
                <a:latin typeface="微软雅黑" panose="020B0503020204020204" pitchFamily="34" charset="-122"/>
                <a:ea typeface="微软雅黑" panose="020B0503020204020204" pitchFamily="34" charset="-122"/>
              </a:rPr>
              <a:t>《作业证》由动土作业主管部门负责审批、管理。</a:t>
            </a:r>
            <a:endParaRPr lang="zh-CN" altLang="zh-CN" sz="1400" dirty="0">
              <a:solidFill>
                <a:schemeClr val="lt1"/>
              </a:solidFill>
              <a:latin typeface="微软雅黑" panose="020B0503020204020204" pitchFamily="34" charset="-122"/>
              <a:ea typeface="微软雅黑" panose="020B0503020204020204" pitchFamily="34" charset="-122"/>
            </a:endParaRPr>
          </a:p>
        </p:txBody>
      </p:sp>
      <p:sp>
        <p:nvSpPr>
          <p:cNvPr id="37" name="矩形 36"/>
          <p:cNvSpPr/>
          <p:nvPr>
            <p:custDataLst>
              <p:tags r:id="rId23"/>
            </p:custDataLst>
          </p:nvPr>
        </p:nvSpPr>
        <p:spPr>
          <a:xfrm>
            <a:off x="4107749" y="1819688"/>
            <a:ext cx="1872208" cy="1383665"/>
          </a:xfrm>
          <a:prstGeom prst="rect">
            <a:avLst/>
          </a:prstGeom>
        </p:spPr>
        <p:txBody>
          <a:bodyPr wrap="square">
            <a:spAutoFit/>
          </a:bodyPr>
          <a:lstStyle/>
          <a:p>
            <a:pPr>
              <a:lnSpc>
                <a:spcPct val="150000"/>
              </a:lnSpc>
            </a:pPr>
            <a:r>
              <a:rPr lang="zh-CN" altLang="zh-CN" sz="1400" dirty="0">
                <a:solidFill>
                  <a:schemeClr val="lt1"/>
                </a:solidFill>
                <a:latin typeface="微软雅黑" panose="020B0503020204020204" pitchFamily="34" charset="-122"/>
                <a:ea typeface="微软雅黑" panose="020B0503020204020204" pitchFamily="34" charset="-122"/>
              </a:rPr>
              <a:t>动土申请单位在动土作业主管部门领取《作业证》，填写有关内容后交施工单位。</a:t>
            </a:r>
            <a:endParaRPr lang="zh-CN" altLang="zh-CN" sz="1400" dirty="0">
              <a:solidFill>
                <a:schemeClr val="lt1"/>
              </a:solidFill>
              <a:latin typeface="微软雅黑" panose="020B0503020204020204" pitchFamily="34" charset="-122"/>
              <a:ea typeface="微软雅黑" panose="020B0503020204020204" pitchFamily="34" charset="-122"/>
            </a:endParaRPr>
          </a:p>
        </p:txBody>
      </p:sp>
      <p:sp>
        <p:nvSpPr>
          <p:cNvPr id="38" name="矩形 37"/>
          <p:cNvSpPr/>
          <p:nvPr>
            <p:custDataLst>
              <p:tags r:id="rId24"/>
            </p:custDataLst>
          </p:nvPr>
        </p:nvSpPr>
        <p:spPr>
          <a:xfrm>
            <a:off x="6051965" y="1661783"/>
            <a:ext cx="1872208" cy="1706880"/>
          </a:xfrm>
          <a:prstGeom prst="rect">
            <a:avLst/>
          </a:prstGeom>
        </p:spPr>
        <p:txBody>
          <a:bodyPr wrap="square">
            <a:spAutoFit/>
          </a:bodyPr>
          <a:lstStyle/>
          <a:p>
            <a:pPr>
              <a:lnSpc>
                <a:spcPct val="150000"/>
              </a:lnSpc>
            </a:pPr>
            <a:r>
              <a:rPr lang="zh-CN" altLang="zh-CN" sz="1400" dirty="0">
                <a:solidFill>
                  <a:schemeClr val="lt1"/>
                </a:solidFill>
                <a:latin typeface="微软雅黑" panose="020B0503020204020204" pitchFamily="34" charset="-122"/>
                <a:ea typeface="微软雅黑" panose="020B0503020204020204" pitchFamily="34" charset="-122"/>
              </a:rPr>
              <a:t>施工单位接到《作业证》后，填写《作业证》中有关内容后将《作业证》交动土申请单位。</a:t>
            </a:r>
            <a:endParaRPr lang="zh-CN" altLang="zh-CN" sz="1400" dirty="0">
              <a:solidFill>
                <a:schemeClr val="lt1"/>
              </a:solidFill>
              <a:latin typeface="微软雅黑" panose="020B0503020204020204" pitchFamily="34" charset="-122"/>
              <a:ea typeface="微软雅黑" panose="020B0503020204020204" pitchFamily="34" charset="-122"/>
            </a:endParaRPr>
          </a:p>
        </p:txBody>
      </p:sp>
      <p:sp>
        <p:nvSpPr>
          <p:cNvPr id="39" name="矩形 38"/>
          <p:cNvSpPr/>
          <p:nvPr>
            <p:custDataLst>
              <p:tags r:id="rId25"/>
            </p:custDataLst>
          </p:nvPr>
        </p:nvSpPr>
        <p:spPr>
          <a:xfrm>
            <a:off x="8068189" y="1623695"/>
            <a:ext cx="1944216" cy="1706880"/>
          </a:xfrm>
          <a:prstGeom prst="rect">
            <a:avLst/>
          </a:prstGeom>
        </p:spPr>
        <p:txBody>
          <a:bodyPr wrap="square">
            <a:spAutoFit/>
          </a:bodyPr>
          <a:lstStyle/>
          <a:p>
            <a:pPr>
              <a:lnSpc>
                <a:spcPct val="150000"/>
              </a:lnSpc>
            </a:pPr>
            <a:r>
              <a:rPr lang="zh-CN" altLang="zh-CN" sz="1400" dirty="0">
                <a:solidFill>
                  <a:schemeClr val="lt1"/>
                </a:solidFill>
                <a:latin typeface="微软雅黑" panose="020B0503020204020204" pitchFamily="34" charset="-122"/>
                <a:ea typeface="微软雅黑" panose="020B0503020204020204" pitchFamily="34" charset="-122"/>
              </a:rPr>
              <a:t>动土作业审批人员应到现场核对图纸。查验标志，检查确认安全措施后方可签发《作业证》。</a:t>
            </a:r>
            <a:endParaRPr lang="zh-CN" altLang="zh-CN" sz="1400" dirty="0">
              <a:solidFill>
                <a:schemeClr val="lt1"/>
              </a:solidFill>
              <a:latin typeface="微软雅黑" panose="020B0503020204020204" pitchFamily="34" charset="-122"/>
              <a:ea typeface="微软雅黑" panose="020B0503020204020204" pitchFamily="34" charset="-122"/>
            </a:endParaRPr>
          </a:p>
        </p:txBody>
      </p:sp>
      <p:sp>
        <p:nvSpPr>
          <p:cNvPr id="40" name="矩形 39"/>
          <p:cNvSpPr/>
          <p:nvPr>
            <p:custDataLst>
              <p:tags r:id="rId26"/>
            </p:custDataLst>
          </p:nvPr>
        </p:nvSpPr>
        <p:spPr>
          <a:xfrm>
            <a:off x="2062029" y="4384212"/>
            <a:ext cx="2088232" cy="1383665"/>
          </a:xfrm>
          <a:prstGeom prst="rect">
            <a:avLst/>
          </a:prstGeom>
        </p:spPr>
        <p:txBody>
          <a:bodyPr wrap="square">
            <a:spAutoFit/>
          </a:bodyPr>
          <a:lstStyle/>
          <a:p>
            <a:pPr>
              <a:lnSpc>
                <a:spcPct val="150000"/>
              </a:lnSpc>
            </a:pPr>
            <a:r>
              <a:rPr lang="zh-CN" altLang="zh-CN" sz="1400" dirty="0">
                <a:solidFill>
                  <a:schemeClr val="lt1"/>
                </a:solidFill>
                <a:latin typeface="微软雅黑" panose="020B0503020204020204" pitchFamily="34" charset="-122"/>
                <a:ea typeface="微软雅黑" panose="020B0503020204020204" pitchFamily="34" charset="-122"/>
              </a:rPr>
              <a:t>动土申请单位应将办理好的《作业证》留存，分别送档案室、有关部门、施工单位各一份。</a:t>
            </a:r>
            <a:endParaRPr lang="zh-CN" altLang="zh-CN" sz="1400" dirty="0">
              <a:solidFill>
                <a:schemeClr val="lt1"/>
              </a:solidFill>
              <a:latin typeface="微软雅黑" panose="020B0503020204020204" pitchFamily="34" charset="-122"/>
              <a:ea typeface="微软雅黑" panose="020B0503020204020204" pitchFamily="34" charset="-122"/>
            </a:endParaRPr>
          </a:p>
        </p:txBody>
      </p:sp>
      <p:sp>
        <p:nvSpPr>
          <p:cNvPr id="41" name="矩形 40"/>
          <p:cNvSpPr/>
          <p:nvPr>
            <p:custDataLst>
              <p:tags r:id="rId27"/>
            </p:custDataLst>
          </p:nvPr>
        </p:nvSpPr>
        <p:spPr>
          <a:xfrm>
            <a:off x="3991497" y="4240195"/>
            <a:ext cx="2160240" cy="1706880"/>
          </a:xfrm>
          <a:prstGeom prst="rect">
            <a:avLst/>
          </a:prstGeom>
        </p:spPr>
        <p:txBody>
          <a:bodyPr wrap="square">
            <a:spAutoFit/>
          </a:bodyPr>
          <a:lstStyle/>
          <a:p>
            <a:pPr>
              <a:lnSpc>
                <a:spcPct val="150000"/>
              </a:lnSpc>
            </a:pPr>
            <a:r>
              <a:rPr lang="zh-CN" altLang="zh-CN" sz="14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《作业证》 一式三联，第一联交审批单位留存，第二联交申请单位，第三联由现场作业人员随身携带。</a:t>
            </a:r>
            <a:endParaRPr lang="zh-CN" altLang="zh-CN" sz="14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矩形 41"/>
          <p:cNvSpPr/>
          <p:nvPr>
            <p:custDataLst>
              <p:tags r:id="rId28"/>
            </p:custDataLst>
          </p:nvPr>
        </p:nvSpPr>
        <p:spPr>
          <a:xfrm>
            <a:off x="6123973" y="4411975"/>
            <a:ext cx="1728192" cy="1060450"/>
          </a:xfrm>
          <a:prstGeom prst="rect">
            <a:avLst/>
          </a:prstGeom>
        </p:spPr>
        <p:txBody>
          <a:bodyPr wrap="square">
            <a:spAutoFit/>
          </a:bodyPr>
          <a:lstStyle/>
          <a:p>
            <a:pPr>
              <a:lnSpc>
                <a:spcPct val="150000"/>
              </a:lnSpc>
            </a:pPr>
            <a:r>
              <a:rPr lang="zh-CN" altLang="zh-CN" sz="14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一个施工点、一个施工周期内办理一张作业许可证。 </a:t>
            </a:r>
            <a:endParaRPr lang="zh-CN" altLang="zh-CN" sz="14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矩形 42"/>
          <p:cNvSpPr/>
          <p:nvPr>
            <p:custDataLst>
              <p:tags r:id="rId29"/>
            </p:custDataLst>
          </p:nvPr>
        </p:nvSpPr>
        <p:spPr>
          <a:xfrm>
            <a:off x="8140197" y="4824859"/>
            <a:ext cx="1584176" cy="521970"/>
          </a:xfrm>
          <a:prstGeom prst="rect">
            <a:avLst/>
          </a:prstGeom>
        </p:spPr>
        <p:txBody>
          <a:bodyPr wrap="square">
            <a:spAutoFit/>
          </a:bodyPr>
          <a:lstStyle/>
          <a:p>
            <a:r>
              <a:rPr lang="zh-CN" altLang="zh-CN" sz="1400" dirty="0">
                <a:solidFill>
                  <a:schemeClr val="lt1"/>
                </a:solidFill>
                <a:latin typeface="微软雅黑" panose="020B0503020204020204" pitchFamily="34" charset="-122"/>
                <a:ea typeface="微软雅黑" panose="020B0503020204020204" pitchFamily="34" charset="-122"/>
              </a:rPr>
              <a:t>《作业证》保存期为一年。</a:t>
            </a:r>
            <a:endParaRPr lang="zh-CN" altLang="zh-CN" sz="1400" dirty="0">
              <a:solidFill>
                <a:schemeClr val="lt1"/>
              </a:solidFill>
              <a:latin typeface="微软雅黑" panose="020B0503020204020204" pitchFamily="34" charset="-122"/>
              <a:ea typeface="微软雅黑" panose="020B0503020204020204" pitchFamily="34" charset="-122"/>
            </a:endParaRPr>
          </a:p>
        </p:txBody>
      </p:sp>
      <p:sp>
        <p:nvSpPr>
          <p:cNvPr id="44" name="矩形 43"/>
          <p:cNvSpPr/>
          <p:nvPr>
            <p:custDataLst>
              <p:tags r:id="rId30"/>
            </p:custDataLst>
          </p:nvPr>
        </p:nvSpPr>
        <p:spPr>
          <a:xfrm>
            <a:off x="1703512" y="294561"/>
            <a:ext cx="5228252" cy="521970"/>
          </a:xfrm>
          <a:prstGeom prst="rect">
            <a:avLst/>
          </a:prstGeom>
          <a:noFill/>
          <a:ln>
            <a:noFill/>
          </a:ln>
        </p:spPr>
        <p:txBody>
          <a:bodyPr wrap="square">
            <a:spAutoFit/>
          </a:bodyPr>
          <a:lstStyle/>
          <a:p>
            <a:r>
              <a:rPr lang="zh-CN" altLang="en-US" sz="2800" b="1" dirty="0">
                <a:solidFill>
                  <a:schemeClr val="dk1"/>
                </a:solidFill>
                <a:latin typeface="微软雅黑" panose="020B0503020204020204" pitchFamily="34" charset="-122"/>
                <a:ea typeface="微软雅黑" panose="020B0503020204020204" pitchFamily="34" charset="-122"/>
              </a:rPr>
              <a:t>动土作业安全规程</a:t>
            </a:r>
            <a:endParaRPr lang="zh-CN" altLang="en-US" sz="2800" b="1" dirty="0">
              <a:solidFill>
                <a:schemeClr val="dk1"/>
              </a:solidFill>
              <a:latin typeface="微软雅黑" panose="020B0503020204020204" pitchFamily="34" charset="-122"/>
              <a:ea typeface="微软雅黑" panose="020B0503020204020204" pitchFamily="34" charset="-122"/>
            </a:endParaRPr>
          </a:p>
        </p:txBody>
      </p:sp>
    </p:spTree>
    <p:custDataLst>
      <p:tags r:id="rId3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4774" y="-432103"/>
            <a:ext cx="3126501" cy="6447919"/>
          </a:xfrm>
          <a:prstGeom prst="rect">
            <a:avLst/>
          </a:prstGeom>
          <a:noFill/>
        </p:spPr>
        <p:txBody>
          <a:bodyPr wrap="square" rtlCol="0">
            <a:spAutoFit/>
          </a:bodyPr>
          <a:p>
            <a:r>
              <a:rPr lang="en-US" altLang="zh-CN" sz="41300" b="1" dirty="0">
                <a:solidFill>
                  <a:srgbClr val="FF0000"/>
                </a:solidFill>
                <a:latin typeface="GulimChe" panose="020B0609000101010101" pitchFamily="49" charset="-127"/>
                <a:ea typeface="GulimChe" panose="020B0609000101010101" pitchFamily="49" charset="-127"/>
              </a:rPr>
              <a:t>7</a:t>
            </a:r>
            <a:r>
              <a:rPr lang="en-US" altLang="zh-CN" sz="13800" b="1" dirty="0">
                <a:solidFill>
                  <a:srgbClr val="FF0000"/>
                </a:solidFill>
                <a:latin typeface="GulimChe" panose="020B0609000101010101" pitchFamily="49" charset="-127"/>
                <a:ea typeface="GulimChe" panose="020B0609000101010101" pitchFamily="49" charset="-127"/>
              </a:rPr>
              <a:t>.</a:t>
            </a:r>
            <a:endParaRPr lang="zh-CN" altLang="en-US" dirty="0">
              <a:solidFill>
                <a:srgbClr val="FF0000"/>
              </a:solidFill>
            </a:endParaRPr>
          </a:p>
        </p:txBody>
      </p:sp>
      <p:pic>
        <p:nvPicPr>
          <p:cNvPr id="10" name="图片 9"/>
          <p:cNvPicPr>
            <a:picLocks noChangeAspect="1"/>
          </p:cNvPicPr>
          <p:nvPr>
            <p:custDataLst>
              <p:tags r:id="rId1"/>
            </p:custDataLst>
          </p:nvPr>
        </p:nvPicPr>
        <p:blipFill>
          <a:blip r:embed="rId2"/>
          <a:stretch>
            <a:fillRect/>
          </a:stretch>
        </p:blipFill>
        <p:spPr>
          <a:xfrm>
            <a:off x="3596837" y="3551330"/>
            <a:ext cx="2499163" cy="1917977"/>
          </a:xfrm>
          <a:prstGeom prst="rect">
            <a:avLst/>
          </a:prstGeom>
        </p:spPr>
      </p:pic>
      <p:pic>
        <p:nvPicPr>
          <p:cNvPr id="12" name="图片 11"/>
          <p:cNvPicPr>
            <a:picLocks noChangeAspect="1"/>
          </p:cNvPicPr>
          <p:nvPr>
            <p:custDataLst>
              <p:tags r:id="rId3"/>
            </p:custDataLst>
          </p:nvPr>
        </p:nvPicPr>
        <p:blipFill>
          <a:blip r:embed="rId4"/>
          <a:stretch>
            <a:fillRect/>
          </a:stretch>
        </p:blipFill>
        <p:spPr>
          <a:xfrm>
            <a:off x="6161921" y="3551329"/>
            <a:ext cx="2499164" cy="1917977"/>
          </a:xfrm>
          <a:prstGeom prst="rect">
            <a:avLst/>
          </a:prstGeom>
        </p:spPr>
      </p:pic>
      <p:pic>
        <p:nvPicPr>
          <p:cNvPr id="13" name="图片 12"/>
          <p:cNvPicPr>
            <a:picLocks noChangeAspect="1"/>
          </p:cNvPicPr>
          <p:nvPr>
            <p:custDataLst>
              <p:tags r:id="rId5"/>
            </p:custDataLst>
          </p:nvPr>
        </p:nvPicPr>
        <p:blipFill>
          <a:blip r:embed="rId6"/>
          <a:stretch>
            <a:fillRect/>
          </a:stretch>
        </p:blipFill>
        <p:spPr>
          <a:xfrm>
            <a:off x="8727007" y="3551329"/>
            <a:ext cx="2499164" cy="1917977"/>
          </a:xfrm>
          <a:prstGeom prst="rect">
            <a:avLst/>
          </a:prstGeom>
        </p:spPr>
      </p:pic>
      <p:sp>
        <p:nvSpPr>
          <p:cNvPr id="345" name="Freeform 11"/>
          <p:cNvSpPr/>
          <p:nvPr>
            <p:custDataLst>
              <p:tags r:id="rId7"/>
            </p:custDataLst>
          </p:nvPr>
        </p:nvSpPr>
        <p:spPr>
          <a:xfrm>
            <a:off x="10946530" y="4872409"/>
            <a:ext cx="223206" cy="223210"/>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0000"/>
          </a:bodyPr>
          <a:p>
            <a:pPr algn="ctr"/>
            <a:endParaRPr lang="zh-CN" altLang="en-US">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8"/>
            </p:custDataLst>
          </p:nvPr>
        </p:nvSpPr>
        <p:spPr>
          <a:xfrm>
            <a:off x="2927372" y="1762379"/>
            <a:ext cx="223203" cy="222886"/>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40000"/>
          </a:bodyPr>
          <a:p>
            <a:pPr algn="r"/>
            <a:endParaRPr lang="zh-CN" altLang="en-US">
              <a:solidFill>
                <a:schemeClr val="lt1"/>
              </a:solidFill>
              <a:latin typeface="Arial" panose="020B0604020202020204" pitchFamily="34" charset="0"/>
              <a:ea typeface="微软雅黑" panose="020B0503020204020204" pitchFamily="34" charset="-122"/>
            </a:endParaRPr>
          </a:p>
        </p:txBody>
      </p:sp>
      <p:sp>
        <p:nvSpPr>
          <p:cNvPr id="14" name="标题 1"/>
          <p:cNvSpPr/>
          <p:nvPr>
            <p:custDataLst>
              <p:tags r:id="rId9"/>
            </p:custDataLst>
          </p:nvPr>
        </p:nvSpPr>
        <p:spPr>
          <a:xfrm>
            <a:off x="3025074" y="2090328"/>
            <a:ext cx="8043848" cy="2727188"/>
          </a:xfrm>
          <a:prstGeom prst="rect">
            <a:avLst/>
          </a:prstGeo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400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en-US" altLang="zh-CN" sz="4000" dirty="0">
                <a:solidFill>
                  <a:schemeClr val="dk1">
                    <a:lumMod val="85000"/>
                    <a:lumOff val="15000"/>
                  </a:schemeClr>
                </a:solidFill>
              </a:rPr>
              <a:t>断路作业安全规范</a:t>
            </a:r>
            <a:endParaRPr lang="en-US" altLang="zh-CN" sz="4000" dirty="0">
              <a:solidFill>
                <a:schemeClr val="dk1">
                  <a:lumMod val="85000"/>
                  <a:lumOff val="15000"/>
                </a:schemeClr>
              </a:solidFill>
            </a:endParaRPr>
          </a:p>
        </p:txBody>
      </p:sp>
    </p:spTree>
    <p:custDataLst>
      <p:tags r:id="rId10"/>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2" name="图片 1"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5" name="矩形 4"/>
          <p:cNvSpPr/>
          <p:nvPr>
            <p:custDataLst>
              <p:tags r:id="rId5"/>
            </p:custDataLst>
          </p:nvPr>
        </p:nvSpPr>
        <p:spPr>
          <a:xfrm>
            <a:off x="1703512" y="277488"/>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断路作业安全规范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
        <p:nvSpPr>
          <p:cNvPr id="6" name="矩形 5"/>
          <p:cNvSpPr/>
          <p:nvPr>
            <p:custDataLst>
              <p:tags r:id="rId6"/>
            </p:custDataLst>
          </p:nvPr>
        </p:nvSpPr>
        <p:spPr>
          <a:xfrm>
            <a:off x="685271" y="1001053"/>
            <a:ext cx="3063961"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一、</a:t>
            </a:r>
            <a:r>
              <a:rPr lang="zh-CN" altLang="en-US" sz="2000" dirty="0">
                <a:solidFill>
                  <a:schemeClr val="dk1"/>
                </a:solidFill>
                <a:latin typeface="微软雅黑" panose="020B0503020204020204" pitchFamily="34" charset="-122"/>
                <a:ea typeface="微软雅黑" panose="020B0503020204020204" pitchFamily="34" charset="-122"/>
              </a:rPr>
              <a:t>断路作业相关概念</a:t>
            </a:r>
            <a:endParaRPr lang="zh-CN" altLang="en-US" sz="2000" dirty="0">
              <a:solidFill>
                <a:schemeClr val="dk1"/>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custDataLst>
              <p:tags r:id="rId7"/>
            </p:custDataLst>
          </p:nvPr>
        </p:nvPicPr>
        <p:blipFill>
          <a:blip r:embed="rId8" cstate="print"/>
          <a:srcRect/>
          <a:stretch>
            <a:fillRect/>
          </a:stretch>
        </p:blipFill>
        <p:spPr bwMode="auto">
          <a:xfrm>
            <a:off x="4692378" y="2852937"/>
            <a:ext cx="2771775" cy="1800225"/>
          </a:xfrm>
          <a:prstGeom prst="rect">
            <a:avLst/>
          </a:prstGeom>
          <a:ln>
            <a:solidFill>
              <a:schemeClr val="accent1"/>
            </a:solidFill>
          </a:ln>
          <a:effectLst>
            <a:outerShdw blurRad="190500" algn="tl" rotWithShape="0">
              <a:srgbClr val="000000">
                <a:alpha val="70000"/>
              </a:srgbClr>
            </a:outerShdw>
          </a:effectLst>
        </p:spPr>
      </p:pic>
      <p:sp>
        <p:nvSpPr>
          <p:cNvPr id="12" name="矩形 11"/>
          <p:cNvSpPr/>
          <p:nvPr/>
        </p:nvSpPr>
        <p:spPr>
          <a:xfrm>
            <a:off x="3935760" y="1700808"/>
            <a:ext cx="4608512" cy="829945"/>
          </a:xfrm>
          <a:prstGeom prst="rect">
            <a:avLst/>
          </a:prstGeom>
        </p:spPr>
        <p:txBody>
          <a:bodyPr wrap="square">
            <a:spAutoFit/>
          </a:bodyPr>
          <a:lstStyle/>
          <a:p>
            <a:r>
              <a:rPr lang="zh-CN" altLang="zh-CN" sz="1600" dirty="0">
                <a:solidFill>
                  <a:schemeClr val="dk1"/>
                </a:solidFill>
                <a:latin typeface="微软雅黑" panose="020B0503020204020204" pitchFamily="34" charset="-122"/>
                <a:ea typeface="微软雅黑" panose="020B0503020204020204" pitchFamily="34" charset="-122"/>
              </a:rPr>
              <a:t>断路作业</a:t>
            </a:r>
            <a:r>
              <a:rPr lang="zh-CN" altLang="en-US" sz="1600" dirty="0">
                <a:solidFill>
                  <a:schemeClr val="dk1"/>
                </a:solidFill>
                <a:latin typeface="微软雅黑" panose="020B0503020204020204" pitchFamily="34" charset="-122"/>
                <a:ea typeface="微软雅黑" panose="020B0503020204020204" pitchFamily="34" charset="-122"/>
              </a:rPr>
              <a:t>：在化学品生产单位内交通主干道、交通次干道、交通支道与车间引道上进行工程施工、吊装吊运等各种影响正常交通的作业。</a:t>
            </a:r>
            <a:endParaRPr lang="zh-CN" altLang="en-US" sz="1600" dirty="0">
              <a:solidFill>
                <a:schemeClr val="dk1"/>
              </a:solidFill>
              <a:latin typeface="微软雅黑" panose="020B0503020204020204" pitchFamily="34" charset="-122"/>
              <a:ea typeface="微软雅黑" panose="020B0503020204020204" pitchFamily="34" charset="-122"/>
            </a:endParaRPr>
          </a:p>
        </p:txBody>
      </p:sp>
      <p:sp>
        <p:nvSpPr>
          <p:cNvPr id="13" name="矩形 12"/>
          <p:cNvSpPr/>
          <p:nvPr/>
        </p:nvSpPr>
        <p:spPr>
          <a:xfrm>
            <a:off x="2201568" y="3052118"/>
            <a:ext cx="2555776" cy="1814830"/>
          </a:xfrm>
          <a:prstGeom prst="rect">
            <a:avLst/>
          </a:prstGeom>
        </p:spPr>
        <p:txBody>
          <a:bodyPr wrap="square">
            <a:spAutoFit/>
          </a:bodyPr>
          <a:lstStyle/>
          <a:p>
            <a:r>
              <a:rPr lang="zh-CN" altLang="zh-CN" sz="1600" dirty="0">
                <a:solidFill>
                  <a:schemeClr val="dk1"/>
                </a:solidFill>
                <a:latin typeface="微软雅黑" panose="020B0503020204020204" pitchFamily="34" charset="-122"/>
                <a:ea typeface="微软雅黑" panose="020B0503020204020204" pitchFamily="34" charset="-122"/>
              </a:rPr>
              <a:t>断路申请单位</a:t>
            </a:r>
            <a:r>
              <a:rPr lang="zh-CN" altLang="en-US" sz="1600" dirty="0">
                <a:solidFill>
                  <a:schemeClr val="dk1"/>
                </a:solidFill>
                <a:latin typeface="微软雅黑" panose="020B0503020204020204" pitchFamily="34" charset="-122"/>
                <a:ea typeface="微软雅黑" panose="020B0503020204020204" pitchFamily="34" charset="-122"/>
              </a:rPr>
              <a:t>：</a:t>
            </a:r>
            <a:r>
              <a:rPr lang="zh-CN" altLang="zh-CN" sz="1600" dirty="0">
                <a:solidFill>
                  <a:schemeClr val="dk1"/>
                </a:solidFill>
                <a:latin typeface="微软雅黑" panose="020B0503020204020204" pitchFamily="34" charset="-122"/>
                <a:ea typeface="微软雅黑" panose="020B0503020204020204" pitchFamily="34" charset="-122"/>
              </a:rPr>
              <a:t>需要在化学品生产单位内交通主干道、交通次干道、交通支道与车间引道上进行各种影响正常交通作业的生产、维修、电力、通信等车间级单位。</a:t>
            </a:r>
            <a:endParaRPr lang="zh-CN" altLang="zh-CN" sz="1600" dirty="0">
              <a:solidFill>
                <a:schemeClr val="dk1"/>
              </a:solidFill>
              <a:latin typeface="微软雅黑" panose="020B0503020204020204" pitchFamily="34" charset="-122"/>
              <a:ea typeface="微软雅黑" panose="020B0503020204020204" pitchFamily="34" charset="-122"/>
            </a:endParaRPr>
          </a:p>
        </p:txBody>
      </p:sp>
      <p:sp>
        <p:nvSpPr>
          <p:cNvPr id="24" name="矩形 23"/>
          <p:cNvSpPr/>
          <p:nvPr/>
        </p:nvSpPr>
        <p:spPr>
          <a:xfrm>
            <a:off x="2927648" y="5085185"/>
            <a:ext cx="4077786" cy="1076325"/>
          </a:xfrm>
          <a:prstGeom prst="rect">
            <a:avLst/>
          </a:prstGeom>
        </p:spPr>
        <p:txBody>
          <a:bodyPr wrap="square">
            <a:spAutoFit/>
          </a:bodyPr>
          <a:lstStyle/>
          <a:p>
            <a:r>
              <a:rPr lang="zh-CN"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断路作业单位 </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按照断路申请单位要求，在化学品生产单位内交通主干道、交通次干道、交通支道与车间引道上进行各种影响正常交通作业的工程施工、吊装吊运等单位。</a:t>
            </a:r>
            <a:endParaRPr lang="zh-CN"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0" name="组合 29"/>
          <p:cNvGrpSpPr/>
          <p:nvPr/>
        </p:nvGrpSpPr>
        <p:grpSpPr>
          <a:xfrm>
            <a:off x="3359696" y="1700808"/>
            <a:ext cx="504056" cy="504056"/>
            <a:chOff x="827584" y="4941168"/>
            <a:chExt cx="504056" cy="504056"/>
          </a:xfrm>
        </p:grpSpPr>
        <p:grpSp>
          <p:nvGrpSpPr>
            <p:cNvPr id="28" name="组合 27"/>
            <p:cNvGrpSpPr/>
            <p:nvPr/>
          </p:nvGrpSpPr>
          <p:grpSpPr>
            <a:xfrm>
              <a:off x="827584" y="4941168"/>
              <a:ext cx="504056" cy="504056"/>
              <a:chOff x="827584" y="4941168"/>
              <a:chExt cx="504056" cy="504056"/>
            </a:xfrm>
          </p:grpSpPr>
          <p:sp>
            <p:nvSpPr>
              <p:cNvPr id="26" name="矩形 25"/>
              <p:cNvSpPr/>
              <p:nvPr>
                <p:custDataLst>
                  <p:tags r:id="rId9"/>
                </p:custDataLst>
              </p:nvPr>
            </p:nvSpPr>
            <p:spPr>
              <a:xfrm>
                <a:off x="827584" y="4941168"/>
                <a:ext cx="504056" cy="504056"/>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6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27" name="矩形 26"/>
              <p:cNvSpPr/>
              <p:nvPr>
                <p:custDataLst>
                  <p:tags r:id="rId10"/>
                </p:custDataLst>
              </p:nvPr>
            </p:nvSpPr>
            <p:spPr>
              <a:xfrm>
                <a:off x="929088" y="5042672"/>
                <a:ext cx="288032" cy="288032"/>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6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grpSp>
        <p:sp>
          <p:nvSpPr>
            <p:cNvPr id="29" name="TextBox 28"/>
            <p:cNvSpPr txBox="1"/>
            <p:nvPr/>
          </p:nvSpPr>
          <p:spPr>
            <a:xfrm>
              <a:off x="921846" y="5027924"/>
              <a:ext cx="307975" cy="337185"/>
            </a:xfrm>
            <a:prstGeom prst="rect">
              <a:avLst/>
            </a:prstGeom>
            <a:noFill/>
          </p:spPr>
          <p:txBody>
            <a:bodyPr wrap="none" rtlCol="0">
              <a:spAutoFit/>
            </a:bodyPr>
            <a:lstStyle/>
            <a:p>
              <a:r>
                <a:rPr lang="en-US" altLang="zh-CN" sz="1600" b="1" dirty="0">
                  <a:solidFill>
                    <a:srgbClr val="FF0000"/>
                  </a:solidFill>
                  <a:latin typeface="微软雅黑" panose="020B0503020204020204" pitchFamily="34" charset="-122"/>
                  <a:ea typeface="微软雅黑" panose="020B0503020204020204" pitchFamily="34" charset="-122"/>
                </a:rPr>
                <a:t>1</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703512" y="2996952"/>
            <a:ext cx="504056" cy="504056"/>
            <a:chOff x="827584" y="4941168"/>
            <a:chExt cx="504056" cy="504056"/>
          </a:xfrm>
        </p:grpSpPr>
        <p:grpSp>
          <p:nvGrpSpPr>
            <p:cNvPr id="32" name="组合 27"/>
            <p:cNvGrpSpPr/>
            <p:nvPr/>
          </p:nvGrpSpPr>
          <p:grpSpPr>
            <a:xfrm>
              <a:off x="827584" y="4941168"/>
              <a:ext cx="504056" cy="504056"/>
              <a:chOff x="827584" y="4941168"/>
              <a:chExt cx="504056" cy="504056"/>
            </a:xfrm>
          </p:grpSpPr>
          <p:sp>
            <p:nvSpPr>
              <p:cNvPr id="34" name="矩形 33"/>
              <p:cNvSpPr/>
              <p:nvPr>
                <p:custDataLst>
                  <p:tags r:id="rId11"/>
                </p:custDataLst>
              </p:nvPr>
            </p:nvSpPr>
            <p:spPr>
              <a:xfrm>
                <a:off x="827584" y="4941168"/>
                <a:ext cx="504056" cy="504056"/>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6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35" name="矩形 34"/>
              <p:cNvSpPr/>
              <p:nvPr>
                <p:custDataLst>
                  <p:tags r:id="rId12"/>
                </p:custDataLst>
              </p:nvPr>
            </p:nvSpPr>
            <p:spPr>
              <a:xfrm>
                <a:off x="929088" y="5042672"/>
                <a:ext cx="288032" cy="288032"/>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6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grpSp>
        <p:sp>
          <p:nvSpPr>
            <p:cNvPr id="33" name="TextBox 32"/>
            <p:cNvSpPr txBox="1"/>
            <p:nvPr/>
          </p:nvSpPr>
          <p:spPr>
            <a:xfrm>
              <a:off x="921846" y="5027924"/>
              <a:ext cx="307975" cy="337185"/>
            </a:xfrm>
            <a:prstGeom prst="rect">
              <a:avLst/>
            </a:prstGeom>
            <a:noFill/>
          </p:spPr>
          <p:txBody>
            <a:bodyPr wrap="none" rtlCol="0">
              <a:spAutoFit/>
            </a:bodyPr>
            <a:lstStyle/>
            <a:p>
              <a:r>
                <a:rPr lang="en-US" altLang="zh-CN" sz="1600" b="1" dirty="0">
                  <a:solidFill>
                    <a:srgbClr val="FF0000"/>
                  </a:solidFill>
                  <a:latin typeface="微软雅黑" panose="020B0503020204020204" pitchFamily="34" charset="-122"/>
                  <a:ea typeface="微软雅黑" panose="020B0503020204020204" pitchFamily="34" charset="-122"/>
                </a:rPr>
                <a:t>2</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2351584" y="5085184"/>
            <a:ext cx="504056" cy="504056"/>
            <a:chOff x="827584" y="4941168"/>
            <a:chExt cx="504056" cy="504056"/>
          </a:xfrm>
        </p:grpSpPr>
        <p:grpSp>
          <p:nvGrpSpPr>
            <p:cNvPr id="37" name="组合 27"/>
            <p:cNvGrpSpPr/>
            <p:nvPr/>
          </p:nvGrpSpPr>
          <p:grpSpPr>
            <a:xfrm>
              <a:off x="827584" y="4941168"/>
              <a:ext cx="504056" cy="504056"/>
              <a:chOff x="827584" y="4941168"/>
              <a:chExt cx="504056" cy="504056"/>
            </a:xfrm>
          </p:grpSpPr>
          <p:sp>
            <p:nvSpPr>
              <p:cNvPr id="39" name="矩形 38"/>
              <p:cNvSpPr/>
              <p:nvPr>
                <p:custDataLst>
                  <p:tags r:id="rId13"/>
                </p:custDataLst>
              </p:nvPr>
            </p:nvSpPr>
            <p:spPr>
              <a:xfrm>
                <a:off x="827584" y="4941168"/>
                <a:ext cx="504056" cy="504056"/>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6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40" name="矩形 39"/>
              <p:cNvSpPr/>
              <p:nvPr>
                <p:custDataLst>
                  <p:tags r:id="rId14"/>
                </p:custDataLst>
              </p:nvPr>
            </p:nvSpPr>
            <p:spPr>
              <a:xfrm>
                <a:off x="929088" y="5042672"/>
                <a:ext cx="288032" cy="288032"/>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6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grpSp>
        <p:sp>
          <p:nvSpPr>
            <p:cNvPr id="38" name="TextBox 37"/>
            <p:cNvSpPr txBox="1"/>
            <p:nvPr/>
          </p:nvSpPr>
          <p:spPr>
            <a:xfrm>
              <a:off x="921846" y="5027924"/>
              <a:ext cx="307975" cy="337185"/>
            </a:xfrm>
            <a:prstGeom prst="rect">
              <a:avLst/>
            </a:prstGeom>
            <a:noFill/>
          </p:spPr>
          <p:txBody>
            <a:bodyPr wrap="none" rtlCol="0">
              <a:spAutoFit/>
            </a:bodyPr>
            <a:lstStyle/>
            <a:p>
              <a:r>
                <a:rPr lang="en-US" altLang="zh-CN" sz="1600" b="1" dirty="0">
                  <a:solidFill>
                    <a:srgbClr val="FF0000"/>
                  </a:solidFill>
                  <a:latin typeface="微软雅黑" panose="020B0503020204020204" pitchFamily="34" charset="-122"/>
                  <a:ea typeface="微软雅黑" panose="020B0503020204020204" pitchFamily="34" charset="-122"/>
                </a:rPr>
                <a:t>3</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7032104" y="5085184"/>
            <a:ext cx="504056" cy="504056"/>
            <a:chOff x="827584" y="4941168"/>
            <a:chExt cx="504056" cy="504056"/>
          </a:xfrm>
        </p:grpSpPr>
        <p:grpSp>
          <p:nvGrpSpPr>
            <p:cNvPr id="42" name="组合 27"/>
            <p:cNvGrpSpPr/>
            <p:nvPr/>
          </p:nvGrpSpPr>
          <p:grpSpPr>
            <a:xfrm>
              <a:off x="827584" y="4941168"/>
              <a:ext cx="504056" cy="504056"/>
              <a:chOff x="827584" y="4941168"/>
              <a:chExt cx="504056" cy="504056"/>
            </a:xfrm>
          </p:grpSpPr>
          <p:sp>
            <p:nvSpPr>
              <p:cNvPr id="44" name="矩形 43"/>
              <p:cNvSpPr/>
              <p:nvPr>
                <p:custDataLst>
                  <p:tags r:id="rId15"/>
                </p:custDataLst>
              </p:nvPr>
            </p:nvSpPr>
            <p:spPr>
              <a:xfrm>
                <a:off x="827584" y="4941168"/>
                <a:ext cx="504056" cy="504056"/>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6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45" name="矩形 44"/>
              <p:cNvSpPr/>
              <p:nvPr>
                <p:custDataLst>
                  <p:tags r:id="rId16"/>
                </p:custDataLst>
              </p:nvPr>
            </p:nvSpPr>
            <p:spPr>
              <a:xfrm>
                <a:off x="929088" y="5042672"/>
                <a:ext cx="288032" cy="288032"/>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6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grpSp>
        <p:sp>
          <p:nvSpPr>
            <p:cNvPr id="43" name="TextBox 42"/>
            <p:cNvSpPr txBox="1"/>
            <p:nvPr/>
          </p:nvSpPr>
          <p:spPr>
            <a:xfrm>
              <a:off x="921846" y="5027924"/>
              <a:ext cx="307975" cy="337185"/>
            </a:xfrm>
            <a:prstGeom prst="rect">
              <a:avLst/>
            </a:prstGeom>
            <a:noFill/>
          </p:spPr>
          <p:txBody>
            <a:bodyPr wrap="none" rtlCol="0">
              <a:spAutoFit/>
            </a:bodyPr>
            <a:lstStyle/>
            <a:p>
              <a:r>
                <a:rPr lang="en-US" altLang="zh-CN" sz="1600" b="1" dirty="0">
                  <a:solidFill>
                    <a:srgbClr val="FF0000"/>
                  </a:solidFill>
                  <a:latin typeface="微软雅黑" panose="020B0503020204020204" pitchFamily="34" charset="-122"/>
                  <a:ea typeface="微软雅黑" panose="020B0503020204020204" pitchFamily="34" charset="-122"/>
                </a:rPr>
                <a:t>4</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grpSp>
      <p:sp>
        <p:nvSpPr>
          <p:cNvPr id="46" name="矩形 45"/>
          <p:cNvSpPr/>
          <p:nvPr/>
        </p:nvSpPr>
        <p:spPr>
          <a:xfrm>
            <a:off x="7608168" y="5085184"/>
            <a:ext cx="2736304" cy="829945"/>
          </a:xfrm>
          <a:prstGeom prst="rect">
            <a:avLst/>
          </a:prstGeom>
        </p:spPr>
        <p:txBody>
          <a:bodyPr wrap="square">
            <a:spAutoFit/>
          </a:bodyPr>
          <a:lstStyle/>
          <a:p>
            <a:r>
              <a:rPr lang="zh-CN" altLang="zh-CN" sz="1600" dirty="0">
                <a:solidFill>
                  <a:schemeClr val="dk1"/>
                </a:solidFill>
                <a:latin typeface="微软雅黑" panose="020B0503020204020204" pitchFamily="34" charset="-122"/>
                <a:ea typeface="微软雅黑" panose="020B0503020204020204" pitchFamily="34" charset="-122"/>
              </a:rPr>
              <a:t>道路作业警示灯</a:t>
            </a:r>
            <a:r>
              <a:rPr lang="zh-CN" altLang="en-US" sz="1600" dirty="0">
                <a:solidFill>
                  <a:schemeClr val="dk1"/>
                </a:solidFill>
                <a:latin typeface="微软雅黑" panose="020B0503020204020204" pitchFamily="34" charset="-122"/>
                <a:ea typeface="微软雅黑" panose="020B0503020204020204" pitchFamily="34" charset="-122"/>
              </a:rPr>
              <a:t>：</a:t>
            </a:r>
            <a:r>
              <a:rPr lang="zh-CN" altLang="zh-CN" sz="1600" dirty="0">
                <a:solidFill>
                  <a:schemeClr val="dk1"/>
                </a:solidFill>
                <a:latin typeface="微软雅黑" panose="020B0503020204020204" pitchFamily="34" charset="-122"/>
                <a:ea typeface="微软雅黑" panose="020B0503020204020204" pitchFamily="34" charset="-122"/>
              </a:rPr>
              <a:t>设置在作业路段周围以告示道路使用者注意交通安全的灯光装置。</a:t>
            </a:r>
            <a:endParaRPr lang="zh-CN" altLang="zh-CN" sz="1600" dirty="0">
              <a:solidFill>
                <a:schemeClr val="dk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7752184" y="2852936"/>
            <a:ext cx="504056" cy="504056"/>
            <a:chOff x="827584" y="4941168"/>
            <a:chExt cx="504056" cy="504056"/>
          </a:xfrm>
        </p:grpSpPr>
        <p:grpSp>
          <p:nvGrpSpPr>
            <p:cNvPr id="48" name="组合 27"/>
            <p:cNvGrpSpPr/>
            <p:nvPr/>
          </p:nvGrpSpPr>
          <p:grpSpPr>
            <a:xfrm>
              <a:off x="827584" y="4941168"/>
              <a:ext cx="504056" cy="504056"/>
              <a:chOff x="827584" y="4941168"/>
              <a:chExt cx="504056" cy="504056"/>
            </a:xfrm>
          </p:grpSpPr>
          <p:sp>
            <p:nvSpPr>
              <p:cNvPr id="50" name="矩形 49"/>
              <p:cNvSpPr/>
              <p:nvPr>
                <p:custDataLst>
                  <p:tags r:id="rId17"/>
                </p:custDataLst>
              </p:nvPr>
            </p:nvSpPr>
            <p:spPr>
              <a:xfrm>
                <a:off x="827584" y="4941168"/>
                <a:ext cx="504056" cy="504056"/>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6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51" name="矩形 50"/>
              <p:cNvSpPr/>
              <p:nvPr>
                <p:custDataLst>
                  <p:tags r:id="rId18"/>
                </p:custDataLst>
              </p:nvPr>
            </p:nvSpPr>
            <p:spPr>
              <a:xfrm>
                <a:off x="929088" y="5042672"/>
                <a:ext cx="288032" cy="288032"/>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6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grpSp>
        <p:sp>
          <p:nvSpPr>
            <p:cNvPr id="49" name="TextBox 48"/>
            <p:cNvSpPr txBox="1"/>
            <p:nvPr/>
          </p:nvSpPr>
          <p:spPr>
            <a:xfrm>
              <a:off x="921846" y="5027924"/>
              <a:ext cx="307975" cy="337185"/>
            </a:xfrm>
            <a:prstGeom prst="rect">
              <a:avLst/>
            </a:prstGeom>
            <a:noFill/>
          </p:spPr>
          <p:txBody>
            <a:bodyPr wrap="none" rtlCol="0">
              <a:spAutoFit/>
            </a:bodyPr>
            <a:lstStyle/>
            <a:p>
              <a:r>
                <a:rPr lang="en-US" altLang="zh-CN" sz="1600" b="1" dirty="0">
                  <a:solidFill>
                    <a:srgbClr val="FF0000"/>
                  </a:solidFill>
                  <a:latin typeface="微软雅黑" panose="020B0503020204020204" pitchFamily="34" charset="-122"/>
                  <a:ea typeface="微软雅黑" panose="020B0503020204020204" pitchFamily="34" charset="-122"/>
                </a:rPr>
                <a:t>5</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grpSp>
      <p:sp>
        <p:nvSpPr>
          <p:cNvPr id="52" name="矩形 51"/>
          <p:cNvSpPr/>
          <p:nvPr/>
        </p:nvSpPr>
        <p:spPr>
          <a:xfrm>
            <a:off x="8328248" y="2834934"/>
            <a:ext cx="2304256" cy="1076325"/>
          </a:xfrm>
          <a:prstGeom prst="rect">
            <a:avLst/>
          </a:prstGeom>
        </p:spPr>
        <p:txBody>
          <a:bodyPr wrap="square">
            <a:spAutoFit/>
          </a:bodyPr>
          <a:lstStyle/>
          <a:p>
            <a:r>
              <a:rPr lang="zh-CN"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作业区 </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为保障道路作业现场的交通安全而用路栏、锥形交通路标等围起来的区域。</a:t>
            </a:r>
            <a:endParaRPr lang="zh-CN"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9"/>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custDataLst>
              <p:tags r:id="rId5"/>
            </p:custDataLst>
          </p:nvPr>
        </p:nvSpPr>
        <p:spPr>
          <a:xfrm>
            <a:off x="657663" y="1016516"/>
            <a:ext cx="3855613"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二、</a:t>
            </a:r>
            <a:r>
              <a:rPr lang="zh-CN" altLang="en-US" sz="2000" dirty="0">
                <a:solidFill>
                  <a:schemeClr val="dk1"/>
                </a:solidFill>
                <a:latin typeface="微软雅黑" panose="020B0503020204020204" pitchFamily="34" charset="-122"/>
                <a:ea typeface="微软雅黑" panose="020B0503020204020204" pitchFamily="34" charset="-122"/>
              </a:rPr>
              <a:t>断路作业安全操作要求</a:t>
            </a:r>
            <a:endParaRPr lang="zh-CN" altLang="en-US" sz="2000" dirty="0">
              <a:solidFill>
                <a:schemeClr val="dk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340429" y="1772816"/>
            <a:ext cx="504056" cy="504056"/>
            <a:chOff x="827584" y="4941168"/>
            <a:chExt cx="504056" cy="504056"/>
          </a:xfrm>
        </p:grpSpPr>
        <p:grpSp>
          <p:nvGrpSpPr>
            <p:cNvPr id="8" name="组合 27"/>
            <p:cNvGrpSpPr/>
            <p:nvPr/>
          </p:nvGrpSpPr>
          <p:grpSpPr>
            <a:xfrm>
              <a:off x="827584" y="4941168"/>
              <a:ext cx="504056" cy="504056"/>
              <a:chOff x="827584" y="4941168"/>
              <a:chExt cx="504056" cy="504056"/>
            </a:xfrm>
          </p:grpSpPr>
          <p:sp>
            <p:nvSpPr>
              <p:cNvPr id="10" name="矩形 9"/>
              <p:cNvSpPr/>
              <p:nvPr>
                <p:custDataLst>
                  <p:tags r:id="rId6"/>
                </p:custDataLst>
              </p:nvPr>
            </p:nvSpPr>
            <p:spPr>
              <a:xfrm>
                <a:off x="827584" y="4941168"/>
                <a:ext cx="504056" cy="504056"/>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0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11" name="矩形 10"/>
              <p:cNvSpPr/>
              <p:nvPr>
                <p:custDataLst>
                  <p:tags r:id="rId7"/>
                </p:custDataLst>
              </p:nvPr>
            </p:nvSpPr>
            <p:spPr>
              <a:xfrm>
                <a:off x="929088" y="5042672"/>
                <a:ext cx="288032" cy="288032"/>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0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grpSp>
        <p:sp>
          <p:nvSpPr>
            <p:cNvPr id="9" name="TextBox 8"/>
            <p:cNvSpPr txBox="1"/>
            <p:nvPr/>
          </p:nvSpPr>
          <p:spPr>
            <a:xfrm>
              <a:off x="921846" y="5027924"/>
              <a:ext cx="339725" cy="398780"/>
            </a:xfrm>
            <a:prstGeom prst="rect">
              <a:avLst/>
            </a:prstGeom>
            <a:noFill/>
          </p:spPr>
          <p:txBody>
            <a:bodyPr wrap="none" rtlCol="0">
              <a:spAutoFit/>
            </a:bodyPr>
            <a:lstStyle/>
            <a:p>
              <a:r>
                <a:rPr lang="en-US" altLang="zh-CN" sz="2000" b="1" dirty="0">
                  <a:solidFill>
                    <a:srgbClr val="FF0000"/>
                  </a:solidFill>
                  <a:latin typeface="微软雅黑" panose="020B0503020204020204" pitchFamily="34" charset="-122"/>
                  <a:ea typeface="微软雅黑" panose="020B0503020204020204" pitchFamily="34" charset="-122"/>
                </a:rPr>
                <a:t>1</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grpSp>
      <p:sp>
        <p:nvSpPr>
          <p:cNvPr id="12" name="矩形 11"/>
          <p:cNvSpPr/>
          <p:nvPr>
            <p:custDataLst>
              <p:tags r:id="rId8"/>
            </p:custDataLst>
          </p:nvPr>
        </p:nvSpPr>
        <p:spPr>
          <a:xfrm>
            <a:off x="1953005" y="1772817"/>
            <a:ext cx="8870616" cy="398780"/>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进行断路作业应制定周密的安全措施，并办理《断路安全作业证》，方可作业。</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13" name="矩形 12"/>
          <p:cNvSpPr/>
          <p:nvPr>
            <p:custDataLst>
              <p:tags r:id="rId9"/>
            </p:custDataLst>
          </p:nvPr>
        </p:nvSpPr>
        <p:spPr>
          <a:xfrm>
            <a:off x="1916493" y="2790680"/>
            <a:ext cx="4500880" cy="398780"/>
          </a:xfrm>
          <a:prstGeom prst="rect">
            <a:avLst/>
          </a:prstGeom>
        </p:spPr>
        <p:txBody>
          <a:bodyPr wrap="non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《作业证》由断路申请单位负责办理。</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14" name="矩形 13"/>
          <p:cNvSpPr/>
          <p:nvPr>
            <p:custDataLst>
              <p:tags r:id="rId10"/>
            </p:custDataLst>
          </p:nvPr>
        </p:nvSpPr>
        <p:spPr>
          <a:xfrm>
            <a:off x="2048371" y="3645025"/>
            <a:ext cx="3992880" cy="398780"/>
          </a:xfrm>
          <a:prstGeom prst="rect">
            <a:avLst/>
          </a:prstGeom>
        </p:spPr>
        <p:txBody>
          <a:bodyPr wrap="non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断路申请单位负责管理作业现场。</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15" name="矩形 14"/>
          <p:cNvSpPr/>
          <p:nvPr>
            <p:custDataLst>
              <p:tags r:id="rId11"/>
            </p:custDataLst>
          </p:nvPr>
        </p:nvSpPr>
        <p:spPr>
          <a:xfrm>
            <a:off x="1944256" y="4384608"/>
            <a:ext cx="9139423" cy="1014730"/>
          </a:xfrm>
          <a:prstGeom prst="rect">
            <a:avLst/>
          </a:prstGeom>
        </p:spPr>
        <p:txBody>
          <a:bodyPr wrap="square">
            <a:spAutoFit/>
          </a:bodyPr>
          <a:lstStyle/>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rPr>
              <a:t>《作业证》申请单位应由相关部门会签。审批部门在审批《作业证》后，应立即填写《断路作业通知单》，并书面通知相关部门。</a:t>
            </a:r>
            <a:endParaRPr lang="zh-CN" altLang="zh-CN" sz="2000" dirty="0">
              <a:solidFill>
                <a:schemeClr val="dk1"/>
              </a:solidFill>
              <a:latin typeface="微软雅黑" panose="020B0503020204020204" pitchFamily="34" charset="-122"/>
              <a:ea typeface="微软雅黑" panose="020B0503020204020204" pitchFamily="34" charset="-122"/>
            </a:endParaRPr>
          </a:p>
        </p:txBody>
      </p:sp>
      <p:sp>
        <p:nvSpPr>
          <p:cNvPr id="16" name="矩形 15"/>
          <p:cNvSpPr/>
          <p:nvPr>
            <p:custDataLst>
              <p:tags r:id="rId12"/>
            </p:custDataLst>
          </p:nvPr>
        </p:nvSpPr>
        <p:spPr>
          <a:xfrm>
            <a:off x="2025013" y="5404445"/>
            <a:ext cx="8798608" cy="706755"/>
          </a:xfrm>
          <a:prstGeom prst="rect">
            <a:avLst/>
          </a:prstGeom>
        </p:spPr>
        <p:txBody>
          <a:bodyPr wrap="square">
            <a:spAutoFit/>
          </a:bodyPr>
          <a:lstStyle/>
          <a:p>
            <a:r>
              <a:rPr lang="zh-CN" altLang="zh-CN" sz="2000" dirty="0">
                <a:solidFill>
                  <a:schemeClr val="dk1"/>
                </a:solidFill>
                <a:latin typeface="微软雅黑" panose="020B0503020204020204" pitchFamily="34" charset="-122"/>
                <a:ea typeface="微软雅黑" panose="020B0503020204020204" pitchFamily="34" charset="-122"/>
              </a:rPr>
              <a:t>在《作业证》规定的时间内未完成断路作业时，由断路申请单位重新办理《作业证》。</a:t>
            </a:r>
            <a:endParaRPr lang="zh-CN" altLang="zh-CN" sz="2000" dirty="0">
              <a:solidFill>
                <a:schemeClr val="dk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340429" y="2708920"/>
            <a:ext cx="504056" cy="504056"/>
            <a:chOff x="827584" y="4941168"/>
            <a:chExt cx="504056" cy="504056"/>
          </a:xfrm>
        </p:grpSpPr>
        <p:grpSp>
          <p:nvGrpSpPr>
            <p:cNvPr id="18" name="组合 27"/>
            <p:cNvGrpSpPr/>
            <p:nvPr/>
          </p:nvGrpSpPr>
          <p:grpSpPr>
            <a:xfrm>
              <a:off x="827584" y="4941168"/>
              <a:ext cx="504056" cy="504056"/>
              <a:chOff x="827584" y="4941168"/>
              <a:chExt cx="504056" cy="504056"/>
            </a:xfrm>
          </p:grpSpPr>
          <p:sp>
            <p:nvSpPr>
              <p:cNvPr id="20" name="矩形 19"/>
              <p:cNvSpPr/>
              <p:nvPr>
                <p:custDataLst>
                  <p:tags r:id="rId13"/>
                </p:custDataLst>
              </p:nvPr>
            </p:nvSpPr>
            <p:spPr>
              <a:xfrm>
                <a:off x="827584" y="4941168"/>
                <a:ext cx="504056" cy="504056"/>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0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21" name="矩形 20"/>
              <p:cNvSpPr/>
              <p:nvPr>
                <p:custDataLst>
                  <p:tags r:id="rId14"/>
                </p:custDataLst>
              </p:nvPr>
            </p:nvSpPr>
            <p:spPr>
              <a:xfrm>
                <a:off x="929088" y="5042672"/>
                <a:ext cx="288032" cy="288032"/>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0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grpSp>
        <p:sp>
          <p:nvSpPr>
            <p:cNvPr id="19" name="TextBox 18"/>
            <p:cNvSpPr txBox="1"/>
            <p:nvPr/>
          </p:nvSpPr>
          <p:spPr>
            <a:xfrm>
              <a:off x="921846" y="5027924"/>
              <a:ext cx="339725" cy="398780"/>
            </a:xfrm>
            <a:prstGeom prst="rect">
              <a:avLst/>
            </a:prstGeom>
            <a:noFill/>
          </p:spPr>
          <p:txBody>
            <a:bodyPr wrap="none" rtlCol="0">
              <a:spAutoFit/>
            </a:bodyPr>
            <a:lstStyle/>
            <a:p>
              <a:r>
                <a:rPr lang="en-US" altLang="zh-CN" sz="2000" b="1" dirty="0">
                  <a:solidFill>
                    <a:srgbClr val="FF0000"/>
                  </a:solidFill>
                  <a:latin typeface="微软雅黑" panose="020B0503020204020204" pitchFamily="34" charset="-122"/>
                  <a:ea typeface="微软雅黑" panose="020B0503020204020204" pitchFamily="34" charset="-122"/>
                </a:rPr>
                <a:t>2</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338697" y="3539728"/>
            <a:ext cx="504056" cy="504056"/>
            <a:chOff x="827584" y="4941168"/>
            <a:chExt cx="504056" cy="504056"/>
          </a:xfrm>
        </p:grpSpPr>
        <p:grpSp>
          <p:nvGrpSpPr>
            <p:cNvPr id="23" name="组合 27"/>
            <p:cNvGrpSpPr/>
            <p:nvPr/>
          </p:nvGrpSpPr>
          <p:grpSpPr>
            <a:xfrm>
              <a:off x="827584" y="4941168"/>
              <a:ext cx="504056" cy="504056"/>
              <a:chOff x="827584" y="4941168"/>
              <a:chExt cx="504056" cy="504056"/>
            </a:xfrm>
          </p:grpSpPr>
          <p:sp>
            <p:nvSpPr>
              <p:cNvPr id="25" name="矩形 24"/>
              <p:cNvSpPr/>
              <p:nvPr>
                <p:custDataLst>
                  <p:tags r:id="rId15"/>
                </p:custDataLst>
              </p:nvPr>
            </p:nvSpPr>
            <p:spPr>
              <a:xfrm>
                <a:off x="827584" y="4941168"/>
                <a:ext cx="504056" cy="504056"/>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0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26" name="矩形 25"/>
              <p:cNvSpPr/>
              <p:nvPr>
                <p:custDataLst>
                  <p:tags r:id="rId16"/>
                </p:custDataLst>
              </p:nvPr>
            </p:nvSpPr>
            <p:spPr>
              <a:xfrm>
                <a:off x="929088" y="5042672"/>
                <a:ext cx="288032" cy="288032"/>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0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grpSp>
        <p:sp>
          <p:nvSpPr>
            <p:cNvPr id="24" name="TextBox 23"/>
            <p:cNvSpPr txBox="1"/>
            <p:nvPr/>
          </p:nvSpPr>
          <p:spPr>
            <a:xfrm>
              <a:off x="921846" y="5027924"/>
              <a:ext cx="339725" cy="398780"/>
            </a:xfrm>
            <a:prstGeom prst="rect">
              <a:avLst/>
            </a:prstGeom>
            <a:noFill/>
          </p:spPr>
          <p:txBody>
            <a:bodyPr wrap="none" rtlCol="0">
              <a:spAutoFit/>
            </a:bodyPr>
            <a:lstStyle/>
            <a:p>
              <a:r>
                <a:rPr lang="en-US" altLang="zh-CN" sz="2000" b="1" dirty="0">
                  <a:solidFill>
                    <a:srgbClr val="FF0000"/>
                  </a:solidFill>
                  <a:latin typeface="微软雅黑" panose="020B0503020204020204" pitchFamily="34" charset="-122"/>
                  <a:ea typeface="微软雅黑" panose="020B0503020204020204" pitchFamily="34" charset="-122"/>
                </a:rPr>
                <a:t>3</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340429" y="4365104"/>
            <a:ext cx="504056" cy="504056"/>
            <a:chOff x="827584" y="4941168"/>
            <a:chExt cx="504056" cy="504056"/>
          </a:xfrm>
        </p:grpSpPr>
        <p:grpSp>
          <p:nvGrpSpPr>
            <p:cNvPr id="28" name="组合 27"/>
            <p:cNvGrpSpPr/>
            <p:nvPr/>
          </p:nvGrpSpPr>
          <p:grpSpPr>
            <a:xfrm>
              <a:off x="827584" y="4941168"/>
              <a:ext cx="504056" cy="504056"/>
              <a:chOff x="827584" y="4941168"/>
              <a:chExt cx="504056" cy="504056"/>
            </a:xfrm>
          </p:grpSpPr>
          <p:sp>
            <p:nvSpPr>
              <p:cNvPr id="30" name="矩形 29"/>
              <p:cNvSpPr/>
              <p:nvPr>
                <p:custDataLst>
                  <p:tags r:id="rId17"/>
                </p:custDataLst>
              </p:nvPr>
            </p:nvSpPr>
            <p:spPr>
              <a:xfrm>
                <a:off x="827584" y="4941168"/>
                <a:ext cx="504056" cy="504056"/>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0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31" name="矩形 30"/>
              <p:cNvSpPr/>
              <p:nvPr>
                <p:custDataLst>
                  <p:tags r:id="rId18"/>
                </p:custDataLst>
              </p:nvPr>
            </p:nvSpPr>
            <p:spPr>
              <a:xfrm>
                <a:off x="929088" y="5042672"/>
                <a:ext cx="288032" cy="288032"/>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0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grpSp>
        <p:sp>
          <p:nvSpPr>
            <p:cNvPr id="29" name="TextBox 28"/>
            <p:cNvSpPr txBox="1"/>
            <p:nvPr/>
          </p:nvSpPr>
          <p:spPr>
            <a:xfrm>
              <a:off x="921846" y="5027924"/>
              <a:ext cx="339725" cy="398780"/>
            </a:xfrm>
            <a:prstGeom prst="rect">
              <a:avLst/>
            </a:prstGeom>
            <a:noFill/>
          </p:spPr>
          <p:txBody>
            <a:bodyPr wrap="none" rtlCol="0">
              <a:spAutoFit/>
            </a:bodyPr>
            <a:lstStyle/>
            <a:p>
              <a:r>
                <a:rPr lang="en-US" altLang="zh-CN" sz="2000" b="1" dirty="0">
                  <a:solidFill>
                    <a:srgbClr val="FF0000"/>
                  </a:solidFill>
                  <a:latin typeface="微软雅黑" panose="020B0503020204020204" pitchFamily="34" charset="-122"/>
                  <a:ea typeface="微软雅黑" panose="020B0503020204020204" pitchFamily="34" charset="-122"/>
                </a:rPr>
                <a:t>4</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340429" y="5301208"/>
            <a:ext cx="504056" cy="504056"/>
            <a:chOff x="827584" y="4941168"/>
            <a:chExt cx="504056" cy="504056"/>
          </a:xfrm>
        </p:grpSpPr>
        <p:grpSp>
          <p:nvGrpSpPr>
            <p:cNvPr id="33" name="组合 27"/>
            <p:cNvGrpSpPr/>
            <p:nvPr/>
          </p:nvGrpSpPr>
          <p:grpSpPr>
            <a:xfrm>
              <a:off x="827584" y="4941168"/>
              <a:ext cx="504056" cy="504056"/>
              <a:chOff x="827584" y="4941168"/>
              <a:chExt cx="504056" cy="504056"/>
            </a:xfrm>
          </p:grpSpPr>
          <p:sp>
            <p:nvSpPr>
              <p:cNvPr id="35" name="矩形 34"/>
              <p:cNvSpPr/>
              <p:nvPr>
                <p:custDataLst>
                  <p:tags r:id="rId19"/>
                </p:custDataLst>
              </p:nvPr>
            </p:nvSpPr>
            <p:spPr>
              <a:xfrm>
                <a:off x="827584" y="4941168"/>
                <a:ext cx="504056" cy="504056"/>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0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36" name="矩形 35"/>
              <p:cNvSpPr/>
              <p:nvPr>
                <p:custDataLst>
                  <p:tags r:id="rId20"/>
                </p:custDataLst>
              </p:nvPr>
            </p:nvSpPr>
            <p:spPr>
              <a:xfrm>
                <a:off x="929088" y="5042672"/>
                <a:ext cx="288032" cy="288032"/>
              </a:xfrm>
              <a:prstGeom prst="rect">
                <a:avLst/>
              </a:prstGeom>
              <a:solidFill>
                <a:schemeClr val="lt1"/>
              </a:solidFill>
              <a:ln>
                <a:solidFill>
                  <a:schemeClr val="lt1"/>
                </a:solidFill>
              </a:ln>
              <a:effectLst>
                <a:outerShdw blurRad="127000" dist="50800" dir="9480000" sx="96000" sy="96000" rotWithShape="0">
                  <a:srgbClr val="000000">
                    <a:alpha val="97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2000">
                  <a:ln w="18415" cmpd="sng">
                    <a:solidFill>
                      <a:srgbClr val="FFFFFF"/>
                    </a:solidFill>
                    <a:prstDash val="solid"/>
                  </a:ln>
                  <a:solidFill>
                    <a:srgbClr val="FF0000"/>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grpSp>
        <p:sp>
          <p:nvSpPr>
            <p:cNvPr id="34" name="TextBox 33"/>
            <p:cNvSpPr txBox="1"/>
            <p:nvPr/>
          </p:nvSpPr>
          <p:spPr>
            <a:xfrm>
              <a:off x="921846" y="5027924"/>
              <a:ext cx="339725" cy="398780"/>
            </a:xfrm>
            <a:prstGeom prst="rect">
              <a:avLst/>
            </a:prstGeom>
            <a:noFill/>
          </p:spPr>
          <p:txBody>
            <a:bodyPr wrap="none" rtlCol="0">
              <a:spAutoFit/>
            </a:bodyPr>
            <a:lstStyle/>
            <a:p>
              <a:r>
                <a:rPr lang="en-US" altLang="zh-CN" sz="2000" b="1" dirty="0">
                  <a:solidFill>
                    <a:srgbClr val="FF0000"/>
                  </a:solidFill>
                  <a:latin typeface="微软雅黑" panose="020B0503020204020204" pitchFamily="34" charset="-122"/>
                  <a:ea typeface="微软雅黑" panose="020B0503020204020204" pitchFamily="34" charset="-122"/>
                </a:rPr>
                <a:t>5</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grpSp>
      <p:pic>
        <p:nvPicPr>
          <p:cNvPr id="37" name="图片 36" descr="u=2143760002,3053761917&amp;fm=27&amp;gp=0.jpg"/>
          <p:cNvPicPr>
            <a:picLocks noChangeAspect="1"/>
          </p:cNvPicPr>
          <p:nvPr>
            <p:custDataLst>
              <p:tags r:id="rId21"/>
            </p:custDataLst>
          </p:nvPr>
        </p:nvPicPr>
        <p:blipFill>
          <a:blip r:embed="rId22" cstate="print">
            <a:clrChange>
              <a:clrFrom>
                <a:srgbClr val="FFFFFF"/>
              </a:clrFrom>
              <a:clrTo>
                <a:srgbClr val="FFFFFF">
                  <a:alpha val="0"/>
                </a:srgbClr>
              </a:clrTo>
            </a:clrChange>
          </a:blip>
          <a:stretch>
            <a:fillRect/>
          </a:stretch>
        </p:blipFill>
        <p:spPr>
          <a:xfrm flipH="1">
            <a:off x="7681221" y="2420888"/>
            <a:ext cx="2131251" cy="1944216"/>
          </a:xfrm>
          <a:prstGeom prst="rect">
            <a:avLst/>
          </a:prstGeom>
        </p:spPr>
      </p:pic>
      <p:sp>
        <p:nvSpPr>
          <p:cNvPr id="38" name="矩形 37"/>
          <p:cNvSpPr/>
          <p:nvPr>
            <p:custDataLst>
              <p:tags r:id="rId23"/>
            </p:custDataLst>
          </p:nvPr>
        </p:nvSpPr>
        <p:spPr>
          <a:xfrm>
            <a:off x="1703512" y="277488"/>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断路作业安全规范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24"/>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7" name="矩形 6"/>
          <p:cNvSpPr/>
          <p:nvPr>
            <p:custDataLst>
              <p:tags r:id="rId5"/>
            </p:custDataLst>
          </p:nvPr>
        </p:nvSpPr>
        <p:spPr>
          <a:xfrm>
            <a:off x="750928" y="998845"/>
            <a:ext cx="3831172"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三、</a:t>
            </a:r>
            <a:r>
              <a:rPr lang="en-US" altLang="zh-CN" sz="2000" dirty="0">
                <a:solidFill>
                  <a:schemeClr val="dk1"/>
                </a:solidFill>
                <a:latin typeface="微软雅黑" panose="020B0503020204020204" pitchFamily="34" charset="-122"/>
                <a:ea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rPr>
              <a:t>断路安全作业证</a:t>
            </a:r>
            <a:r>
              <a:rPr lang="en-US" altLang="zh-CN" sz="2000" dirty="0">
                <a:solidFill>
                  <a:schemeClr val="dk1"/>
                </a:solidFill>
                <a:latin typeface="微软雅黑" panose="020B0503020204020204" pitchFamily="34" charset="-122"/>
                <a:ea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rPr>
              <a:t>管理</a:t>
            </a:r>
            <a:endParaRPr lang="zh-CN" altLang="en-US" sz="2000" dirty="0">
              <a:solidFill>
                <a:schemeClr val="dk1"/>
              </a:solidFill>
              <a:latin typeface="微软雅黑" panose="020B0503020204020204" pitchFamily="34" charset="-122"/>
              <a:ea typeface="微软雅黑" panose="020B0503020204020204" pitchFamily="34" charset="-122"/>
            </a:endParaRPr>
          </a:p>
        </p:txBody>
      </p:sp>
      <p:grpSp>
        <p:nvGrpSpPr>
          <p:cNvPr id="59" name="组合 58"/>
          <p:cNvGrpSpPr/>
          <p:nvPr/>
        </p:nvGrpSpPr>
        <p:grpSpPr>
          <a:xfrm>
            <a:off x="948583" y="1597092"/>
            <a:ext cx="9685899" cy="4420252"/>
            <a:chOff x="740828" y="1772816"/>
            <a:chExt cx="7468486" cy="4420252"/>
          </a:xfrm>
        </p:grpSpPr>
        <p:cxnSp>
          <p:nvCxnSpPr>
            <p:cNvPr id="51" name="直接连接符 50"/>
            <p:cNvCxnSpPr>
              <a:endCxn id="39" idx="3"/>
            </p:cNvCxnSpPr>
            <p:nvPr/>
          </p:nvCxnSpPr>
          <p:spPr>
            <a:xfrm>
              <a:off x="4382948" y="2162352"/>
              <a:ext cx="3170084" cy="64634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endCxn id="29" idx="3"/>
            </p:cNvCxnSpPr>
            <p:nvPr>
              <p:custDataLst>
                <p:tags r:id="rId6"/>
              </p:custDataLst>
            </p:nvPr>
          </p:nvCxnSpPr>
          <p:spPr>
            <a:xfrm>
              <a:off x="4339496" y="2394429"/>
              <a:ext cx="1152128" cy="40428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7"/>
              </p:custDataLst>
            </p:nvPr>
          </p:nvCxnSpPr>
          <p:spPr>
            <a:xfrm flipH="1">
              <a:off x="3203848" y="2348880"/>
              <a:ext cx="648072" cy="43204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17" idx="3"/>
            </p:cNvCxnSpPr>
            <p:nvPr/>
          </p:nvCxnSpPr>
          <p:spPr>
            <a:xfrm flipH="1">
              <a:off x="1388900" y="1988840"/>
              <a:ext cx="2463020" cy="819852"/>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3779912" y="1772816"/>
              <a:ext cx="864096" cy="864096"/>
              <a:chOff x="3750416" y="1643548"/>
              <a:chExt cx="864096" cy="864096"/>
            </a:xfrm>
          </p:grpSpPr>
          <p:sp>
            <p:nvSpPr>
              <p:cNvPr id="9" name="椭圆 8"/>
              <p:cNvSpPr/>
              <p:nvPr>
                <p:custDataLst>
                  <p:tags r:id="rId8"/>
                </p:custDataLst>
              </p:nvPr>
            </p:nvSpPr>
            <p:spPr>
              <a:xfrm>
                <a:off x="3750416" y="1643548"/>
                <a:ext cx="864096" cy="864096"/>
              </a:xfrm>
              <a:prstGeom prst="ellipse">
                <a:avLst/>
              </a:prstGeom>
              <a:solidFill>
                <a:srgbClr val="8439B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0" name="椭圆 9"/>
              <p:cNvSpPr/>
              <p:nvPr>
                <p:custDataLst>
                  <p:tags r:id="rId9"/>
                </p:custDataLst>
              </p:nvPr>
            </p:nvSpPr>
            <p:spPr>
              <a:xfrm>
                <a:off x="3858428" y="1751560"/>
                <a:ext cx="648072" cy="648072"/>
              </a:xfrm>
              <a:prstGeom prst="ellipse">
                <a:avLst/>
              </a:prstGeom>
              <a:solidFill>
                <a:srgbClr val="B17ED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 name="椭圆 7"/>
              <p:cNvSpPr/>
              <p:nvPr>
                <p:custDataLst>
                  <p:tags r:id="rId10"/>
                </p:custDataLst>
              </p:nvPr>
            </p:nvSpPr>
            <p:spPr>
              <a:xfrm>
                <a:off x="4038448" y="1931580"/>
                <a:ext cx="288032" cy="288032"/>
              </a:xfrm>
              <a:prstGeom prst="ellipse">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740828" y="2808692"/>
              <a:ext cx="1296144" cy="3384376"/>
              <a:chOff x="467544" y="2780928"/>
              <a:chExt cx="1296144" cy="3384376"/>
            </a:xfrm>
          </p:grpSpPr>
          <p:sp>
            <p:nvSpPr>
              <p:cNvPr id="17" name="同侧圆角矩形 16"/>
              <p:cNvSpPr/>
              <p:nvPr>
                <p:custDataLst>
                  <p:tags r:id="rId11"/>
                </p:custDataLst>
              </p:nvPr>
            </p:nvSpPr>
            <p:spPr>
              <a:xfrm>
                <a:off x="467544" y="2780928"/>
                <a:ext cx="1296144" cy="3384376"/>
              </a:xfrm>
              <a:prstGeom prst="round2SameRect">
                <a:avLst>
                  <a:gd name="adj1" fmla="val 44238"/>
                  <a:gd name="adj2" fmla="val 0"/>
                </a:avLst>
              </a:prstGeom>
              <a:solidFill>
                <a:srgbClr val="8439B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8" name="矩形 17"/>
              <p:cNvSpPr/>
              <p:nvPr>
                <p:custDataLst>
                  <p:tags r:id="rId12"/>
                </p:custDataLst>
              </p:nvPr>
            </p:nvSpPr>
            <p:spPr>
              <a:xfrm>
                <a:off x="467544" y="3933056"/>
                <a:ext cx="1296144" cy="1060450"/>
              </a:xfrm>
              <a:prstGeom prst="rect">
                <a:avLst/>
              </a:prstGeom>
            </p:spPr>
            <p:txBody>
              <a:bodyPr wrap="square">
                <a:spAutoFit/>
              </a:bodyPr>
              <a:lstStyle/>
              <a:p>
                <a:pPr>
                  <a:lnSpc>
                    <a:spcPct val="150000"/>
                  </a:lnSpc>
                </a:pPr>
                <a:r>
                  <a:rPr lang="zh-CN" altLang="zh-CN" sz="1400" dirty="0">
                    <a:solidFill>
                      <a:schemeClr val="lt1"/>
                    </a:solidFill>
                    <a:latin typeface="微软雅黑" panose="020B0503020204020204" pitchFamily="34" charset="-122"/>
                    <a:ea typeface="微软雅黑" panose="020B0503020204020204" pitchFamily="34" charset="-122"/>
                  </a:rPr>
                  <a:t>《作业证》由断路申请单位指定专人至少提前一天办理。</a:t>
                </a:r>
                <a:endParaRPr lang="zh-CN" altLang="zh-CN" sz="1400" dirty="0">
                  <a:solidFill>
                    <a:schemeClr val="lt1"/>
                  </a:solidFill>
                  <a:latin typeface="微软雅黑" panose="020B0503020204020204" pitchFamily="34" charset="-122"/>
                  <a:ea typeface="微软雅黑" panose="020B0503020204020204" pitchFamily="34" charset="-122"/>
                </a:endParaRPr>
              </a:p>
            </p:txBody>
          </p:sp>
          <p:sp>
            <p:nvSpPr>
              <p:cNvPr id="19" name="椭圆 18"/>
              <p:cNvSpPr/>
              <p:nvPr>
                <p:custDataLst>
                  <p:tags r:id="rId13"/>
                </p:custDataLst>
              </p:nvPr>
            </p:nvSpPr>
            <p:spPr>
              <a:xfrm>
                <a:off x="755576" y="2924944"/>
                <a:ext cx="720080" cy="720080"/>
              </a:xfrm>
              <a:prstGeom prst="ellipse">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0" name="TextBox 19"/>
              <p:cNvSpPr txBox="1"/>
              <p:nvPr>
                <p:custDataLst>
                  <p:tags r:id="rId14"/>
                </p:custDataLst>
              </p:nvPr>
            </p:nvSpPr>
            <p:spPr>
              <a:xfrm>
                <a:off x="940314" y="3098456"/>
                <a:ext cx="244324" cy="368300"/>
              </a:xfrm>
              <a:prstGeom prst="rect">
                <a:avLst/>
              </a:prstGeom>
              <a:noFill/>
            </p:spPr>
            <p:txBody>
              <a:bodyPr wrap="none" rtlCol="0">
                <a:spAutoFit/>
              </a:bodyPr>
              <a:lstStyle/>
              <a:p>
                <a:r>
                  <a:rPr lang="en-US" altLang="zh-CN" dirty="0">
                    <a:solidFill>
                      <a:schemeClr val="lt1"/>
                    </a:solidFill>
                    <a:latin typeface="微软雅黑" panose="020B0503020204020204" pitchFamily="34" charset="-122"/>
                    <a:ea typeface="微软雅黑" panose="020B0503020204020204" pitchFamily="34" charset="-122"/>
                  </a:rPr>
                  <a:t>1</a:t>
                </a:r>
                <a:endParaRPr lang="en-US" altLang="zh-CN" dirty="0">
                  <a:solidFill>
                    <a:schemeClr val="lt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2771799" y="2798713"/>
              <a:ext cx="1316534" cy="3384376"/>
              <a:chOff x="3203847" y="2756201"/>
              <a:chExt cx="1316534" cy="3384376"/>
            </a:xfrm>
          </p:grpSpPr>
          <p:grpSp>
            <p:nvGrpSpPr>
              <p:cNvPr id="45" name="组合 44"/>
              <p:cNvGrpSpPr/>
              <p:nvPr/>
            </p:nvGrpSpPr>
            <p:grpSpPr>
              <a:xfrm>
                <a:off x="3203847" y="2756201"/>
                <a:ext cx="1296144" cy="3384376"/>
                <a:chOff x="2350143" y="2756201"/>
                <a:chExt cx="1296144" cy="3384376"/>
              </a:xfrm>
            </p:grpSpPr>
            <p:sp>
              <p:nvSpPr>
                <p:cNvPr id="21" name="同侧圆角矩形 20"/>
                <p:cNvSpPr/>
                <p:nvPr>
                  <p:custDataLst>
                    <p:tags r:id="rId15"/>
                  </p:custDataLst>
                </p:nvPr>
              </p:nvSpPr>
              <p:spPr>
                <a:xfrm>
                  <a:off x="2350143" y="2756201"/>
                  <a:ext cx="1296144" cy="3384376"/>
                </a:xfrm>
                <a:prstGeom prst="round2SameRect">
                  <a:avLst>
                    <a:gd name="adj1" fmla="val 44238"/>
                    <a:gd name="adj2" fmla="val 0"/>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2" name="椭圆 21"/>
                <p:cNvSpPr/>
                <p:nvPr>
                  <p:custDataLst>
                    <p:tags r:id="rId16"/>
                  </p:custDataLst>
                </p:nvPr>
              </p:nvSpPr>
              <p:spPr>
                <a:xfrm>
                  <a:off x="2494160" y="2882432"/>
                  <a:ext cx="720080" cy="720080"/>
                </a:xfrm>
                <a:prstGeom prst="ellipse">
                  <a:avLst/>
                </a:pr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3" name="TextBox 22"/>
                <p:cNvSpPr txBox="1"/>
                <p:nvPr>
                  <p:custDataLst>
                    <p:tags r:id="rId17"/>
                  </p:custDataLst>
                </p:nvPr>
              </p:nvSpPr>
              <p:spPr>
                <a:xfrm>
                  <a:off x="2678898" y="3055944"/>
                  <a:ext cx="244324" cy="368300"/>
                </a:xfrm>
                <a:prstGeom prst="rect">
                  <a:avLst/>
                </a:prstGeom>
                <a:noFill/>
              </p:spPr>
              <p:txBody>
                <a:bodyPr wrap="none" rtlCol="0">
                  <a:spAutoFit/>
                </a:bodyPr>
                <a:lstStyle/>
                <a:p>
                  <a:r>
                    <a:rPr lang="en-US" altLang="zh-CN" dirty="0">
                      <a:solidFill>
                        <a:schemeClr val="lt1"/>
                      </a:solidFill>
                      <a:latin typeface="微软雅黑" panose="020B0503020204020204" pitchFamily="34" charset="-122"/>
                      <a:ea typeface="微软雅黑" panose="020B0503020204020204" pitchFamily="34" charset="-122"/>
                    </a:rPr>
                    <a:t>2</a:t>
                  </a:r>
                  <a:endParaRPr lang="en-US" altLang="zh-CN" dirty="0">
                    <a:solidFill>
                      <a:schemeClr val="lt1"/>
                    </a:solidFill>
                    <a:latin typeface="微软雅黑" panose="020B0503020204020204" pitchFamily="34" charset="-122"/>
                    <a:ea typeface="微软雅黑" panose="020B0503020204020204" pitchFamily="34" charset="-122"/>
                  </a:endParaRPr>
                </a:p>
              </p:txBody>
            </p:sp>
          </p:grpSp>
          <p:sp>
            <p:nvSpPr>
              <p:cNvPr id="24" name="矩形 23"/>
              <p:cNvSpPr/>
              <p:nvPr>
                <p:custDataLst>
                  <p:tags r:id="rId18"/>
                </p:custDataLst>
              </p:nvPr>
            </p:nvSpPr>
            <p:spPr>
              <a:xfrm>
                <a:off x="3224237" y="3632412"/>
                <a:ext cx="1296144" cy="2030095"/>
              </a:xfrm>
              <a:prstGeom prst="rect">
                <a:avLst/>
              </a:prstGeom>
            </p:spPr>
            <p:txBody>
              <a:bodyPr wrap="square">
                <a:spAutoFit/>
              </a:bodyPr>
              <a:lstStyle/>
              <a:p>
                <a:pPr>
                  <a:lnSpc>
                    <a:spcPct val="150000"/>
                  </a:lnSpc>
                </a:pPr>
                <a:r>
                  <a:rPr lang="zh-CN" altLang="zh-CN" sz="1400" dirty="0">
                    <a:solidFill>
                      <a:schemeClr val="lt1"/>
                    </a:solidFill>
                    <a:latin typeface="微软雅黑" panose="020B0503020204020204" pitchFamily="34" charset="-122"/>
                    <a:ea typeface="微软雅黑" panose="020B0503020204020204" pitchFamily="34" charset="-122"/>
                  </a:rPr>
                  <a:t>《作业证》由断路申请单位的上级有关管理部门按照本标准规定的《作业证》格式统一印制，一式三联。</a:t>
                </a:r>
                <a:endParaRPr lang="zh-CN" altLang="zh-CN" sz="1400" dirty="0">
                  <a:solidFill>
                    <a:schemeClr val="lt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843552" y="2798713"/>
              <a:ext cx="1312624" cy="3384376"/>
              <a:chOff x="3936944" y="2828209"/>
              <a:chExt cx="1312624" cy="3384376"/>
            </a:xfrm>
          </p:grpSpPr>
          <p:sp>
            <p:nvSpPr>
              <p:cNvPr id="29" name="同侧圆角矩形 28"/>
              <p:cNvSpPr/>
              <p:nvPr>
                <p:custDataLst>
                  <p:tags r:id="rId19"/>
                </p:custDataLst>
              </p:nvPr>
            </p:nvSpPr>
            <p:spPr>
              <a:xfrm>
                <a:off x="3936944" y="2828209"/>
                <a:ext cx="1296144" cy="3384376"/>
              </a:xfrm>
              <a:prstGeom prst="round2SameRect">
                <a:avLst>
                  <a:gd name="adj1" fmla="val 44238"/>
                  <a:gd name="adj2" fmla="val 0"/>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0" name="椭圆 29"/>
              <p:cNvSpPr/>
              <p:nvPr>
                <p:custDataLst>
                  <p:tags r:id="rId20"/>
                </p:custDataLst>
              </p:nvPr>
            </p:nvSpPr>
            <p:spPr>
              <a:xfrm>
                <a:off x="4211960" y="2897180"/>
                <a:ext cx="720080" cy="720080"/>
              </a:xfrm>
              <a:prstGeom prst="ellipse">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1" name="TextBox 30"/>
              <p:cNvSpPr txBox="1"/>
              <p:nvPr>
                <p:custDataLst>
                  <p:tags r:id="rId21"/>
                </p:custDataLst>
              </p:nvPr>
            </p:nvSpPr>
            <p:spPr>
              <a:xfrm>
                <a:off x="4396698" y="3070692"/>
                <a:ext cx="244324" cy="368300"/>
              </a:xfrm>
              <a:prstGeom prst="rect">
                <a:avLst/>
              </a:prstGeom>
              <a:noFill/>
            </p:spPr>
            <p:txBody>
              <a:bodyPr wrap="none" rtlCol="0">
                <a:spAutoFit/>
              </a:bodyPr>
              <a:lstStyle/>
              <a:p>
                <a:r>
                  <a:rPr lang="en-US" altLang="zh-CN" dirty="0">
                    <a:solidFill>
                      <a:schemeClr val="lt1"/>
                    </a:solidFill>
                    <a:latin typeface="微软雅黑" panose="020B0503020204020204" pitchFamily="34" charset="-122"/>
                    <a:ea typeface="微软雅黑" panose="020B0503020204020204" pitchFamily="34" charset="-122"/>
                  </a:rPr>
                  <a:t>3</a:t>
                </a:r>
                <a:endParaRPr lang="en-US" altLang="zh-CN" dirty="0">
                  <a:solidFill>
                    <a:schemeClr val="lt1"/>
                  </a:solidFill>
                  <a:latin typeface="微软雅黑" panose="020B0503020204020204" pitchFamily="34" charset="-122"/>
                  <a:ea typeface="微软雅黑" panose="020B0503020204020204" pitchFamily="34" charset="-122"/>
                </a:endParaRPr>
              </a:p>
            </p:txBody>
          </p:sp>
          <p:sp>
            <p:nvSpPr>
              <p:cNvPr id="32" name="矩形 31"/>
              <p:cNvSpPr/>
              <p:nvPr>
                <p:custDataLst>
                  <p:tags r:id="rId22"/>
                </p:custDataLst>
              </p:nvPr>
            </p:nvSpPr>
            <p:spPr>
              <a:xfrm>
                <a:off x="3953424" y="3672788"/>
                <a:ext cx="1296144" cy="1706880"/>
              </a:xfrm>
              <a:prstGeom prst="rect">
                <a:avLst/>
              </a:prstGeom>
            </p:spPr>
            <p:txBody>
              <a:bodyPr wrap="square">
                <a:spAutoFit/>
              </a:bodyPr>
              <a:lstStyle/>
              <a:p>
                <a:pPr>
                  <a:lnSpc>
                    <a:spcPct val="150000"/>
                  </a:lnSpc>
                </a:pPr>
                <a:r>
                  <a:rPr lang="zh-CN" altLang="zh-CN" sz="1400" dirty="0">
                    <a:solidFill>
                      <a:schemeClr val="lt1"/>
                    </a:solidFill>
                    <a:latin typeface="微软雅黑" panose="020B0503020204020204" pitchFamily="34" charset="-122"/>
                    <a:ea typeface="微软雅黑" panose="020B0503020204020204" pitchFamily="34" charset="-122"/>
                  </a:rPr>
                  <a:t>断路申请单位在有关管理部门领取《作业证》后，逐项填写其应填内容后交断路作业单位。</a:t>
                </a:r>
                <a:endParaRPr lang="zh-CN" altLang="zh-CN" sz="1400" dirty="0">
                  <a:solidFill>
                    <a:schemeClr val="lt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6904960" y="2777464"/>
              <a:ext cx="1296144" cy="3415604"/>
              <a:chOff x="6993448" y="2880700"/>
              <a:chExt cx="1296144" cy="3415604"/>
            </a:xfrm>
          </p:grpSpPr>
          <p:sp>
            <p:nvSpPr>
              <p:cNvPr id="39" name="同侧圆角矩形 38"/>
              <p:cNvSpPr/>
              <p:nvPr>
                <p:custDataLst>
                  <p:tags r:id="rId23"/>
                </p:custDataLst>
              </p:nvPr>
            </p:nvSpPr>
            <p:spPr>
              <a:xfrm>
                <a:off x="6993448" y="2911928"/>
                <a:ext cx="1296144" cy="3384376"/>
              </a:xfrm>
              <a:prstGeom prst="round2SameRect">
                <a:avLst>
                  <a:gd name="adj1" fmla="val 44238"/>
                  <a:gd name="adj2" fmla="val 0"/>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0" name="椭圆 39"/>
              <p:cNvSpPr/>
              <p:nvPr>
                <p:custDataLst>
                  <p:tags r:id="rId24"/>
                </p:custDataLst>
              </p:nvPr>
            </p:nvSpPr>
            <p:spPr>
              <a:xfrm>
                <a:off x="7308304" y="2880700"/>
                <a:ext cx="720080" cy="720080"/>
              </a:xfrm>
              <a:prstGeom prst="ellipse">
                <a:avLst/>
              </a:prstGeom>
              <a:solidFill>
                <a:srgbClr val="CC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1" name="TextBox 40"/>
              <p:cNvSpPr txBox="1"/>
              <p:nvPr>
                <p:custDataLst>
                  <p:tags r:id="rId25"/>
                </p:custDataLst>
              </p:nvPr>
            </p:nvSpPr>
            <p:spPr>
              <a:xfrm>
                <a:off x="7493042" y="3054212"/>
                <a:ext cx="244324" cy="368300"/>
              </a:xfrm>
              <a:prstGeom prst="rect">
                <a:avLst/>
              </a:prstGeom>
              <a:noFill/>
            </p:spPr>
            <p:txBody>
              <a:bodyPr wrap="none" rtlCol="0">
                <a:spAutoFit/>
              </a:bodyPr>
              <a:lstStyle/>
              <a:p>
                <a:r>
                  <a:rPr lang="en-US" altLang="zh-CN" dirty="0">
                    <a:solidFill>
                      <a:schemeClr val="lt1"/>
                    </a:solidFill>
                    <a:latin typeface="微软雅黑" panose="020B0503020204020204" pitchFamily="34" charset="-122"/>
                    <a:ea typeface="微软雅黑" panose="020B0503020204020204" pitchFamily="34" charset="-122"/>
                  </a:rPr>
                  <a:t>4</a:t>
                </a:r>
                <a:endParaRPr lang="en-US" altLang="zh-CN" dirty="0">
                  <a:solidFill>
                    <a:schemeClr val="lt1"/>
                  </a:solidFill>
                  <a:latin typeface="微软雅黑" panose="020B0503020204020204" pitchFamily="34" charset="-122"/>
                  <a:ea typeface="微软雅黑" panose="020B0503020204020204" pitchFamily="34" charset="-122"/>
                </a:endParaRPr>
              </a:p>
            </p:txBody>
          </p:sp>
        </p:grpSp>
        <p:sp>
          <p:nvSpPr>
            <p:cNvPr id="58" name="矩形 57"/>
            <p:cNvSpPr/>
            <p:nvPr>
              <p:custDataLst>
                <p:tags r:id="rId26"/>
              </p:custDataLst>
            </p:nvPr>
          </p:nvSpPr>
          <p:spPr>
            <a:xfrm>
              <a:off x="6983446" y="3672788"/>
              <a:ext cx="1225868" cy="1814830"/>
            </a:xfrm>
            <a:prstGeom prst="rect">
              <a:avLst/>
            </a:prstGeom>
          </p:spPr>
          <p:txBody>
            <a:bodyPr wrap="square">
              <a:spAutoFit/>
            </a:bodyPr>
            <a:lstStyle/>
            <a:p>
              <a:r>
                <a:rPr lang="zh-CN" altLang="zh-CN" sz="1400" dirty="0">
                  <a:solidFill>
                    <a:schemeClr val="dk1"/>
                  </a:solidFill>
                  <a:latin typeface="微软雅黑" panose="020B0503020204020204" pitchFamily="34" charset="-122"/>
                  <a:ea typeface="微软雅黑" panose="020B0503020204020204" pitchFamily="34" charset="-122"/>
                </a:rPr>
                <a:t>断路作业单位接到《作业证》后，填写《作业证》中断路作业单位应填写的内容，填写后将《作业证》交断路申请单位。</a:t>
              </a:r>
              <a:endParaRPr lang="zh-CN" altLang="zh-CN" sz="1400" dirty="0">
                <a:solidFill>
                  <a:schemeClr val="dk1"/>
                </a:solidFill>
                <a:latin typeface="微软雅黑" panose="020B0503020204020204" pitchFamily="34" charset="-122"/>
                <a:ea typeface="微软雅黑" panose="020B0503020204020204" pitchFamily="34" charset="-122"/>
              </a:endParaRPr>
            </a:p>
          </p:txBody>
        </p:sp>
      </p:grpSp>
      <p:sp>
        <p:nvSpPr>
          <p:cNvPr id="35" name="矩形 34"/>
          <p:cNvSpPr/>
          <p:nvPr>
            <p:custDataLst>
              <p:tags r:id="rId27"/>
            </p:custDataLst>
          </p:nvPr>
        </p:nvSpPr>
        <p:spPr>
          <a:xfrm>
            <a:off x="1703512" y="277488"/>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断路作业安全规范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28"/>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grpSp>
        <p:nvGrpSpPr>
          <p:cNvPr id="7" name="组合 6"/>
          <p:cNvGrpSpPr/>
          <p:nvPr/>
        </p:nvGrpSpPr>
        <p:grpSpPr>
          <a:xfrm>
            <a:off x="2407112" y="1412776"/>
            <a:ext cx="7145272" cy="4852300"/>
            <a:chOff x="740828" y="1340768"/>
            <a:chExt cx="7145272" cy="4852300"/>
          </a:xfrm>
        </p:grpSpPr>
        <p:cxnSp>
          <p:nvCxnSpPr>
            <p:cNvPr id="9" name="直接连接符 8"/>
            <p:cNvCxnSpPr>
              <a:stCxn id="34" idx="7"/>
              <a:endCxn id="21" idx="3"/>
            </p:cNvCxnSpPr>
            <p:nvPr>
              <p:custDataLst>
                <p:tags r:id="rId5"/>
              </p:custDataLst>
            </p:nvPr>
          </p:nvCxnSpPr>
          <p:spPr>
            <a:xfrm>
              <a:off x="4591204" y="1467312"/>
              <a:ext cx="2646824" cy="1256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6"/>
              </p:custDataLst>
            </p:nvPr>
          </p:nvCxnSpPr>
          <p:spPr>
            <a:xfrm>
              <a:off x="4357708" y="2060848"/>
              <a:ext cx="0" cy="72008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30" idx="3"/>
            </p:cNvCxnSpPr>
            <p:nvPr/>
          </p:nvCxnSpPr>
          <p:spPr>
            <a:xfrm flipH="1">
              <a:off x="1388900" y="1556792"/>
              <a:ext cx="2536760" cy="125190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12" name="组合 10"/>
            <p:cNvGrpSpPr/>
            <p:nvPr/>
          </p:nvGrpSpPr>
          <p:grpSpPr>
            <a:xfrm>
              <a:off x="3853652" y="1340768"/>
              <a:ext cx="864096" cy="864096"/>
              <a:chOff x="3824156" y="1211500"/>
              <a:chExt cx="864096" cy="864096"/>
            </a:xfrm>
          </p:grpSpPr>
          <p:sp>
            <p:nvSpPr>
              <p:cNvPr id="34" name="椭圆 8"/>
              <p:cNvSpPr/>
              <p:nvPr>
                <p:custDataLst>
                  <p:tags r:id="rId7"/>
                </p:custDataLst>
              </p:nvPr>
            </p:nvSpPr>
            <p:spPr>
              <a:xfrm>
                <a:off x="3824156" y="1211500"/>
                <a:ext cx="864096" cy="864096"/>
              </a:xfrm>
              <a:prstGeom prst="ellipse">
                <a:avLst/>
              </a:prstGeom>
              <a:solidFill>
                <a:srgbClr val="8439B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5" name="椭圆 9"/>
              <p:cNvSpPr/>
              <p:nvPr>
                <p:custDataLst>
                  <p:tags r:id="rId8"/>
                </p:custDataLst>
              </p:nvPr>
            </p:nvSpPr>
            <p:spPr>
              <a:xfrm>
                <a:off x="3938676" y="1298256"/>
                <a:ext cx="648072" cy="648072"/>
              </a:xfrm>
              <a:prstGeom prst="ellipse">
                <a:avLst/>
              </a:prstGeom>
              <a:solidFill>
                <a:srgbClr val="B17ED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6" name="椭圆 7"/>
              <p:cNvSpPr/>
              <p:nvPr>
                <p:custDataLst>
                  <p:tags r:id="rId9"/>
                </p:custDataLst>
              </p:nvPr>
            </p:nvSpPr>
            <p:spPr>
              <a:xfrm>
                <a:off x="4126936" y="1486516"/>
                <a:ext cx="288032" cy="288032"/>
              </a:xfrm>
              <a:prstGeom prst="ellipse">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grpSp>
          <p:nvGrpSpPr>
            <p:cNvPr id="13" name="组合 45"/>
            <p:cNvGrpSpPr/>
            <p:nvPr/>
          </p:nvGrpSpPr>
          <p:grpSpPr>
            <a:xfrm>
              <a:off x="740828" y="2808692"/>
              <a:ext cx="1312624" cy="3384376"/>
              <a:chOff x="467544" y="2780928"/>
              <a:chExt cx="1312624" cy="3384376"/>
            </a:xfrm>
          </p:grpSpPr>
          <p:sp>
            <p:nvSpPr>
              <p:cNvPr id="30" name="同侧圆角矩形 29"/>
              <p:cNvSpPr/>
              <p:nvPr>
                <p:custDataLst>
                  <p:tags r:id="rId10"/>
                </p:custDataLst>
              </p:nvPr>
            </p:nvSpPr>
            <p:spPr>
              <a:xfrm>
                <a:off x="467544" y="2780928"/>
                <a:ext cx="1296144" cy="3384376"/>
              </a:xfrm>
              <a:prstGeom prst="round2SameRect">
                <a:avLst>
                  <a:gd name="adj1" fmla="val 44238"/>
                  <a:gd name="adj2" fmla="val 0"/>
                </a:avLst>
              </a:prstGeom>
              <a:solidFill>
                <a:srgbClr val="8439B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1" name="矩形 30"/>
              <p:cNvSpPr/>
              <p:nvPr>
                <p:custDataLst>
                  <p:tags r:id="rId11"/>
                </p:custDataLst>
              </p:nvPr>
            </p:nvSpPr>
            <p:spPr>
              <a:xfrm>
                <a:off x="484024" y="3689268"/>
                <a:ext cx="1296144" cy="2353310"/>
              </a:xfrm>
              <a:prstGeom prst="rect">
                <a:avLst/>
              </a:prstGeom>
            </p:spPr>
            <p:txBody>
              <a:bodyPr wrap="square">
                <a:spAutoFit/>
              </a:bodyPr>
              <a:lstStyle/>
              <a:p>
                <a:pPr>
                  <a:lnSpc>
                    <a:spcPct val="150000"/>
                  </a:lnSpc>
                </a:pPr>
                <a:r>
                  <a:rPr lang="zh-CN" altLang="zh-CN" sz="1400" dirty="0">
                    <a:solidFill>
                      <a:schemeClr val="lt1"/>
                    </a:solidFill>
                    <a:latin typeface="微软雅黑" panose="020B0503020204020204" pitchFamily="34" charset="-122"/>
                    <a:ea typeface="微软雅黑" panose="020B0503020204020204" pitchFamily="34" charset="-122"/>
                  </a:rPr>
                  <a:t>断路申请单位从断路作业单位收到《作业证》后，交本单位上级有关管理部门审批。</a:t>
                </a:r>
                <a:endParaRPr lang="zh-CN" altLang="zh-CN" sz="1400" dirty="0">
                  <a:solidFill>
                    <a:schemeClr val="lt1"/>
                  </a:solidFill>
                  <a:latin typeface="微软雅黑" panose="020B0503020204020204" pitchFamily="34" charset="-122"/>
                  <a:ea typeface="微软雅黑" panose="020B0503020204020204" pitchFamily="34" charset="-122"/>
                </a:endParaRPr>
              </a:p>
              <a:p>
                <a:pPr>
                  <a:lnSpc>
                    <a:spcPct val="150000"/>
                  </a:lnSpc>
                </a:pPr>
                <a:endParaRPr lang="zh-CN" altLang="zh-CN" sz="1400" dirty="0">
                  <a:solidFill>
                    <a:schemeClr val="lt1"/>
                  </a:solidFill>
                  <a:latin typeface="微软雅黑" panose="020B0503020204020204" pitchFamily="34" charset="-122"/>
                  <a:ea typeface="微软雅黑" panose="020B0503020204020204" pitchFamily="34" charset="-122"/>
                </a:endParaRPr>
              </a:p>
            </p:txBody>
          </p:sp>
          <p:sp>
            <p:nvSpPr>
              <p:cNvPr id="32" name="椭圆 31"/>
              <p:cNvSpPr/>
              <p:nvPr>
                <p:custDataLst>
                  <p:tags r:id="rId12"/>
                </p:custDataLst>
              </p:nvPr>
            </p:nvSpPr>
            <p:spPr>
              <a:xfrm>
                <a:off x="755576" y="2806960"/>
                <a:ext cx="720080" cy="720080"/>
              </a:xfrm>
              <a:prstGeom prst="ellipse">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3" name="TextBox 19"/>
              <p:cNvSpPr txBox="1"/>
              <p:nvPr>
                <p:custDataLst>
                  <p:tags r:id="rId13"/>
                </p:custDataLst>
              </p:nvPr>
            </p:nvSpPr>
            <p:spPr>
              <a:xfrm>
                <a:off x="940314" y="2980472"/>
                <a:ext cx="316865" cy="368300"/>
              </a:xfrm>
              <a:prstGeom prst="rect">
                <a:avLst/>
              </a:prstGeom>
              <a:noFill/>
            </p:spPr>
            <p:txBody>
              <a:bodyPr wrap="none" rtlCol="0">
                <a:spAutoFit/>
              </a:bodyPr>
              <a:lstStyle/>
              <a:p>
                <a:r>
                  <a:rPr lang="en-US" altLang="zh-CN" dirty="0">
                    <a:solidFill>
                      <a:schemeClr val="lt1"/>
                    </a:solidFill>
                    <a:latin typeface="微软雅黑" panose="020B0503020204020204" pitchFamily="34" charset="-122"/>
                    <a:ea typeface="微软雅黑" panose="020B0503020204020204" pitchFamily="34" charset="-122"/>
                  </a:rPr>
                  <a:t>5</a:t>
                </a:r>
                <a:endParaRPr lang="en-US" altLang="zh-CN" dirty="0">
                  <a:solidFill>
                    <a:schemeClr val="lt1"/>
                  </a:solidFill>
                  <a:latin typeface="微软雅黑" panose="020B0503020204020204" pitchFamily="34" charset="-122"/>
                  <a:ea typeface="微软雅黑" panose="020B0503020204020204" pitchFamily="34" charset="-122"/>
                </a:endParaRPr>
              </a:p>
            </p:txBody>
          </p:sp>
        </p:grpSp>
        <p:grpSp>
          <p:nvGrpSpPr>
            <p:cNvPr id="25" name="组合 44"/>
            <p:cNvGrpSpPr/>
            <p:nvPr/>
          </p:nvGrpSpPr>
          <p:grpSpPr>
            <a:xfrm>
              <a:off x="3781644" y="2780928"/>
              <a:ext cx="1296144" cy="3384376"/>
              <a:chOff x="3359988" y="2738416"/>
              <a:chExt cx="1296144" cy="3384376"/>
            </a:xfrm>
          </p:grpSpPr>
          <p:sp>
            <p:nvSpPr>
              <p:cNvPr id="27" name="同侧圆角矩形 26"/>
              <p:cNvSpPr/>
              <p:nvPr>
                <p:custDataLst>
                  <p:tags r:id="rId14"/>
                </p:custDataLst>
              </p:nvPr>
            </p:nvSpPr>
            <p:spPr>
              <a:xfrm>
                <a:off x="3359988" y="2738416"/>
                <a:ext cx="1296144" cy="3384376"/>
              </a:xfrm>
              <a:prstGeom prst="round2SameRect">
                <a:avLst>
                  <a:gd name="adj1" fmla="val 44238"/>
                  <a:gd name="adj2" fmla="val 0"/>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8" name="椭圆 27"/>
              <p:cNvSpPr/>
              <p:nvPr>
                <p:custDataLst>
                  <p:tags r:id="rId15"/>
                </p:custDataLst>
              </p:nvPr>
            </p:nvSpPr>
            <p:spPr>
              <a:xfrm>
                <a:off x="3618524" y="2782660"/>
                <a:ext cx="720080" cy="720080"/>
              </a:xfrm>
              <a:prstGeom prst="ellipse">
                <a:avLst/>
              </a:prstGeo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9" name="TextBox 28"/>
              <p:cNvSpPr txBox="1"/>
              <p:nvPr>
                <p:custDataLst>
                  <p:tags r:id="rId16"/>
                </p:custDataLst>
              </p:nvPr>
            </p:nvSpPr>
            <p:spPr>
              <a:xfrm>
                <a:off x="3818010" y="2926676"/>
                <a:ext cx="316865" cy="368300"/>
              </a:xfrm>
              <a:prstGeom prst="rect">
                <a:avLst/>
              </a:prstGeom>
              <a:noFill/>
            </p:spPr>
            <p:txBody>
              <a:bodyPr wrap="none" rtlCol="0">
                <a:spAutoFit/>
              </a:bodyPr>
              <a:lstStyle/>
              <a:p>
                <a:r>
                  <a:rPr lang="en-US" altLang="zh-CN" dirty="0">
                    <a:solidFill>
                      <a:schemeClr val="lt1"/>
                    </a:solidFill>
                    <a:latin typeface="微软雅黑" panose="020B0503020204020204" pitchFamily="34" charset="-122"/>
                    <a:ea typeface="微软雅黑" panose="020B0503020204020204" pitchFamily="34" charset="-122"/>
                  </a:rPr>
                  <a:t>6</a:t>
                </a:r>
                <a:endParaRPr lang="en-US" altLang="zh-CN" dirty="0">
                  <a:solidFill>
                    <a:schemeClr val="lt1"/>
                  </a:solidFill>
                  <a:latin typeface="微软雅黑" panose="020B0503020204020204" pitchFamily="34" charset="-122"/>
                  <a:ea typeface="微软雅黑" panose="020B0503020204020204" pitchFamily="34" charset="-122"/>
                </a:endParaRPr>
              </a:p>
            </p:txBody>
          </p:sp>
        </p:grpSp>
        <p:grpSp>
          <p:nvGrpSpPr>
            <p:cNvPr id="15" name="组合 43"/>
            <p:cNvGrpSpPr/>
            <p:nvPr/>
          </p:nvGrpSpPr>
          <p:grpSpPr>
            <a:xfrm>
              <a:off x="6589956" y="2723668"/>
              <a:ext cx="1296144" cy="3384376"/>
              <a:chOff x="5683348" y="2753164"/>
              <a:chExt cx="1296144" cy="3384376"/>
            </a:xfrm>
          </p:grpSpPr>
          <p:sp>
            <p:nvSpPr>
              <p:cNvPr id="21" name="同侧圆角矩形 20"/>
              <p:cNvSpPr/>
              <p:nvPr>
                <p:custDataLst>
                  <p:tags r:id="rId17"/>
                </p:custDataLst>
              </p:nvPr>
            </p:nvSpPr>
            <p:spPr>
              <a:xfrm>
                <a:off x="5683348" y="2753164"/>
                <a:ext cx="1296144" cy="3384376"/>
              </a:xfrm>
              <a:prstGeom prst="round2SameRect">
                <a:avLst>
                  <a:gd name="adj1" fmla="val 44238"/>
                  <a:gd name="adj2" fmla="val 0"/>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2" name="椭圆 21"/>
              <p:cNvSpPr/>
              <p:nvPr>
                <p:custDataLst>
                  <p:tags r:id="rId18"/>
                </p:custDataLst>
              </p:nvPr>
            </p:nvSpPr>
            <p:spPr>
              <a:xfrm>
                <a:off x="5971380" y="2897180"/>
                <a:ext cx="720080" cy="720080"/>
              </a:xfrm>
              <a:prstGeom prst="ellipse">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3" name="TextBox 22"/>
              <p:cNvSpPr txBox="1"/>
              <p:nvPr>
                <p:custDataLst>
                  <p:tags r:id="rId19"/>
                </p:custDataLst>
              </p:nvPr>
            </p:nvSpPr>
            <p:spPr>
              <a:xfrm>
                <a:off x="6170866" y="3055944"/>
                <a:ext cx="316865" cy="368300"/>
              </a:xfrm>
              <a:prstGeom prst="rect">
                <a:avLst/>
              </a:prstGeom>
              <a:noFill/>
            </p:spPr>
            <p:txBody>
              <a:bodyPr wrap="none" rtlCol="0">
                <a:spAutoFit/>
              </a:bodyPr>
              <a:lstStyle/>
              <a:p>
                <a:r>
                  <a:rPr lang="en-US" altLang="zh-CN" dirty="0">
                    <a:solidFill>
                      <a:schemeClr val="lt1"/>
                    </a:solidFill>
                    <a:latin typeface="微软雅黑" panose="020B0503020204020204" pitchFamily="34" charset="-122"/>
                    <a:ea typeface="微软雅黑" panose="020B0503020204020204" pitchFamily="34" charset="-122"/>
                  </a:rPr>
                  <a:t>7</a:t>
                </a:r>
                <a:endParaRPr lang="en-US" altLang="zh-CN" dirty="0">
                  <a:solidFill>
                    <a:schemeClr val="lt1"/>
                  </a:solidFill>
                  <a:latin typeface="微软雅黑" panose="020B0503020204020204" pitchFamily="34" charset="-122"/>
                  <a:ea typeface="微软雅黑" panose="020B0503020204020204" pitchFamily="34" charset="-122"/>
                </a:endParaRPr>
              </a:p>
            </p:txBody>
          </p:sp>
        </p:grpSp>
      </p:grpSp>
      <p:sp>
        <p:nvSpPr>
          <p:cNvPr id="44" name="矩形 43"/>
          <p:cNvSpPr/>
          <p:nvPr>
            <p:custDataLst>
              <p:tags r:id="rId20"/>
            </p:custDataLst>
          </p:nvPr>
        </p:nvSpPr>
        <p:spPr>
          <a:xfrm>
            <a:off x="5492172" y="3554805"/>
            <a:ext cx="1296144" cy="2676525"/>
          </a:xfrm>
          <a:prstGeom prst="rect">
            <a:avLst/>
          </a:prstGeom>
        </p:spPr>
        <p:txBody>
          <a:bodyPr wrap="square">
            <a:spAutoFit/>
          </a:bodyPr>
          <a:lstStyle/>
          <a:p>
            <a:pPr>
              <a:lnSpc>
                <a:spcPct val="150000"/>
              </a:lnSpc>
            </a:pPr>
            <a:r>
              <a:rPr lang="zh-CN" altLang="zh-CN" sz="1400" dirty="0">
                <a:solidFill>
                  <a:schemeClr val="lt1"/>
                </a:solidFill>
                <a:latin typeface="微软雅黑" panose="020B0503020204020204" pitchFamily="34" charset="-122"/>
                <a:ea typeface="微软雅黑" panose="020B0503020204020204" pitchFamily="34" charset="-122"/>
              </a:rPr>
              <a:t>办理好的《作业证》第一联交断路作业单位，第二联由断路申请单位留存，第三联留审批部门备案。</a:t>
            </a:r>
            <a:endParaRPr lang="zh-CN" altLang="zh-CN" sz="1400" dirty="0">
              <a:solidFill>
                <a:schemeClr val="lt1"/>
              </a:solidFill>
              <a:latin typeface="微软雅黑" panose="020B0503020204020204" pitchFamily="34" charset="-122"/>
              <a:ea typeface="微软雅黑" panose="020B0503020204020204" pitchFamily="34" charset="-122"/>
            </a:endParaRPr>
          </a:p>
        </p:txBody>
      </p:sp>
      <p:sp>
        <p:nvSpPr>
          <p:cNvPr id="45" name="矩形 44"/>
          <p:cNvSpPr/>
          <p:nvPr>
            <p:custDataLst>
              <p:tags r:id="rId21"/>
            </p:custDataLst>
          </p:nvPr>
        </p:nvSpPr>
        <p:spPr>
          <a:xfrm>
            <a:off x="8284004" y="4365104"/>
            <a:ext cx="1296144" cy="737235"/>
          </a:xfrm>
          <a:prstGeom prst="rect">
            <a:avLst/>
          </a:prstGeom>
        </p:spPr>
        <p:txBody>
          <a:bodyPr wrap="square">
            <a:spAutoFit/>
          </a:bodyPr>
          <a:lstStyle/>
          <a:p>
            <a:pPr>
              <a:lnSpc>
                <a:spcPct val="150000"/>
              </a:lnSpc>
            </a:pPr>
            <a:r>
              <a:rPr lang="zh-CN" altLang="zh-CN" sz="14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《作业证》应至少保留1年。</a:t>
            </a:r>
            <a:endParaRPr lang="zh-CN" altLang="zh-CN" sz="1400"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矩形 36"/>
          <p:cNvSpPr/>
          <p:nvPr>
            <p:custDataLst>
              <p:tags r:id="rId22"/>
            </p:custDataLst>
          </p:nvPr>
        </p:nvSpPr>
        <p:spPr>
          <a:xfrm>
            <a:off x="750928" y="998845"/>
            <a:ext cx="3831172"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三、</a:t>
            </a:r>
            <a:r>
              <a:rPr lang="en-US" altLang="zh-CN" sz="2000" dirty="0">
                <a:solidFill>
                  <a:schemeClr val="dk1"/>
                </a:solidFill>
                <a:latin typeface="微软雅黑" panose="020B0503020204020204" pitchFamily="34" charset="-122"/>
                <a:ea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rPr>
              <a:t>断路安全作业证</a:t>
            </a:r>
            <a:r>
              <a:rPr lang="en-US" altLang="zh-CN" sz="2000" dirty="0">
                <a:solidFill>
                  <a:schemeClr val="dk1"/>
                </a:solidFill>
                <a:latin typeface="微软雅黑" panose="020B0503020204020204" pitchFamily="34" charset="-122"/>
                <a:ea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rPr>
              <a:t>管理</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38" name="矩形 37"/>
          <p:cNvSpPr/>
          <p:nvPr>
            <p:custDataLst>
              <p:tags r:id="rId23"/>
            </p:custDataLst>
          </p:nvPr>
        </p:nvSpPr>
        <p:spPr>
          <a:xfrm>
            <a:off x="1703512" y="277488"/>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断路作业安全规范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24"/>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grpSp>
        <p:nvGrpSpPr>
          <p:cNvPr id="42" name="组合 41"/>
          <p:cNvGrpSpPr/>
          <p:nvPr/>
        </p:nvGrpSpPr>
        <p:grpSpPr>
          <a:xfrm>
            <a:off x="2142697" y="5801478"/>
            <a:ext cx="9680092" cy="319312"/>
            <a:chOff x="1187624" y="2348880"/>
            <a:chExt cx="6624736" cy="144016"/>
          </a:xfrm>
        </p:grpSpPr>
        <p:cxnSp>
          <p:nvCxnSpPr>
            <p:cNvPr id="43" name="直接连接符 42"/>
            <p:cNvCxnSpPr/>
            <p:nvPr/>
          </p:nvCxnSpPr>
          <p:spPr>
            <a:xfrm>
              <a:off x="1187624" y="2348880"/>
              <a:ext cx="288032" cy="144016"/>
            </a:xfrm>
            <a:prstGeom prst="line">
              <a:avLst/>
            </a:prstGeom>
            <a:ln>
              <a:solidFill>
                <a:srgbClr val="9E31A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75656" y="2492896"/>
              <a:ext cx="6336704" cy="0"/>
            </a:xfrm>
            <a:prstGeom prst="line">
              <a:avLst/>
            </a:prstGeom>
            <a:ln>
              <a:solidFill>
                <a:srgbClr val="9E31A9"/>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1998680" y="5055418"/>
            <a:ext cx="9478321" cy="129592"/>
            <a:chOff x="1187624" y="2348880"/>
            <a:chExt cx="6624736" cy="144016"/>
          </a:xfrm>
        </p:grpSpPr>
        <p:cxnSp>
          <p:nvCxnSpPr>
            <p:cNvPr id="40" name="直接连接符 39"/>
            <p:cNvCxnSpPr/>
            <p:nvPr/>
          </p:nvCxnSpPr>
          <p:spPr>
            <a:xfrm>
              <a:off x="1187624" y="2348880"/>
              <a:ext cx="288032" cy="14401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475656" y="2492896"/>
              <a:ext cx="633670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2070689" y="4058590"/>
            <a:ext cx="6624736" cy="144016"/>
            <a:chOff x="1187624" y="2348880"/>
            <a:chExt cx="6624736" cy="144016"/>
          </a:xfrm>
        </p:grpSpPr>
        <p:cxnSp>
          <p:nvCxnSpPr>
            <p:cNvPr id="37" name="直接连接符 36"/>
            <p:cNvCxnSpPr/>
            <p:nvPr/>
          </p:nvCxnSpPr>
          <p:spPr>
            <a:xfrm>
              <a:off x="1187624" y="2348880"/>
              <a:ext cx="288032" cy="144016"/>
            </a:xfrm>
            <a:prstGeom prst="line">
              <a:avLst/>
            </a:prstGeom>
            <a:ln>
              <a:solidFill>
                <a:srgbClr val="B17ED8"/>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475656" y="2492896"/>
              <a:ext cx="6336704" cy="0"/>
            </a:xfrm>
            <a:prstGeom prst="line">
              <a:avLst/>
            </a:prstGeom>
            <a:ln>
              <a:solidFill>
                <a:srgbClr val="B17ED8"/>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custDataLst>
              <p:tags r:id="rId5"/>
            </p:custDataLst>
          </p:nvPr>
        </p:nvSpPr>
        <p:spPr>
          <a:xfrm>
            <a:off x="695108" y="1002194"/>
            <a:ext cx="2952328"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四、</a:t>
            </a:r>
            <a:r>
              <a:rPr lang="zh-CN" altLang="en-US" sz="2000" dirty="0">
                <a:solidFill>
                  <a:schemeClr val="dk1"/>
                </a:solidFill>
                <a:latin typeface="微软雅黑" panose="020B0503020204020204" pitchFamily="34" charset="-122"/>
                <a:ea typeface="微软雅黑" panose="020B0503020204020204" pitchFamily="34" charset="-122"/>
              </a:rPr>
              <a:t>断路安全作业组织</a:t>
            </a:r>
            <a:endParaRPr lang="zh-CN" altLang="en-US" sz="2000" dirty="0">
              <a:solidFill>
                <a:schemeClr val="dk1"/>
              </a:solidFill>
              <a:latin typeface="微软雅黑" panose="020B0503020204020204" pitchFamily="34" charset="-122"/>
              <a:ea typeface="微软雅黑" panose="020B0503020204020204" pitchFamily="34" charset="-122"/>
            </a:endParaRPr>
          </a:p>
        </p:txBody>
      </p:sp>
      <p:sp>
        <p:nvSpPr>
          <p:cNvPr id="7" name="矩形 6"/>
          <p:cNvSpPr/>
          <p:nvPr>
            <p:custDataLst>
              <p:tags r:id="rId6"/>
            </p:custDataLst>
          </p:nvPr>
        </p:nvSpPr>
        <p:spPr>
          <a:xfrm>
            <a:off x="2275472" y="5616735"/>
            <a:ext cx="9680093" cy="553085"/>
          </a:xfrm>
          <a:prstGeom prst="rect">
            <a:avLst/>
          </a:prstGeom>
        </p:spPr>
        <p:txBody>
          <a:bodyPr wrap="square">
            <a:spAutoFit/>
          </a:bodyPr>
          <a:lstStyle/>
          <a:p>
            <a:pPr>
              <a:lnSpc>
                <a:spcPct val="150000"/>
              </a:lnSpc>
            </a:pPr>
            <a:r>
              <a:rPr lang="zh-CN" altLang="zh-CN" sz="2000" dirty="0">
                <a:solidFill>
                  <a:schemeClr val="accent1">
                    <a:lumMod val="75000"/>
                  </a:schemeClr>
                </a:solidFill>
                <a:latin typeface="微软雅黑" panose="020B0503020204020204" pitchFamily="34" charset="-122"/>
                <a:ea typeface="微软雅黑" panose="020B0503020204020204" pitchFamily="34" charset="-122"/>
              </a:rPr>
              <a:t>严禁涂改、转借《作业证》</a:t>
            </a:r>
            <a:r>
              <a:rPr lang="zh-CN" altLang="en-US" sz="200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2000" dirty="0">
                <a:solidFill>
                  <a:schemeClr val="accent1">
                    <a:lumMod val="75000"/>
                  </a:schemeClr>
                </a:solidFill>
                <a:latin typeface="微软雅黑" panose="020B0503020204020204" pitchFamily="34" charset="-122"/>
                <a:ea typeface="微软雅黑" panose="020B0503020204020204" pitchFamily="34" charset="-122"/>
              </a:rPr>
              <a:t>变更作业内容，扩大作业范围，应重新办理《作业证》。</a:t>
            </a:r>
            <a:endParaRPr lang="zh-CN" altLang="zh-CN" sz="2000" dirty="0">
              <a:solidFill>
                <a:schemeClr val="accent1">
                  <a:lumMod val="7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422617" y="1698806"/>
            <a:ext cx="720080" cy="720080"/>
            <a:chOff x="1171144" y="3024716"/>
            <a:chExt cx="720080" cy="720080"/>
          </a:xfrm>
          <a:effectLst>
            <a:outerShdw blurRad="76200" dir="13500000" sy="23000" kx="1200000" algn="br" rotWithShape="0">
              <a:prstClr val="black">
                <a:alpha val="20000"/>
              </a:prstClr>
            </a:outerShdw>
          </a:effectLst>
        </p:grpSpPr>
        <p:sp>
          <p:nvSpPr>
            <p:cNvPr id="8" name="椭圆 7"/>
            <p:cNvSpPr/>
            <p:nvPr>
              <p:custDataLst>
                <p:tags r:id="rId7"/>
              </p:custDataLst>
            </p:nvPr>
          </p:nvSpPr>
          <p:spPr>
            <a:xfrm>
              <a:off x="1171144" y="3024716"/>
              <a:ext cx="720080" cy="720080"/>
            </a:xfrm>
            <a:prstGeom prst="ellipse">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9" name="TextBox 8"/>
            <p:cNvSpPr txBox="1"/>
            <p:nvPr>
              <p:custDataLst>
                <p:tags r:id="rId8"/>
              </p:custDataLst>
            </p:nvPr>
          </p:nvSpPr>
          <p:spPr>
            <a:xfrm>
              <a:off x="1355882" y="3198228"/>
              <a:ext cx="332105" cy="398780"/>
            </a:xfrm>
            <a:prstGeom prst="rect">
              <a:avLst/>
            </a:prstGeom>
            <a:noFill/>
          </p:spPr>
          <p:txBody>
            <a:bodyPr wrap="none" rtlCol="0">
              <a:spAutoFit/>
            </a:bodyPr>
            <a:lstStyle/>
            <a:p>
              <a:r>
                <a:rPr lang="en-US" altLang="zh-CN" sz="2000" dirty="0">
                  <a:solidFill>
                    <a:schemeClr val="lt1"/>
                  </a:solidFill>
                  <a:latin typeface="微软雅黑" panose="020B0503020204020204" pitchFamily="34" charset="-122"/>
                  <a:ea typeface="微软雅黑" panose="020B0503020204020204" pitchFamily="34" charset="-122"/>
                </a:rPr>
                <a:t>1</a:t>
              </a:r>
              <a:endParaRPr lang="en-US" altLang="zh-CN" sz="2000" dirty="0">
                <a:solidFill>
                  <a:schemeClr val="lt1"/>
                </a:solidFill>
                <a:latin typeface="微软雅黑" panose="020B0503020204020204" pitchFamily="34" charset="-122"/>
                <a:ea typeface="微软雅黑" panose="020B0503020204020204" pitchFamily="34" charset="-122"/>
              </a:endParaRPr>
            </a:p>
          </p:txBody>
        </p:sp>
      </p:grpSp>
      <p:sp>
        <p:nvSpPr>
          <p:cNvPr id="11" name="矩形 10"/>
          <p:cNvSpPr/>
          <p:nvPr>
            <p:custDataLst>
              <p:tags r:id="rId9"/>
            </p:custDataLst>
          </p:nvPr>
        </p:nvSpPr>
        <p:spPr>
          <a:xfrm>
            <a:off x="2286713" y="1603790"/>
            <a:ext cx="9378296" cy="1014730"/>
          </a:xfrm>
          <a:prstGeom prst="rect">
            <a:avLst/>
          </a:prstGeom>
        </p:spPr>
        <p:txBody>
          <a:bodyPr wrap="square">
            <a:spAutoFit/>
          </a:bodyPr>
          <a:lstStyle/>
          <a:p>
            <a:pPr>
              <a:lnSpc>
                <a:spcPct val="150000"/>
              </a:lnSpc>
            </a:pPr>
            <a:r>
              <a:rPr lang="zh-CN" altLang="zh-CN" sz="2000" dirty="0">
                <a:solidFill>
                  <a:schemeClr val="accent1">
                    <a:lumMod val="75000"/>
                  </a:schemeClr>
                </a:solidFill>
                <a:latin typeface="微软雅黑" panose="020B0503020204020204" pitchFamily="34" charset="-122"/>
                <a:ea typeface="微软雅黑" panose="020B0503020204020204" pitchFamily="34" charset="-122"/>
              </a:rPr>
              <a:t>断路作业单位接到《作业证》并向断路申请单位确认无误后，即可在规定的时间内，按《作业证》的内容组织进行断路作业。</a:t>
            </a:r>
            <a:endParaRPr lang="zh-CN" altLang="zh-CN" sz="20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2" name="矩形 11"/>
          <p:cNvSpPr/>
          <p:nvPr>
            <p:custDataLst>
              <p:tags r:id="rId10"/>
            </p:custDataLst>
          </p:nvPr>
        </p:nvSpPr>
        <p:spPr>
          <a:xfrm>
            <a:off x="2284981" y="2664406"/>
            <a:ext cx="9378296" cy="1014730"/>
          </a:xfrm>
          <a:prstGeom prst="rect">
            <a:avLst/>
          </a:prstGeom>
          <a:effectLst>
            <a:outerShdw blurRad="76200" dir="13500000" sy="23000" kx="1200000" algn="br" rotWithShape="0">
              <a:prstClr val="black">
                <a:alpha val="20000"/>
              </a:prstClr>
            </a:outerShdw>
          </a:effectLst>
        </p:spPr>
        <p:txBody>
          <a:bodyPr wrap="square">
            <a:spAutoFit/>
          </a:bodyPr>
          <a:lstStyle/>
          <a:p>
            <a:pPr>
              <a:lnSpc>
                <a:spcPct val="150000"/>
              </a:lnSpc>
            </a:pPr>
            <a:r>
              <a:rPr lang="zh-CN" altLang="zh-CN" sz="2000" dirty="0">
                <a:solidFill>
                  <a:schemeClr val="accent1">
                    <a:lumMod val="75000"/>
                  </a:schemeClr>
                </a:solidFill>
                <a:latin typeface="微软雅黑" panose="020B0503020204020204" pitchFamily="34" charset="-122"/>
                <a:ea typeface="微软雅黑" panose="020B0503020204020204" pitchFamily="34" charset="-122"/>
              </a:rPr>
              <a:t>断路作业申请单位应制定交通组织方案，设置相应的标志与设施，以确保作业期间的交通安全。</a:t>
            </a:r>
            <a:endParaRPr lang="zh-CN" altLang="zh-CN" sz="2000" dirty="0">
              <a:solidFill>
                <a:schemeClr val="accent1">
                  <a:lumMod val="7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422617" y="2695634"/>
            <a:ext cx="720080" cy="720080"/>
            <a:chOff x="1171144" y="3024716"/>
            <a:chExt cx="720080" cy="720080"/>
          </a:xfrm>
          <a:solidFill>
            <a:srgbClr val="CC9900"/>
          </a:solidFill>
          <a:effectLst>
            <a:outerShdw blurRad="76200" dir="13500000" sy="23000" kx="1200000" algn="br" rotWithShape="0">
              <a:prstClr val="black">
                <a:alpha val="20000"/>
              </a:prstClr>
            </a:outerShdw>
          </a:effectLst>
        </p:grpSpPr>
        <p:sp>
          <p:nvSpPr>
            <p:cNvPr id="14" name="椭圆 13"/>
            <p:cNvSpPr/>
            <p:nvPr>
              <p:custDataLst>
                <p:tags r:id="rId11"/>
              </p:custDataLst>
            </p:nvPr>
          </p:nvSpPr>
          <p:spPr>
            <a:xfrm>
              <a:off x="1171144" y="3024716"/>
              <a:ext cx="720080" cy="720080"/>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15" name="TextBox 14"/>
            <p:cNvSpPr txBox="1"/>
            <p:nvPr>
              <p:custDataLst>
                <p:tags r:id="rId12"/>
              </p:custDataLst>
            </p:nvPr>
          </p:nvSpPr>
          <p:spPr>
            <a:xfrm>
              <a:off x="1355882" y="3198228"/>
              <a:ext cx="332105" cy="398780"/>
            </a:xfrm>
            <a:prstGeom prst="rect">
              <a:avLst/>
            </a:prstGeom>
            <a:grpFill/>
          </p:spPr>
          <p:txBody>
            <a:bodyPr wrap="none" rtlCol="0">
              <a:spAutoFit/>
            </a:bodyPr>
            <a:lstStyle/>
            <a:p>
              <a:r>
                <a:rPr lang="en-US" altLang="zh-CN" sz="2000" dirty="0">
                  <a:solidFill>
                    <a:schemeClr val="lt1"/>
                  </a:solidFill>
                  <a:latin typeface="微软雅黑" panose="020B0503020204020204" pitchFamily="34" charset="-122"/>
                  <a:ea typeface="微软雅黑" panose="020B0503020204020204" pitchFamily="34" charset="-122"/>
                </a:rPr>
                <a:t>2</a:t>
              </a:r>
              <a:endParaRPr lang="en-US" altLang="zh-CN" sz="2000" dirty="0">
                <a:solidFill>
                  <a:schemeClr val="lt1"/>
                </a:solidFill>
                <a:latin typeface="微软雅黑" panose="020B0503020204020204" pitchFamily="34" charset="-122"/>
                <a:ea typeface="微软雅黑" panose="020B0503020204020204" pitchFamily="34" charset="-122"/>
              </a:endParaRPr>
            </a:p>
          </p:txBody>
        </p:sp>
      </p:grpSp>
      <p:sp>
        <p:nvSpPr>
          <p:cNvPr id="16" name="矩形 15"/>
          <p:cNvSpPr/>
          <p:nvPr>
            <p:custDataLst>
              <p:tags r:id="rId13"/>
            </p:custDataLst>
          </p:nvPr>
        </p:nvSpPr>
        <p:spPr>
          <a:xfrm>
            <a:off x="2299729" y="3728888"/>
            <a:ext cx="4500880" cy="553085"/>
          </a:xfrm>
          <a:prstGeom prst="rect">
            <a:avLst/>
          </a:prstGeom>
        </p:spPr>
        <p:txBody>
          <a:bodyPr wrap="none">
            <a:spAutoFit/>
          </a:bodyPr>
          <a:lstStyle/>
          <a:p>
            <a:pPr>
              <a:lnSpc>
                <a:spcPct val="150000"/>
              </a:lnSpc>
            </a:pPr>
            <a:r>
              <a:rPr lang="zh-CN" altLang="zh-CN" sz="2000" dirty="0">
                <a:solidFill>
                  <a:schemeClr val="accent1">
                    <a:lumMod val="75000"/>
                  </a:schemeClr>
                </a:solidFill>
                <a:latin typeface="微软雅黑" panose="020B0503020204020204" pitchFamily="34" charset="-122"/>
                <a:ea typeface="微软雅黑" panose="020B0503020204020204" pitchFamily="34" charset="-122"/>
              </a:rPr>
              <a:t>断路作业应按《作业证》的内容进行。</a:t>
            </a:r>
            <a:endParaRPr lang="zh-CN" altLang="zh-CN" sz="2000" dirty="0">
              <a:solidFill>
                <a:schemeClr val="accent1">
                  <a:lumMod val="7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422617" y="3628274"/>
            <a:ext cx="720080" cy="720080"/>
            <a:chOff x="1171144" y="3024716"/>
            <a:chExt cx="720080" cy="720080"/>
          </a:xfrm>
          <a:solidFill>
            <a:srgbClr val="B17ED8"/>
          </a:solidFill>
          <a:effectLst>
            <a:outerShdw blurRad="76200" dir="13500000" sy="23000" kx="1200000" algn="br" rotWithShape="0">
              <a:prstClr val="black">
                <a:alpha val="20000"/>
              </a:prstClr>
            </a:outerShdw>
          </a:effectLst>
        </p:grpSpPr>
        <p:sp>
          <p:nvSpPr>
            <p:cNvPr id="18" name="椭圆 17"/>
            <p:cNvSpPr/>
            <p:nvPr>
              <p:custDataLst>
                <p:tags r:id="rId14"/>
              </p:custDataLst>
            </p:nvPr>
          </p:nvSpPr>
          <p:spPr>
            <a:xfrm>
              <a:off x="1171144" y="3024716"/>
              <a:ext cx="720080" cy="720080"/>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19" name="TextBox 18"/>
            <p:cNvSpPr txBox="1"/>
            <p:nvPr>
              <p:custDataLst>
                <p:tags r:id="rId15"/>
              </p:custDataLst>
            </p:nvPr>
          </p:nvSpPr>
          <p:spPr>
            <a:xfrm>
              <a:off x="1355882" y="3198228"/>
              <a:ext cx="332105" cy="398780"/>
            </a:xfrm>
            <a:prstGeom prst="rect">
              <a:avLst/>
            </a:prstGeom>
            <a:grpFill/>
          </p:spPr>
          <p:txBody>
            <a:bodyPr wrap="none" rtlCol="0">
              <a:spAutoFit/>
            </a:bodyPr>
            <a:lstStyle/>
            <a:p>
              <a:r>
                <a:rPr lang="en-US" altLang="zh-CN" sz="2000" dirty="0">
                  <a:solidFill>
                    <a:schemeClr val="lt1"/>
                  </a:solidFill>
                  <a:latin typeface="微软雅黑" panose="020B0503020204020204" pitchFamily="34" charset="-122"/>
                  <a:ea typeface="微软雅黑" panose="020B0503020204020204" pitchFamily="34" charset="-122"/>
                </a:rPr>
                <a:t>3</a:t>
              </a:r>
              <a:endParaRPr lang="en-US" altLang="zh-CN" sz="2000" dirty="0">
                <a:solidFill>
                  <a:schemeClr val="lt1"/>
                </a:solidFill>
                <a:latin typeface="微软雅黑" panose="020B0503020204020204" pitchFamily="34" charset="-122"/>
                <a:ea typeface="微软雅黑" panose="020B0503020204020204" pitchFamily="34" charset="-122"/>
              </a:endParaRPr>
            </a:p>
          </p:txBody>
        </p:sp>
      </p:grpSp>
      <p:sp>
        <p:nvSpPr>
          <p:cNvPr id="21" name="矩形 20"/>
          <p:cNvSpPr/>
          <p:nvPr>
            <p:custDataLst>
              <p:tags r:id="rId16"/>
            </p:custDataLst>
          </p:nvPr>
        </p:nvSpPr>
        <p:spPr>
          <a:xfrm>
            <a:off x="2301461" y="4703147"/>
            <a:ext cx="10201036" cy="553085"/>
          </a:xfrm>
          <a:prstGeom prst="rect">
            <a:avLst/>
          </a:prstGeom>
        </p:spPr>
        <p:txBody>
          <a:bodyPr wrap="square">
            <a:spAutoFit/>
          </a:bodyPr>
          <a:lstStyle/>
          <a:p>
            <a:pPr>
              <a:lnSpc>
                <a:spcPct val="150000"/>
              </a:lnSpc>
            </a:pPr>
            <a:r>
              <a:rPr lang="zh-CN" altLang="zh-CN" sz="2000" dirty="0">
                <a:solidFill>
                  <a:schemeClr val="accent1">
                    <a:lumMod val="75000"/>
                  </a:schemeClr>
                </a:solidFill>
                <a:latin typeface="微软雅黑" panose="020B0503020204020204" pitchFamily="34" charset="-122"/>
                <a:ea typeface="微软雅黑" panose="020B0503020204020204" pitchFamily="34" charset="-122"/>
              </a:rPr>
              <a:t>用于道路作业的工作、材料应放置在作业区内或其他不影响正常交通的场所。</a:t>
            </a:r>
            <a:endParaRPr lang="zh-CN" altLang="zh-CN" sz="2000" dirty="0">
              <a:solidFill>
                <a:schemeClr val="accent1">
                  <a:lumMod val="7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422617" y="4580858"/>
            <a:ext cx="720080" cy="720080"/>
            <a:chOff x="1171144" y="3024716"/>
            <a:chExt cx="720080" cy="720080"/>
          </a:xfrm>
          <a:solidFill>
            <a:schemeClr val="tx2">
              <a:lumMod val="60000"/>
              <a:lumOff val="40000"/>
            </a:schemeClr>
          </a:solidFill>
          <a:effectLst>
            <a:outerShdw blurRad="76200" dir="13500000" sy="23000" kx="1200000" algn="br" rotWithShape="0">
              <a:prstClr val="black">
                <a:alpha val="20000"/>
              </a:prstClr>
            </a:outerShdw>
          </a:effectLst>
        </p:grpSpPr>
        <p:sp>
          <p:nvSpPr>
            <p:cNvPr id="23" name="椭圆 22"/>
            <p:cNvSpPr/>
            <p:nvPr>
              <p:custDataLst>
                <p:tags r:id="rId17"/>
              </p:custDataLst>
            </p:nvPr>
          </p:nvSpPr>
          <p:spPr>
            <a:xfrm>
              <a:off x="1171144" y="3024716"/>
              <a:ext cx="720080" cy="720080"/>
            </a:xfrm>
            <a:prstGeom prst="ellipse">
              <a:avLst/>
            </a:prstGeom>
            <a:solidFill>
              <a:schemeClr val="dk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24" name="TextBox 23"/>
            <p:cNvSpPr txBox="1"/>
            <p:nvPr>
              <p:custDataLst>
                <p:tags r:id="rId18"/>
              </p:custDataLst>
            </p:nvPr>
          </p:nvSpPr>
          <p:spPr>
            <a:xfrm>
              <a:off x="1355882" y="3198228"/>
              <a:ext cx="332105" cy="398780"/>
            </a:xfrm>
            <a:prstGeom prst="rect">
              <a:avLst/>
            </a:prstGeom>
            <a:solidFill>
              <a:schemeClr val="dk2"/>
            </a:solidFill>
          </p:spPr>
          <p:txBody>
            <a:bodyPr wrap="none" rtlCol="0">
              <a:spAutoFit/>
            </a:bodyPr>
            <a:lstStyle/>
            <a:p>
              <a:r>
                <a:rPr lang="en-US" altLang="zh-CN" sz="2000" dirty="0">
                  <a:solidFill>
                    <a:schemeClr val="dk1"/>
                  </a:solidFill>
                  <a:latin typeface="微软雅黑" panose="020B0503020204020204" pitchFamily="34" charset="-122"/>
                  <a:ea typeface="微软雅黑" panose="020B0503020204020204" pitchFamily="34" charset="-122"/>
                </a:rPr>
                <a:t>4</a:t>
              </a:r>
              <a:endParaRPr lang="en-US" altLang="zh-CN" sz="2000" dirty="0">
                <a:solidFill>
                  <a:schemeClr val="dk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427537" y="5544726"/>
            <a:ext cx="720080" cy="720080"/>
            <a:chOff x="1171144" y="3024716"/>
            <a:chExt cx="720080" cy="720080"/>
          </a:xfrm>
          <a:solidFill>
            <a:srgbClr val="9E31A9"/>
          </a:solidFill>
          <a:effectLst>
            <a:outerShdw blurRad="76200" dir="13500000" sy="23000" kx="1200000" algn="br" rotWithShape="0">
              <a:prstClr val="black">
                <a:alpha val="20000"/>
              </a:prstClr>
            </a:outerShdw>
          </a:effectLst>
        </p:grpSpPr>
        <p:sp>
          <p:nvSpPr>
            <p:cNvPr id="26" name="椭圆 25"/>
            <p:cNvSpPr/>
            <p:nvPr>
              <p:custDataLst>
                <p:tags r:id="rId19"/>
              </p:custDataLst>
            </p:nvPr>
          </p:nvSpPr>
          <p:spPr>
            <a:xfrm>
              <a:off x="1171144" y="3024716"/>
              <a:ext cx="720080" cy="720080"/>
            </a:xfrm>
            <a:prstGeom prst="ellipse">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pitchFamily="34" charset="-122"/>
                <a:ea typeface="微软雅黑" panose="020B0503020204020204" pitchFamily="34" charset="-122"/>
              </a:endParaRPr>
            </a:p>
          </p:txBody>
        </p:sp>
        <p:sp>
          <p:nvSpPr>
            <p:cNvPr id="27" name="TextBox 26"/>
            <p:cNvSpPr txBox="1"/>
            <p:nvPr>
              <p:custDataLst>
                <p:tags r:id="rId20"/>
              </p:custDataLst>
            </p:nvPr>
          </p:nvSpPr>
          <p:spPr>
            <a:xfrm>
              <a:off x="1355882" y="3198228"/>
              <a:ext cx="332105" cy="398780"/>
            </a:xfrm>
            <a:prstGeom prst="rect">
              <a:avLst/>
            </a:prstGeom>
            <a:grpFill/>
          </p:spPr>
          <p:txBody>
            <a:bodyPr wrap="none" rtlCol="0">
              <a:spAutoFit/>
            </a:bodyPr>
            <a:lstStyle/>
            <a:p>
              <a:r>
                <a:rPr lang="en-US" altLang="zh-CN" sz="2000" dirty="0">
                  <a:solidFill>
                    <a:schemeClr val="lt1"/>
                  </a:solidFill>
                  <a:latin typeface="微软雅黑" panose="020B0503020204020204" pitchFamily="34" charset="-122"/>
                  <a:ea typeface="微软雅黑" panose="020B0503020204020204" pitchFamily="34" charset="-122"/>
                </a:rPr>
                <a:t>5</a:t>
              </a:r>
              <a:endParaRPr lang="en-US" altLang="zh-CN" sz="2000" dirty="0">
                <a:solidFill>
                  <a:schemeClr val="lt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920261" y="2091806"/>
            <a:ext cx="9744748" cy="405950"/>
            <a:chOff x="1187624" y="2348880"/>
            <a:chExt cx="6624736" cy="144016"/>
          </a:xfrm>
        </p:grpSpPr>
        <p:cxnSp>
          <p:nvCxnSpPr>
            <p:cNvPr id="29" name="直接连接符 28"/>
            <p:cNvCxnSpPr/>
            <p:nvPr/>
          </p:nvCxnSpPr>
          <p:spPr>
            <a:xfrm>
              <a:off x="1187624" y="2348880"/>
              <a:ext cx="288032" cy="14401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475656" y="2492896"/>
              <a:ext cx="63367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1998681" y="3350400"/>
            <a:ext cx="9664596" cy="193746"/>
            <a:chOff x="1187624" y="2348880"/>
            <a:chExt cx="6624736" cy="144016"/>
          </a:xfrm>
        </p:grpSpPr>
        <p:cxnSp>
          <p:nvCxnSpPr>
            <p:cNvPr id="34" name="直接连接符 33"/>
            <p:cNvCxnSpPr/>
            <p:nvPr/>
          </p:nvCxnSpPr>
          <p:spPr>
            <a:xfrm>
              <a:off x="1187624" y="2348880"/>
              <a:ext cx="288032" cy="144016"/>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475656" y="2492896"/>
              <a:ext cx="6336704" cy="0"/>
            </a:xfrm>
            <a:prstGeom prst="line">
              <a:avLst/>
            </a:prstGeom>
            <a:ln>
              <a:solidFill>
                <a:srgbClr val="CC9900"/>
              </a:solidFill>
            </a:ln>
          </p:spPr>
          <p:style>
            <a:lnRef idx="1">
              <a:schemeClr val="accent1"/>
            </a:lnRef>
            <a:fillRef idx="0">
              <a:schemeClr val="accent1"/>
            </a:fillRef>
            <a:effectRef idx="0">
              <a:schemeClr val="accent1"/>
            </a:effectRef>
            <a:fontRef idx="minor">
              <a:schemeClr val="tx1"/>
            </a:fontRef>
          </p:style>
        </p:cxnSp>
      </p:grpSp>
      <p:sp>
        <p:nvSpPr>
          <p:cNvPr id="45" name="矩形 44"/>
          <p:cNvSpPr/>
          <p:nvPr>
            <p:custDataLst>
              <p:tags r:id="rId21"/>
            </p:custDataLst>
          </p:nvPr>
        </p:nvSpPr>
        <p:spPr>
          <a:xfrm>
            <a:off x="1703512" y="277488"/>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断路作业安全规范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22"/>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2" name="图片 1"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6" name="矩形 5"/>
          <p:cNvSpPr/>
          <p:nvPr>
            <p:custDataLst>
              <p:tags r:id="rId5"/>
            </p:custDataLst>
          </p:nvPr>
        </p:nvSpPr>
        <p:spPr>
          <a:xfrm>
            <a:off x="694915" y="1031709"/>
            <a:ext cx="3825809"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五、</a:t>
            </a:r>
            <a:r>
              <a:rPr lang="zh-CN" altLang="en-US" sz="2000" dirty="0">
                <a:solidFill>
                  <a:schemeClr val="dk1"/>
                </a:solidFill>
                <a:latin typeface="微软雅黑" panose="020B0503020204020204" pitchFamily="34" charset="-122"/>
                <a:ea typeface="微软雅黑" panose="020B0503020204020204" pitchFamily="34" charset="-122"/>
              </a:rPr>
              <a:t>断路安全作业交通提示</a:t>
            </a:r>
            <a:endParaRPr lang="zh-CN" altLang="en-US" sz="2000" dirty="0">
              <a:solidFill>
                <a:schemeClr val="dk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089331" y="1737539"/>
            <a:ext cx="432049" cy="372456"/>
            <a:chOff x="827583" y="2276872"/>
            <a:chExt cx="648073" cy="558683"/>
          </a:xfrm>
        </p:grpSpPr>
        <p:grpSp>
          <p:nvGrpSpPr>
            <p:cNvPr id="13" name="组合 12"/>
            <p:cNvGrpSpPr/>
            <p:nvPr/>
          </p:nvGrpSpPr>
          <p:grpSpPr>
            <a:xfrm>
              <a:off x="827583" y="2276872"/>
              <a:ext cx="648073" cy="558683"/>
              <a:chOff x="827583" y="2276872"/>
              <a:chExt cx="1419999" cy="1224136"/>
            </a:xfrm>
          </p:grpSpPr>
          <p:sp>
            <p:nvSpPr>
              <p:cNvPr id="11" name="六边形 10"/>
              <p:cNvSpPr/>
              <p:nvPr>
                <p:custDataLst>
                  <p:tags r:id="rId6"/>
                </p:custDataLst>
              </p:nvPr>
            </p:nvSpPr>
            <p:spPr>
              <a:xfrm>
                <a:off x="827583" y="2276872"/>
                <a:ext cx="1419999" cy="1224136"/>
              </a:xfrm>
              <a:prstGeom prst="hexagon">
                <a:avLst/>
              </a:prstGeom>
              <a:solidFill>
                <a:schemeClr val="lt1">
                  <a:lumMod val="95000"/>
                </a:schemeClr>
              </a:solidFill>
              <a:ln w="50800">
                <a:solidFill>
                  <a:schemeClr val="lt1"/>
                </a:solidFill>
              </a:ln>
              <a:effectLst>
                <a:outerShdw blurRad="190500" dist="38100" dir="684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2" name="六边形 11"/>
              <p:cNvSpPr/>
              <p:nvPr>
                <p:custDataLst>
                  <p:tags r:id="rId7"/>
                </p:custDataLst>
              </p:nvPr>
            </p:nvSpPr>
            <p:spPr>
              <a:xfrm>
                <a:off x="1041269" y="2461084"/>
                <a:ext cx="992627" cy="855712"/>
              </a:xfrm>
              <a:prstGeom prst="hexagon">
                <a:avLst/>
              </a:prstGeom>
              <a:solidFill>
                <a:schemeClr val="lt1">
                  <a:lumMod val="95000"/>
                </a:schemeClr>
              </a:solidFill>
              <a:ln w="50800">
                <a:solidFill>
                  <a:schemeClr val="lt1"/>
                </a:solidFill>
              </a:ln>
              <a:effectLst>
                <a:outerShdw blurRad="190500" dist="38100" dir="684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14" name="TextBox 13"/>
            <p:cNvSpPr txBox="1"/>
            <p:nvPr/>
          </p:nvSpPr>
          <p:spPr>
            <a:xfrm>
              <a:off x="905233" y="2298992"/>
              <a:ext cx="439102" cy="460057"/>
            </a:xfrm>
            <a:prstGeom prst="rect">
              <a:avLst/>
            </a:prstGeom>
            <a:noFill/>
          </p:spPr>
          <p:txBody>
            <a:bodyPr wrap="none" rtlCol="0">
              <a:spAutoFit/>
            </a:bodyPr>
            <a:lstStyle/>
            <a:p>
              <a:r>
                <a:rPr lang="en-US" altLang="zh-CN" sz="1400" b="1" dirty="0">
                  <a:solidFill>
                    <a:srgbClr val="7030A0"/>
                  </a:solidFill>
                  <a:latin typeface="微软雅黑" panose="020B0503020204020204" pitchFamily="34" charset="-122"/>
                  <a:ea typeface="微软雅黑" panose="020B0503020204020204" pitchFamily="34" charset="-122"/>
                </a:rPr>
                <a:t>1</a:t>
              </a:r>
              <a:endParaRPr lang="en-US" altLang="zh-CN" sz="1400" b="1" dirty="0">
                <a:solidFill>
                  <a:srgbClr val="7030A0"/>
                </a:solidFill>
                <a:latin typeface="微软雅黑" panose="020B0503020204020204" pitchFamily="34" charset="-122"/>
                <a:ea typeface="微软雅黑" panose="020B0503020204020204" pitchFamily="34" charset="-122"/>
              </a:endParaRPr>
            </a:p>
          </p:txBody>
        </p:sp>
      </p:grpSp>
      <p:sp>
        <p:nvSpPr>
          <p:cNvPr id="16" name="矩形 15"/>
          <p:cNvSpPr/>
          <p:nvPr>
            <p:custDataLst>
              <p:tags r:id="rId8"/>
            </p:custDataLst>
          </p:nvPr>
        </p:nvSpPr>
        <p:spPr>
          <a:xfrm>
            <a:off x="1593387" y="1607671"/>
            <a:ext cx="9900706" cy="521970"/>
          </a:xfrm>
          <a:prstGeom prst="rect">
            <a:avLst/>
          </a:prstGeom>
        </p:spPr>
        <p:txBody>
          <a:bodyPr wrap="square">
            <a:spAutoFit/>
          </a:bodyPr>
          <a:lstStyle/>
          <a:p>
            <a:r>
              <a:rPr lang="zh-CN" altLang="zh-CN" sz="1400" dirty="0">
                <a:solidFill>
                  <a:schemeClr val="accent1">
                    <a:lumMod val="75000"/>
                  </a:schemeClr>
                </a:solidFill>
                <a:latin typeface="微软雅黑" panose="020B0503020204020204" pitchFamily="34" charset="-122"/>
                <a:ea typeface="微软雅黑" panose="020B0503020204020204" pitchFamily="34" charset="-122"/>
              </a:rPr>
              <a:t>断路作业单位应根据需要在作业区相关道路上设置作业标志、限速标志、距离辅助标志等交通警示标志，以确保作业期间的交通安全。</a:t>
            </a:r>
            <a:endParaRPr lang="zh-CN" altLang="zh-CN" sz="14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593387" y="2283507"/>
            <a:ext cx="9678516" cy="306705"/>
          </a:xfrm>
          <a:prstGeom prst="rect">
            <a:avLst/>
          </a:prstGeom>
        </p:spPr>
        <p:txBody>
          <a:bodyPr wrap="square">
            <a:spAutoFit/>
          </a:bodyPr>
          <a:lstStyle/>
          <a:p>
            <a:r>
              <a:rPr lang="zh-CN" altLang="zh-CN" sz="1400" dirty="0">
                <a:solidFill>
                  <a:srgbClr val="E04906"/>
                </a:solidFill>
                <a:latin typeface="微软雅黑" panose="020B0503020204020204" pitchFamily="34" charset="-122"/>
                <a:ea typeface="微软雅黑" panose="020B0503020204020204" pitchFamily="34" charset="-122"/>
              </a:rPr>
              <a:t>断路作业单位应在作业区附近设置路栏、锥形交通路标、道路作业警示灯、导向标等交通警示设施。</a:t>
            </a:r>
            <a:endParaRPr lang="zh-CN" altLang="zh-CN" sz="1400" dirty="0">
              <a:solidFill>
                <a:srgbClr val="E04906"/>
              </a:solidFill>
              <a:latin typeface="微软雅黑" panose="020B0503020204020204" pitchFamily="34" charset="-122"/>
              <a:ea typeface="微软雅黑" panose="020B0503020204020204" pitchFamily="34" charset="-122"/>
            </a:endParaRPr>
          </a:p>
        </p:txBody>
      </p:sp>
      <p:sp>
        <p:nvSpPr>
          <p:cNvPr id="18" name="矩形 17"/>
          <p:cNvSpPr/>
          <p:nvPr/>
        </p:nvSpPr>
        <p:spPr>
          <a:xfrm>
            <a:off x="1557890" y="2844824"/>
            <a:ext cx="9900705" cy="671830"/>
          </a:xfrm>
          <a:prstGeom prst="rect">
            <a:avLst/>
          </a:prstGeom>
        </p:spPr>
        <p:txBody>
          <a:bodyPr wrap="square">
            <a:spAutoFit/>
          </a:bodyPr>
          <a:lstStyle/>
          <a:p>
            <a:pPr>
              <a:lnSpc>
                <a:spcPct val="90000"/>
              </a:lnSpc>
            </a:pPr>
            <a:r>
              <a:rPr lang="zh-CN" altLang="zh-CN" sz="1400" dirty="0">
                <a:solidFill>
                  <a:srgbClr val="9E31A9"/>
                </a:solidFill>
                <a:latin typeface="微软雅黑" panose="020B0503020204020204" pitchFamily="34" charset="-122"/>
                <a:ea typeface="微软雅黑" panose="020B0503020204020204" pitchFamily="34" charset="-122"/>
                <a:cs typeface="微软雅黑" panose="020B0503020204020204" pitchFamily="34" charset="-122"/>
              </a:rPr>
              <a:t>在道路上进行定点作业，白天不超过2h，夜间不超过1h即可完工的，在有现场交通指挥人员指挥交通的情况下，只要作业区设置了完善的安全设施，即白天设置了锥形交通路标或路栏，夜间设置了锥形交通路标或路栏及道路作业警示灯，可不设标志牌。</a:t>
            </a:r>
            <a:endParaRPr lang="zh-CN" altLang="zh-CN" sz="1400" dirty="0">
              <a:solidFill>
                <a:srgbClr val="9E31A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a:xfrm>
            <a:off x="1578639" y="3604731"/>
            <a:ext cx="9761630" cy="306705"/>
          </a:xfrm>
          <a:prstGeom prst="rect">
            <a:avLst/>
          </a:prstGeom>
        </p:spPr>
        <p:txBody>
          <a:bodyPr wrap="square">
            <a:spAutoFit/>
          </a:bodyPr>
          <a:lstStyle/>
          <a:p>
            <a:r>
              <a:rPr lang="zh-CN" altLang="zh-CN" sz="1400" dirty="0">
                <a:solidFill>
                  <a:srgbClr val="0070C0"/>
                </a:solidFill>
                <a:latin typeface="微软雅黑" panose="020B0503020204020204" pitchFamily="34" charset="-122"/>
                <a:ea typeface="微软雅黑" panose="020B0503020204020204" pitchFamily="34" charset="-122"/>
              </a:rPr>
              <a:t>夜间作业应设置道路作业警示灯，道路作业警示灯设置在作业区周围的锥形交通路标处，应能反映作业区的轮廓。</a:t>
            </a:r>
            <a:endParaRPr lang="zh-CN" altLang="zh-CN" sz="1400" dirty="0">
              <a:solidFill>
                <a:srgbClr val="0070C0"/>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089332" y="2343099"/>
            <a:ext cx="432049" cy="372456"/>
            <a:chOff x="827583" y="2276872"/>
            <a:chExt cx="648073" cy="558683"/>
          </a:xfrm>
        </p:grpSpPr>
        <p:grpSp>
          <p:nvGrpSpPr>
            <p:cNvPr id="21" name="组合 12"/>
            <p:cNvGrpSpPr/>
            <p:nvPr/>
          </p:nvGrpSpPr>
          <p:grpSpPr>
            <a:xfrm>
              <a:off x="827583" y="2276872"/>
              <a:ext cx="648073" cy="558683"/>
              <a:chOff x="827583" y="2276872"/>
              <a:chExt cx="1419999" cy="1224136"/>
            </a:xfrm>
          </p:grpSpPr>
          <p:sp>
            <p:nvSpPr>
              <p:cNvPr id="23" name="六边形 22"/>
              <p:cNvSpPr/>
              <p:nvPr>
                <p:custDataLst>
                  <p:tags r:id="rId9"/>
                </p:custDataLst>
              </p:nvPr>
            </p:nvSpPr>
            <p:spPr>
              <a:xfrm>
                <a:off x="827583" y="2276872"/>
                <a:ext cx="1419999" cy="1224136"/>
              </a:xfrm>
              <a:prstGeom prst="hexagon">
                <a:avLst/>
              </a:prstGeom>
              <a:solidFill>
                <a:schemeClr val="lt1">
                  <a:lumMod val="95000"/>
                </a:schemeClr>
              </a:solidFill>
              <a:ln w="50800">
                <a:solidFill>
                  <a:schemeClr val="lt1"/>
                </a:solidFill>
              </a:ln>
              <a:effectLst>
                <a:outerShdw blurRad="190500" dist="38100" dir="684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4" name="六边形 23"/>
              <p:cNvSpPr/>
              <p:nvPr>
                <p:custDataLst>
                  <p:tags r:id="rId10"/>
                </p:custDataLst>
              </p:nvPr>
            </p:nvSpPr>
            <p:spPr>
              <a:xfrm>
                <a:off x="1041269" y="2461084"/>
                <a:ext cx="992627" cy="855712"/>
              </a:xfrm>
              <a:prstGeom prst="hexagon">
                <a:avLst/>
              </a:prstGeom>
              <a:solidFill>
                <a:schemeClr val="lt1">
                  <a:lumMod val="95000"/>
                </a:schemeClr>
              </a:solidFill>
              <a:ln w="50800">
                <a:solidFill>
                  <a:schemeClr val="lt1"/>
                </a:solidFill>
              </a:ln>
              <a:effectLst>
                <a:outerShdw blurRad="190500" dist="38100" dir="684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905233" y="2298992"/>
              <a:ext cx="439102" cy="460057"/>
            </a:xfrm>
            <a:prstGeom prst="rect">
              <a:avLst/>
            </a:prstGeom>
            <a:noFill/>
          </p:spPr>
          <p:txBody>
            <a:bodyPr wrap="none" rtlCol="0">
              <a:spAutoFit/>
            </a:bodyPr>
            <a:lstStyle/>
            <a:p>
              <a:r>
                <a:rPr lang="en-US" altLang="zh-CN" sz="1400" b="1" dirty="0">
                  <a:solidFill>
                    <a:srgbClr val="C00000"/>
                  </a:solidFill>
                  <a:latin typeface="微软雅黑" panose="020B0503020204020204" pitchFamily="34" charset="-122"/>
                  <a:ea typeface="微软雅黑" panose="020B0503020204020204" pitchFamily="34" charset="-122"/>
                </a:rPr>
                <a:t>2</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109000" y="2996931"/>
            <a:ext cx="432049" cy="372456"/>
            <a:chOff x="827583" y="2276872"/>
            <a:chExt cx="648073" cy="558683"/>
          </a:xfrm>
        </p:grpSpPr>
        <p:grpSp>
          <p:nvGrpSpPr>
            <p:cNvPr id="26" name="组合 12"/>
            <p:cNvGrpSpPr/>
            <p:nvPr/>
          </p:nvGrpSpPr>
          <p:grpSpPr>
            <a:xfrm>
              <a:off x="827583" y="2276872"/>
              <a:ext cx="648073" cy="558683"/>
              <a:chOff x="827583" y="2276872"/>
              <a:chExt cx="1419999" cy="1224136"/>
            </a:xfrm>
          </p:grpSpPr>
          <p:sp>
            <p:nvSpPr>
              <p:cNvPr id="28" name="六边形 27"/>
              <p:cNvSpPr/>
              <p:nvPr>
                <p:custDataLst>
                  <p:tags r:id="rId11"/>
                </p:custDataLst>
              </p:nvPr>
            </p:nvSpPr>
            <p:spPr>
              <a:xfrm>
                <a:off x="827583" y="2276872"/>
                <a:ext cx="1419999" cy="1224136"/>
              </a:xfrm>
              <a:prstGeom prst="hexagon">
                <a:avLst/>
              </a:prstGeom>
              <a:solidFill>
                <a:schemeClr val="lt1">
                  <a:lumMod val="95000"/>
                </a:schemeClr>
              </a:solidFill>
              <a:ln w="50800">
                <a:solidFill>
                  <a:schemeClr val="lt1"/>
                </a:solidFill>
              </a:ln>
              <a:effectLst>
                <a:outerShdw blurRad="190500" dist="38100" dir="684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9" name="六边形 28"/>
              <p:cNvSpPr/>
              <p:nvPr>
                <p:custDataLst>
                  <p:tags r:id="rId12"/>
                </p:custDataLst>
              </p:nvPr>
            </p:nvSpPr>
            <p:spPr>
              <a:xfrm>
                <a:off x="1041269" y="2461084"/>
                <a:ext cx="992627" cy="855712"/>
              </a:xfrm>
              <a:prstGeom prst="hexagon">
                <a:avLst/>
              </a:prstGeom>
              <a:solidFill>
                <a:schemeClr val="lt1">
                  <a:lumMod val="95000"/>
                </a:schemeClr>
              </a:solidFill>
              <a:ln w="50800">
                <a:solidFill>
                  <a:schemeClr val="lt1"/>
                </a:solidFill>
              </a:ln>
              <a:effectLst>
                <a:outerShdw blurRad="190500" dist="38100" dir="684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27" name="TextBox 26"/>
            <p:cNvSpPr txBox="1"/>
            <p:nvPr/>
          </p:nvSpPr>
          <p:spPr>
            <a:xfrm>
              <a:off x="905233" y="2298992"/>
              <a:ext cx="439102" cy="460057"/>
            </a:xfrm>
            <a:prstGeom prst="rect">
              <a:avLst/>
            </a:prstGeom>
            <a:noFill/>
          </p:spPr>
          <p:txBody>
            <a:bodyPr wrap="none" rtlCol="0">
              <a:spAutoFit/>
            </a:bodyPr>
            <a:lstStyle/>
            <a:p>
              <a:r>
                <a:rPr lang="en-US" altLang="zh-CN" sz="1400" b="1" dirty="0">
                  <a:solidFill>
                    <a:srgbClr val="9E31A9"/>
                  </a:solidFill>
                  <a:latin typeface="微软雅黑" panose="020B0503020204020204" pitchFamily="34" charset="-122"/>
                  <a:ea typeface="微软雅黑" panose="020B0503020204020204" pitchFamily="34" charset="-122"/>
                </a:rPr>
                <a:t>3</a:t>
              </a:r>
              <a:endParaRPr lang="en-US" altLang="zh-CN" sz="1400" b="1" dirty="0">
                <a:solidFill>
                  <a:srgbClr val="9E31A9"/>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117096" y="3653991"/>
            <a:ext cx="432049" cy="372456"/>
            <a:chOff x="827583" y="2276872"/>
            <a:chExt cx="648073" cy="558683"/>
          </a:xfrm>
        </p:grpSpPr>
        <p:grpSp>
          <p:nvGrpSpPr>
            <p:cNvPr id="31" name="组合 12"/>
            <p:cNvGrpSpPr/>
            <p:nvPr/>
          </p:nvGrpSpPr>
          <p:grpSpPr>
            <a:xfrm>
              <a:off x="827583" y="2276872"/>
              <a:ext cx="648073" cy="558683"/>
              <a:chOff x="827583" y="2276872"/>
              <a:chExt cx="1419999" cy="1224136"/>
            </a:xfrm>
          </p:grpSpPr>
          <p:sp>
            <p:nvSpPr>
              <p:cNvPr id="33" name="六边形 32"/>
              <p:cNvSpPr/>
              <p:nvPr>
                <p:custDataLst>
                  <p:tags r:id="rId13"/>
                </p:custDataLst>
              </p:nvPr>
            </p:nvSpPr>
            <p:spPr>
              <a:xfrm>
                <a:off x="827583" y="2276872"/>
                <a:ext cx="1419999" cy="1224136"/>
              </a:xfrm>
              <a:prstGeom prst="hexagon">
                <a:avLst/>
              </a:prstGeom>
              <a:solidFill>
                <a:schemeClr val="lt1">
                  <a:lumMod val="95000"/>
                </a:schemeClr>
              </a:solidFill>
              <a:ln w="50800">
                <a:solidFill>
                  <a:schemeClr val="lt1"/>
                </a:solidFill>
              </a:ln>
              <a:effectLst>
                <a:outerShdw blurRad="190500" dist="38100" dir="684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4" name="六边形 33"/>
              <p:cNvSpPr/>
              <p:nvPr>
                <p:custDataLst>
                  <p:tags r:id="rId14"/>
                </p:custDataLst>
              </p:nvPr>
            </p:nvSpPr>
            <p:spPr>
              <a:xfrm>
                <a:off x="1041269" y="2461084"/>
                <a:ext cx="992627" cy="855712"/>
              </a:xfrm>
              <a:prstGeom prst="hexagon">
                <a:avLst/>
              </a:prstGeom>
              <a:solidFill>
                <a:schemeClr val="lt1">
                  <a:lumMod val="95000"/>
                </a:schemeClr>
              </a:solidFill>
              <a:ln w="50800">
                <a:solidFill>
                  <a:schemeClr val="lt1"/>
                </a:solidFill>
              </a:ln>
              <a:effectLst>
                <a:outerShdw blurRad="190500" dist="38100" dir="684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32" name="TextBox 31"/>
            <p:cNvSpPr txBox="1"/>
            <p:nvPr/>
          </p:nvSpPr>
          <p:spPr>
            <a:xfrm>
              <a:off x="905233" y="2298992"/>
              <a:ext cx="439102" cy="460057"/>
            </a:xfrm>
            <a:prstGeom prst="rect">
              <a:avLst/>
            </a:prstGeom>
            <a:noFill/>
          </p:spPr>
          <p:txBody>
            <a:bodyPr wrap="none" rtlCol="0">
              <a:spAutoFit/>
            </a:bodyPr>
            <a:lstStyle/>
            <a:p>
              <a:r>
                <a:rPr lang="en-US" altLang="zh-CN" sz="1400" b="1" dirty="0">
                  <a:solidFill>
                    <a:srgbClr val="0070C0"/>
                  </a:solidFill>
                  <a:latin typeface="微软雅黑" panose="020B0503020204020204" pitchFamily="34" charset="-122"/>
                  <a:ea typeface="微软雅黑" panose="020B0503020204020204" pitchFamily="34" charset="-122"/>
                </a:rPr>
                <a:t>4</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grpSp>
      <p:sp>
        <p:nvSpPr>
          <p:cNvPr id="35" name="矩形 34"/>
          <p:cNvSpPr/>
          <p:nvPr>
            <p:custDataLst>
              <p:tags r:id="rId15"/>
            </p:custDataLst>
          </p:nvPr>
        </p:nvSpPr>
        <p:spPr>
          <a:xfrm>
            <a:off x="1580370" y="4286716"/>
            <a:ext cx="8677205" cy="306705"/>
          </a:xfrm>
          <a:prstGeom prst="rect">
            <a:avLst/>
          </a:prstGeom>
        </p:spPr>
        <p:txBody>
          <a:bodyPr wrap="square">
            <a:spAutoFit/>
          </a:bodyPr>
          <a:lstStyle/>
          <a:p>
            <a:r>
              <a:rPr lang="zh-CN" altLang="zh-CN" sz="1400" dirty="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道路作业警示灯应为</a:t>
            </a:r>
            <a:r>
              <a:rPr lang="zh-CN" altLang="zh-CN" sz="140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红色</a:t>
            </a:r>
            <a:r>
              <a:rPr lang="en-US" altLang="zh-CN" sz="140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40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警示</a:t>
            </a:r>
            <a:r>
              <a:rPr lang="zh-CN" altLang="zh-CN" sz="1400" dirty="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rPr>
              <a:t>灯应防爆并采用安全电压。</a:t>
            </a:r>
            <a:endParaRPr lang="zh-CN" altLang="zh-CN" sz="1400" dirty="0">
              <a:solidFill>
                <a:schemeClr val="dk2">
                  <a:lumMod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6" name="组合 35"/>
          <p:cNvGrpSpPr/>
          <p:nvPr/>
        </p:nvGrpSpPr>
        <p:grpSpPr>
          <a:xfrm>
            <a:off x="1131844" y="4287315"/>
            <a:ext cx="432049" cy="372456"/>
            <a:chOff x="827583" y="2276872"/>
            <a:chExt cx="648073" cy="558683"/>
          </a:xfrm>
        </p:grpSpPr>
        <p:grpSp>
          <p:nvGrpSpPr>
            <p:cNvPr id="37" name="组合 12"/>
            <p:cNvGrpSpPr/>
            <p:nvPr/>
          </p:nvGrpSpPr>
          <p:grpSpPr>
            <a:xfrm>
              <a:off x="827583" y="2276872"/>
              <a:ext cx="648073" cy="558683"/>
              <a:chOff x="827583" y="2276872"/>
              <a:chExt cx="1419999" cy="1224136"/>
            </a:xfrm>
          </p:grpSpPr>
          <p:sp>
            <p:nvSpPr>
              <p:cNvPr id="39" name="六边形 38"/>
              <p:cNvSpPr/>
              <p:nvPr>
                <p:custDataLst>
                  <p:tags r:id="rId16"/>
                </p:custDataLst>
              </p:nvPr>
            </p:nvSpPr>
            <p:spPr>
              <a:xfrm>
                <a:off x="827583" y="2276872"/>
                <a:ext cx="1419999" cy="1224136"/>
              </a:xfrm>
              <a:prstGeom prst="hexagon">
                <a:avLst/>
              </a:prstGeom>
              <a:solidFill>
                <a:schemeClr val="lt1">
                  <a:lumMod val="95000"/>
                </a:schemeClr>
              </a:solidFill>
              <a:ln w="50800">
                <a:solidFill>
                  <a:schemeClr val="lt1"/>
                </a:solidFill>
              </a:ln>
              <a:effectLst>
                <a:outerShdw blurRad="190500" dist="38100" dir="684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0" name="六边形 39"/>
              <p:cNvSpPr/>
              <p:nvPr>
                <p:custDataLst>
                  <p:tags r:id="rId17"/>
                </p:custDataLst>
              </p:nvPr>
            </p:nvSpPr>
            <p:spPr>
              <a:xfrm>
                <a:off x="1041269" y="2461084"/>
                <a:ext cx="992627" cy="855712"/>
              </a:xfrm>
              <a:prstGeom prst="hexagon">
                <a:avLst/>
              </a:prstGeom>
              <a:solidFill>
                <a:schemeClr val="lt1">
                  <a:lumMod val="95000"/>
                </a:schemeClr>
              </a:solidFill>
              <a:ln w="50800">
                <a:solidFill>
                  <a:schemeClr val="lt1"/>
                </a:solidFill>
              </a:ln>
              <a:effectLst>
                <a:outerShdw blurRad="190500" dist="38100" dir="684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38" name="TextBox 37"/>
            <p:cNvSpPr txBox="1"/>
            <p:nvPr/>
          </p:nvSpPr>
          <p:spPr>
            <a:xfrm>
              <a:off x="905233" y="2298992"/>
              <a:ext cx="439102" cy="460057"/>
            </a:xfrm>
            <a:prstGeom prst="rect">
              <a:avLst/>
            </a:prstGeom>
            <a:noFill/>
          </p:spPr>
          <p:txBody>
            <a:bodyPr wrap="none" rtlCol="0">
              <a:spAutoFit/>
            </a:bodyPr>
            <a:lstStyle/>
            <a:p>
              <a:r>
                <a:rPr lang="en-US" altLang="zh-CN" sz="1400" b="1" dirty="0">
                  <a:solidFill>
                    <a:srgbClr val="002060"/>
                  </a:solidFill>
                  <a:latin typeface="微软雅黑" panose="020B0503020204020204" pitchFamily="34" charset="-122"/>
                  <a:ea typeface="微软雅黑" panose="020B0503020204020204" pitchFamily="34" charset="-122"/>
                </a:rPr>
                <a:t>5</a:t>
              </a:r>
              <a:endParaRPr lang="en-US" altLang="zh-CN" sz="1400" b="1" dirty="0">
                <a:solidFill>
                  <a:srgbClr val="002060"/>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131843" y="4892875"/>
            <a:ext cx="432049" cy="372456"/>
            <a:chOff x="827583" y="2276872"/>
            <a:chExt cx="648073" cy="558683"/>
          </a:xfrm>
        </p:grpSpPr>
        <p:grpSp>
          <p:nvGrpSpPr>
            <p:cNvPr id="42" name="组合 12"/>
            <p:cNvGrpSpPr/>
            <p:nvPr/>
          </p:nvGrpSpPr>
          <p:grpSpPr>
            <a:xfrm>
              <a:off x="827583" y="2276872"/>
              <a:ext cx="648073" cy="558683"/>
              <a:chOff x="827583" y="2276872"/>
              <a:chExt cx="1419999" cy="1224136"/>
            </a:xfrm>
          </p:grpSpPr>
          <p:sp>
            <p:nvSpPr>
              <p:cNvPr id="44" name="六边形 43"/>
              <p:cNvSpPr/>
              <p:nvPr>
                <p:custDataLst>
                  <p:tags r:id="rId18"/>
                </p:custDataLst>
              </p:nvPr>
            </p:nvSpPr>
            <p:spPr>
              <a:xfrm>
                <a:off x="827583" y="2276872"/>
                <a:ext cx="1419999" cy="1224136"/>
              </a:xfrm>
              <a:prstGeom prst="hexagon">
                <a:avLst/>
              </a:prstGeom>
              <a:solidFill>
                <a:schemeClr val="lt1">
                  <a:lumMod val="95000"/>
                </a:schemeClr>
              </a:solidFill>
              <a:ln w="50800">
                <a:solidFill>
                  <a:schemeClr val="lt1"/>
                </a:solidFill>
              </a:ln>
              <a:effectLst>
                <a:outerShdw blurRad="190500" dist="38100" dir="684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5" name="六边形 44"/>
              <p:cNvSpPr/>
              <p:nvPr>
                <p:custDataLst>
                  <p:tags r:id="rId19"/>
                </p:custDataLst>
              </p:nvPr>
            </p:nvSpPr>
            <p:spPr>
              <a:xfrm>
                <a:off x="1041269" y="2461084"/>
                <a:ext cx="992627" cy="855712"/>
              </a:xfrm>
              <a:prstGeom prst="hexagon">
                <a:avLst/>
              </a:prstGeom>
              <a:solidFill>
                <a:schemeClr val="lt1">
                  <a:lumMod val="95000"/>
                </a:schemeClr>
              </a:solidFill>
              <a:ln w="50800">
                <a:solidFill>
                  <a:schemeClr val="lt1"/>
                </a:solidFill>
              </a:ln>
              <a:effectLst>
                <a:outerShdw blurRad="190500" dist="38100" dir="684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43" name="TextBox 42"/>
            <p:cNvSpPr txBox="1"/>
            <p:nvPr/>
          </p:nvSpPr>
          <p:spPr>
            <a:xfrm>
              <a:off x="905233" y="2298992"/>
              <a:ext cx="439102" cy="460057"/>
            </a:xfrm>
            <a:prstGeom prst="rect">
              <a:avLst/>
            </a:prstGeom>
            <a:noFill/>
          </p:spPr>
          <p:txBody>
            <a:bodyPr wrap="none" rtlCol="0">
              <a:spAutoFit/>
            </a:bodyPr>
            <a:lstStyle/>
            <a:p>
              <a:r>
                <a:rPr lang="en-US" altLang="zh-CN" sz="1400" b="1" dirty="0">
                  <a:solidFill>
                    <a:srgbClr val="009900"/>
                  </a:solidFill>
                  <a:latin typeface="微软雅黑" panose="020B0503020204020204" pitchFamily="34" charset="-122"/>
                  <a:ea typeface="微软雅黑" panose="020B0503020204020204" pitchFamily="34" charset="-122"/>
                </a:rPr>
                <a:t>6</a:t>
              </a:r>
              <a:endParaRPr lang="en-US" altLang="zh-CN" sz="1400" b="1" dirty="0">
                <a:solidFill>
                  <a:srgbClr val="009900"/>
                </a:solidFill>
                <a:latin typeface="微软雅黑" panose="020B0503020204020204" pitchFamily="34" charset="-122"/>
                <a:ea typeface="微软雅黑" panose="020B0503020204020204" pitchFamily="34" charset="-122"/>
              </a:endParaRPr>
            </a:p>
          </p:txBody>
        </p:sp>
      </p:grpSp>
      <p:sp>
        <p:nvSpPr>
          <p:cNvPr id="46" name="矩形 45"/>
          <p:cNvSpPr/>
          <p:nvPr/>
        </p:nvSpPr>
        <p:spPr>
          <a:xfrm>
            <a:off x="1578639" y="4900295"/>
            <a:ext cx="6552728" cy="306705"/>
          </a:xfrm>
          <a:prstGeom prst="rect">
            <a:avLst/>
          </a:prstGeom>
        </p:spPr>
        <p:txBody>
          <a:bodyPr wrap="square">
            <a:spAutoFit/>
          </a:bodyPr>
          <a:lstStyle/>
          <a:p>
            <a:r>
              <a:rPr lang="zh-CN" altLang="zh-CN" sz="1400" dirty="0">
                <a:solidFill>
                  <a:srgbClr val="009900"/>
                </a:solidFill>
                <a:latin typeface="微软雅黑" panose="020B0503020204020204" pitchFamily="34" charset="-122"/>
                <a:ea typeface="微软雅黑" panose="020B0503020204020204" pitchFamily="34" charset="-122"/>
                <a:cs typeface="微软雅黑" panose="020B0503020204020204" pitchFamily="34" charset="-122"/>
              </a:rPr>
              <a:t>道路作业警示灯设置高度应符合GA 182的规定，离地面1.5cm，不低于1.0m。</a:t>
            </a:r>
            <a:endParaRPr lang="zh-CN" altLang="zh-CN" sz="1400" dirty="0">
              <a:solidFill>
                <a:srgbClr val="0099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7" name="组合 46"/>
          <p:cNvGrpSpPr/>
          <p:nvPr/>
        </p:nvGrpSpPr>
        <p:grpSpPr>
          <a:xfrm>
            <a:off x="1118828" y="5627703"/>
            <a:ext cx="432049" cy="372456"/>
            <a:chOff x="827583" y="2276872"/>
            <a:chExt cx="648073" cy="558683"/>
          </a:xfrm>
        </p:grpSpPr>
        <p:grpSp>
          <p:nvGrpSpPr>
            <p:cNvPr id="48" name="组合 12"/>
            <p:cNvGrpSpPr/>
            <p:nvPr/>
          </p:nvGrpSpPr>
          <p:grpSpPr>
            <a:xfrm>
              <a:off x="827583" y="2276872"/>
              <a:ext cx="648073" cy="558683"/>
              <a:chOff x="827583" y="2276872"/>
              <a:chExt cx="1419999" cy="1224136"/>
            </a:xfrm>
          </p:grpSpPr>
          <p:sp>
            <p:nvSpPr>
              <p:cNvPr id="50" name="六边形 49"/>
              <p:cNvSpPr/>
              <p:nvPr>
                <p:custDataLst>
                  <p:tags r:id="rId20"/>
                </p:custDataLst>
              </p:nvPr>
            </p:nvSpPr>
            <p:spPr>
              <a:xfrm>
                <a:off x="827583" y="2276872"/>
                <a:ext cx="1419999" cy="1224136"/>
              </a:xfrm>
              <a:prstGeom prst="hexagon">
                <a:avLst/>
              </a:prstGeom>
              <a:solidFill>
                <a:schemeClr val="lt1">
                  <a:lumMod val="95000"/>
                </a:schemeClr>
              </a:solidFill>
              <a:ln w="50800">
                <a:solidFill>
                  <a:schemeClr val="lt1"/>
                </a:solidFill>
              </a:ln>
              <a:effectLst>
                <a:outerShdw blurRad="190500" dist="38100" dir="684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51" name="六边形 50"/>
              <p:cNvSpPr/>
              <p:nvPr>
                <p:custDataLst>
                  <p:tags r:id="rId21"/>
                </p:custDataLst>
              </p:nvPr>
            </p:nvSpPr>
            <p:spPr>
              <a:xfrm>
                <a:off x="1041269" y="2461084"/>
                <a:ext cx="992627" cy="855712"/>
              </a:xfrm>
              <a:prstGeom prst="hexagon">
                <a:avLst/>
              </a:prstGeom>
              <a:solidFill>
                <a:schemeClr val="lt1">
                  <a:lumMod val="95000"/>
                </a:schemeClr>
              </a:solidFill>
              <a:ln w="50800">
                <a:solidFill>
                  <a:schemeClr val="lt1"/>
                </a:solidFill>
              </a:ln>
              <a:effectLst>
                <a:outerShdw blurRad="190500" dist="38100" dir="684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sp>
          <p:nvSpPr>
            <p:cNvPr id="49" name="TextBox 48"/>
            <p:cNvSpPr txBox="1"/>
            <p:nvPr>
              <p:custDataLst>
                <p:tags r:id="rId22"/>
              </p:custDataLst>
            </p:nvPr>
          </p:nvSpPr>
          <p:spPr>
            <a:xfrm>
              <a:off x="905233" y="2298992"/>
              <a:ext cx="439102" cy="460057"/>
            </a:xfrm>
            <a:prstGeom prst="rect">
              <a:avLst/>
            </a:prstGeom>
            <a:noFill/>
          </p:spPr>
          <p:txBody>
            <a:bodyPr wrap="none" rtlCol="0">
              <a:spAutoFit/>
            </a:bodyPr>
            <a:lstStyle/>
            <a:p>
              <a:r>
                <a:rPr lang="en-US" altLang="zh-CN" sz="1400" b="1" dirty="0">
                  <a:solidFill>
                    <a:schemeClr val="dk1"/>
                  </a:solidFill>
                  <a:latin typeface="微软雅黑" panose="020B0503020204020204" pitchFamily="34" charset="-122"/>
                  <a:ea typeface="微软雅黑" panose="020B0503020204020204" pitchFamily="34" charset="-122"/>
                </a:rPr>
                <a:t>7</a:t>
              </a:r>
              <a:endParaRPr lang="en-US" altLang="zh-CN" sz="1400" b="1" dirty="0">
                <a:solidFill>
                  <a:schemeClr val="dk1"/>
                </a:solidFill>
                <a:latin typeface="微软雅黑" panose="020B0503020204020204" pitchFamily="34" charset="-122"/>
                <a:ea typeface="微软雅黑" panose="020B0503020204020204" pitchFamily="34" charset="-122"/>
              </a:endParaRPr>
            </a:p>
          </p:txBody>
        </p:sp>
      </p:grpSp>
      <p:sp>
        <p:nvSpPr>
          <p:cNvPr id="52" name="矩形 51"/>
          <p:cNvSpPr/>
          <p:nvPr>
            <p:custDataLst>
              <p:tags r:id="rId23"/>
            </p:custDataLst>
          </p:nvPr>
        </p:nvSpPr>
        <p:spPr>
          <a:xfrm>
            <a:off x="1578639" y="5558559"/>
            <a:ext cx="9761630" cy="521970"/>
          </a:xfrm>
          <a:prstGeom prst="rect">
            <a:avLst/>
          </a:prstGeom>
        </p:spPr>
        <p:txBody>
          <a:bodyPr wrap="square">
            <a:spAutoFit/>
          </a:bodyPr>
          <a:lstStyle/>
          <a:p>
            <a:r>
              <a:rPr lang="zh-CN"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道路作业警示灯遇雨、雪、雾天时应开启，在其他气候条件下应自傍晚前开启，并能发出至少自150m以外清晰可见的连续、闪烁或旋转的红光。</a:t>
            </a:r>
            <a:endParaRPr lang="zh-CN"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矩形 52"/>
          <p:cNvSpPr/>
          <p:nvPr>
            <p:custDataLst>
              <p:tags r:id="rId24"/>
            </p:custDataLst>
          </p:nvPr>
        </p:nvSpPr>
        <p:spPr>
          <a:xfrm>
            <a:off x="1703512" y="277488"/>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断路作业安全规范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25"/>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 name="图片 2"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73" name="直角三角形 72"/>
          <p:cNvSpPr/>
          <p:nvPr>
            <p:custDataLst>
              <p:tags r:id="rId5"/>
            </p:custDataLst>
          </p:nvPr>
        </p:nvSpPr>
        <p:spPr>
          <a:xfrm flipH="1" flipV="1">
            <a:off x="1533464" y="1589521"/>
            <a:ext cx="9144000" cy="3426465"/>
          </a:xfrm>
          <a:prstGeom prst="rtTriangle">
            <a:avLst/>
          </a:prstGeom>
          <a:solidFill>
            <a:srgbClr val="E6F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72" name="直角三角形 71"/>
          <p:cNvSpPr/>
          <p:nvPr>
            <p:custDataLst>
              <p:tags r:id="rId6"/>
            </p:custDataLst>
          </p:nvPr>
        </p:nvSpPr>
        <p:spPr>
          <a:xfrm>
            <a:off x="1560512" y="2386523"/>
            <a:ext cx="9144000" cy="3740812"/>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6" name="矩形 5"/>
          <p:cNvSpPr/>
          <p:nvPr>
            <p:custDataLst>
              <p:tags r:id="rId7"/>
            </p:custDataLst>
          </p:nvPr>
        </p:nvSpPr>
        <p:spPr>
          <a:xfrm>
            <a:off x="696434" y="955203"/>
            <a:ext cx="3508095" cy="398780"/>
          </a:xfrm>
          <a:prstGeom prst="rect">
            <a:avLst/>
          </a:prstGeom>
        </p:spPr>
        <p:txBody>
          <a:bodyPr wrap="square">
            <a:spAutoFit/>
          </a:bodyPr>
          <a:lstStyle/>
          <a:p>
            <a:r>
              <a:rPr lang="zh-CN" altLang="en-US" sz="2000" b="1" dirty="0">
                <a:solidFill>
                  <a:schemeClr val="dk1"/>
                </a:solidFill>
                <a:latin typeface="微软雅黑" panose="020B0503020204020204" pitchFamily="34" charset="-122"/>
                <a:ea typeface="微软雅黑" panose="020B0503020204020204" pitchFamily="34" charset="-122"/>
              </a:rPr>
              <a:t>六、</a:t>
            </a:r>
            <a:r>
              <a:rPr lang="zh-CN" altLang="en-US" sz="2000" dirty="0">
                <a:solidFill>
                  <a:schemeClr val="dk1"/>
                </a:solidFill>
                <a:latin typeface="微软雅黑" panose="020B0503020204020204" pitchFamily="34" charset="-122"/>
                <a:ea typeface="微软雅黑" panose="020B0503020204020204" pitchFamily="34" charset="-122"/>
              </a:rPr>
              <a:t>应急救援及恢复交通</a:t>
            </a:r>
            <a:endParaRPr lang="zh-CN" altLang="en-US" sz="2000" dirty="0">
              <a:solidFill>
                <a:schemeClr val="dk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568436" y="1792778"/>
            <a:ext cx="6746338" cy="1546141"/>
            <a:chOff x="1628363" y="1656654"/>
            <a:chExt cx="6746338" cy="1990102"/>
          </a:xfrm>
        </p:grpSpPr>
        <p:sp>
          <p:nvSpPr>
            <p:cNvPr id="7" name="矩形 6"/>
            <p:cNvSpPr/>
            <p:nvPr>
              <p:custDataLst>
                <p:tags r:id="rId8"/>
              </p:custDataLst>
            </p:nvPr>
          </p:nvSpPr>
          <p:spPr>
            <a:xfrm>
              <a:off x="4932040" y="2938739"/>
              <a:ext cx="3168352" cy="671849"/>
            </a:xfrm>
            <a:prstGeom prst="rect">
              <a:avLst/>
            </a:prstGeom>
          </p:spPr>
          <p:txBody>
            <a:bodyPr wrap="square">
              <a:spAutoFit/>
            </a:bodyPr>
            <a:lstStyle/>
            <a:p>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动土挖开的路面宜做好临时应急措施，保证消防车的通行。</a:t>
              </a:r>
              <a:endParaRPr lang="zh-CN"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custDataLst>
                <p:tags r:id="rId9"/>
              </p:custDataLst>
            </p:nvPr>
          </p:nvSpPr>
          <p:spPr>
            <a:xfrm>
              <a:off x="1628363" y="1656654"/>
              <a:ext cx="3780946" cy="671849"/>
            </a:xfrm>
            <a:prstGeom prst="rect">
              <a:avLst/>
            </a:prstGeom>
          </p:spPr>
          <p:txBody>
            <a:bodyPr wrap="square">
              <a:spAutoFit/>
            </a:bodyPr>
            <a:lstStyle/>
            <a:p>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断路申请单位应根据作业内容会同作业单位编制相应的事故应急措施，并配备有关器材。</a:t>
              </a:r>
              <a:endParaRPr lang="zh-CN"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 name="组合 16"/>
            <p:cNvGrpSpPr/>
            <p:nvPr/>
          </p:nvGrpSpPr>
          <p:grpSpPr>
            <a:xfrm>
              <a:off x="1741743" y="2350612"/>
              <a:ext cx="6632958" cy="1296144"/>
              <a:chOff x="1225563" y="3486260"/>
              <a:chExt cx="6632958" cy="1296144"/>
            </a:xfrm>
          </p:grpSpPr>
          <p:cxnSp>
            <p:nvCxnSpPr>
              <p:cNvPr id="14" name="直接连接符 13"/>
              <p:cNvCxnSpPr/>
              <p:nvPr/>
            </p:nvCxnSpPr>
            <p:spPr>
              <a:xfrm>
                <a:off x="3681872" y="4752908"/>
                <a:ext cx="417664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105808" y="3486260"/>
                <a:ext cx="1296144" cy="1296144"/>
                <a:chOff x="2673760" y="2694172"/>
                <a:chExt cx="1296144" cy="1296144"/>
              </a:xfrm>
            </p:grpSpPr>
            <p:sp>
              <p:nvSpPr>
                <p:cNvPr id="10" name="椭圆 9"/>
                <p:cNvSpPr/>
                <p:nvPr>
                  <p:custDataLst>
                    <p:tags r:id="rId10"/>
                  </p:custDataLst>
                </p:nvPr>
              </p:nvSpPr>
              <p:spPr>
                <a:xfrm>
                  <a:off x="2673760" y="2694172"/>
                  <a:ext cx="1296144" cy="1296144"/>
                </a:xfrm>
                <a:prstGeom prst="ellipse">
                  <a:avLst/>
                </a:prstGeom>
                <a:solidFill>
                  <a:srgbClr val="7030A0"/>
                </a:solidFill>
                <a:ln>
                  <a:noFill/>
                </a:ln>
                <a:effectLst>
                  <a:glow rad="139700">
                    <a:schemeClr val="accent3">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11" name="TextBox 10"/>
                <p:cNvSpPr txBox="1"/>
                <p:nvPr>
                  <p:custDataLst>
                    <p:tags r:id="rId11"/>
                  </p:custDataLst>
                </p:nvPr>
              </p:nvSpPr>
              <p:spPr>
                <a:xfrm>
                  <a:off x="2860288" y="3050947"/>
                  <a:ext cx="894080" cy="394773"/>
                </a:xfrm>
                <a:prstGeom prst="rect">
                  <a:avLst/>
                </a:prstGeom>
                <a:noFill/>
              </p:spPr>
              <p:txBody>
                <a:bodyPr wrap="none" rtlCol="0">
                  <a:spAutoFit/>
                </a:bodyPr>
                <a:lstStyle/>
                <a:p>
                  <a:r>
                    <a:rPr lang="zh-CN" altLang="en-US" sz="1400" dirty="0">
                      <a:solidFill>
                        <a:schemeClr val="lt1"/>
                      </a:solidFill>
                      <a:latin typeface="微软雅黑" panose="020B0503020204020204" pitchFamily="34" charset="-122"/>
                      <a:ea typeface="微软雅黑" panose="020B0503020204020204" pitchFamily="34" charset="-122"/>
                    </a:rPr>
                    <a:t>应急救援</a:t>
                  </a:r>
                  <a:endParaRPr lang="zh-CN" altLang="en-US" sz="1400" dirty="0">
                    <a:solidFill>
                      <a:schemeClr val="lt1"/>
                    </a:solidFill>
                    <a:latin typeface="微软雅黑" panose="020B0503020204020204" pitchFamily="34" charset="-122"/>
                    <a:ea typeface="微软雅黑" panose="020B0503020204020204" pitchFamily="34" charset="-122"/>
                  </a:endParaRPr>
                </a:p>
              </p:txBody>
            </p:sp>
          </p:grpSp>
          <p:cxnSp>
            <p:nvCxnSpPr>
              <p:cNvPr id="16" name="直接连接符 15"/>
              <p:cNvCxnSpPr/>
              <p:nvPr/>
            </p:nvCxnSpPr>
            <p:spPr>
              <a:xfrm>
                <a:off x="1225563" y="3486260"/>
                <a:ext cx="2528317"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grpSp>
        <p:nvGrpSpPr>
          <p:cNvPr id="26" name="组合 25"/>
          <p:cNvGrpSpPr/>
          <p:nvPr/>
        </p:nvGrpSpPr>
        <p:grpSpPr>
          <a:xfrm>
            <a:off x="2135560" y="4325744"/>
            <a:ext cx="6552728" cy="1612304"/>
            <a:chOff x="539552" y="3985319"/>
            <a:chExt cx="6552728" cy="1675929"/>
          </a:xfrm>
        </p:grpSpPr>
        <p:grpSp>
          <p:nvGrpSpPr>
            <p:cNvPr id="18" name="组合 17"/>
            <p:cNvGrpSpPr/>
            <p:nvPr/>
          </p:nvGrpSpPr>
          <p:grpSpPr>
            <a:xfrm>
              <a:off x="539552" y="4365104"/>
              <a:ext cx="6552728" cy="1296144"/>
              <a:chOff x="-36512" y="3284984"/>
              <a:chExt cx="6552728" cy="1296144"/>
            </a:xfrm>
          </p:grpSpPr>
          <p:cxnSp>
            <p:nvCxnSpPr>
              <p:cNvPr id="19" name="直接连接符 18"/>
              <p:cNvCxnSpPr/>
              <p:nvPr/>
            </p:nvCxnSpPr>
            <p:spPr>
              <a:xfrm>
                <a:off x="3563888" y="4551632"/>
                <a:ext cx="295232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0" name="组合 11"/>
              <p:cNvGrpSpPr/>
              <p:nvPr/>
            </p:nvGrpSpPr>
            <p:grpSpPr>
              <a:xfrm>
                <a:off x="2987824" y="3284984"/>
                <a:ext cx="1296144" cy="1296144"/>
                <a:chOff x="2555776" y="2492896"/>
                <a:chExt cx="1296144" cy="1296144"/>
              </a:xfrm>
            </p:grpSpPr>
            <p:sp>
              <p:nvSpPr>
                <p:cNvPr id="22" name="椭圆 21"/>
                <p:cNvSpPr/>
                <p:nvPr>
                  <p:custDataLst>
                    <p:tags r:id="rId12"/>
                  </p:custDataLst>
                </p:nvPr>
              </p:nvSpPr>
              <p:spPr>
                <a:xfrm>
                  <a:off x="2555776" y="2492896"/>
                  <a:ext cx="1296144" cy="1296144"/>
                </a:xfrm>
                <a:prstGeom prst="ellipse">
                  <a:avLst/>
                </a:prstGeom>
                <a:solidFill>
                  <a:srgbClr val="7030A0"/>
                </a:solidFill>
                <a:ln>
                  <a:noFill/>
                </a:ln>
                <a:effectLst>
                  <a:glow rad="139700">
                    <a:schemeClr val="accent3">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pitchFamily="34" charset="-122"/>
                    <a:ea typeface="微软雅黑" panose="020B0503020204020204" pitchFamily="34" charset="-122"/>
                  </a:endParaRPr>
                </a:p>
              </p:txBody>
            </p:sp>
            <p:sp>
              <p:nvSpPr>
                <p:cNvPr id="23" name="TextBox 22"/>
                <p:cNvSpPr txBox="1"/>
                <p:nvPr>
                  <p:custDataLst>
                    <p:tags r:id="rId13"/>
                  </p:custDataLst>
                </p:nvPr>
              </p:nvSpPr>
              <p:spPr>
                <a:xfrm>
                  <a:off x="2742304" y="2977207"/>
                  <a:ext cx="894080" cy="318808"/>
                </a:xfrm>
                <a:prstGeom prst="rect">
                  <a:avLst/>
                </a:prstGeom>
                <a:noFill/>
              </p:spPr>
              <p:txBody>
                <a:bodyPr wrap="none" rtlCol="0">
                  <a:spAutoFit/>
                </a:bodyPr>
                <a:lstStyle/>
                <a:p>
                  <a:r>
                    <a:rPr lang="zh-CN" altLang="en-US" sz="1400" dirty="0">
                      <a:solidFill>
                        <a:schemeClr val="lt1"/>
                      </a:solidFill>
                      <a:latin typeface="微软雅黑" panose="020B0503020204020204" pitchFamily="34" charset="-122"/>
                      <a:ea typeface="微软雅黑" panose="020B0503020204020204" pitchFamily="34" charset="-122"/>
                    </a:rPr>
                    <a:t>恢复交通</a:t>
                  </a:r>
                  <a:endParaRPr lang="zh-CN" altLang="en-US" sz="1400" dirty="0">
                    <a:solidFill>
                      <a:schemeClr val="lt1"/>
                    </a:solidFill>
                    <a:latin typeface="微软雅黑" panose="020B0503020204020204" pitchFamily="34" charset="-122"/>
                    <a:ea typeface="微软雅黑" panose="020B0503020204020204" pitchFamily="34" charset="-122"/>
                  </a:endParaRPr>
                </a:p>
              </p:txBody>
            </p:sp>
          </p:grpSp>
          <p:cxnSp>
            <p:nvCxnSpPr>
              <p:cNvPr id="21" name="直接连接符 20"/>
              <p:cNvCxnSpPr/>
              <p:nvPr/>
            </p:nvCxnSpPr>
            <p:spPr>
              <a:xfrm>
                <a:off x="-36512" y="3284984"/>
                <a:ext cx="367240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custDataLst>
                <p:tags r:id="rId14"/>
              </p:custDataLst>
            </p:nvPr>
          </p:nvSpPr>
          <p:spPr>
            <a:xfrm>
              <a:off x="539552" y="3985319"/>
              <a:ext cx="3063240" cy="318808"/>
            </a:xfrm>
            <a:prstGeom prst="rect">
              <a:avLst/>
            </a:prstGeom>
          </p:spPr>
          <p:txBody>
            <a:bodyPr wrap="none">
              <a:spAutoFit/>
            </a:bodyPr>
            <a:lstStyle/>
            <a:p>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 </a:t>
              </a:r>
              <a:r>
                <a:rPr lang="zh-CN"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断路作业结束，应迅速清理现场</a:t>
              </a:r>
              <a:r>
                <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矩形 24"/>
            <p:cNvSpPr/>
            <p:nvPr>
              <p:custDataLst>
                <p:tags r:id="rId15"/>
              </p:custDataLst>
            </p:nvPr>
          </p:nvSpPr>
          <p:spPr>
            <a:xfrm>
              <a:off x="4968272" y="5212222"/>
              <a:ext cx="1996440" cy="318808"/>
            </a:xfrm>
            <a:prstGeom prst="rect">
              <a:avLst/>
            </a:prstGeom>
          </p:spPr>
          <p:txBody>
            <a:bodyPr wrap="none">
              <a:spAutoFit/>
            </a:bodyPr>
            <a:lstStyle/>
            <a:p>
              <a:r>
                <a:rPr lang="en-US" altLang="zh-CN"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尽快恢复正常交通。</a:t>
              </a:r>
              <a:endParaRPr lang="zh-CN" altLang="zh-CN"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8" name="矩形 27"/>
          <p:cNvSpPr/>
          <p:nvPr>
            <p:custDataLst>
              <p:tags r:id="rId16"/>
            </p:custDataLst>
          </p:nvPr>
        </p:nvSpPr>
        <p:spPr>
          <a:xfrm>
            <a:off x="1703512" y="277488"/>
            <a:ext cx="5228252" cy="521970"/>
          </a:xfrm>
          <a:prstGeom prst="rect">
            <a:avLst/>
          </a:prstGeom>
          <a:noFill/>
          <a:ln>
            <a:noFill/>
          </a:ln>
        </p:spPr>
        <p:txBody>
          <a:bodyPr wrap="square">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断路作业安全规范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17"/>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5" name="图片 4"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2" name="矩形 1"/>
          <p:cNvSpPr/>
          <p:nvPr>
            <p:custDataLst>
              <p:tags r:id="rId5"/>
            </p:custDataLst>
          </p:nvPr>
        </p:nvSpPr>
        <p:spPr>
          <a:xfrm>
            <a:off x="0" y="0"/>
            <a:ext cx="12192000" cy="6858000"/>
          </a:xfrm>
          <a:prstGeom prst="rect">
            <a:avLst/>
          </a:prstGeom>
          <a:solidFill>
            <a:srgbClr val="00B0F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00" dirty="0">
              <a:solidFill>
                <a:schemeClr val="lt1"/>
              </a:solidFill>
              <a:latin typeface="微软雅黑" panose="020B0503020204020204" pitchFamily="34" charset="-122"/>
              <a:ea typeface="微软雅黑" panose="020B0503020204020204" pitchFamily="34" charset="-122"/>
              <a:cs typeface="Dubai Light" panose="020B0303030403030204" pitchFamily="34" charset="-78"/>
            </a:endParaRPr>
          </a:p>
        </p:txBody>
      </p:sp>
      <p:sp>
        <p:nvSpPr>
          <p:cNvPr id="3" name="文本框 2"/>
          <p:cNvSpPr txBox="1"/>
          <p:nvPr/>
        </p:nvSpPr>
        <p:spPr>
          <a:xfrm>
            <a:off x="104774" y="-432103"/>
            <a:ext cx="3126501" cy="6447155"/>
          </a:xfrm>
          <a:prstGeom prst="rect">
            <a:avLst/>
          </a:prstGeom>
          <a:noFill/>
        </p:spPr>
        <p:txBody>
          <a:bodyPr wrap="square" rtlCol="0">
            <a:spAutoFit/>
          </a:bodyPr>
          <a:lstStyle/>
          <a:p>
            <a:r>
              <a:rPr lang="en-US" altLang="zh-CN" sz="41300" b="1" dirty="0">
                <a:solidFill>
                  <a:schemeClr val="lt1"/>
                </a:solidFill>
                <a:latin typeface="微软雅黑" panose="020B0503020204020204" pitchFamily="34" charset="-122"/>
                <a:ea typeface="微软雅黑" panose="020B0503020204020204" pitchFamily="34" charset="-122"/>
              </a:rPr>
              <a:t>8</a:t>
            </a:r>
            <a:r>
              <a:rPr lang="en-US" altLang="zh-CN" sz="13800" b="1" dirty="0">
                <a:solidFill>
                  <a:schemeClr val="lt1"/>
                </a:solidFill>
                <a:latin typeface="微软雅黑" panose="020B0503020204020204" pitchFamily="34" charset="-122"/>
                <a:ea typeface="微软雅黑" panose="020B0503020204020204" pitchFamily="34" charset="-122"/>
              </a:rPr>
              <a:t>.</a:t>
            </a:r>
            <a:endParaRPr lang="en-US" altLang="zh-CN" sz="13800" b="1" dirty="0">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808366" y="2383338"/>
            <a:ext cx="9383634" cy="922020"/>
          </a:xfrm>
          <a:prstGeom prst="rect">
            <a:avLst/>
          </a:prstGeom>
          <a:noFill/>
        </p:spPr>
        <p:txBody>
          <a:bodyPr wrap="square" rtlCol="0">
            <a:spAutoFit/>
          </a:bodyPr>
          <a:lstStyle/>
          <a:p>
            <a:r>
              <a:rPr lang="en-US" altLang="zh-CN" sz="5400" dirty="0">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5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临时用电</a:t>
            </a:r>
            <a:r>
              <a:rPr lang="zh-CN" altLang="zh-CN" sz="5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作业安全规范</a:t>
            </a:r>
            <a:endParaRPr lang="zh-CN" altLang="zh-CN" sz="5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6" name="直接连接符 5"/>
          <p:cNvCxnSpPr/>
          <p:nvPr>
            <p:custDataLst>
              <p:tags r:id="rId6"/>
            </p:custDataLst>
          </p:nvPr>
        </p:nvCxnSpPr>
        <p:spPr>
          <a:xfrm>
            <a:off x="2789286" y="3284858"/>
            <a:ext cx="8442594" cy="21810"/>
          </a:xfrm>
          <a:prstGeom prst="line">
            <a:avLst/>
          </a:prstGeom>
          <a:ln w="76200">
            <a:solidFill>
              <a:schemeClr val="lt1"/>
            </a:solidFill>
            <a:prstDash val="dashDot"/>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7"/>
          <a:stretch>
            <a:fillRect/>
          </a:stretch>
        </p:blipFill>
        <p:spPr>
          <a:xfrm>
            <a:off x="6019800" y="3424237"/>
            <a:ext cx="152400" cy="9525"/>
          </a:xfrm>
          <a:prstGeom prst="rect">
            <a:avLst/>
          </a:prstGeom>
        </p:spPr>
      </p:pic>
      <p:pic>
        <p:nvPicPr>
          <p:cNvPr id="9" name="图片 8"/>
          <p:cNvPicPr>
            <a:picLocks noChangeAspect="1"/>
          </p:cNvPicPr>
          <p:nvPr>
            <p:custDataLst>
              <p:tags r:id="rId8"/>
            </p:custDataLst>
          </p:nvPr>
        </p:nvPicPr>
        <p:blipFill>
          <a:blip r:embed="rId9"/>
          <a:stretch>
            <a:fillRect/>
          </a:stretch>
        </p:blipFill>
        <p:spPr>
          <a:xfrm>
            <a:off x="3400425" y="3738771"/>
            <a:ext cx="2619375" cy="1990725"/>
          </a:xfrm>
          <a:prstGeom prst="rect">
            <a:avLst/>
          </a:prstGeom>
        </p:spPr>
      </p:pic>
      <p:pic>
        <p:nvPicPr>
          <p:cNvPr id="10" name="图片 9"/>
          <p:cNvPicPr>
            <a:picLocks noChangeAspect="1"/>
          </p:cNvPicPr>
          <p:nvPr>
            <p:custDataLst>
              <p:tags r:id="rId10"/>
            </p:custDataLst>
          </p:nvPr>
        </p:nvPicPr>
        <p:blipFill>
          <a:blip r:embed="rId11"/>
          <a:stretch>
            <a:fillRect/>
          </a:stretch>
        </p:blipFill>
        <p:spPr>
          <a:xfrm>
            <a:off x="6158439" y="3738770"/>
            <a:ext cx="2619375" cy="1990725"/>
          </a:xfrm>
          <a:prstGeom prst="rect">
            <a:avLst/>
          </a:prstGeom>
        </p:spPr>
      </p:pic>
      <p:pic>
        <p:nvPicPr>
          <p:cNvPr id="12" name="图片 11"/>
          <p:cNvPicPr>
            <a:picLocks noChangeAspect="1"/>
          </p:cNvPicPr>
          <p:nvPr>
            <p:custDataLst>
              <p:tags r:id="rId12"/>
            </p:custDataLst>
          </p:nvPr>
        </p:nvPicPr>
        <p:blipFill>
          <a:blip r:embed="rId13"/>
          <a:stretch>
            <a:fillRect/>
          </a:stretch>
        </p:blipFill>
        <p:spPr>
          <a:xfrm>
            <a:off x="8916453" y="3727791"/>
            <a:ext cx="2619375" cy="2001703"/>
          </a:xfrm>
          <a:prstGeom prst="rect">
            <a:avLst/>
          </a:prstGeom>
        </p:spPr>
      </p:pic>
    </p:spTree>
    <p:custDataLst>
      <p:tags r:id="rId1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6" name="图片 25"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27" name="图片 26"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3" name="Rectangle 2"/>
          <p:cNvSpPr>
            <a:spLocks noGrp="1" noChangeArrowheads="1"/>
          </p:cNvSpPr>
          <p:nvPr/>
        </p:nvSpPr>
        <p:spPr>
          <a:xfrm>
            <a:off x="673012" y="940342"/>
            <a:ext cx="4103804" cy="3559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pPr algn="l">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三、</a:t>
            </a: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动火作业安全防火基本要求： </a:t>
            </a:r>
            <a:endPar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Rectangle 3"/>
          <p:cNvSpPr txBox="1">
            <a:spLocks noChangeArrowheads="1"/>
          </p:cNvSpPr>
          <p:nvPr/>
        </p:nvSpPr>
        <p:spPr>
          <a:xfrm>
            <a:off x="1066799" y="1316415"/>
            <a:ext cx="10972129" cy="4922460"/>
          </a:xfrm>
          <a:prstGeom prst="rect">
            <a:avLst/>
          </a:prstGeom>
        </p:spPr>
        <p:txBody>
          <a:bodyPr/>
          <a:lstStyle/>
          <a:p>
            <a:pPr marL="342900" indent="-342900">
              <a:lnSpc>
                <a:spcPts val="2200"/>
              </a:lnSpc>
              <a:spcBef>
                <a:spcPct val="20000"/>
              </a:spcBef>
              <a:defRPr/>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动火作业应办理</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动火安全作业证</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ts val="2200"/>
              </a:lnSpc>
              <a:spcBef>
                <a:spcPct val="20000"/>
              </a:spcBef>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动火作业应有专人监火，动火作业前应清除动火现场及周围的易燃物品，或采取其它有效的安全防火措施，配备足够适用的消防器材。 </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ts val="2200"/>
              </a:lnSpc>
              <a:spcBef>
                <a:spcPct val="20000"/>
              </a:spcBef>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凡在盛有或盛过危险化学品的容器、设备、管道等生产、储存装置及处于甲、乙类区域的生产设备上动火作业，应将其与生产系统彻底隔离，并进行清洗、置换，取样分析合格后方可动火作业；因条件限制无法进行清洗置换而确需动火作业时按特殊动火作业的安全防火要求进行。</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ts val="2200"/>
              </a:lnSpc>
              <a:spcBef>
                <a:spcPct val="20000"/>
              </a:spcBef>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凡处于甲、乙类区域的动火作业，地面如有可燃物、空洞、窨井、地沟、水封等，应检查分析，距用火点15 m以内的，应采取清理或封盖等措施；对于用火点周围有可能泄漏易燃、可燃物料的设备，应采取有效的空间隔离措施。</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2200"/>
              </a:lnSpc>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拆除管线的动火作业，应先查明其内部介质及其走向，并制订相应的安全防火措施。</a:t>
            </a:r>
            <a:r>
              <a:rPr lang="zh-CN"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ts val="2200"/>
              </a:lnSpc>
              <a:spcBef>
                <a:spcPct val="20000"/>
              </a:spcBef>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在生产、使用、储存氧气的设备上进行动火作业，氧含量不得超过21%。（设备内氧含量不应超过23.5%，不低于</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19.5%</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ts val="2200"/>
              </a:lnSpc>
              <a:spcBef>
                <a:spcPct val="20000"/>
              </a:spcBef>
            </a:pP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ts val="2200"/>
              </a:lnSpc>
              <a:spcBef>
                <a:spcPct val="20000"/>
              </a:spcBef>
            </a:pP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Picture 3" descr="4180770101414482202531.jpg"/>
          <p:cNvPicPr>
            <a:picLocks noChangeAspect="1" noChangeArrowheads="1"/>
          </p:cNvPicPr>
          <p:nvPr>
            <p:custDataLst>
              <p:tags r:id="rId5"/>
            </p:custDataLst>
          </p:nvPr>
        </p:nvPicPr>
        <p:blipFill>
          <a:blip r:embed="rId6" cstate="print">
            <a:clrChange>
              <a:clrFrom>
                <a:srgbClr val="FFFFFF"/>
              </a:clrFrom>
              <a:clrTo>
                <a:srgbClr val="FFFFFF">
                  <a:alpha val="0"/>
                </a:srgbClr>
              </a:clrTo>
            </a:clrChange>
          </a:blip>
          <a:srcRect/>
          <a:stretch>
            <a:fillRect/>
          </a:stretch>
        </p:blipFill>
        <p:spPr bwMode="auto">
          <a:xfrm>
            <a:off x="2613786" y="4936663"/>
            <a:ext cx="4324350" cy="1994786"/>
          </a:xfrm>
          <a:prstGeom prst="rect">
            <a:avLst/>
          </a:prstGeom>
          <a:noFill/>
          <a:ln w="9525">
            <a:noFill/>
            <a:miter lim="800000"/>
            <a:headEnd/>
            <a:tailEnd/>
          </a:ln>
          <a:effectLst/>
        </p:spPr>
      </p:pic>
      <p:sp>
        <p:nvSpPr>
          <p:cNvPr id="8" name="矩形 7"/>
          <p:cNvSpPr/>
          <p:nvPr>
            <p:custDataLst>
              <p:tags r:id="rId7"/>
            </p:custDataLst>
          </p:nvPr>
        </p:nvSpPr>
        <p:spPr>
          <a:xfrm>
            <a:off x="1718714" y="292196"/>
            <a:ext cx="3027680" cy="521970"/>
          </a:xfrm>
          <a:prstGeom prst="rect">
            <a:avLst/>
          </a:prstGeom>
          <a:noFill/>
          <a:ln>
            <a:noFill/>
          </a:ln>
        </p:spPr>
        <p:txBody>
          <a:bodyPr wrap="none">
            <a:spAutoFit/>
          </a:bodyPr>
          <a:lstStyle/>
          <a:p>
            <a:r>
              <a:rPr lang="zh-CN" altLang="zh-CN" sz="2800" dirty="0">
                <a:solidFill>
                  <a:schemeClr val="dk1"/>
                </a:solidFill>
                <a:latin typeface="微软雅黑" panose="020B0503020204020204" pitchFamily="34" charset="-122"/>
                <a:ea typeface="微软雅黑" panose="020B0503020204020204" pitchFamily="34" charset="-122"/>
              </a:rPr>
              <a:t>动火作业安全规范</a:t>
            </a:r>
            <a:endParaRPr lang="zh-CN" altLang="zh-CN" sz="2800" dirty="0">
              <a:solidFill>
                <a:schemeClr val="dk1"/>
              </a:solidFill>
              <a:latin typeface="微软雅黑" panose="020B0503020204020204" pitchFamily="34" charset="-122"/>
              <a:ea typeface="微软雅黑" panose="020B0503020204020204" pitchFamily="34" charset="-122"/>
            </a:endParaRPr>
          </a:p>
        </p:txBody>
      </p:sp>
      <p:pic>
        <p:nvPicPr>
          <p:cNvPr id="9" name="Picture 4" descr="9131301911414482202218.jpg"/>
          <p:cNvPicPr>
            <a:picLocks noChangeAspect="1" noChangeArrowheads="1"/>
          </p:cNvPicPr>
          <p:nvPr>
            <p:custDataLst>
              <p:tags r:id="rId8"/>
            </p:custDataLst>
          </p:nvPr>
        </p:nvPicPr>
        <p:blipFill>
          <a:blip r:embed="rId9" cstate="print"/>
          <a:srcRect/>
          <a:stretch>
            <a:fillRect/>
          </a:stretch>
        </p:blipFill>
        <p:spPr bwMode="auto">
          <a:xfrm>
            <a:off x="6979654" y="4716513"/>
            <a:ext cx="2202445" cy="1493787"/>
          </a:xfrm>
          <a:prstGeom prst="rect">
            <a:avLst/>
          </a:prstGeom>
          <a:noFill/>
          <a:ln w="9525">
            <a:solidFill>
              <a:schemeClr val="lt1"/>
            </a:solidFill>
            <a:miter lim="800000"/>
            <a:headEnd/>
            <a:tailEnd/>
          </a:ln>
          <a:effectLst>
            <a:outerShdw blurRad="50800" dist="38100" dir="5400000" algn="t" rotWithShape="0">
              <a:prstClr val="black">
                <a:alpha val="40000"/>
              </a:prstClr>
            </a:outerShdw>
          </a:effectLst>
        </p:spPr>
      </p:pic>
      <p:sp>
        <p:nvSpPr>
          <p:cNvPr id="19" name="Rectangle 2"/>
          <p:cNvSpPr txBox="1">
            <a:spLocks noChangeArrowheads="1"/>
          </p:cNvSpPr>
          <p:nvPr/>
        </p:nvSpPr>
        <p:spPr>
          <a:xfrm>
            <a:off x="9153814" y="5725679"/>
            <a:ext cx="2043336" cy="351656"/>
          </a:xfrm>
          <a:prstGeom prst="rect">
            <a:avLst/>
          </a:prstGeom>
        </p:spPr>
        <p:txBody>
          <a:bodyPr/>
          <a:lstStyle/>
          <a:p>
            <a:pPr>
              <a:lnSpc>
                <a:spcPct val="150000"/>
              </a:lnSpc>
              <a:spcBef>
                <a:spcPct val="0"/>
              </a:spcBef>
              <a:defRPr/>
            </a:pPr>
            <a:r>
              <a:rPr lang="zh-CN" altLang="en-US" sz="1600" b="1" dirty="0">
                <a:solidFill>
                  <a:srgbClr val="C00000"/>
                </a:solidFill>
                <a:latin typeface="微软雅黑" panose="020B0503020204020204" pitchFamily="34" charset="-122"/>
                <a:ea typeface="微软雅黑" panose="020B0503020204020204" pitchFamily="34" charset="-122"/>
                <a:cs typeface="+mj-cs"/>
              </a:rPr>
              <a:t>这样的作业安全吗？</a:t>
            </a:r>
            <a:endParaRPr lang="zh-CN" altLang="en-US" sz="1600" b="1" dirty="0">
              <a:solidFill>
                <a:srgbClr val="C00000"/>
              </a:solidFill>
              <a:latin typeface="微软雅黑" panose="020B0503020204020204" pitchFamily="34" charset="-122"/>
              <a:ea typeface="微软雅黑" panose="020B0503020204020204" pitchFamily="34" charset="-122"/>
              <a:cs typeface="+mj-cs"/>
            </a:endParaRPr>
          </a:p>
        </p:txBody>
      </p:sp>
      <p:sp>
        <p:nvSpPr>
          <p:cNvPr id="20" name="立方体 19"/>
          <p:cNvSpPr/>
          <p:nvPr>
            <p:custDataLst>
              <p:tags r:id="rId10"/>
            </p:custDataLst>
          </p:nvPr>
        </p:nvSpPr>
        <p:spPr>
          <a:xfrm>
            <a:off x="781050" y="1421190"/>
            <a:ext cx="285749" cy="179010"/>
          </a:xfrm>
          <a:prstGeom prst="cube">
            <a:avLst/>
          </a:prstGeom>
          <a:solidFill>
            <a:schemeClr val="accent6"/>
          </a:solidFill>
          <a:ln>
            <a:solidFill>
              <a:schemeClr val="lt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1" name="立方体 20"/>
          <p:cNvSpPr/>
          <p:nvPr>
            <p:custDataLst>
              <p:tags r:id="rId11"/>
            </p:custDataLst>
          </p:nvPr>
        </p:nvSpPr>
        <p:spPr>
          <a:xfrm>
            <a:off x="781049" y="1761194"/>
            <a:ext cx="285749" cy="179010"/>
          </a:xfrm>
          <a:prstGeom prst="cube">
            <a:avLst/>
          </a:prstGeom>
          <a:solidFill>
            <a:schemeClr val="accent6"/>
          </a:solidFill>
          <a:ln>
            <a:solidFill>
              <a:schemeClr val="lt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2" name="立方体 21"/>
          <p:cNvSpPr/>
          <p:nvPr>
            <p:custDataLst>
              <p:tags r:id="rId12"/>
            </p:custDataLst>
          </p:nvPr>
        </p:nvSpPr>
        <p:spPr>
          <a:xfrm>
            <a:off x="781048" y="2405134"/>
            <a:ext cx="285749" cy="179010"/>
          </a:xfrm>
          <a:prstGeom prst="cube">
            <a:avLst/>
          </a:prstGeom>
          <a:solidFill>
            <a:schemeClr val="accent6"/>
          </a:solidFill>
          <a:ln>
            <a:solidFill>
              <a:schemeClr val="lt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3" name="立方体 22"/>
          <p:cNvSpPr/>
          <p:nvPr>
            <p:custDataLst>
              <p:tags r:id="rId13"/>
            </p:custDataLst>
          </p:nvPr>
        </p:nvSpPr>
        <p:spPr>
          <a:xfrm>
            <a:off x="781048" y="3266589"/>
            <a:ext cx="285749" cy="179010"/>
          </a:xfrm>
          <a:prstGeom prst="cube">
            <a:avLst/>
          </a:prstGeom>
          <a:solidFill>
            <a:schemeClr val="accent6"/>
          </a:solidFill>
          <a:ln>
            <a:solidFill>
              <a:schemeClr val="lt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4" name="立方体 23"/>
          <p:cNvSpPr/>
          <p:nvPr>
            <p:custDataLst>
              <p:tags r:id="rId14"/>
            </p:custDataLst>
          </p:nvPr>
        </p:nvSpPr>
        <p:spPr>
          <a:xfrm>
            <a:off x="781048" y="4128044"/>
            <a:ext cx="285749" cy="179010"/>
          </a:xfrm>
          <a:prstGeom prst="cube">
            <a:avLst/>
          </a:prstGeom>
          <a:solidFill>
            <a:schemeClr val="accent6"/>
          </a:solidFill>
          <a:ln>
            <a:solidFill>
              <a:schemeClr val="lt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5" name="立方体 24"/>
          <p:cNvSpPr/>
          <p:nvPr>
            <p:custDataLst>
              <p:tags r:id="rId15"/>
            </p:custDataLst>
          </p:nvPr>
        </p:nvSpPr>
        <p:spPr>
          <a:xfrm>
            <a:off x="781047" y="4468048"/>
            <a:ext cx="285749" cy="179010"/>
          </a:xfrm>
          <a:prstGeom prst="cube">
            <a:avLst/>
          </a:prstGeom>
          <a:solidFill>
            <a:schemeClr val="accent6"/>
          </a:solidFill>
          <a:ln>
            <a:solidFill>
              <a:schemeClr val="lt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Tree>
    <p:custDataLst>
      <p:tags r:id="rId16"/>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75778" name="Rectangle 3"/>
          <p:cNvSpPr>
            <a:spLocks noChangeArrowheads="1"/>
          </p:cNvSpPr>
          <p:nvPr/>
        </p:nvSpPr>
        <p:spPr bwMode="auto">
          <a:xfrm>
            <a:off x="604810" y="984499"/>
            <a:ext cx="10896496" cy="169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28" tIns="46816" rIns="93628" bIns="46816" anchor="ctr">
            <a:spAutoFit/>
          </a:bodyPr>
          <a:lstStyle>
            <a:lvl1pPr defTabSz="93345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defTabSz="9334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defTabSz="93345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defTabSz="93345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defTabSz="93345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defTabSz="93345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defTabSz="93345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defTabSz="93345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defTabSz="93345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just" eaLnBrk="1" hangingPunct="1">
              <a:lnSpc>
                <a:spcPct val="130000"/>
              </a:lnSpc>
              <a:spcBef>
                <a:spcPct val="0"/>
              </a:spcBef>
              <a:buClrTx/>
              <a:buSzTx/>
              <a:buFont typeface="Arial" panose="020B0604020202020204" pitchFamily="34" charset="0"/>
              <a:buNone/>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一、定义：   </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30000"/>
              </a:lnSpc>
              <a:spcBef>
                <a:spcPct val="0"/>
              </a:spcBef>
              <a:buClrTx/>
              <a:buSzTx/>
              <a:buFont typeface="Arial" panose="020B0604020202020204" pitchFamily="34" charset="0"/>
              <a:buNone/>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临时用电是指非标准设计配置的，在正式运行的电源上所接的非永久性用电，即除按标准成套配置的，有插头、连线、插座的专用接线排和接线盘以外的，所有其他用于临时性用电的电缆、电线、电气开关、设备等（以下简称临时用电线路）。 </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5779" name="Rectangle 9"/>
          <p:cNvSpPr>
            <a:spLocks noChangeArrowheads="1"/>
          </p:cNvSpPr>
          <p:nvPr/>
        </p:nvSpPr>
        <p:spPr bwMode="auto">
          <a:xfrm>
            <a:off x="2483140" y="3608675"/>
            <a:ext cx="8489659" cy="1285875"/>
          </a:xfrm>
          <a:prstGeom prst="rect">
            <a:avLst/>
          </a:prstGeom>
          <a:solidFill>
            <a:srgbClr val="FFFFFF"/>
          </a:solidFill>
          <a:ln w="57150" cmpd="thinThick">
            <a:solidFill>
              <a:srgbClr val="00B050"/>
            </a:solidFill>
            <a:miter lim="800000"/>
          </a:ln>
        </p:spPr>
        <p:txBody>
          <a:bodyPr wrap="square" lIns="0" tIns="3600" rIns="0" bIns="3600" anchor="ctr">
            <a:spAutoFit/>
          </a:bodyPr>
          <a:lstStyle>
            <a:lvl1pPr defTabSz="796925">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defTabSz="796925">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defTabSz="796925">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defTabSz="796925">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defTabSz="796925">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defTabSz="7969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defTabSz="7969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defTabSz="7969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defTabSz="796925"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eaLnBrk="1" hangingPunct="1">
              <a:lnSpc>
                <a:spcPct val="130000"/>
              </a:lnSpc>
              <a:spcBef>
                <a:spcPct val="0"/>
              </a:spcBef>
              <a:buClrTx/>
              <a:buSzTx/>
              <a:buFont typeface="Arial" panose="020B0604020202020204" pitchFamily="34" charset="0"/>
              <a:buNone/>
            </a:pP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超过</a:t>
            </a:r>
            <a:r>
              <a:rPr lang="en-US" altLang="zh-CN"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个月的用电，不能视为临时用电，              </a:t>
            </a:r>
            <a:endPar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30000"/>
              </a:lnSpc>
              <a:spcBef>
                <a:spcPct val="0"/>
              </a:spcBef>
              <a:buClrTx/>
              <a:buSzTx/>
              <a:buFont typeface="Arial" panose="020B0604020202020204" pitchFamily="34" charset="0"/>
              <a:buNone/>
            </a:pP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必须按照相关工程设计规范配置线路。 </a:t>
            </a:r>
            <a:endPar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4807" name="AutoShape 10"/>
          <p:cNvSpPr>
            <a:spLocks noChangeArrowheads="1"/>
          </p:cNvSpPr>
          <p:nvPr/>
        </p:nvSpPr>
        <p:spPr bwMode="auto">
          <a:xfrm>
            <a:off x="604810" y="3100003"/>
            <a:ext cx="1685384" cy="971900"/>
          </a:xfrm>
          <a:prstGeom prst="irregularSeal2">
            <a:avLst/>
          </a:prstGeom>
          <a:noFill/>
          <a:ln w="28575">
            <a:solidFill>
              <a:srgbClr val="FFCC00"/>
            </a:solidFill>
            <a:miter lim="800000"/>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lvl1pPr defTabSz="796925" eaLnBrk="0" hangingPunct="0">
              <a:defRPr>
                <a:solidFill>
                  <a:schemeClr val="tx1"/>
                </a:solidFill>
                <a:latin typeface="Arial" panose="020B0604020202020204" pitchFamily="34" charset="0"/>
                <a:ea typeface="宋体" panose="02010600030101010101" pitchFamily="2" charset="-122"/>
              </a:defRPr>
            </a:lvl1pPr>
            <a:lvl2pPr defTabSz="796925" eaLnBrk="0" hangingPunct="0">
              <a:defRPr>
                <a:solidFill>
                  <a:schemeClr val="tx1"/>
                </a:solidFill>
                <a:latin typeface="Arial" panose="020B0604020202020204" pitchFamily="34" charset="0"/>
                <a:ea typeface="宋体" panose="02010600030101010101" pitchFamily="2" charset="-122"/>
              </a:defRPr>
            </a:lvl2pPr>
            <a:lvl3pPr defTabSz="796925" eaLnBrk="0" hangingPunct="0">
              <a:defRPr>
                <a:solidFill>
                  <a:schemeClr val="tx1"/>
                </a:solidFill>
                <a:latin typeface="Arial" panose="020B0604020202020204" pitchFamily="34" charset="0"/>
                <a:ea typeface="宋体" panose="02010600030101010101" pitchFamily="2" charset="-122"/>
              </a:defRPr>
            </a:lvl3pPr>
            <a:lvl4pPr defTabSz="796925" eaLnBrk="0" hangingPunct="0">
              <a:defRPr>
                <a:solidFill>
                  <a:schemeClr val="tx1"/>
                </a:solidFill>
                <a:latin typeface="Arial" panose="020B0604020202020204" pitchFamily="34" charset="0"/>
                <a:ea typeface="宋体" panose="02010600030101010101" pitchFamily="2" charset="-122"/>
              </a:defRPr>
            </a:lvl4pPr>
            <a:lvl5pPr defTabSz="796925" eaLnBrk="0" hangingPunct="0">
              <a:defRPr>
                <a:solidFill>
                  <a:schemeClr val="tx1"/>
                </a:solidFill>
                <a:latin typeface="Arial" panose="020B0604020202020204" pitchFamily="34" charset="0"/>
                <a:ea typeface="宋体" panose="02010600030101010101" pitchFamily="2" charset="-122"/>
              </a:defRPr>
            </a:lvl5pPr>
            <a:lvl6pPr defTabSz="7969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7969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7969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7969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ctr" hangingPunct="1">
              <a:buFont typeface="Arial" panose="020B0604020202020204" pitchFamily="34" charset="0"/>
              <a:buNone/>
              <a:defRPr/>
            </a:pPr>
            <a:r>
              <a:rPr lang="zh-CN" altLang="en-US" sz="2800" b="1"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注意</a:t>
            </a:r>
            <a:endParaRPr lang="zh-CN" altLang="en-US" sz="2800" b="1"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2" name="文本框 1"/>
          <p:cNvSpPr txBox="1"/>
          <p:nvPr>
            <p:custDataLst>
              <p:tags r:id="rId5"/>
            </p:custDataLst>
          </p:nvPr>
        </p:nvSpPr>
        <p:spPr>
          <a:xfrm>
            <a:off x="1644242" y="249918"/>
            <a:ext cx="3926048" cy="521970"/>
          </a:xfrm>
          <a:prstGeom prst="rect">
            <a:avLst/>
          </a:prstGeom>
          <a:noFill/>
        </p:spPr>
        <p:txBody>
          <a:bodyPr wrap="square" rtlCol="0">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临时用电作业安全规范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6"/>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10" name="图片 9"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2" name="Rectangle 2"/>
          <p:cNvSpPr>
            <a:spLocks noGrp="1"/>
          </p:cNvSpPr>
          <p:nvPr/>
        </p:nvSpPr>
        <p:spPr>
          <a:xfrm>
            <a:off x="637563" y="1047776"/>
            <a:ext cx="10821798" cy="1284364"/>
          </a:xfrm>
          <a:prstGeom prst="rect">
            <a:avLst/>
          </a:prstGeom>
          <a:solidFill>
            <a:srgbClr val="FFFFFF">
              <a:alpha val="10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5000"/>
              </a:lnSpc>
              <a:buNone/>
              <a:defRPr/>
            </a:pPr>
            <a:r>
              <a:rPr lang="zh-CN" altLang="en-US" sz="2000" noProof="1">
                <a:solidFill>
                  <a:schemeClr val="dk1"/>
                </a:solidFill>
                <a:latin typeface="微软雅黑" panose="020B0503020204020204" pitchFamily="34" charset="-122"/>
                <a:ea typeface="微软雅黑" panose="020B0503020204020204" pitchFamily="34" charset="-122"/>
              </a:rPr>
              <a:t>二、临时用电作业的危险</a:t>
            </a:r>
            <a:endParaRPr lang="zh-CN" altLang="en-US" sz="2000" noProof="1">
              <a:solidFill>
                <a:schemeClr val="dk1"/>
              </a:solidFill>
              <a:latin typeface="微软雅黑" panose="020B0503020204020204" pitchFamily="34" charset="-122"/>
              <a:ea typeface="微软雅黑" panose="020B0503020204020204" pitchFamily="34" charset="-122"/>
            </a:endParaRPr>
          </a:p>
          <a:p>
            <a:pPr marL="0" indent="0">
              <a:lnSpc>
                <a:spcPct val="105000"/>
              </a:lnSpc>
              <a:buNone/>
              <a:defRPr/>
            </a:pPr>
            <a:r>
              <a:rPr lang="zh-CN" altLang="en-US" sz="2000" noProof="1">
                <a:solidFill>
                  <a:schemeClr val="dk1"/>
                </a:solidFill>
                <a:effectLst>
                  <a:outerShdw blurRad="38100" dist="38100" dir="2700000">
                    <a:srgbClr val="C0C0C0"/>
                  </a:outerShdw>
                </a:effectLst>
                <a:latin typeface="微软雅黑" panose="020B0503020204020204" pitchFamily="34" charset="-122"/>
                <a:ea typeface="微软雅黑" panose="020B0503020204020204" pitchFamily="34" charset="-122"/>
              </a:rPr>
              <a:t>临时用电作业时，如果没有有效的个人防护装备和防护措施、设备，容易发生触电、电弧烧伤等，造成人员伤亡，同时还有可能造成火灾、爆炸。</a:t>
            </a:r>
            <a:endParaRPr lang="zh-CN" altLang="en-US" sz="2000" noProof="1">
              <a:solidFill>
                <a:schemeClr val="dk1"/>
              </a:solidFill>
              <a:effectLst>
                <a:outerShdw blurRad="38100" dist="38100" dir="2700000">
                  <a:srgbClr val="C0C0C0"/>
                </a:outerShdw>
              </a:effectLst>
              <a:latin typeface="微软雅黑" panose="020B0503020204020204" pitchFamily="34" charset="-122"/>
              <a:ea typeface="微软雅黑" panose="020B0503020204020204" pitchFamily="34" charset="-122"/>
            </a:endParaRPr>
          </a:p>
          <a:p>
            <a:pPr marL="0" indent="0">
              <a:lnSpc>
                <a:spcPct val="105000"/>
              </a:lnSpc>
              <a:defRPr/>
            </a:pPr>
            <a:endParaRPr lang="zh-CN" altLang="en-US" sz="2000" noProof="1">
              <a:solidFill>
                <a:schemeClr val="dk1"/>
              </a:solidFill>
              <a:effectLst>
                <a:outerShdw blurRad="38100" dist="38100" dir="2700000">
                  <a:srgbClr val="C0C0C0"/>
                </a:outerShdw>
              </a:effectLst>
              <a:latin typeface="微软雅黑" panose="020B0503020204020204" pitchFamily="34" charset="-122"/>
              <a:ea typeface="微软雅黑" panose="020B0503020204020204" pitchFamily="34" charset="-122"/>
            </a:endParaRPr>
          </a:p>
        </p:txBody>
      </p:sp>
      <p:pic>
        <p:nvPicPr>
          <p:cNvPr id="3" name="Picture 7" descr="烧焦的手套"/>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1988890" y="2332140"/>
            <a:ext cx="3765958" cy="264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p:cNvSpPr/>
          <p:nvPr>
            <p:custDataLst>
              <p:tags r:id="rId7"/>
            </p:custDataLst>
          </p:nvPr>
        </p:nvSpPr>
        <p:spPr>
          <a:xfrm>
            <a:off x="2557244" y="5314292"/>
            <a:ext cx="2476150" cy="559435"/>
          </a:xfrm>
          <a:prstGeom prst="rect">
            <a:avLst/>
          </a:prstGeom>
          <a:noFill/>
          <a:ln w="57150" cap="flat" cmpd="thinThick">
            <a:solidFill>
              <a:srgbClr val="FF0000"/>
            </a:solidFill>
            <a:prstDash val="solid"/>
            <a:miter/>
            <a:headEnd type="none" w="med" len="med"/>
            <a:tailEnd type="none" w="med" len="med"/>
          </a:ln>
        </p:spPr>
        <p:txBody>
          <a:bodyPr wrap="square" lIns="0" tIns="0" rIns="0" bIns="0">
            <a:spAutoFit/>
          </a:bodyPr>
          <a:lstStyle/>
          <a:p>
            <a:pPr algn="ctr" defTabSz="935355" fontAlgn="ctr">
              <a:lnSpc>
                <a:spcPct val="130000"/>
              </a:lnSpc>
              <a:defRPr/>
            </a:pPr>
            <a:r>
              <a:rPr lang="zh-CN" altLang="en-US" sz="2800" b="1" noProof="1">
                <a:solidFill>
                  <a:schemeClr val="dk1"/>
                </a:solidFill>
                <a:effectLst>
                  <a:outerShdw blurRad="38100" dist="38100" dir="2700000">
                    <a:srgbClr val="C0C0C0"/>
                  </a:outerShdw>
                </a:effectLst>
                <a:latin typeface="微软雅黑" panose="020B0503020204020204" pitchFamily="34" charset="-122"/>
                <a:ea typeface="微软雅黑" panose="020B0503020204020204" pitchFamily="34" charset="-122"/>
                <a:sym typeface="+mn-ea"/>
              </a:rPr>
              <a:t>烧焦的手套</a:t>
            </a:r>
            <a:endParaRPr lang="zh-CN" altLang="en-US" sz="2800" b="1" noProof="1">
              <a:solidFill>
                <a:schemeClr val="dk1"/>
              </a:solidFill>
              <a:effectLst>
                <a:outerShdw blurRad="38100" dist="38100" dir="2700000">
                  <a:srgbClr val="C0C0C0"/>
                </a:outerShdw>
              </a:effectLst>
              <a:latin typeface="微软雅黑" panose="020B0503020204020204" pitchFamily="34" charset="-122"/>
              <a:ea typeface="微软雅黑" panose="020B0503020204020204" pitchFamily="34" charset="-122"/>
              <a:sym typeface="+mn-ea"/>
            </a:endParaRPr>
          </a:p>
        </p:txBody>
      </p:sp>
      <p:pic>
        <p:nvPicPr>
          <p:cNvPr id="5" name="Picture 7" descr="烧焦的配电盘"/>
          <p:cNvPicPr>
            <a:picLocks noChangeAspect="1" noChangeArrowheads="1"/>
          </p:cNvPicPr>
          <p:nvPr>
            <p:custDataLst>
              <p:tags r:id="rId8"/>
            </p:custDataLst>
          </p:nvPr>
        </p:nvPicPr>
        <p:blipFill>
          <a:blip r:embed="rId9">
            <a:extLst>
              <a:ext uri="{28A0092B-C50C-407E-A947-70E740481C1C}">
                <a14:useLocalDpi xmlns:a14="http://schemas.microsoft.com/office/drawing/2010/main" val="0"/>
              </a:ext>
            </a:extLst>
          </a:blip>
          <a:srcRect/>
          <a:stretch>
            <a:fillRect/>
          </a:stretch>
        </p:blipFill>
        <p:spPr bwMode="auto">
          <a:xfrm>
            <a:off x="6096000" y="2339315"/>
            <a:ext cx="3765957" cy="2649549"/>
          </a:xfrm>
          <a:prstGeom prst="rect">
            <a:avLst/>
          </a:prstGeom>
          <a:noFill/>
          <a:ln w="9525">
            <a:solidFill>
              <a:schemeClr val="dk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custDataLst>
              <p:tags r:id="rId10"/>
            </p:custDataLst>
          </p:nvPr>
        </p:nvSpPr>
        <p:spPr bwMode="auto">
          <a:xfrm>
            <a:off x="6748943" y="5314650"/>
            <a:ext cx="2319555" cy="559435"/>
          </a:xfrm>
          <a:prstGeom prst="rect">
            <a:avLst/>
          </a:prstGeom>
          <a:noFill/>
          <a:ln w="57150" cmpd="thickThin">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lvl1pPr defTabSz="93345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defTabSz="9334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defTabSz="93345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defTabSz="93345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defTabSz="93345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defTabSz="93345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defTabSz="93345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defTabSz="93345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defTabSz="93345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ctr" defTabSz="935355" fontAlgn="ctr">
              <a:lnSpc>
                <a:spcPct val="130000"/>
              </a:lnSpc>
              <a:spcBef>
                <a:spcPct val="0"/>
              </a:spcBef>
              <a:buClrTx/>
              <a:buSzTx/>
              <a:buFont typeface="Arial" panose="020B0604020202020204" pitchFamily="34" charset="0"/>
              <a:buNone/>
              <a:defRPr/>
            </a:pPr>
            <a:r>
              <a:rPr lang="zh-CN" altLang="en-US" sz="2800" b="1" dirty="0">
                <a:solidFill>
                  <a:schemeClr val="dk1"/>
                </a:solidFill>
                <a:effectLst>
                  <a:outerShdw blurRad="38100" dist="38100" dir="2700000">
                    <a:srgbClr val="C0C0C0"/>
                  </a:outerShdw>
                </a:effectLst>
                <a:latin typeface="微软雅黑" panose="020B0503020204020204" pitchFamily="34" charset="-122"/>
                <a:ea typeface="微软雅黑" panose="020B0503020204020204" pitchFamily="34" charset="-122"/>
              </a:rPr>
              <a:t>配电盘烧焦</a:t>
            </a:r>
            <a:endParaRPr lang="zh-CN" altLang="en-US" sz="2800" b="1" dirty="0">
              <a:solidFill>
                <a:schemeClr val="dk1"/>
              </a:solidFill>
              <a:effectLst>
                <a:outerShdw blurRad="38100" dist="38100" dir="2700000">
                  <a:srgbClr val="C0C0C0"/>
                </a:outerShdw>
              </a:effectLst>
              <a:latin typeface="微软雅黑" panose="020B0503020204020204" pitchFamily="34" charset="-122"/>
              <a:ea typeface="微软雅黑" panose="020B0503020204020204" pitchFamily="34" charset="-122"/>
            </a:endParaRPr>
          </a:p>
        </p:txBody>
      </p:sp>
      <p:sp>
        <p:nvSpPr>
          <p:cNvPr id="7" name="文本框 6"/>
          <p:cNvSpPr txBox="1"/>
          <p:nvPr>
            <p:custDataLst>
              <p:tags r:id="rId11"/>
            </p:custDataLst>
          </p:nvPr>
        </p:nvSpPr>
        <p:spPr>
          <a:xfrm>
            <a:off x="1644242" y="249918"/>
            <a:ext cx="3926048" cy="521970"/>
          </a:xfrm>
          <a:prstGeom prst="rect">
            <a:avLst/>
          </a:prstGeom>
          <a:noFill/>
        </p:spPr>
        <p:txBody>
          <a:bodyPr wrap="square" rtlCol="0">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临时用电作业安全规范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12"/>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79874" name="Rectangle 3"/>
          <p:cNvSpPr>
            <a:spLocks noChangeArrowheads="1"/>
          </p:cNvSpPr>
          <p:nvPr/>
        </p:nvSpPr>
        <p:spPr bwMode="auto">
          <a:xfrm>
            <a:off x="687898" y="972121"/>
            <a:ext cx="10863742" cy="47091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3628" tIns="46816" rIns="93628" bIns="46816" anchor="ctr">
            <a:spAutoFit/>
          </a:bodyPr>
          <a:lstStyle>
            <a:lvl1pPr defTabSz="93345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defTabSz="9334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defTabSz="93345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defTabSz="93345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defTabSz="93345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defTabSz="93345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defTabSz="93345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defTabSz="93345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defTabSz="93345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algn="just" eaLnBrk="1" hangingPunct="1">
              <a:lnSpc>
                <a:spcPct val="150000"/>
              </a:lnSpc>
              <a:spcBef>
                <a:spcPct val="0"/>
              </a:spcBef>
              <a:buClrTx/>
              <a:buSzTx/>
              <a:buFont typeface="Arial" panose="020B0604020202020204" pitchFamily="34" charset="0"/>
              <a:buNone/>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三、临时用电作业职责：   </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50000"/>
              </a:lnSpc>
              <a:spcBef>
                <a:spcPct val="0"/>
              </a:spcBef>
              <a:buClrTx/>
              <a:buSzTx/>
              <a:buFont typeface="Arial" panose="020B0604020202020204" pitchFamily="34" charset="0"/>
              <a:buNone/>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）作业负责人职责：负责按规定办理</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临时用电作业安全许可证</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，制定安全措施并监督实施，组织安排作业人员，对作业人员进行安全教育，确保作业安全。</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50000"/>
              </a:lnSpc>
              <a:spcBef>
                <a:spcPct val="0"/>
              </a:spcBef>
              <a:buClrTx/>
              <a:buSzTx/>
              <a:buFont typeface="Arial" panose="020B0604020202020204" pitchFamily="34" charset="0"/>
              <a:buNone/>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）作业人员职责：应遵守用电和临时用电作业安全管理规定，按规定穿戴劳动防护用品和安全保护用具，认真执行安全措施，在安全措施不完善或没有办理有效许可证时应拒绝临时用电作业</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buClrTx/>
              <a:buSzTx/>
              <a:buFont typeface="Arial" panose="020B0604020202020204" pitchFamily="34" charset="0"/>
              <a:buNone/>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作业所在区域负责人职责：同作业负责人检查落实现场作业安全措施，确保作业场所符合临时用电作业安全规定 。</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spcBef>
                <a:spcPct val="0"/>
              </a:spcBef>
              <a:buClrTx/>
              <a:buSzTx/>
              <a:buFont typeface="Arial" panose="020B0604020202020204" pitchFamily="34" charset="0"/>
              <a:buNone/>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）审批签字人的职责：到现场对临时用电作业的组织、安全措施等的落实进行核实，对签字行为和后果负责。 </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custDataLst>
              <p:tags r:id="rId5"/>
            </p:custDataLst>
          </p:nvPr>
        </p:nvSpPr>
        <p:spPr>
          <a:xfrm>
            <a:off x="1644242" y="249918"/>
            <a:ext cx="3926048" cy="521970"/>
          </a:xfrm>
          <a:prstGeom prst="rect">
            <a:avLst/>
          </a:prstGeom>
          <a:noFill/>
        </p:spPr>
        <p:txBody>
          <a:bodyPr wrap="square" rtlCol="0">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临时用电作业安全规范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6"/>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9" name="图片 28"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30" name="图片 29"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5" name="Rectangle 2"/>
          <p:cNvSpPr>
            <a:spLocks noGrp="1" noChangeArrowheads="1"/>
          </p:cNvSpPr>
          <p:nvPr/>
        </p:nvSpPr>
        <p:spPr>
          <a:xfrm>
            <a:off x="991998" y="1468073"/>
            <a:ext cx="10349918" cy="4763549"/>
          </a:xfrm>
          <a:prstGeom prst="rect">
            <a:avLst/>
          </a:prstGeom>
          <a:solidFill>
            <a:srgbClr val="FFFF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800"/>
              </a:lnSpc>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安装、拆除或维修临时用电线路应由电气专业人员进行；</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ts val="1800"/>
              </a:lnSpc>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在开关上安装、拆除临时用电线路时， 其上一级开关应断电上锁，</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并加挂安全警示牌</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ts val="1800"/>
              </a:lnSpc>
              <a:buNone/>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在运行的生产装置、罐区和具有火灾爆炸危险场所内不应接临时电源，确需时应对周围环境进行可燃气体检测分析</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并符合规范要求；</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ts val="1800"/>
              </a:lnSpc>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临时用电线路应有防雨、防潮、接地、漏电保护；</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ts val="1800"/>
              </a:lnSpc>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经过有高温、振动、腐蚀、积水及机械损伤等危害的部位，不得有接头，并应采取相应的保护措施；</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ts val="1800"/>
              </a:lnSpc>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动力和照明线路应分路设置；</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ts val="1800"/>
              </a:lnSpc>
              <a:buNone/>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临时用电</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配电盘</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箱应有</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安全警示</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标识，盘、箱、门应能牢靠关闭并能上锁</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ts val="1800"/>
              </a:lnSpc>
              <a:buNone/>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移动</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设备</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、手持式电动工具应逐个配置漏电保护器和电源开关</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ts val="1800"/>
              </a:lnSpc>
              <a:buNone/>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行灯电压不应超过</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36 V</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；在特别潮湿的场所或塔、釜、槽、罐等金属设备内作业，临时照明行灯电压不应超过</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12V</a:t>
            </a: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ts val="1800"/>
              </a:lnSpc>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火灾爆炸危险场所应使用相应防爆等级的电源及电气元件，并采取相应的防爆安全措施</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ts val="1800"/>
              </a:lnSpc>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临时用电线路应由电气专业人员检查合格后方可使用，搬迁或移动后的应再次检查确认。</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lvl="1" indent="0">
              <a:lnSpc>
                <a:spcPts val="1800"/>
              </a:lnSpc>
              <a:buNone/>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custDataLst>
              <p:tags r:id="rId5"/>
            </p:custDataLst>
          </p:nvPr>
        </p:nvSpPr>
        <p:spPr>
          <a:xfrm>
            <a:off x="1644242" y="249918"/>
            <a:ext cx="3926048" cy="521970"/>
          </a:xfrm>
          <a:prstGeom prst="rect">
            <a:avLst/>
          </a:prstGeom>
          <a:noFill/>
        </p:spPr>
        <p:txBody>
          <a:bodyPr wrap="square" rtlCol="0">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临时用电作业安全规范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
        <p:nvSpPr>
          <p:cNvPr id="17" name="矩形 16"/>
          <p:cNvSpPr/>
          <p:nvPr/>
        </p:nvSpPr>
        <p:spPr>
          <a:xfrm>
            <a:off x="650477" y="985547"/>
            <a:ext cx="3992880" cy="413385"/>
          </a:xfrm>
          <a:prstGeom prst="rect">
            <a:avLst/>
          </a:prstGeom>
        </p:spPr>
        <p:txBody>
          <a:bodyPr wrap="none">
            <a:spAutoFit/>
          </a:bodyPr>
          <a:lstStyle/>
          <a:p>
            <a:pPr>
              <a:lnSpc>
                <a:spcPct val="105000"/>
              </a:lnSpc>
            </a:pPr>
            <a:r>
              <a:rPr lang="zh-CN" altLang="en-US" sz="2000" b="1" dirty="0">
                <a:solidFill>
                  <a:srgbClr val="FF3300"/>
                </a:solidFill>
                <a:latin typeface="微软雅黑" panose="020B0503020204020204" pitchFamily="34" charset="-122"/>
                <a:ea typeface="微软雅黑" panose="020B0503020204020204" pitchFamily="34" charset="-122"/>
              </a:rPr>
              <a:t>四、临时用电作业的主要安全要求</a:t>
            </a:r>
            <a:endParaRPr lang="zh-CN" altLang="en-US" sz="2000" b="1" dirty="0">
              <a:solidFill>
                <a:srgbClr val="FF3300"/>
              </a:solidFill>
              <a:latin typeface="微软雅黑" panose="020B0503020204020204" pitchFamily="34" charset="-122"/>
              <a:ea typeface="微软雅黑" panose="020B0503020204020204" pitchFamily="34" charset="-122"/>
            </a:endParaRPr>
          </a:p>
        </p:txBody>
      </p:sp>
      <p:sp>
        <p:nvSpPr>
          <p:cNvPr id="18" name="直角三角形 17"/>
          <p:cNvSpPr/>
          <p:nvPr>
            <p:custDataLst>
              <p:tags r:id="rId6"/>
            </p:custDataLst>
          </p:nvPr>
        </p:nvSpPr>
        <p:spPr>
          <a:xfrm>
            <a:off x="796953" y="1526796"/>
            <a:ext cx="117097" cy="107872"/>
          </a:xfrm>
          <a:prstGeom prst="r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ffectLst>
                <a:glow rad="63500">
                  <a:schemeClr val="accent1">
                    <a:satMod val="175000"/>
                    <a:alpha val="40000"/>
                  </a:schemeClr>
                </a:glow>
              </a:effectLst>
              <a:latin typeface="微软雅黑" panose="020B0503020204020204" pitchFamily="34" charset="-122"/>
              <a:ea typeface="微软雅黑" panose="020B0503020204020204" pitchFamily="34" charset="-122"/>
            </a:endParaRPr>
          </a:p>
        </p:txBody>
      </p:sp>
      <p:sp>
        <p:nvSpPr>
          <p:cNvPr id="19" name="直角三角形 18"/>
          <p:cNvSpPr/>
          <p:nvPr>
            <p:custDataLst>
              <p:tags r:id="rId7"/>
            </p:custDataLst>
          </p:nvPr>
        </p:nvSpPr>
        <p:spPr>
          <a:xfrm>
            <a:off x="791535" y="1914088"/>
            <a:ext cx="117097" cy="107872"/>
          </a:xfrm>
          <a:prstGeom prst="r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ffectLst>
                <a:glow rad="63500">
                  <a:schemeClr val="accent1">
                    <a:satMod val="175000"/>
                    <a:alpha val="40000"/>
                  </a:schemeClr>
                </a:glow>
              </a:effectLst>
              <a:latin typeface="微软雅黑" panose="020B0503020204020204" pitchFamily="34" charset="-122"/>
              <a:ea typeface="微软雅黑" panose="020B0503020204020204" pitchFamily="34" charset="-122"/>
            </a:endParaRPr>
          </a:p>
        </p:txBody>
      </p:sp>
      <p:sp>
        <p:nvSpPr>
          <p:cNvPr id="20" name="直角三角形 19"/>
          <p:cNvSpPr/>
          <p:nvPr>
            <p:custDataLst>
              <p:tags r:id="rId8"/>
            </p:custDataLst>
          </p:nvPr>
        </p:nvSpPr>
        <p:spPr>
          <a:xfrm>
            <a:off x="791534" y="2251046"/>
            <a:ext cx="117097" cy="107872"/>
          </a:xfrm>
          <a:prstGeom prst="r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ffectLst>
                <a:glow rad="63500">
                  <a:schemeClr val="accent1">
                    <a:satMod val="175000"/>
                    <a:alpha val="40000"/>
                  </a:schemeClr>
                </a:glow>
              </a:effectLst>
              <a:latin typeface="微软雅黑" panose="020B0503020204020204" pitchFamily="34" charset="-122"/>
              <a:ea typeface="微软雅黑" panose="020B0503020204020204" pitchFamily="34" charset="-122"/>
            </a:endParaRPr>
          </a:p>
        </p:txBody>
      </p:sp>
      <p:sp>
        <p:nvSpPr>
          <p:cNvPr id="21" name="直角三角形 20"/>
          <p:cNvSpPr/>
          <p:nvPr>
            <p:custDataLst>
              <p:tags r:id="rId9"/>
            </p:custDataLst>
          </p:nvPr>
        </p:nvSpPr>
        <p:spPr>
          <a:xfrm>
            <a:off x="791534" y="2829933"/>
            <a:ext cx="117097" cy="107872"/>
          </a:xfrm>
          <a:prstGeom prst="r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ffectLst>
                <a:glow rad="63500">
                  <a:schemeClr val="accent1">
                    <a:satMod val="175000"/>
                    <a:alpha val="40000"/>
                  </a:schemeClr>
                </a:glow>
              </a:effectLst>
              <a:latin typeface="微软雅黑" panose="020B0503020204020204" pitchFamily="34" charset="-122"/>
              <a:ea typeface="微软雅黑" panose="020B0503020204020204" pitchFamily="34" charset="-122"/>
            </a:endParaRPr>
          </a:p>
        </p:txBody>
      </p:sp>
      <p:sp>
        <p:nvSpPr>
          <p:cNvPr id="22" name="直角三角形 21"/>
          <p:cNvSpPr/>
          <p:nvPr>
            <p:custDataLst>
              <p:tags r:id="rId10"/>
            </p:custDataLst>
          </p:nvPr>
        </p:nvSpPr>
        <p:spPr>
          <a:xfrm>
            <a:off x="793631" y="3196094"/>
            <a:ext cx="117097" cy="107872"/>
          </a:xfrm>
          <a:prstGeom prst="r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ffectLst>
                <a:glow rad="63500">
                  <a:schemeClr val="accent1">
                    <a:satMod val="175000"/>
                    <a:alpha val="40000"/>
                  </a:schemeClr>
                </a:glow>
              </a:effectLst>
              <a:latin typeface="微软雅黑" panose="020B0503020204020204" pitchFamily="34" charset="-122"/>
              <a:ea typeface="微软雅黑" panose="020B0503020204020204" pitchFamily="34" charset="-122"/>
            </a:endParaRPr>
          </a:p>
        </p:txBody>
      </p:sp>
      <p:sp>
        <p:nvSpPr>
          <p:cNvPr id="23" name="直角三角形 22"/>
          <p:cNvSpPr/>
          <p:nvPr>
            <p:custDataLst>
              <p:tags r:id="rId11"/>
            </p:custDataLst>
          </p:nvPr>
        </p:nvSpPr>
        <p:spPr>
          <a:xfrm>
            <a:off x="791534" y="3800148"/>
            <a:ext cx="117097" cy="107872"/>
          </a:xfrm>
          <a:prstGeom prst="r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ffectLst>
                <a:glow rad="63500">
                  <a:schemeClr val="accent1">
                    <a:satMod val="175000"/>
                    <a:alpha val="40000"/>
                  </a:schemeClr>
                </a:glow>
              </a:effectLst>
              <a:latin typeface="微软雅黑" panose="020B0503020204020204" pitchFamily="34" charset="-122"/>
              <a:ea typeface="微软雅黑" panose="020B0503020204020204" pitchFamily="34" charset="-122"/>
            </a:endParaRPr>
          </a:p>
        </p:txBody>
      </p:sp>
      <p:sp>
        <p:nvSpPr>
          <p:cNvPr id="24" name="直角三角形 23"/>
          <p:cNvSpPr/>
          <p:nvPr>
            <p:custDataLst>
              <p:tags r:id="rId12"/>
            </p:custDataLst>
          </p:nvPr>
        </p:nvSpPr>
        <p:spPr>
          <a:xfrm>
            <a:off x="785242" y="4149531"/>
            <a:ext cx="117097" cy="107872"/>
          </a:xfrm>
          <a:prstGeom prst="r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ffectLst>
                <a:glow rad="63500">
                  <a:schemeClr val="accent1">
                    <a:satMod val="175000"/>
                    <a:alpha val="40000"/>
                  </a:schemeClr>
                </a:glow>
              </a:effectLst>
              <a:latin typeface="微软雅黑" panose="020B0503020204020204" pitchFamily="34" charset="-122"/>
              <a:ea typeface="微软雅黑" panose="020B0503020204020204" pitchFamily="34" charset="-122"/>
            </a:endParaRPr>
          </a:p>
        </p:txBody>
      </p:sp>
      <p:sp>
        <p:nvSpPr>
          <p:cNvPr id="25" name="直角三角形 24"/>
          <p:cNvSpPr/>
          <p:nvPr>
            <p:custDataLst>
              <p:tags r:id="rId13"/>
            </p:custDataLst>
          </p:nvPr>
        </p:nvSpPr>
        <p:spPr>
          <a:xfrm>
            <a:off x="793631" y="4494878"/>
            <a:ext cx="117097" cy="107872"/>
          </a:xfrm>
          <a:prstGeom prst="r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ffectLst>
                <a:glow rad="63500">
                  <a:schemeClr val="accent1">
                    <a:satMod val="175000"/>
                    <a:alpha val="40000"/>
                  </a:schemeClr>
                </a:glow>
              </a:effectLst>
              <a:latin typeface="微软雅黑" panose="020B0503020204020204" pitchFamily="34" charset="-122"/>
              <a:ea typeface="微软雅黑" panose="020B0503020204020204" pitchFamily="34" charset="-122"/>
            </a:endParaRPr>
          </a:p>
        </p:txBody>
      </p:sp>
      <p:sp>
        <p:nvSpPr>
          <p:cNvPr id="26" name="直角三角形 25"/>
          <p:cNvSpPr/>
          <p:nvPr>
            <p:custDataLst>
              <p:tags r:id="rId14"/>
            </p:custDataLst>
          </p:nvPr>
        </p:nvSpPr>
        <p:spPr>
          <a:xfrm>
            <a:off x="793630" y="4851615"/>
            <a:ext cx="117097" cy="107872"/>
          </a:xfrm>
          <a:prstGeom prst="r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ffectLst>
                <a:glow rad="63500">
                  <a:schemeClr val="accent1">
                    <a:satMod val="175000"/>
                    <a:alpha val="40000"/>
                  </a:schemeClr>
                </a:glow>
              </a:effectLst>
              <a:latin typeface="微软雅黑" panose="020B0503020204020204" pitchFamily="34" charset="-122"/>
              <a:ea typeface="微软雅黑" panose="020B0503020204020204" pitchFamily="34" charset="-122"/>
            </a:endParaRPr>
          </a:p>
        </p:txBody>
      </p:sp>
      <p:sp>
        <p:nvSpPr>
          <p:cNvPr id="27" name="直角三角形 26"/>
          <p:cNvSpPr/>
          <p:nvPr>
            <p:custDataLst>
              <p:tags r:id="rId15"/>
            </p:custDataLst>
          </p:nvPr>
        </p:nvSpPr>
        <p:spPr>
          <a:xfrm>
            <a:off x="778949" y="5435573"/>
            <a:ext cx="117097" cy="107872"/>
          </a:xfrm>
          <a:prstGeom prst="r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ffectLst>
                <a:glow rad="63500">
                  <a:schemeClr val="accent1">
                    <a:satMod val="175000"/>
                    <a:alpha val="40000"/>
                  </a:schemeClr>
                </a:glow>
              </a:effectLst>
              <a:latin typeface="微软雅黑" panose="020B0503020204020204" pitchFamily="34" charset="-122"/>
              <a:ea typeface="微软雅黑" panose="020B0503020204020204" pitchFamily="34" charset="-122"/>
            </a:endParaRPr>
          </a:p>
        </p:txBody>
      </p:sp>
      <p:sp>
        <p:nvSpPr>
          <p:cNvPr id="28" name="直角三角形 27"/>
          <p:cNvSpPr/>
          <p:nvPr>
            <p:custDataLst>
              <p:tags r:id="rId16"/>
            </p:custDataLst>
          </p:nvPr>
        </p:nvSpPr>
        <p:spPr>
          <a:xfrm>
            <a:off x="793630" y="5792310"/>
            <a:ext cx="117097" cy="107872"/>
          </a:xfrm>
          <a:prstGeom prst="r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ffectLst>
                <a:glow rad="63500">
                  <a:schemeClr val="accent1">
                    <a:satMod val="175000"/>
                    <a:alpha val="40000"/>
                  </a:schemeClr>
                </a:glow>
              </a:effectLst>
              <a:latin typeface="微软雅黑" panose="020B0503020204020204" pitchFamily="34" charset="-122"/>
              <a:ea typeface="微软雅黑" panose="020B0503020204020204" pitchFamily="34" charset="-122"/>
            </a:endParaRPr>
          </a:p>
        </p:txBody>
      </p:sp>
    </p:spTree>
    <p:custDataLst>
      <p:tags r:id="rId17"/>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8" name="图片 7"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2" name="Rectangle 3"/>
          <p:cNvSpPr>
            <a:spLocks noChangeArrowheads="1"/>
          </p:cNvSpPr>
          <p:nvPr/>
        </p:nvSpPr>
        <p:spPr bwMode="auto">
          <a:xfrm>
            <a:off x="701181" y="912997"/>
            <a:ext cx="4513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28" tIns="46816" rIns="93628" bIns="46816">
            <a:spAutoFit/>
          </a:bodyPr>
          <a:lstStyle>
            <a:lvl1pPr defTabSz="93345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576580" indent="-273050" defTabSz="9334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855980" indent="-228600" defTabSz="93345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143000" indent="-228600" defTabSz="93345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4pPr>
            <a:lvl5pPr marL="1462405" indent="-228600" defTabSz="93345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1919605" indent="-228600" defTabSz="93345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376805" indent="-228600" defTabSz="93345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2834005" indent="-228600" defTabSz="93345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291205" indent="-228600" defTabSz="93345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eaLnBrk="1" hangingPunct="1">
              <a:spcBef>
                <a:spcPct val="50000"/>
              </a:spcBef>
              <a:buClr>
                <a:srgbClr val="1F3F5F"/>
              </a:buClr>
              <a:buSzTx/>
              <a:buFont typeface="Arial" panose="020B0604020202020204" pitchFamily="34" charset="0"/>
              <a:buNone/>
            </a:pPr>
            <a:r>
              <a:rPr lang="zh-CN" altLang="en-US" sz="2000" dirty="0">
                <a:solidFill>
                  <a:srgbClr val="FF3300"/>
                </a:solidFill>
                <a:latin typeface="微软雅黑" panose="020B0503020204020204" pitchFamily="34" charset="-122"/>
                <a:ea typeface="微软雅黑" panose="020B0503020204020204" pitchFamily="34" charset="-122"/>
              </a:rPr>
              <a:t>五、临时用电作业许可</a:t>
            </a:r>
            <a:endParaRPr lang="zh-CN" altLang="en-US" sz="2000" dirty="0">
              <a:solidFill>
                <a:srgbClr val="FF3300"/>
              </a:solidFill>
              <a:latin typeface="微软雅黑" panose="020B0503020204020204" pitchFamily="34" charset="-122"/>
              <a:ea typeface="微软雅黑" panose="020B0503020204020204" pitchFamily="34" charset="-122"/>
            </a:endParaRPr>
          </a:p>
        </p:txBody>
      </p:sp>
      <p:sp>
        <p:nvSpPr>
          <p:cNvPr id="3" name="Rectangle 5"/>
          <p:cNvSpPr>
            <a:spLocks noGrp="1" noChangeArrowheads="1"/>
          </p:cNvSpPr>
          <p:nvPr>
            <p:custDataLst>
              <p:tags r:id="rId5"/>
            </p:custDataLst>
          </p:nvPr>
        </p:nvSpPr>
        <p:spPr>
          <a:xfrm>
            <a:off x="383432" y="1571779"/>
            <a:ext cx="10731979" cy="2762250"/>
          </a:xfrm>
          <a:prstGeom prst="rect">
            <a:avLst/>
          </a:prstGeom>
          <a:ln w="28575">
            <a:solidFill>
              <a:schemeClr val="lt1">
                <a:lumMod val="95000"/>
              </a:schemeClr>
            </a:solidFill>
            <a:miter lim="800000"/>
          </a:ln>
        </p:spPr>
        <p:txBody>
          <a:bodyPr vert="horz" lIns="18000" tIns="45167" rIns="18000" bIns="45167"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962025" lvl="1" indent="-513080" defTabSz="911225">
              <a:lnSpc>
                <a:spcPct val="120000"/>
              </a:lnSpc>
              <a:spcBef>
                <a:spcPct val="0"/>
              </a:spcBef>
              <a:buFont typeface="Wingdings" panose="05000000000000000000" pitchFamily="2" charset="2"/>
              <a:buChar char="p"/>
            </a:pP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临时用电作业安全许可证</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的办</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理应执行作业许可的相关管理规定；</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962025" lvl="1" indent="-513080" defTabSz="911225">
              <a:lnSpc>
                <a:spcPct val="120000"/>
              </a:lnSpc>
              <a:spcBef>
                <a:spcPct val="0"/>
              </a:spcBef>
              <a:buFont typeface="Wingdings" panose="05000000000000000000" pitchFamily="2" charset="2"/>
              <a:buChar char="p"/>
            </a:pP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临时用电许可证的有效期一般五天，最长为一周；有效期内应每天进行用电线路安全确认并签字；</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962025" lvl="1" indent="-513080" defTabSz="911225">
              <a:lnSpc>
                <a:spcPct val="120000"/>
              </a:lnSpc>
              <a:spcBef>
                <a:spcPct val="0"/>
              </a:spcBef>
              <a:buFont typeface="Wingdings" panose="05000000000000000000" pitchFamily="2" charset="2"/>
              <a:buChar char="p"/>
            </a:pP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临时用电作业涉及动火、高处、进入受限空间等作业时，应同时办理相关许可证。</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Picture 6" descr="MCj03434510000[1]"/>
          <p:cNvPicPr>
            <a:picLocks noChangeAspect="1" noChangeArrowheads="1"/>
          </p:cNvPicPr>
          <p:nvPr>
            <p:custDataLst>
              <p:tags r:id="rId6"/>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8086987" y="3187817"/>
            <a:ext cx="3380762" cy="2966912"/>
          </a:xfrm>
          <a:prstGeom prst="rect">
            <a:avLst/>
          </a:prstGeom>
          <a:noFill/>
          <a:ln w="9525">
            <a:solidFill>
              <a:schemeClr val="lt1">
                <a:lumMod val="9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文本框 4"/>
          <p:cNvSpPr txBox="1"/>
          <p:nvPr>
            <p:custDataLst>
              <p:tags r:id="rId8"/>
            </p:custDataLst>
          </p:nvPr>
        </p:nvSpPr>
        <p:spPr>
          <a:xfrm>
            <a:off x="1644242" y="249918"/>
            <a:ext cx="3926048" cy="521970"/>
          </a:xfrm>
          <a:prstGeom prst="rect">
            <a:avLst/>
          </a:prstGeom>
          <a:noFill/>
        </p:spPr>
        <p:txBody>
          <a:bodyPr wrap="square" rtlCol="0">
            <a:spAutoFit/>
          </a:bodyPr>
          <a:lstStyle/>
          <a:p>
            <a:r>
              <a:rPr lang="zh-CN" altLang="en-US" sz="2800" dirty="0">
                <a:solidFill>
                  <a:schemeClr val="dk1"/>
                </a:solidFill>
                <a:latin typeface="微软雅黑" panose="020B0503020204020204" pitchFamily="34" charset="-122"/>
                <a:ea typeface="微软雅黑" panose="020B0503020204020204" pitchFamily="34" charset="-122"/>
              </a:rPr>
              <a:t>临时用电作业安全规范</a:t>
            </a:r>
            <a:endParaRPr lang="zh-CN" altLang="en-US" sz="2800" dirty="0">
              <a:solidFill>
                <a:schemeClr val="dk1"/>
              </a:solidFill>
              <a:latin typeface="微软雅黑" panose="020B0503020204020204" pitchFamily="34" charset="-122"/>
              <a:ea typeface="微软雅黑" panose="020B0503020204020204" pitchFamily="34" charset="-122"/>
            </a:endParaRPr>
          </a:p>
        </p:txBody>
      </p:sp>
    </p:spTree>
    <p:custDataLst>
      <p:tags r:id="rId9"/>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3" name="标题 1"/>
          <p:cNvSpPr>
            <a:spLocks noGrp="1"/>
          </p:cNvSpPr>
          <p:nvPr>
            <p:custDataLst>
              <p:tags r:id="rId5"/>
            </p:custDataLst>
          </p:nvPr>
        </p:nvSpPr>
        <p:spPr>
          <a:xfrm>
            <a:off x="1675591" y="257048"/>
            <a:ext cx="4847344" cy="507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黑体" panose="02010609060101010101" pitchFamily="49" charset="-122"/>
                <a:ea typeface="黑体" panose="02010609060101010101" pitchFamily="49" charset="-122"/>
                <a:cs typeface="+mj-cs"/>
              </a:defRPr>
            </a:lvl1pPr>
          </a:lstStyle>
          <a:p>
            <a:r>
              <a:rPr lang="zh-CN" altLang="en-US" dirty="0">
                <a:solidFill>
                  <a:schemeClr val="dk1"/>
                </a:solidFill>
                <a:latin typeface="微软雅黑" panose="020B0503020204020204" pitchFamily="34" charset="-122"/>
                <a:ea typeface="微软雅黑" panose="020B0503020204020204" pitchFamily="34" charset="-122"/>
              </a:rPr>
              <a:t>作业证时限要求</a:t>
            </a:r>
            <a:endParaRPr lang="zh-CN" altLang="en-US" dirty="0">
              <a:solidFill>
                <a:schemeClr val="dk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660634" y="977462"/>
          <a:ext cx="8576442" cy="5192110"/>
        </p:xfrm>
        <a:graphic>
          <a:graphicData uri="http://schemas.openxmlformats.org/drawingml/2006/table">
            <a:tbl>
              <a:tblPr>
                <a:tableStyleId>{5C22544A-7EE6-4342-B048-85BDC9FD1C3A}</a:tableStyleId>
              </a:tblPr>
              <a:tblGrid>
                <a:gridCol w="3337923"/>
                <a:gridCol w="5238519"/>
              </a:tblGrid>
              <a:tr h="519211">
                <a:tc>
                  <a:txBody>
                    <a:bodyPr/>
                    <a:lstStyle/>
                    <a:p>
                      <a:pPr algn="ctr" fontAlgn="b"/>
                      <a:r>
                        <a:rPr lang="zh-CN" altLang="en-US" sz="2000" b="1" u="none" strike="noStrike" dirty="0">
                          <a:effectLst/>
                          <a:latin typeface="微软雅黑" panose="020B0503020204020204" pitchFamily="34" charset="-122"/>
                          <a:ea typeface="微软雅黑" panose="020B0503020204020204" pitchFamily="34" charset="-122"/>
                        </a:rPr>
                        <a:t>作业种类</a:t>
                      </a:r>
                      <a:endParaRPr lang="zh-CN" altLang="en-US" sz="2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b="1" u="none" strike="noStrike" dirty="0">
                          <a:effectLst/>
                          <a:latin typeface="微软雅黑" panose="020B0503020204020204" pitchFamily="34" charset="-122"/>
                          <a:ea typeface="微软雅黑" panose="020B0503020204020204" pitchFamily="34" charset="-122"/>
                        </a:rPr>
                        <a:t>时限要求</a:t>
                      </a:r>
                      <a:endParaRPr lang="zh-CN" altLang="en-US" sz="2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r>
              <a:tr h="519211">
                <a:tc rowSpan="2">
                  <a:txBody>
                    <a:bodyPr/>
                    <a:lstStyle/>
                    <a:p>
                      <a:pPr algn="ctr" fontAlgn="ctr"/>
                      <a:r>
                        <a:rPr lang="zh-CN" altLang="en-US" sz="2000" u="none" strike="noStrike" dirty="0">
                          <a:effectLst/>
                          <a:latin typeface="微软雅黑" panose="020B0503020204020204" pitchFamily="34" charset="-122"/>
                          <a:ea typeface="微软雅黑" panose="020B0503020204020204" pitchFamily="34" charset="-122"/>
                        </a:rPr>
                        <a:t>动火安全作业证</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特殊动火作业、一级动火作业≤</a:t>
                      </a:r>
                      <a:r>
                        <a:rPr lang="en-US" altLang="zh-CN"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小时</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b"/>
                </a:tc>
              </a:tr>
              <a:tr h="519211">
                <a:tc vMerge="1">
                  <a:tcPr/>
                </a:tc>
                <a:tc>
                  <a:txBody>
                    <a:bodyPr/>
                    <a:lstStyle/>
                    <a:p>
                      <a:pPr algn="ctr" fontAlgn="b"/>
                      <a:r>
                        <a:rPr lang="zh-CN" altLang="en-US"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二级动火作业≤</a:t>
                      </a:r>
                      <a:r>
                        <a:rPr lang="en-US" altLang="zh-CN"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72</a:t>
                      </a:r>
                      <a:r>
                        <a:rPr lang="zh-CN" altLang="en-US"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小时</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b"/>
                </a:tc>
              </a:tr>
              <a:tr h="519211">
                <a:tc>
                  <a:txBody>
                    <a:bodyPr/>
                    <a:lstStyle/>
                    <a:p>
                      <a:pPr algn="ctr" fontAlgn="b"/>
                      <a:r>
                        <a:rPr lang="zh-CN" altLang="en-US" sz="2000" u="none" strike="noStrike" dirty="0">
                          <a:effectLst/>
                          <a:latin typeface="微软雅黑" panose="020B0503020204020204" pitchFamily="34" charset="-122"/>
                          <a:ea typeface="微软雅黑" panose="020B0503020204020204" pitchFamily="34" charset="-122"/>
                        </a:rPr>
                        <a:t>受限空间安全作业证</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小时</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b"/>
                </a:tc>
              </a:tr>
              <a:tr h="519211">
                <a:tc>
                  <a:txBody>
                    <a:bodyPr/>
                    <a:lstStyle/>
                    <a:p>
                      <a:pPr algn="ctr" fontAlgn="b"/>
                      <a:r>
                        <a:rPr lang="zh-CN" altLang="en-US" sz="2000" u="none" strike="noStrike" dirty="0">
                          <a:effectLst/>
                          <a:latin typeface="微软雅黑" panose="020B0503020204020204" pitchFamily="34" charset="-122"/>
                          <a:ea typeface="微软雅黑" panose="020B0503020204020204" pitchFamily="34" charset="-122"/>
                        </a:rPr>
                        <a:t>高处安全作业证</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不超过</a:t>
                      </a:r>
                      <a:r>
                        <a:rPr lang="en-US" altLang="zh-CN"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天</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b"/>
                </a:tc>
              </a:tr>
              <a:tr h="519211">
                <a:tc>
                  <a:txBody>
                    <a:bodyPr/>
                    <a:lstStyle/>
                    <a:p>
                      <a:pPr algn="ctr" fontAlgn="b"/>
                      <a:r>
                        <a:rPr lang="zh-CN" altLang="en-US" sz="2000" u="none" strike="noStrike" dirty="0">
                          <a:effectLst/>
                          <a:latin typeface="微软雅黑" panose="020B0503020204020204" pitchFamily="34" charset="-122"/>
                          <a:ea typeface="微软雅黑" panose="020B0503020204020204" pitchFamily="34" charset="-122"/>
                        </a:rPr>
                        <a:t>吊装安全作业证</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24</a:t>
                      </a:r>
                      <a:r>
                        <a:rPr lang="zh-CN" altLang="en-US"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小时</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b"/>
                </a:tc>
              </a:tr>
              <a:tr h="519211">
                <a:tc>
                  <a:txBody>
                    <a:bodyPr/>
                    <a:lstStyle/>
                    <a:p>
                      <a:pPr algn="ctr" fontAlgn="b"/>
                      <a:r>
                        <a:rPr lang="zh-CN" altLang="en-US" sz="2000" u="none" strike="noStrike">
                          <a:effectLst/>
                          <a:latin typeface="微软雅黑" panose="020B0503020204020204" pitchFamily="34" charset="-122"/>
                          <a:ea typeface="微软雅黑" panose="020B0503020204020204" pitchFamily="34" charset="-122"/>
                        </a:rPr>
                        <a:t>临时用电安全作业证</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不超过</a:t>
                      </a:r>
                      <a:r>
                        <a:rPr lang="en-US" altLang="zh-CN"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天，特殊情况不超过</a:t>
                      </a:r>
                      <a:r>
                        <a:rPr lang="en-US" altLang="zh-CN"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u="none" strike="noStrike" dirty="0">
                          <a:effectLst/>
                          <a:latin typeface="微软雅黑" panose="020B0503020204020204" pitchFamily="34" charset="-122"/>
                          <a:ea typeface="微软雅黑" panose="020B0503020204020204" pitchFamily="34" charset="-122"/>
                          <a:cs typeface="微软雅黑" panose="020B0503020204020204" pitchFamily="34" charset="-122"/>
                        </a:rPr>
                        <a:t>个月</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9525" marR="9525" marT="9525" marB="0" anchor="b"/>
                </a:tc>
              </a:tr>
              <a:tr h="519211">
                <a:tc>
                  <a:txBody>
                    <a:bodyPr/>
                    <a:lstStyle/>
                    <a:p>
                      <a:pPr algn="ctr" fontAlgn="b"/>
                      <a:r>
                        <a:rPr lang="zh-CN" altLang="en-US" sz="2000" u="none" strike="noStrike">
                          <a:effectLst/>
                          <a:latin typeface="微软雅黑" panose="020B0503020204020204" pitchFamily="34" charset="-122"/>
                          <a:ea typeface="微软雅黑" panose="020B0503020204020204" pitchFamily="34" charset="-122"/>
                        </a:rPr>
                        <a:t>盲板抽堵安全作业证</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dirty="0">
                          <a:effectLst/>
                          <a:latin typeface="微软雅黑" panose="020B0503020204020204" pitchFamily="34" charset="-122"/>
                          <a:ea typeface="微软雅黑" panose="020B0503020204020204" pitchFamily="34" charset="-122"/>
                        </a:rPr>
                        <a:t>无时限要求</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r>
              <a:tr h="519211">
                <a:tc>
                  <a:txBody>
                    <a:bodyPr/>
                    <a:lstStyle/>
                    <a:p>
                      <a:pPr algn="ctr" fontAlgn="b"/>
                      <a:r>
                        <a:rPr lang="zh-CN" altLang="en-US" sz="2000" u="none" strike="noStrike">
                          <a:effectLst/>
                          <a:latin typeface="微软雅黑" panose="020B0503020204020204" pitchFamily="34" charset="-122"/>
                          <a:ea typeface="微软雅黑" panose="020B0503020204020204" pitchFamily="34" charset="-122"/>
                        </a:rPr>
                        <a:t>动土安全作业证</a:t>
                      </a:r>
                      <a:endParaRPr lang="zh-CN" altLang="en-US" sz="2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dirty="0">
                          <a:effectLst/>
                          <a:latin typeface="微软雅黑" panose="020B0503020204020204" pitchFamily="34" charset="-122"/>
                          <a:ea typeface="微软雅黑" panose="020B0503020204020204" pitchFamily="34" charset="-122"/>
                        </a:rPr>
                        <a:t>一个作业周期</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r>
              <a:tr h="519211">
                <a:tc>
                  <a:txBody>
                    <a:bodyPr/>
                    <a:lstStyle/>
                    <a:p>
                      <a:pPr algn="ctr" fontAlgn="b"/>
                      <a:r>
                        <a:rPr lang="zh-CN" altLang="en-US" sz="2000" u="none" strike="noStrike" dirty="0">
                          <a:effectLst/>
                          <a:latin typeface="微软雅黑" panose="020B0503020204020204" pitchFamily="34" charset="-122"/>
                          <a:ea typeface="微软雅黑" panose="020B0503020204020204" pitchFamily="34" charset="-122"/>
                        </a:rPr>
                        <a:t>断路安全作业证</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2000" u="none" strike="noStrike" dirty="0">
                          <a:effectLst/>
                          <a:latin typeface="微软雅黑" panose="020B0503020204020204" pitchFamily="34" charset="-122"/>
                          <a:ea typeface="微软雅黑" panose="020B0503020204020204" pitchFamily="34" charset="-122"/>
                        </a:rPr>
                        <a:t>一个作业周期</a:t>
                      </a:r>
                      <a:endParaRPr lang="zh-CN" altLang="en-US" sz="2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r>
            </a:tbl>
          </a:graphicData>
        </a:graphic>
      </p:graphicFrame>
    </p:spTree>
    <p:custDataLst>
      <p:tags r:id="rId6"/>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p:nvPr>
            <p:ph type="body" idx="1"/>
            <p:custDataLst>
              <p:tags r:id="rId1"/>
            </p:custDataLst>
          </p:nvPr>
        </p:nvSpPr>
        <p:spPr/>
        <p:txBody>
          <a:bodyPr/>
          <a:p>
            <a:pPr marL="0" lvl="0" indent="-285750" algn="l" fontAlgn="ctr">
              <a:lnSpc>
                <a:spcPct val="130000"/>
              </a:lnSpc>
              <a:spcBef>
                <a:spcPts val="1000"/>
              </a:spcBef>
              <a:spcAft>
                <a:spcPts val="0"/>
              </a:spcAft>
              <a:buSzPct val="100000"/>
              <a:buFont typeface="Wingdings" panose="05000000000000000000" charset="0"/>
              <a:buNone/>
            </a:pPr>
            <a:r>
              <a:rPr lang="zh-CN" altLang="en-US" sz="2000" dirty="0">
                <a:solidFill>
                  <a:schemeClr val="dk1">
                    <a:lumMod val="65000"/>
                    <a:lumOff val="35000"/>
                  </a:schemeClr>
                </a:solidFill>
              </a:rPr>
              <a:t>谢谢聆听</a:t>
            </a:r>
            <a:endParaRPr lang="zh-CN" altLang="en-US" sz="2000" dirty="0">
              <a:solidFill>
                <a:schemeClr val="dk1">
                  <a:lumMod val="65000"/>
                  <a:lumOff val="35000"/>
                </a:schemeClr>
              </a:solidFill>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2000" dirty="0">
                <a:solidFill>
                  <a:schemeClr val="dk1">
                    <a:lumMod val="65000"/>
                    <a:lumOff val="35000"/>
                  </a:schemeClr>
                </a:solidFill>
              </a:rPr>
              <a:t>请多指教</a:t>
            </a:r>
            <a:endParaRPr lang="zh-CN" altLang="en-US" sz="2000" dirty="0">
              <a:solidFill>
                <a:schemeClr val="dk1">
                  <a:lumMod val="65000"/>
                  <a:lumOff val="35000"/>
                </a:schemeClr>
              </a:solidFill>
            </a:endParaRPr>
          </a:p>
        </p:txBody>
      </p:sp>
      <p:sp>
        <p:nvSpPr>
          <p:cNvPr id="3" name="标题 2"/>
          <p:cNvSpPr/>
          <p:nvPr>
            <p:ph type="title"/>
            <p:custDataLst>
              <p:tags r:id="rId2"/>
            </p:custDataLst>
          </p:nvPr>
        </p:nvSpPr>
        <p:spPr/>
        <p:txBody>
          <a:bodyPr/>
          <a:p>
            <a:r>
              <a:rPr lang="zh-CN" altLang="en-US">
                <a:solidFill>
                  <a:schemeClr val="dk1">
                    <a:lumMod val="85000"/>
                    <a:lumOff val="15000"/>
                  </a:schemeClr>
                </a:solidFill>
              </a:rPr>
              <a:t>谢谢观看</a:t>
            </a:r>
            <a:endParaRPr lang="zh-CN" altLang="en-US">
              <a:solidFill>
                <a:schemeClr val="dk1">
                  <a:lumMod val="85000"/>
                  <a:lumOff val="15000"/>
                </a:schemeClr>
              </a:solidFill>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right_down"/>
          <p:cNvPicPr>
            <a:picLocks noChangeAspect="1"/>
          </p:cNvPicPr>
          <p:nvPr>
            <p:custDataLst>
              <p:tags r:id="rId1"/>
            </p:custDataLst>
          </p:nvPr>
        </p:nvPicPr>
        <p:blipFill>
          <a:blip r:embed="rId2"/>
          <a:stretch>
            <a:fillRect/>
          </a:stretch>
        </p:blipFill>
        <p:spPr>
          <a:xfrm>
            <a:off x="11471275" y="0"/>
            <a:ext cx="720090" cy="723900"/>
          </a:xfrm>
          <a:prstGeom prst="rect">
            <a:avLst/>
          </a:prstGeom>
        </p:spPr>
      </p:pic>
      <p:pic>
        <p:nvPicPr>
          <p:cNvPr id="6" name="图片 5" descr="1_pic_quater_left_down"/>
          <p:cNvPicPr>
            <a:picLocks noChangeAspect="1"/>
          </p:cNvPicPr>
          <p:nvPr>
            <p:custDataLst>
              <p:tags r:id="rId3"/>
            </p:custDataLst>
          </p:nvPr>
        </p:nvPicPr>
        <p:blipFill>
          <a:blip r:embed="rId4"/>
          <a:stretch>
            <a:fillRect/>
          </a:stretch>
        </p:blipFill>
        <p:spPr>
          <a:xfrm>
            <a:off x="0" y="6141720"/>
            <a:ext cx="720090" cy="715645"/>
          </a:xfrm>
          <a:prstGeom prst="rect">
            <a:avLst/>
          </a:prstGeom>
        </p:spPr>
      </p:pic>
      <p:sp>
        <p:nvSpPr>
          <p:cNvPr id="5" name="矩形 4"/>
          <p:cNvSpPr/>
          <p:nvPr/>
        </p:nvSpPr>
        <p:spPr>
          <a:xfrm>
            <a:off x="981075" y="778838"/>
            <a:ext cx="10515600" cy="6195695"/>
          </a:xfrm>
          <a:prstGeom prst="rect">
            <a:avLst/>
          </a:prstGeom>
        </p:spPr>
        <p:txBody>
          <a:bodyPr wrap="square">
            <a:spAutoFit/>
          </a:bodyPr>
          <a:lstStyle/>
          <a:p>
            <a:pPr>
              <a:lnSpc>
                <a:spcPct val="150000"/>
              </a:lnSpc>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五级风以上（含五级风）天气，原则上禁止露天动火作业。因生产需要确需动火作业时，动火作业应升级管理。</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在铁路沿线（25 m以内）进行动火作业时，遇装有危险化学品的火车通过或停留时，应立即停止作业。</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凡在有可燃物构件的凉水塔、脱气塔、水洗塔等内部进行动火作业时，应采取防火隔绝措施。</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动火期间距动火点30 m内不得排放各类可燃气体；距动火点15 m内不得排放各类可燃液体；不得在动火点10 m范围内及用火点下方同时进行可燃溶剂清洗或喷漆等作业。</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动火作业前，应检查电焊、气焊、手持电动工具等动火工器具本质安全程度，保证安全可靠。</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使用气焊、气割动火作业时，乙炔瓶应直立放置；氧气瓶与乙炔</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气瓶间距不应小于</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5 m</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，二者与动火作业地点不应小于</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10 m</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，并不得在烈日下曝晒。</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动火作业完毕，动火人和监火人以及参与动火作业的人员应清理现场，监火人确认无残留火种后方可离开。</a:t>
            </a:r>
            <a:endParaRPr lang="zh-CN"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2200"/>
              </a:lnSpc>
            </a:pP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ts val="2200"/>
              </a:lnSpc>
            </a:pPr>
            <a:endPar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custDataLst>
              <p:tags r:id="rId5"/>
            </p:custDataLst>
          </p:nvPr>
        </p:nvSpPr>
        <p:spPr>
          <a:xfrm>
            <a:off x="1602462" y="285686"/>
            <a:ext cx="3027680" cy="521970"/>
          </a:xfrm>
          <a:prstGeom prst="rect">
            <a:avLst/>
          </a:prstGeom>
          <a:noFill/>
          <a:ln>
            <a:noFill/>
          </a:ln>
        </p:spPr>
        <p:txBody>
          <a:bodyPr wrap="none">
            <a:spAutoFit/>
          </a:bodyPr>
          <a:lstStyle/>
          <a:p>
            <a:r>
              <a:rPr lang="zh-CN" altLang="zh-CN" sz="2800" dirty="0">
                <a:solidFill>
                  <a:schemeClr val="dk1"/>
                </a:solidFill>
                <a:latin typeface="微软雅黑" panose="020B0503020204020204" pitchFamily="34" charset="-122"/>
                <a:ea typeface="微软雅黑" panose="020B0503020204020204" pitchFamily="34" charset="-122"/>
              </a:rPr>
              <a:t>动火作业安全规范</a:t>
            </a:r>
            <a:endParaRPr lang="zh-CN" altLang="zh-CN" sz="2800" dirty="0">
              <a:solidFill>
                <a:schemeClr val="dk1"/>
              </a:solidFill>
              <a:latin typeface="微软雅黑" panose="020B0503020204020204" pitchFamily="34" charset="-122"/>
              <a:ea typeface="微软雅黑" panose="020B0503020204020204" pitchFamily="34" charset="-122"/>
            </a:endParaRPr>
          </a:p>
        </p:txBody>
      </p:sp>
      <p:sp>
        <p:nvSpPr>
          <p:cNvPr id="14" name="立方体 13"/>
          <p:cNvSpPr/>
          <p:nvPr>
            <p:custDataLst>
              <p:tags r:id="rId6"/>
            </p:custDataLst>
          </p:nvPr>
        </p:nvSpPr>
        <p:spPr>
          <a:xfrm>
            <a:off x="695326" y="1009650"/>
            <a:ext cx="285749" cy="171450"/>
          </a:xfrm>
          <a:prstGeom prst="cube">
            <a:avLst/>
          </a:prstGeom>
          <a:solidFill>
            <a:schemeClr val="accent6"/>
          </a:solidFill>
          <a:ln>
            <a:solidFill>
              <a:schemeClr val="lt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5" name="立方体 14"/>
          <p:cNvSpPr/>
          <p:nvPr>
            <p:custDataLst>
              <p:tags r:id="rId7"/>
            </p:custDataLst>
          </p:nvPr>
        </p:nvSpPr>
        <p:spPr>
          <a:xfrm>
            <a:off x="695325" y="1903507"/>
            <a:ext cx="285749" cy="179010"/>
          </a:xfrm>
          <a:prstGeom prst="cube">
            <a:avLst/>
          </a:prstGeom>
          <a:solidFill>
            <a:schemeClr val="accent6"/>
          </a:solidFill>
          <a:ln>
            <a:solidFill>
              <a:schemeClr val="lt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6" name="立方体 15"/>
          <p:cNvSpPr/>
          <p:nvPr>
            <p:custDataLst>
              <p:tags r:id="rId8"/>
            </p:custDataLst>
          </p:nvPr>
        </p:nvSpPr>
        <p:spPr>
          <a:xfrm>
            <a:off x="695325" y="2829719"/>
            <a:ext cx="285749" cy="179010"/>
          </a:xfrm>
          <a:prstGeom prst="cube">
            <a:avLst/>
          </a:prstGeom>
          <a:solidFill>
            <a:schemeClr val="accent6"/>
          </a:solidFill>
          <a:ln>
            <a:solidFill>
              <a:schemeClr val="lt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7" name="立方体 16"/>
          <p:cNvSpPr/>
          <p:nvPr>
            <p:custDataLst>
              <p:tags r:id="rId9"/>
            </p:custDataLst>
          </p:nvPr>
        </p:nvSpPr>
        <p:spPr>
          <a:xfrm>
            <a:off x="676274" y="3295738"/>
            <a:ext cx="285749" cy="179010"/>
          </a:xfrm>
          <a:prstGeom prst="cube">
            <a:avLst/>
          </a:prstGeom>
          <a:solidFill>
            <a:schemeClr val="accent6"/>
          </a:solidFill>
          <a:ln>
            <a:solidFill>
              <a:schemeClr val="lt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8" name="立方体 17"/>
          <p:cNvSpPr/>
          <p:nvPr>
            <p:custDataLst>
              <p:tags r:id="rId10"/>
            </p:custDataLst>
          </p:nvPr>
        </p:nvSpPr>
        <p:spPr>
          <a:xfrm>
            <a:off x="695325" y="4215795"/>
            <a:ext cx="285749" cy="179010"/>
          </a:xfrm>
          <a:prstGeom prst="cube">
            <a:avLst/>
          </a:prstGeom>
          <a:solidFill>
            <a:schemeClr val="accent6"/>
          </a:solidFill>
          <a:ln>
            <a:solidFill>
              <a:schemeClr val="lt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9" name="立方体 18"/>
          <p:cNvSpPr/>
          <p:nvPr>
            <p:custDataLst>
              <p:tags r:id="rId11"/>
            </p:custDataLst>
          </p:nvPr>
        </p:nvSpPr>
        <p:spPr>
          <a:xfrm>
            <a:off x="695325" y="4649869"/>
            <a:ext cx="285749" cy="179010"/>
          </a:xfrm>
          <a:prstGeom prst="cube">
            <a:avLst/>
          </a:prstGeom>
          <a:solidFill>
            <a:schemeClr val="accent6"/>
          </a:solidFill>
          <a:ln>
            <a:solidFill>
              <a:schemeClr val="lt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0" name="立方体 19"/>
          <p:cNvSpPr/>
          <p:nvPr>
            <p:custDataLst>
              <p:tags r:id="rId12"/>
            </p:custDataLst>
          </p:nvPr>
        </p:nvSpPr>
        <p:spPr>
          <a:xfrm>
            <a:off x="695325" y="5570336"/>
            <a:ext cx="285749" cy="179010"/>
          </a:xfrm>
          <a:prstGeom prst="cube">
            <a:avLst/>
          </a:prstGeom>
          <a:solidFill>
            <a:schemeClr val="accent6"/>
          </a:solidFill>
          <a:ln>
            <a:solidFill>
              <a:schemeClr val="lt1">
                <a:lumMod val="9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Tree>
    <p:custDataLst>
      <p:tags r:id="rId1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矩形 4"/>
          <p:cNvSpPr/>
          <p:nvPr>
            <p:custDataLst>
              <p:tags r:id="rId1"/>
            </p:custDataLst>
          </p:nvPr>
        </p:nvSpPr>
        <p:spPr>
          <a:xfrm>
            <a:off x="0" y="0"/>
            <a:ext cx="4824095" cy="6858000"/>
          </a:xfrm>
          <a:prstGeom prst="rect">
            <a:avLst/>
          </a:prstGeom>
          <a:solidFill>
            <a:schemeClr val="dk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6" name="图片 5" descr="0_pic_quater_right_up"/>
          <p:cNvPicPr>
            <a:picLocks noChangeAspect="1"/>
          </p:cNvPicPr>
          <p:nvPr>
            <p:custDataLst>
              <p:tags r:id="rId2"/>
            </p:custDataLst>
          </p:nvPr>
        </p:nvPicPr>
        <p:blipFill>
          <a:blip r:embed="rId3"/>
          <a:stretch>
            <a:fillRect/>
          </a:stretch>
        </p:blipFill>
        <p:spPr>
          <a:xfrm>
            <a:off x="11471275" y="6133465"/>
            <a:ext cx="720090" cy="723900"/>
          </a:xfrm>
          <a:prstGeom prst="rect">
            <a:avLst/>
          </a:prstGeom>
        </p:spPr>
      </p:pic>
      <p:sp>
        <p:nvSpPr>
          <p:cNvPr id="4" name="Object 901"/>
          <p:cNvSpPr txBox="1"/>
          <p:nvPr>
            <p:custDataLst>
              <p:tags r:id="rId4"/>
            </p:custDataLst>
          </p:nvPr>
        </p:nvSpPr>
        <p:spPr>
          <a:xfrm>
            <a:off x="609603" y="609605"/>
            <a:ext cx="6381801" cy="789305"/>
          </a:xfrm>
          <a:prstGeom prst="rect">
            <a:avLst/>
          </a:prstGeom>
        </p:spPr>
        <p:txBody>
          <a:bodyPr vert="horz" lIns="63500" tIns="25400" rIns="63500" bIns="25400" rtlCol="0" anchor="b" anchorCtr="0">
            <a:normAutofit/>
          </a:bodyPr>
          <a:p>
            <a:pPr marL="0" indent="0" algn="l" fontAlgn="auto">
              <a:lnSpc>
                <a:spcPct val="100000"/>
              </a:lnSpc>
              <a:spcBef>
                <a:spcPts val="0"/>
              </a:spcBef>
              <a:spcAft>
                <a:spcPts val="0"/>
              </a:spcAft>
              <a:buSzPct val="100000"/>
              <a:buNone/>
            </a:pPr>
            <a:r>
              <a:rPr lang="zh-CN" altLang="zh-CN" sz="4300" b="1" i="0" spc="320" dirty="0">
                <a:solidFill>
                  <a:schemeClr val="accent1">
                    <a:lumMod val="75000"/>
                  </a:schemeClr>
                </a:solidFill>
                <a:latin typeface="微软雅黑" panose="020B0503020204020204" pitchFamily="34" charset="-122"/>
                <a:ea typeface="微软雅黑" panose="020B0503020204020204" pitchFamily="34" charset="-122"/>
              </a:rPr>
              <a:t>动火作业安全规范</a:t>
            </a:r>
            <a:endParaRPr lang="zh-CN" altLang="zh-CN" sz="4300" b="1" i="0" spc="32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 name="Object 902"/>
          <p:cNvSpPr txBox="1"/>
          <p:nvPr>
            <p:custDataLst>
              <p:tags r:id="rId5"/>
            </p:custDataLst>
          </p:nvPr>
        </p:nvSpPr>
        <p:spPr>
          <a:xfrm>
            <a:off x="609603" y="1424310"/>
            <a:ext cx="6381801" cy="550786"/>
          </a:xfrm>
          <a:prstGeom prst="rect">
            <a:avLst/>
          </a:prstGeom>
        </p:spPr>
        <p:txBody>
          <a:bodyPr vert="horz" lIns="63500" tIns="25400" rIns="63500" bIns="25400" rtlCol="0" anchor="t" anchorCtr="0">
            <a:normAutofit/>
          </a:bodyPr>
          <a:p>
            <a:pPr marL="0" indent="0" algn="l" fontAlgn="auto">
              <a:lnSpc>
                <a:spcPct val="100000"/>
              </a:lnSpc>
              <a:spcBef>
                <a:spcPts val="0"/>
              </a:spcBef>
              <a:spcAft>
                <a:spcPts val="0"/>
              </a:spcAft>
              <a:buSzPct val="100000"/>
              <a:buNone/>
            </a:pPr>
            <a:r>
              <a:rPr lang="zh-CN" altLang="en-US" sz="2400" spc="8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四、特殊动火作业的安全防火要求： </a:t>
            </a:r>
            <a:endParaRPr lang="zh-CN" altLang="en-US" sz="2400" spc="8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p:custDataLst>
              <p:tags r:id="rId6"/>
            </p:custDataLst>
          </p:nvPr>
        </p:nvPicPr>
        <p:blipFill rotWithShape="1">
          <a:blip r:embed="rId7"/>
          <a:srcRect l="21052" r="21052"/>
          <a:stretch>
            <a:fillRect/>
          </a:stretch>
        </p:blipFill>
        <p:spPr>
          <a:xfrm>
            <a:off x="609602" y="2279917"/>
            <a:ext cx="4074152" cy="2630810"/>
          </a:xfrm>
          <a:custGeom>
            <a:avLst/>
            <a:gdLst/>
            <a:ahLst/>
            <a:cxnLst>
              <a:cxn ang="3">
                <a:pos x="hc" y="t"/>
              </a:cxn>
              <a:cxn ang="cd2">
                <a:pos x="l" y="vc"/>
              </a:cxn>
              <a:cxn ang="cd4">
                <a:pos x="hc" y="b"/>
              </a:cxn>
              <a:cxn ang="0">
                <a:pos x="r" y="vc"/>
              </a:cxn>
            </a:cxnLst>
            <a:rect l="l" t="t" r="r" b="b"/>
            <a:pathLst>
              <a:path w="10470" h="6490">
                <a:moveTo>
                  <a:pt x="0" y="0"/>
                </a:moveTo>
                <a:lnTo>
                  <a:pt x="10470" y="0"/>
                </a:lnTo>
                <a:lnTo>
                  <a:pt x="10470" y="6490"/>
                </a:lnTo>
                <a:lnTo>
                  <a:pt x="0" y="6490"/>
                </a:lnTo>
                <a:lnTo>
                  <a:pt x="0" y="0"/>
                </a:lnTo>
                <a:close/>
              </a:path>
            </a:pathLst>
          </a:custGeom>
        </p:spPr>
      </p:pic>
      <p:sp>
        <p:nvSpPr>
          <p:cNvPr id="11" name="Title 6"/>
          <p:cNvSpPr txBox="1"/>
          <p:nvPr>
            <p:custDataLst>
              <p:tags r:id="rId8"/>
            </p:custDataLst>
          </p:nvPr>
        </p:nvSpPr>
        <p:spPr>
          <a:xfrm>
            <a:off x="8210548" y="609486"/>
            <a:ext cx="3371850" cy="5639028"/>
          </a:xfrm>
          <a:prstGeom prst="rect">
            <a:avLst/>
          </a:prstGeom>
          <a:noFill/>
          <a:ln w="3175">
            <a:noFill/>
            <a:prstDash val="dash"/>
          </a:ln>
        </p:spPr>
        <p:txBody>
          <a:bodyPr wrap="square" lIns="63500" tIns="25400" rIns="63500" bIns="25400" anchor="ctr" anchorCtr="0">
            <a:normAutofit fontScale="8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00050" lvl="0" indent="-400050" algn="l" fontAlgn="ctr">
              <a:lnSpc>
                <a:spcPct val="130000"/>
              </a:lnSpc>
              <a:spcBef>
                <a:spcPts val="1000"/>
              </a:spcBef>
              <a:spcAft>
                <a:spcPts val="0"/>
              </a:spcAft>
              <a:buSzPct val="100000"/>
              <a:buFont typeface="+mj-ea"/>
              <a:buAutoNum type="ea1JpnChsDbPeriod"/>
            </a:pPr>
            <a:r>
              <a:rPr lang="en-US"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在生产不稳定的情况下不得进行带压不置换动火作业。</a:t>
            </a:r>
            <a:endParaRPr lang="en-US"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400050" algn="l" fontAlgn="ctr">
              <a:lnSpc>
                <a:spcPct val="130000"/>
              </a:lnSpc>
              <a:spcBef>
                <a:spcPts val="1000"/>
              </a:spcBef>
              <a:spcAft>
                <a:spcPts val="0"/>
              </a:spcAft>
              <a:buSzPct val="100000"/>
              <a:buFont typeface="+mj-ea"/>
              <a:buAutoNum type="ea1JpnChsDbPeriod"/>
            </a:pPr>
            <a:r>
              <a:rPr lang="en-US"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应事先制定安全施工方案，落实安全防火措施，必要时可请专职消防队到现场监护。</a:t>
            </a:r>
            <a:endParaRPr lang="en-US"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400050" algn="l" fontAlgn="ctr">
              <a:lnSpc>
                <a:spcPct val="130000"/>
              </a:lnSpc>
              <a:spcBef>
                <a:spcPts val="1000"/>
              </a:spcBef>
              <a:spcAft>
                <a:spcPts val="0"/>
              </a:spcAft>
              <a:buSzPct val="100000"/>
              <a:buFont typeface="+mj-ea"/>
              <a:buAutoNum type="ea1JpnChsDbPeriod"/>
            </a:pPr>
            <a:r>
              <a:rPr lang="en-US"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动火作业前，生产车间应通知工厂生产调度部门及有关单位，使之在异常情况下能及时采取相应的应急措施。</a:t>
            </a:r>
            <a:endParaRPr lang="en-US"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400050" algn="l" fontAlgn="ctr">
              <a:lnSpc>
                <a:spcPct val="130000"/>
              </a:lnSpc>
              <a:spcBef>
                <a:spcPts val="1000"/>
              </a:spcBef>
              <a:spcAft>
                <a:spcPts val="0"/>
              </a:spcAft>
              <a:buSzPct val="100000"/>
              <a:buFont typeface="+mj-ea"/>
              <a:buAutoNum type="ea1JpnChsDbPeriod"/>
            </a:pPr>
            <a:r>
              <a:rPr lang="en-US"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动火作业过程中，应使系统保持正压，严禁负压动火作业。</a:t>
            </a:r>
            <a:endParaRPr lang="en-US"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00050" lvl="0" indent="-400050" algn="l" fontAlgn="ctr">
              <a:lnSpc>
                <a:spcPct val="130000"/>
              </a:lnSpc>
              <a:spcBef>
                <a:spcPts val="1000"/>
              </a:spcBef>
              <a:spcAft>
                <a:spcPts val="0"/>
              </a:spcAft>
              <a:buSzPct val="100000"/>
              <a:buFont typeface="+mj-ea"/>
              <a:buAutoNum type="ea1JpnChsDbPeriod"/>
            </a:pPr>
            <a:r>
              <a:rPr lang="en-US"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动火作业现场的通排风应良好，以便使泄漏的气体能顺畅排走。</a:t>
            </a:r>
            <a:endParaRPr lang="en-US" altLang="zh-CN" sz="2000" spc="10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p:sld>
</file>

<file path=ppt/tags/tag1.xml><?xml version="1.0" encoding="utf-8"?>
<p:tagLst xmlns:p="http://schemas.openxmlformats.org/presentationml/2006/main">
  <p:tag name="KSO_WM_UNIT_TYPE" val="i"/>
  <p:tag name="KSO_WM_UNIT_SUBTYPE" val="q"/>
</p:tagLst>
</file>

<file path=ppt/tags/tag10.xml><?xml version="1.0" encoding="utf-8"?>
<p:tagLst xmlns:p="http://schemas.openxmlformats.org/presentationml/2006/main">
  <p:tag name="KSO_WM_SLIDE_BACKGROUND_TYPE" val="general"/>
</p:tagLst>
</file>

<file path=ppt/tags/tag10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00.xml><?xml version="1.0" encoding="utf-8"?>
<p:tagLst xmlns:p="http://schemas.openxmlformats.org/presentationml/2006/main">
  <p:tag name="KSO_WM_SLIDE_BACKGROUND_TYPE" val="general"/>
  <p:tag name="WM_BEAUTIFY_SHAPE_IDENTITY" val="{fead293b-6c0c-4971-b87d-04c4de01f889}"/>
  <p:tag name="KSO_WM_UNIT_TYPE" val="i"/>
</p:tagLst>
</file>

<file path=ppt/tags/tag10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2.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1003.xml><?xml version="1.0" encoding="utf-8"?>
<p:tagLst xmlns:p="http://schemas.openxmlformats.org/presentationml/2006/main">
  <p:tag name="KSO_WM_UNIT_LINE_FORE_SCHEMECOLOR_INDEX_BRIGHTNESS" val="0"/>
  <p:tag name="KSO_WM_UNIT_LINE_FORE_SCHEMECOLOR_INDEX" val="10"/>
  <p:tag name="KSO_WM_UNIT_LINE_FILL_TYPE" val="2"/>
</p:tagLst>
</file>

<file path=ppt/tags/tag10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0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11.xml><?xml version="1.0" encoding="utf-8"?>
<p:tagLst xmlns:p="http://schemas.openxmlformats.org/presentationml/2006/main">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012.xml><?xml version="1.0" encoding="utf-8"?>
<p:tagLst xmlns:p="http://schemas.openxmlformats.org/presentationml/2006/main">
  <p:tag name="KSO_WM_UNIT_FILL_FORE_SCHEMECOLOR_INDEX_BRIGHTNESS" val="-0.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0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15.xml><?xml version="1.0" encoding="utf-8"?>
<p:tagLst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016.xml><?xml version="1.0" encoding="utf-8"?>
<p:tagLst xmlns:p="http://schemas.openxmlformats.org/presentationml/2006/main">
  <p:tag name="KSO_WM_UNIT_FILL_FORE_SCHEMECOLOR_INDEX_BRIGHTNESS" val="-0.5"/>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01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1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1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2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2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2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4.xml><?xml version="1.0" encoding="utf-8"?>
<p:tagLst xmlns:p="http://schemas.openxmlformats.org/presentationml/2006/main">
  <p:tag name="KSO_WM_SLIDE_BK_DARK_LIGHT" val=""/>
  <p:tag name="KSO_WM_SLIDE_BACKGROUND_TYPE" val="general"/>
</p:tagLst>
</file>

<file path=ppt/tags/tag1025.xml><?xml version="1.0" encoding="utf-8"?>
<p:tagLst xmlns:p="http://schemas.openxmlformats.org/presentationml/2006/main">
  <p:tag name="KSO_WM_SLIDE_BACKGROUND_TYPE" val="general"/>
  <p:tag name="WM_BEAUTIFY_SHAPE_IDENTITY" val="{8a938824-da1e-4b92-967a-cd65465954e9}"/>
  <p:tag name="KSO_WM_UNIT_TYPE" val="i"/>
</p:tagLst>
</file>

<file path=ppt/tags/tag1026.xml><?xml version="1.0" encoding="utf-8"?>
<p:tagLst xmlns:p="http://schemas.openxmlformats.org/presentationml/2006/main">
  <p:tag name="KSO_WM_SLIDE_BACKGROUND_TYPE" val="general"/>
  <p:tag name="WM_BEAUTIFY_SHAPE_IDENTITY" val="{03faf18a-6ad9-4b39-9074-a35064c720b5}"/>
  <p:tag name="KSO_WM_UNIT_TYPE" val="i"/>
</p:tagLst>
</file>

<file path=ppt/tags/tag1027.xml><?xml version="1.0" encoding="utf-8"?>
<p:tagLst xmlns:p="http://schemas.openxmlformats.org/presentationml/2006/main">
  <p:tag name="KSO_WM_UNIT_LINE_FORE_SCHEMECOLOR_INDEX_BRIGHTNESS" val="0"/>
  <p:tag name="KSO_WM_UNIT_LINE_FORE_SCHEMECOLOR_INDEX" val="9"/>
  <p:tag name="KSO_WM_UNIT_LINE_FILL_TYPE" val="2"/>
</p:tagLst>
</file>

<file path=ppt/tags/tag1028.xml><?xml version="1.0" encoding="utf-8"?>
<p:tagLst xmlns:p="http://schemas.openxmlformats.org/presentationml/2006/main">
  <p:tag name="KSO_WM_UNIT_LINE_FORE_SCHEMECOLOR_INDEX_BRIGHTNESS" val="0"/>
  <p:tag name="KSO_WM_UNIT_LINE_FORE_SCHEMECOLOR_INDEX" val="10"/>
  <p:tag name="KSO_WM_UNIT_LINE_FILL_TYPE" val="2"/>
</p:tagLst>
</file>

<file path=ppt/tags/tag102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3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3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3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3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36.xml><?xml version="1.0" encoding="utf-8"?>
<p:tagLst xmlns:p="http://schemas.openxmlformats.org/presentationml/2006/main">
  <p:tag name="KSO_WM_UNIT_FILL_FORE_SCHEMECOLOR_INDEX_BRIGHTNESS" val="-0.2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037.xml><?xml version="1.0" encoding="utf-8"?>
<p:tagLst xmlns:p="http://schemas.openxmlformats.org/presentationml/2006/main">
  <p:tag name="KSO_WM_UNIT_FILL_FORE_SCHEMECOLOR_INDEX_BRIGHTNESS" val="-0.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10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39.xml><?xml version="1.0" encoding="utf-8"?>
<p:tagLst xmlns:p="http://schemas.openxmlformats.org/presentationml/2006/main">
  <p:tag name="KSO_WM_UNIT_FILL_FORE_SCHEMECOLOR_INDEX_BRIGHTNESS" val="-0.25"/>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0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40.xml><?xml version="1.0" encoding="utf-8"?>
<p:tagLst xmlns:p="http://schemas.openxmlformats.org/presentationml/2006/main">
  <p:tag name="KSO_WM_UNIT_FILL_FORE_SCHEMECOLOR_INDEX_BRIGHTNESS" val="-0.5"/>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0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4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4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6.xml><?xml version="1.0" encoding="utf-8"?>
<p:tagLst xmlns:p="http://schemas.openxmlformats.org/presentationml/2006/main">
  <p:tag name="KSO_WM_SLIDE_BK_DARK_LIGHT" val=""/>
  <p:tag name="KSO_WM_SLIDE_BACKGROUND_TYPE" val="general"/>
</p:tagLst>
</file>

<file path=ppt/tags/tag1047.xml><?xml version="1.0" encoding="utf-8"?>
<p:tagLst xmlns:p="http://schemas.openxmlformats.org/presentationml/2006/main">
  <p:tag name="KSO_WM_SLIDE_BACKGROUND_TYPE" val="general"/>
  <p:tag name="WM_BEAUTIFY_SHAPE_IDENTITY" val="{b070319a-84fb-46cf-a69e-a9ecb31be35f}"/>
  <p:tag name="KSO_WM_UNIT_TYPE" val="i"/>
</p:tagLst>
</file>

<file path=ppt/tags/tag1048.xml><?xml version="1.0" encoding="utf-8"?>
<p:tagLst xmlns:p="http://schemas.openxmlformats.org/presentationml/2006/main">
  <p:tag name="KSO_WM_SLIDE_BACKGROUND_TYPE" val="general"/>
  <p:tag name="WM_BEAUTIFY_SHAPE_IDENTITY" val="{033e796f-9517-42d2-bcdc-bd6e5efbb2e2}"/>
  <p:tag name="KSO_WM_UNIT_TYPE" val="i"/>
</p:tagLst>
</file>

<file path=ppt/tags/tag10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50.xml><?xml version="1.0" encoding="utf-8"?>
<p:tagLst xmlns:p="http://schemas.openxmlformats.org/presentationml/2006/main">
  <p:tag name="KSO_WM_UNIT_TEXT_FILL_FORE_SCHEMECOLOR_INDEX_BRIGHTNESS" val="-0.25"/>
  <p:tag name="KSO_WM_UNIT_TEXT_FILL_FORE_SCHEMECOLOR_INDEX" val="5"/>
  <p:tag name="KSO_WM_UNIT_TEXT_FILL_TYPE" val="1"/>
</p:tagLst>
</file>

<file path=ppt/tags/tag105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5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53.xml><?xml version="1.0" encoding="utf-8"?>
<p:tagLst xmlns:p="http://schemas.openxmlformats.org/presentationml/2006/main">
  <p:tag name="KSO_WM_UNIT_TEXT_FILL_FORE_SCHEMECOLOR_INDEX_BRIGHTNESS" val="-0.25"/>
  <p:tag name="KSO_WM_UNIT_TEXT_FILL_FORE_SCHEMECOLOR_INDEX" val="5"/>
  <p:tag name="KSO_WM_UNIT_TEXT_FILL_TYPE" val="1"/>
</p:tagLst>
</file>

<file path=ppt/tags/tag1054.xml><?xml version="1.0" encoding="utf-8"?>
<p:tagLst xmlns:p="http://schemas.openxmlformats.org/presentationml/2006/main">
  <p:tag name="KSO_WM_UNIT_TEXT_FILL_FORE_SCHEMECOLOR_INDEX_BRIGHTNESS" val="-0.25"/>
  <p:tag name="KSO_WM_UNIT_TEXT_FILL_FORE_SCHEMECOLOR_INDEX" val="5"/>
  <p:tag name="KSO_WM_UNIT_TEXT_FILL_TYPE" val="1"/>
</p:tagLst>
</file>

<file path=ppt/tags/tag105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57.xml><?xml version="1.0" encoding="utf-8"?>
<p:tagLst xmlns:p="http://schemas.openxmlformats.org/presentationml/2006/main">
  <p:tag name="KSO_WM_UNIT_TEXT_FILL_FORE_SCHEMECOLOR_INDEX_BRIGHTNESS" val="-0.25"/>
  <p:tag name="KSO_WM_UNIT_TEXT_FILL_FORE_SCHEMECOLOR_INDEX" val="5"/>
  <p:tag name="KSO_WM_UNIT_TEXT_FILL_TYPE" val="1"/>
</p:tagLst>
</file>

<file path=ppt/tags/tag10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60.xml><?xml version="1.0" encoding="utf-8"?>
<p:tagLst xmlns:p="http://schemas.openxmlformats.org/presentationml/2006/main">
  <p:tag name="KSO_WM_UNIT_TEXT_FILL_FORE_SCHEMECOLOR_INDEX_BRIGHTNESS" val="-0.25"/>
  <p:tag name="KSO_WM_UNIT_TEXT_FILL_FORE_SCHEMECOLOR_INDEX" val="5"/>
  <p:tag name="KSO_WM_UNIT_TEXT_FILL_TYPE" val="1"/>
</p:tagLst>
</file>

<file path=ppt/tags/tag1061.xml><?xml version="1.0" encoding="utf-8"?>
<p:tagLst xmlns:p="http://schemas.openxmlformats.org/presentationml/2006/main">
  <p:tag name="KSO_WM_UNIT_FILL_FORE_SCHEMECOLOR_INDEX_BRIGHTNESS" val="0.4"/>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62.xml><?xml version="1.0" encoding="utf-8"?>
<p:tagLst xmlns:p="http://schemas.openxmlformats.org/presentationml/2006/main">
  <p:tag name="KSO_WM_UNIT_FILL_FORE_SCHEMECOLOR_INDEX_BRIGHTNESS" val="0.4"/>
  <p:tag name="KSO_WM_UNIT_FILL_FORE_SCHEMECOLOR_INDEX" val="15"/>
  <p:tag name="KSO_WM_UNIT_FILL_TYPE" val="1"/>
  <p:tag name="KSO_WM_UNIT_TEXT_FILL_FORE_SCHEMECOLOR_INDEX_BRIGHTNESS" val="0"/>
  <p:tag name="KSO_WM_UNIT_TEXT_FILL_FORE_SCHEMECOLOR_INDEX" val="14"/>
  <p:tag name="KSO_WM_UNIT_TEXT_FILL_TYPE" val="1"/>
</p:tagLst>
</file>

<file path=ppt/tags/tag10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6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6.xml><?xml version="1.0" encoding="utf-8"?>
<p:tagLst xmlns:p="http://schemas.openxmlformats.org/presentationml/2006/main">
  <p:tag name="KSO_WM_SLIDE_BK_DARK_LIGHT" val=""/>
  <p:tag name="KSO_WM_SLIDE_BACKGROUND_TYPE" val="general"/>
</p:tagLst>
</file>

<file path=ppt/tags/tag1067.xml><?xml version="1.0" encoding="utf-8"?>
<p:tagLst xmlns:p="http://schemas.openxmlformats.org/presentationml/2006/main">
  <p:tag name="KSO_WM_SLIDE_BACKGROUND_TYPE" val="general"/>
  <p:tag name="WM_BEAUTIFY_SHAPE_IDENTITY" val="{d6cd9d20-aa62-48a1-8bed-05a3b9c9a263}"/>
  <p:tag name="KSO_WM_UNIT_TYPE" val="i"/>
</p:tagLst>
</file>

<file path=ppt/tags/tag1068.xml><?xml version="1.0" encoding="utf-8"?>
<p:tagLst xmlns:p="http://schemas.openxmlformats.org/presentationml/2006/main">
  <p:tag name="KSO_WM_SLIDE_BACKGROUND_TYPE" val="general"/>
  <p:tag name="WM_BEAUTIFY_SHAPE_IDENTITY" val="{36d806d5-076f-4528-9b99-d0767018131f}"/>
  <p:tag name="KSO_WM_UNIT_TYPE" val="i"/>
</p:tagLst>
</file>

<file path=ppt/tags/tag10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70.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71.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72.xml><?xml version="1.0" encoding="utf-8"?>
<p:tagLst xmlns:p="http://schemas.openxmlformats.org/presentationml/2006/main">
  <p:tag name="KSO_WM_UNIT_TEXT_FILL_FORE_SCHEMECOLOR_INDEX_BRIGHTNESS" val="-0.25"/>
  <p:tag name="KSO_WM_UNIT_TEXT_FILL_FORE_SCHEMECOLOR_INDEX" val="5"/>
  <p:tag name="KSO_WM_UNIT_TEXT_FILL_TYPE" val="1"/>
</p:tagLst>
</file>

<file path=ppt/tags/tag1073.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74.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75.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76.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77.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78.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79.xml><?xml version="1.0" encoding="utf-8"?>
<p:tagLst xmlns:p="http://schemas.openxmlformats.org/presentationml/2006/main">
  <p:tag name="KSO_WM_UNIT_TEXT_FILL_FORE_SCHEMECOLOR_INDEX_BRIGHTNESS" val="-0.25"/>
  <p:tag name="KSO_WM_UNIT_TEXT_FILL_FORE_SCHEMECOLOR_INDEX" val="15"/>
  <p:tag name="KSO_WM_UNIT_TEXT_FILL_TYPE" val="1"/>
</p:tagLst>
</file>

<file path=ppt/tags/tag10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80.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81.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82.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83.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84.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85.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0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9.xml><?xml version="1.0" encoding="utf-8"?>
<p:tagLst xmlns:p="http://schemas.openxmlformats.org/presentationml/2006/main">
  <p:tag name="KSO_WM_SLIDE_BK_DARK_LIGHT" val=""/>
  <p:tag name="KSO_WM_SLIDE_BACKGROUND_TYPE" val="general"/>
</p:tagLst>
</file>

<file path=ppt/tags/tag10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090.xml><?xml version="1.0" encoding="utf-8"?>
<p:tagLst xmlns:p="http://schemas.openxmlformats.org/presentationml/2006/main">
  <p:tag name="KSO_WM_SLIDE_BACKGROUND_TYPE" val="general"/>
  <p:tag name="WM_BEAUTIFY_SHAPE_IDENTITY" val="{47d5795c-e611-4b3b-8f84-0f030818b18d}"/>
  <p:tag name="KSO_WM_UNIT_TYPE" val="i"/>
</p:tagLst>
</file>

<file path=ppt/tags/tag1091.xml><?xml version="1.0" encoding="utf-8"?>
<p:tagLst xmlns:p="http://schemas.openxmlformats.org/presentationml/2006/main">
  <p:tag name="KSO_WM_SLIDE_BACKGROUND_TYPE" val="general"/>
  <p:tag name="WM_BEAUTIFY_SHAPE_IDENTITY" val="{69267f1d-5b82-48c1-a5fd-7569825f503d}"/>
  <p:tag name="KSO_WM_UNIT_TYPE" val="i"/>
</p:tagLst>
</file>

<file path=ppt/tags/tag10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093.xml><?xml version="1.0" encoding="utf-8"?>
<p:tagLst xmlns:p="http://schemas.openxmlformats.org/presentationml/2006/main">
  <p:tag name="KSO_WM_UNIT_FILL_FORE_SCHEMECOLOR_INDEX_BRIGHTNESS" val="0.8"/>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10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7.xml><?xml version="1.0" encoding="utf-8"?>
<p:tagLst xmlns:p="http://schemas.openxmlformats.org/presentationml/2006/main">
  <p:tag name="KSO_WM_UNIT_GLOW_SCHEMECOLOR_INDEX_BRIGHTNESS" val="0"/>
  <p:tag name="KSO_WM_UNIT_GLOW_SCHEMECOLOR_INDEX" val="7"/>
  <p:tag name="KSO_WM_UNIT_TEXT_FILL_FORE_SCHEMECOLOR_INDEX_BRIGHTNESS" val="0"/>
  <p:tag name="KSO_WM_UNIT_TEXT_FILL_FORE_SCHEMECOLOR_INDEX" val="13"/>
  <p:tag name="KSO_WM_UNIT_TEXT_FILL_TYPE" val="1"/>
</p:tagLst>
</file>

<file path=ppt/tags/tag10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099.xml><?xml version="1.0" encoding="utf-8"?>
<p:tagLst xmlns:p="http://schemas.openxmlformats.org/presentationml/2006/main">
  <p:tag name="KSO_WM_UNIT_GLOW_SCHEMECOLOR_INDEX_BRIGHTNESS" val="0"/>
  <p:tag name="KSO_WM_UNIT_GLOW_SCHEMECOLOR_INDEX" val="7"/>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SLIDE_BACKGROUND_TYPE" val="general"/>
</p:tagLst>
</file>

<file path=ppt/tags/tag11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4.xml><?xml version="1.0" encoding="utf-8"?>
<p:tagLst xmlns:p="http://schemas.openxmlformats.org/presentationml/2006/main">
  <p:tag name="KSO_WM_SLIDE_BK_DARK_LIGHT" val=""/>
  <p:tag name="KSO_WM_SLIDE_BACKGROUND_TYPE" val="general"/>
</p:tagLst>
</file>

<file path=ppt/tags/tag1105.xml><?xml version="1.0" encoding="utf-8"?>
<p:tagLst xmlns:p="http://schemas.openxmlformats.org/presentationml/2006/main">
  <p:tag name="KSO_WM_SLIDE_BACKGROUND_TYPE" val="general"/>
  <p:tag name="WM_BEAUTIFY_SHAPE_IDENTITY" val="{7f82907b-f0a9-494b-82d1-bdbcacfd0e20}"/>
  <p:tag name="KSO_WM_UNIT_TYPE" val="i"/>
</p:tagLst>
</file>

<file path=ppt/tags/tag1106.xml><?xml version="1.0" encoding="utf-8"?>
<p:tagLst xmlns:p="http://schemas.openxmlformats.org/presentationml/2006/main">
  <p:tag name="KSO_WM_SLIDE_BACKGROUND_TYPE" val="general"/>
  <p:tag name="WM_BEAUTIFY_SHAPE_IDENTITY" val="{15f4a96e-15b9-4b29-946c-e3f0839f6899}"/>
  <p:tag name="KSO_WM_UNIT_TYPE" val="i"/>
</p:tagLst>
</file>

<file path=ppt/tags/tag110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108.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109.xml><?xml version="1.0" encoding="utf-8"?>
<p:tagLst xmlns:p="http://schemas.openxmlformats.org/presentationml/2006/main">
  <p:tag name="KSO_WM_UNIT_PLACING_PICTURE_USER_VIEWPORT" val="{&quot;height&quot;:3135,&quot;width&quot;:4125}"/>
</p:tagLst>
</file>

<file path=ppt/tags/tag11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110.xml><?xml version="1.0" encoding="utf-8"?>
<p:tagLst xmlns:p="http://schemas.openxmlformats.org/presentationml/2006/main">
  <p:tag name="KSO_WM_UNIT_PLACING_PICTURE_USER_VIEWPORT" val="{&quot;height&quot;:3135,&quot;width&quot;:4125}"/>
</p:tagLst>
</file>

<file path=ppt/tags/tag1111.xml><?xml version="1.0" encoding="utf-8"?>
<p:tagLst xmlns:p="http://schemas.openxmlformats.org/presentationml/2006/main">
  <p:tag name="KSO_WM_UNIT_PLACING_PICTURE_USER_VIEWPORT" val="{&quot;height&quot;:3152.288188976378,&quot;width&quot;:4125}"/>
</p:tagLst>
</file>

<file path=ppt/tags/tag1112.xml><?xml version="1.0" encoding="utf-8"?>
<p:tagLst xmlns:p="http://schemas.openxmlformats.org/presentationml/2006/main">
  <p:tag name="KSO_WM_SLIDE_BK_DARK_LIGHT" val=""/>
  <p:tag name="KSO_WM_SLIDE_BACKGROUND_TYPE" val="general"/>
</p:tagLst>
</file>

<file path=ppt/tags/tag1113.xml><?xml version="1.0" encoding="utf-8"?>
<p:tagLst xmlns:p="http://schemas.openxmlformats.org/presentationml/2006/main">
  <p:tag name="KSO_WM_SLIDE_BACKGROUND_TYPE" val="general"/>
  <p:tag name="WM_BEAUTIFY_SHAPE_IDENTITY" val="{4bea2048-2bcb-44ae-895d-25242660ca71}"/>
  <p:tag name="KSO_WM_UNIT_TYPE" val="i"/>
</p:tagLst>
</file>

<file path=ppt/tags/tag1114.xml><?xml version="1.0" encoding="utf-8"?>
<p:tagLst xmlns:p="http://schemas.openxmlformats.org/presentationml/2006/main">
  <p:tag name="KSO_WM_SLIDE_BACKGROUND_TYPE" val="general"/>
  <p:tag name="WM_BEAUTIFY_SHAPE_IDENTITY" val="{b23fca94-8a9e-466d-8068-546702bf09aa}"/>
  <p:tag name="KSO_WM_UNIT_TYPE" val="i"/>
</p:tagLst>
</file>

<file path=ppt/tags/tag11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6.xml><?xml version="1.0" encoding="utf-8"?>
<p:tagLst xmlns:p="http://schemas.openxmlformats.org/presentationml/2006/main">
  <p:tag name="KSO_WM_SLIDE_BK_DARK_LIGHT" val=""/>
  <p:tag name="KSO_WM_SLIDE_BACKGROUND_TYPE" val="general"/>
</p:tagLst>
</file>

<file path=ppt/tags/tag1117.xml><?xml version="1.0" encoding="utf-8"?>
<p:tagLst xmlns:p="http://schemas.openxmlformats.org/presentationml/2006/main">
  <p:tag name="KSO_WM_SLIDE_BACKGROUND_TYPE" val="general"/>
  <p:tag name="WM_BEAUTIFY_SHAPE_IDENTITY" val="{cb6e2e87-f35c-47f6-9c27-1de914463523}"/>
  <p:tag name="KSO_WM_UNIT_TYPE" val="i"/>
</p:tagLst>
</file>

<file path=ppt/tags/tag1118.xml><?xml version="1.0" encoding="utf-8"?>
<p:tagLst xmlns:p="http://schemas.openxmlformats.org/presentationml/2006/main">
  <p:tag name="KSO_WM_SLIDE_BACKGROUND_TYPE" val="general"/>
  <p:tag name="WM_BEAUTIFY_SHAPE_IDENTITY" val="{0bfbe3ac-8a58-4a6d-b824-d7f99a525378}"/>
  <p:tag name="KSO_WM_UNIT_TYPE" val="i"/>
</p:tagLst>
</file>

<file path=ppt/tags/tag1119.xml><?xml version="1.0" encoding="utf-8"?>
<p:tagLst xmlns:p="http://schemas.openxmlformats.org/presentationml/2006/main">
  <p:tag name="KSO_WM_UNIT_PLACING_PICTURE_USER_VIEWPORT" val="{&quot;height&quot;:4172.5181102362203,&quot;width&quot;:5930.6425196850396}"/>
</p:tagLst>
</file>

<file path=ppt/tags/tag1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1.xml><?xml version="1.0" encoding="utf-8"?>
<p:tagLst xmlns:p="http://schemas.openxmlformats.org/presentationml/2006/main">
  <p:tag name="KSO_WM_UNIT_PLACING_PICTURE_USER_VIEWPORT" val="{&quot;height&quot;:4172.5181102362203,&quot;width&quot;:5930.6409448818895}"/>
  <p:tag name="KSO_WM_UNIT_LINE_FORE_SCHEMECOLOR_INDEX_BRIGHTNESS" val="0"/>
  <p:tag name="KSO_WM_UNIT_LINE_FORE_SCHEMECOLOR_INDEX" val="13"/>
  <p:tag name="KSO_WM_UNIT_LINE_FILL_TYPE" val="2"/>
</p:tagLst>
</file>

<file path=ppt/tags/tag11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4.xml><?xml version="1.0" encoding="utf-8"?>
<p:tagLst xmlns:p="http://schemas.openxmlformats.org/presentationml/2006/main">
  <p:tag name="KSO_WM_SLIDE_BK_DARK_LIGHT" val=""/>
  <p:tag name="KSO_WM_SLIDE_BACKGROUND_TYPE" val="general"/>
</p:tagLst>
</file>

<file path=ppt/tags/tag1125.xml><?xml version="1.0" encoding="utf-8"?>
<p:tagLst xmlns:p="http://schemas.openxmlformats.org/presentationml/2006/main">
  <p:tag name="KSO_WM_SLIDE_BACKGROUND_TYPE" val="general"/>
  <p:tag name="WM_BEAUTIFY_SHAPE_IDENTITY" val="{511777e3-0bfe-46c0-8623-fd8f5d20785a}"/>
  <p:tag name="KSO_WM_UNIT_TYPE" val="i"/>
</p:tagLst>
</file>

<file path=ppt/tags/tag1126.xml><?xml version="1.0" encoding="utf-8"?>
<p:tagLst xmlns:p="http://schemas.openxmlformats.org/presentationml/2006/main">
  <p:tag name="KSO_WM_SLIDE_BACKGROUND_TYPE" val="general"/>
  <p:tag name="WM_BEAUTIFY_SHAPE_IDENTITY" val="{9e8c6265-6392-4ab7-9d3d-041b8bf3255c}"/>
  <p:tag name="KSO_WM_UNIT_TYPE" val="i"/>
</p:tagLst>
</file>

<file path=ppt/tags/tag11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8.xml><?xml version="1.0" encoding="utf-8"?>
<p:tagLst xmlns:p="http://schemas.openxmlformats.org/presentationml/2006/main">
  <p:tag name="KSO_WM_SLIDE_BK_DARK_LIGHT" val=""/>
  <p:tag name="KSO_WM_SLIDE_BACKGROUND_TYPE" val="general"/>
</p:tagLst>
</file>

<file path=ppt/tags/tag1129.xml><?xml version="1.0" encoding="utf-8"?>
<p:tagLst xmlns:p="http://schemas.openxmlformats.org/presentationml/2006/main">
  <p:tag name="KSO_WM_SLIDE_BACKGROUND_TYPE" val="general"/>
  <p:tag name="WM_BEAUTIFY_SHAPE_IDENTITY" val="{54193d8d-ef2d-470f-870c-50d266ef2207}"/>
  <p:tag name="KSO_WM_UNIT_TYPE" val="i"/>
</p:tagLst>
</file>

<file path=ppt/tags/tag113.xml><?xml version="1.0" encoding="utf-8"?>
<p:tagLst xmlns:p="http://schemas.openxmlformats.org/presentationml/2006/main">
  <p:tag name="KSO_WM_SLIDE_BK_DARK_LIGHT" val=""/>
  <p:tag name="KSO_WM_SLIDE_BACKGROUND_TYPE" val="general"/>
</p:tagLst>
</file>

<file path=ppt/tags/tag1130.xml><?xml version="1.0" encoding="utf-8"?>
<p:tagLst xmlns:p="http://schemas.openxmlformats.org/presentationml/2006/main">
  <p:tag name="KSO_WM_SLIDE_BACKGROUND_TYPE" val="general"/>
  <p:tag name="WM_BEAUTIFY_SHAPE_IDENTITY" val="{d47cb900-1066-4f22-922a-2633e88b9713}"/>
  <p:tag name="KSO_WM_UNIT_TYPE" val="i"/>
</p:tagLst>
</file>

<file path=ppt/tags/tag1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2.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TEXT_GLOW_SCHEMECOLOR_INDEX_BRIGHTNESS" val="0"/>
  <p:tag name="KSO_WM_UNIT_TEXT_GLOW_SCHEMECOLOR_INDEX" val="5"/>
</p:tagLst>
</file>

<file path=ppt/tags/tag1133.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TEXT_GLOW_SCHEMECOLOR_INDEX_BRIGHTNESS" val="0"/>
  <p:tag name="KSO_WM_UNIT_TEXT_GLOW_SCHEMECOLOR_INDEX" val="5"/>
</p:tagLst>
</file>

<file path=ppt/tags/tag1134.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TEXT_GLOW_SCHEMECOLOR_INDEX_BRIGHTNESS" val="0"/>
  <p:tag name="KSO_WM_UNIT_TEXT_GLOW_SCHEMECOLOR_INDEX" val="5"/>
</p:tagLst>
</file>

<file path=ppt/tags/tag1135.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TEXT_GLOW_SCHEMECOLOR_INDEX_BRIGHTNESS" val="0"/>
  <p:tag name="KSO_WM_UNIT_TEXT_GLOW_SCHEMECOLOR_INDEX" val="5"/>
</p:tagLst>
</file>

<file path=ppt/tags/tag1136.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TEXT_GLOW_SCHEMECOLOR_INDEX_BRIGHTNESS" val="0"/>
  <p:tag name="KSO_WM_UNIT_TEXT_GLOW_SCHEMECOLOR_INDEX" val="5"/>
</p:tagLst>
</file>

<file path=ppt/tags/tag1137.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TEXT_GLOW_SCHEMECOLOR_INDEX_BRIGHTNESS" val="0"/>
  <p:tag name="KSO_WM_UNIT_TEXT_GLOW_SCHEMECOLOR_INDEX" val="5"/>
</p:tagLst>
</file>

<file path=ppt/tags/tag1138.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TEXT_GLOW_SCHEMECOLOR_INDEX_BRIGHTNESS" val="0"/>
  <p:tag name="KSO_WM_UNIT_TEXT_GLOW_SCHEMECOLOR_INDEX" val="5"/>
</p:tagLst>
</file>

<file path=ppt/tags/tag1139.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TEXT_GLOW_SCHEMECOLOR_INDEX_BRIGHTNESS" val="0"/>
  <p:tag name="KSO_WM_UNIT_TEXT_GLOW_SCHEMECOLOR_INDEX" val="5"/>
</p:tagLst>
</file>

<file path=ppt/tags/tag114.xml><?xml version="1.0" encoding="utf-8"?>
<p:tagLst xmlns:p="http://schemas.openxmlformats.org/presentationml/2006/main">
  <p:tag name="KSO_WM_UNIT_PLACING_PICTURE_USER_VIEWPORT" val="{&quot;height&quot;:2230.192125984252,&quot;width&quot;:3617.8677165354329}"/>
</p:tagLst>
</file>

<file path=ppt/tags/tag1140.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TEXT_GLOW_SCHEMECOLOR_INDEX_BRIGHTNESS" val="0"/>
  <p:tag name="KSO_WM_UNIT_TEXT_GLOW_SCHEMECOLOR_INDEX" val="5"/>
</p:tagLst>
</file>

<file path=ppt/tags/tag1141.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TEXT_GLOW_SCHEMECOLOR_INDEX_BRIGHTNESS" val="0"/>
  <p:tag name="KSO_WM_UNIT_TEXT_GLOW_SCHEMECOLOR_INDEX" val="5"/>
</p:tagLst>
</file>

<file path=ppt/tags/tag1142.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TEXT_GLOW_SCHEMECOLOR_INDEX_BRIGHTNESS" val="0"/>
  <p:tag name="KSO_WM_UNIT_TEXT_GLOW_SCHEMECOLOR_INDEX" val="5"/>
</p:tagLst>
</file>

<file path=ppt/tags/tag1143.xml><?xml version="1.0" encoding="utf-8"?>
<p:tagLst xmlns:p="http://schemas.openxmlformats.org/presentationml/2006/main">
  <p:tag name="KSO_WM_SLIDE_BK_DARK_LIGHT" val=""/>
  <p:tag name="KSO_WM_SLIDE_BACKGROUND_TYPE" val="general"/>
</p:tagLst>
</file>

<file path=ppt/tags/tag1144.xml><?xml version="1.0" encoding="utf-8"?>
<p:tagLst xmlns:p="http://schemas.openxmlformats.org/presentationml/2006/main">
  <p:tag name="KSO_WM_SLIDE_BACKGROUND_TYPE" val="general"/>
  <p:tag name="WM_BEAUTIFY_SHAPE_IDENTITY" val="{04678299-64ec-4446-8a0b-53d4588a7173}"/>
  <p:tag name="KSO_WM_UNIT_TYPE" val="i"/>
</p:tagLst>
</file>

<file path=ppt/tags/tag1145.xml><?xml version="1.0" encoding="utf-8"?>
<p:tagLst xmlns:p="http://schemas.openxmlformats.org/presentationml/2006/main">
  <p:tag name="KSO_WM_SLIDE_BACKGROUND_TYPE" val="general"/>
  <p:tag name="WM_BEAUTIFY_SHAPE_IDENTITY" val="{d6a48ebe-d959-4e0a-bd85-58c27119d23e}"/>
  <p:tag name="KSO_WM_UNIT_TYPE" val="i"/>
</p:tagLst>
</file>

<file path=ppt/tags/tag1146.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1147.xml><?xml version="1.0" encoding="utf-8"?>
<p:tagLst xmlns:p="http://schemas.openxmlformats.org/presentationml/2006/main">
  <p:tag name="KSO_WM_UNIT_PLACING_PICTURE_USER_VIEWPORT" val="{&quot;height&quot;:4672.302362204724,&quot;width&quot;:5324.0346456692914}"/>
  <p:tag name="KSO_WM_UNIT_LINE_FORE_SCHEMECOLOR_INDEX_BRIGHTNESS" val="0"/>
  <p:tag name="KSO_WM_UNIT_LINE_FORE_SCHEMECOLOR_INDEX" val="14"/>
  <p:tag name="KSO_WM_UNIT_LINE_FILL_TYPE" val="2"/>
</p:tagLst>
</file>

<file path=ppt/tags/tag1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9.xml><?xml version="1.0" encoding="utf-8"?>
<p:tagLst xmlns:p="http://schemas.openxmlformats.org/presentationml/2006/main">
  <p:tag name="KSO_WM_SLIDE_BK_DARK_LIGHT" val=""/>
  <p:tag name="KSO_WM_SLIDE_BACKGROUND_TYPE" val="general"/>
</p:tagLst>
</file>

<file path=ppt/tags/tag115.xml><?xml version="1.0" encoding="utf-8"?>
<p:tagLst xmlns:p="http://schemas.openxmlformats.org/presentationml/2006/main">
  <p:tag name="KSO_WM_UNIT_PLACING_PICTURE_USER_VIEWPORT" val="{&quot;height&quot;:2230.192125984252,&quot;width&quot;:3437.4724409448818}"/>
</p:tagLst>
</file>

<file path=ppt/tags/tag1150.xml><?xml version="1.0" encoding="utf-8"?>
<p:tagLst xmlns:p="http://schemas.openxmlformats.org/presentationml/2006/main">
  <p:tag name="KSO_WM_SLIDE_BACKGROUND_TYPE" val="general"/>
  <p:tag name="WM_BEAUTIFY_SHAPE_IDENTITY" val="{54905b06-7b28-45b8-8631-dd0ab13a7d87}"/>
  <p:tag name="KSO_WM_UNIT_TYPE" val="i"/>
</p:tagLst>
</file>

<file path=ppt/tags/tag1151.xml><?xml version="1.0" encoding="utf-8"?>
<p:tagLst xmlns:p="http://schemas.openxmlformats.org/presentationml/2006/main">
  <p:tag name="KSO_WM_SLIDE_BACKGROUND_TYPE" val="general"/>
  <p:tag name="WM_BEAUTIFY_SHAPE_IDENTITY" val="{71544269-a166-412a-99ee-e8ad4ee6af22}"/>
  <p:tag name="KSO_WM_UNIT_TYPE" val="i"/>
</p:tagLst>
</file>

<file path=ppt/tags/tag1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3.xml><?xml version="1.0" encoding="utf-8"?>
<p:tagLst xmlns:p="http://schemas.openxmlformats.org/presentationml/2006/main">
  <p:tag name="KSO_WM_SLIDE_BK_DARK_LIGHT" val=""/>
  <p:tag name="KSO_WM_SLIDE_BACKGROUND_TYPE" val="general"/>
</p:tagLst>
</file>

<file path=ppt/tags/tag1154.xml><?xml version="1.0" encoding="utf-8"?>
<p:tagLst xmlns:p="http://schemas.openxmlformats.org/presentationml/2006/main">
  <p:tag name="KSO_WM_UNIT_DEFAULT_FONT" val="18;24;2"/>
  <p:tag name="KSO_WM_UNIT_BLOCK" val="0"/>
  <p:tag name="KSO_WM_UNIT_ISCONTENTSTITLE" val="0"/>
  <p:tag name="KSO_WM_UNIT_ISNUMDGMTITLE" val="0"/>
  <p:tag name="KSO_WM_UNIT_NOCLEAR" val="0"/>
  <p:tag name="KSO_WM_UNIT_VALUE" val="63"/>
  <p:tag name="KSO_WM_UNIT_HIGHLIGHT" val="0"/>
  <p:tag name="KSO_WM_UNIT_COMPATIBLE" val="0"/>
  <p:tag name="KSO_WM_UNIT_DIAGRAM_ISNUMVISUAL" val="0"/>
  <p:tag name="KSO_WM_UNIT_DIAGRAM_ISREFERUNIT" val="0"/>
  <p:tag name="KSO_WM_UNIT_TYPE" val="b"/>
  <p:tag name="KSO_WM_UNIT_INDEX" val="1"/>
  <p:tag name="KSO_WM_UNIT_ID" val="custom20204253_50*b*1"/>
  <p:tag name="KSO_WM_TEMPLATE_CATEGORY" val="custom"/>
  <p:tag name="KSO_WM_TEMPLATE_INDEX" val="20204253"/>
  <p:tag name="KSO_WM_UNIT_LAYERLEVEL" val="1"/>
  <p:tag name="KSO_WM_TAG_VERSION" val="1.0"/>
  <p:tag name="KSO_WM_BEAUTIFY_FLAG" val="#wm#"/>
  <p:tag name="KSO_WM_UNIT_PRESET_TEXT" val="单击此处输入你的副标题，文字是您思想的提炼，为了最终演示发布的良好效果，请尽量言简意赅的阐述观点。"/>
  <p:tag name="KSO_WM_CHIP_GROUPID" val="5ebe3be80ac41c4a0a525608"/>
  <p:tag name="KSO_WM_CHIP_XID" val="5ebe3be80ac41c4a0a525609"/>
  <p:tag name="KSO_WM_UNIT_DEC_AREA_ID" val="e6bd2d4c94ea44ca87e6ba3908309d8f"/>
  <p:tag name="KSO_WM_CHIP_FILLAREA_FILL_RULE" val="{&quot;fill_align&quot;:&quot;cm&quot;,&quot;fill_mode&quot;:&quot;adaptive&quot;,&quot;sacle_strategy&quot;:&quot;smart&quot;}"/>
  <p:tag name="KSO_WM_ASSEMBLE_CHIP_INDEX" val="cacaa6a7484b482888d98f5e6b35d519"/>
  <p:tag name="KSO_WM_UNIT_TEXT_FILL_FORE_SCHEMECOLOR_INDEX_BRIGHTNESS" val="0.35"/>
  <p:tag name="KSO_WM_UNIT_TEXT_FILL_FORE_SCHEMECOLOR_INDEX" val="13"/>
  <p:tag name="KSO_WM_UNIT_TEXT_FILL_TYPE" val="1"/>
</p:tagLst>
</file>

<file path=ppt/tags/tag1155.xml><?xml version="1.0" encoding="utf-8"?>
<p:tagLst xmlns:p="http://schemas.openxmlformats.org/presentationml/2006/main">
  <p:tag name="KSO_WM_UNIT_DEFAULT_FONT" val="60;81;4"/>
  <p:tag name="KSO_WM_UNIT_BLOCK" val="0"/>
  <p:tag name="KSO_WM_UNIT_ISCONTENTSTITLE" val="0"/>
  <p:tag name="KSO_WM_UNIT_ISNUMDGMTITLE" val="0"/>
  <p:tag name="KSO_WM_UNIT_NOCLEAR" val="1"/>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04253_50*a*1"/>
  <p:tag name="KSO_WM_TEMPLATE_CATEGORY" val="custom"/>
  <p:tag name="KSO_WM_TEMPLATE_INDEX" val="20204253"/>
  <p:tag name="KSO_WM_UNIT_LAYERLEVEL" val="1"/>
  <p:tag name="KSO_WM_TAG_VERSION" val="1.0"/>
  <p:tag name="KSO_WM_BEAUTIFY_FLAG" val="#wm#"/>
  <p:tag name="KSO_WM_UNIT_PRESET_TEXT" val="谢谢观看"/>
  <p:tag name="KSO_WM_CHIP_GROUPID" val="5ebe3be80ac41c4a0a525608"/>
  <p:tag name="KSO_WM_CHIP_XID" val="5ebe3be80ac41c4a0a525609"/>
  <p:tag name="KSO_WM_UNIT_DEC_AREA_ID" val="bcde19e351504c5fb10a487b66cb8ab0"/>
  <p:tag name="KSO_WM_CHIP_FILLAREA_FILL_RULE" val="{&quot;fill_align&quot;:&quot;cm&quot;,&quot;fill_mode&quot;:&quot;adaptive&quot;,&quot;sacle_strategy&quot;:&quot;smart&quot;}"/>
  <p:tag name="KSO_WM_ASSEMBLE_CHIP_INDEX" val="cacaa6a7484b482888d98f5e6b35d519"/>
  <p:tag name="KSO_WM_UNIT_TEXT_FILL_FORE_SCHEMECOLOR_INDEX_BRIGHTNESS" val="0.15"/>
  <p:tag name="KSO_WM_UNIT_TEXT_FILL_FORE_SCHEMECOLOR_INDEX" val="13"/>
  <p:tag name="KSO_WM_UNIT_TEXT_FILL_TYPE" val="1"/>
</p:tagLst>
</file>

<file path=ppt/tags/tag1156.xml><?xml version="1.0" encoding="utf-8"?>
<p:tagLst xmlns:p="http://schemas.openxmlformats.org/presentationml/2006/main">
  <p:tag name="KSO_WM_BEAUTIFY_FLAG" val="#wm#"/>
  <p:tag name="KSO_WM_TEMPLATE_CATEGORY" val="custom"/>
  <p:tag name="KSO_WM_TEMPLATE_INDEX" val="20204253"/>
  <p:tag name="KSO_WM_CHIP_INFOS" val="{&quot;layout_type&quot;:&quot;forright&quot;,&quot;slide_type&quot;:[&quot;endPage&quot;],&quot;aspect_ratio&quot;:&quot;16:9&quot;}"/>
  <p:tag name="KSO_WM_CHIP_XID" val="5ec34a930ac41c4a0a525d3a"/>
  <p:tag name="KSO_WM_CHIP_FILLPROP" val="[[{&quot;fill_id&quot;:&quot;014cd647425143238c2ec88d4832793b&quot;,&quot;fill_align&quot;:&quot;cm&quot;,&quot;text_align&quot;:&quot;lm&quot;,&quot;text_direction&quot;:&quot;horizontal&quot;,&quot;chip_types&quot;:[&quot;text&quot;,&quot;header&quot;]}]]"/>
  <p:tag name="KSO_WM_SLIDE_ID" val="custom20204253_50"/>
  <p:tag name="KSO_WM_TEMPLATE_SUBCATEGORY" val="21"/>
  <p:tag name="KSO_WM_TEMPLATE_MASTER_TYPE" val="1"/>
  <p:tag name="KSO_WM_TEMPLATE_COLOR_TYPE" val="1"/>
  <p:tag name="KSO_WM_SLIDE_TYPE" val="endPage"/>
  <p:tag name="KSO_WM_SLIDE_SUBTYPE" val="pureTxt"/>
  <p:tag name="KSO_WM_SLIDE_ITEM_CNT" val="0"/>
  <p:tag name="KSO_WM_SLIDE_INDEX" val="50"/>
  <p:tag name="KSO_WM_SLIDE_SIZE" val="380*460"/>
  <p:tag name="KSO_WM_SLIDE_POSITION" val="520*39"/>
  <p:tag name="KSO_WM_TAG_VERSION" val="1.0"/>
  <p:tag name="KSO_WM_SLIDE_LAYOUT" val="a_b"/>
  <p:tag name="KSO_WM_SLIDE_LAYOUT_CNT" val="1_1"/>
  <p:tag name="KSO_WM_CHIP_GROUPID" val="5ebf6661ddc3daf3fef3f760"/>
  <p:tag name="KSO_WM_SLIDE_LAYOUT_INFO" val="{&quot;id&quot;:&quot;2020-09-23T19:21:43&quot;,&quot;maxSize&quot;:{&quot;size1&quot;:54.268923837167243},&quot;minSize&quot;:{&quot;size1&quot;:39.968923837167246},&quot;normalSize&quot;:{&quot;size1&quot;:49.668923837167242},&quot;subLayout&quot;:[{&quot;id&quot;:&quot;2020-09-23T19:21:43&quot;,&quot;margin&quot;:{&quot;bottom&quot;:0.17951160669326782,&quot;left&quot;:18.34459114074707,&quot;right&quot;:2.1164145469665527,&quot;top&quot;:5.8199043273925781},&quot;type&quot;:0},{&quot;id&quot;:&quot;2020-09-23T19:21:43&quot;,&quot;margin&quot;:{&quot;bottom&quot;:5.8198914527893066,&quot;left&quot;:18.34459114074707,&quot;right&quot;:2.1164145469665527,&quot;top&quot;:0.19972424209117889},&quot;type&quot;:0}],&quot;type&quot;:0}"/>
  <p:tag name="KSO_WM_SLIDE_BK_DARK_LIGHT" val="2"/>
  <p:tag name="KSO_WM_SLIDE_BACKGROUND_TYPE" val="general"/>
  <p:tag name="KSO_WM_SLIDE_SUPPORT_FEATURE_TYPE" val="0"/>
  <p:tag name="KSO_WM_TEMPLATE_ASSEMBLE_XID" val="5f6b2fabc62b13c0b942b0e7"/>
  <p:tag name="KSO_WM_TEMPLATE_ASSEMBLE_GROUPID" val="5f6b2fabc62b13c0b942b0e7"/>
</p:tagLst>
</file>

<file path=ppt/tags/tag116.xml><?xml version="1.0" encoding="utf-8"?>
<p:tagLst xmlns:p="http://schemas.openxmlformats.org/presentationml/2006/main">
  <p:tag name="KSO_WM_UNIT_PLACING_PICTURE_USER_VIEWPORT" val="{&quot;height&quot;:2230.192125984252,&quot;width&quot;:3617.8677165354329}"/>
</p:tagLst>
</file>

<file path=ppt/tags/tag117.xml><?xml version="1.0" encoding="utf-8"?>
<p:tagLst xmlns:p="http://schemas.openxmlformats.org/presentationml/2006/main">
  <p:tag name="KSO_WM_UNIT_PLACING_PICTURE_USER_VIEWPORT" val="{&quot;height&quot;:2230.192125984252,&quot;width&quot;:3437.4724409448818}"/>
</p:tagLst>
</file>

<file path=ppt/tags/tag118.xml><?xml version="1.0" encoding="utf-8"?>
<p:tagLst xmlns:p="http://schemas.openxmlformats.org/presentationml/2006/main">
  <p:tag name="KSO_WM_UNIT_PLACING_PICTURE_USER_VIEWPORT" val="{&quot;height&quot;:2230.1937007874017,&quot;width&quot;:3617.8677165354329}"/>
</p:tagLst>
</file>

<file path=ppt/tags/tag119.xml><?xml version="1.0" encoding="utf-8"?>
<p:tagLst xmlns:p="http://schemas.openxmlformats.org/presentationml/2006/main">
  <p:tag name="KSO_WM_UNIT_PLACING_PICTURE_USER_VIEWPORT" val="{&quot;height&quot;:2230.192125984252,&quot;width&quot;:3617.8677165354329}"/>
</p:tagLst>
</file>

<file path=ppt/tags/tag12.xml><?xml version="1.0" encoding="utf-8"?>
<p:tagLst xmlns:p="http://schemas.openxmlformats.org/presentationml/2006/main">
  <p:tag name="KSO_WM_SLIDE_BACKGROUND_TYPE" val="general"/>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253_7*i*1"/>
  <p:tag name="KSO_WM_TEMPLATE_CATEGORY" val="custom"/>
  <p:tag name="KSO_WM_TEMPLATE_INDEX" val="20204253"/>
  <p:tag name="KSO_WM_UNIT_LAYERLEVEL" val="1"/>
  <p:tag name="KSO_WM_TAG_VERSION" val="1.0"/>
  <p:tag name="KSO_WM_BEAUTIFY_FLAG" val="#wm#"/>
  <p:tag name="KSO_WM_UNIT_BLOCK" val="0"/>
  <p:tag name="KSO_WM_UNIT_SM_LIMIT_TYPE" val="0"/>
  <p:tag name="KSO_WM_UNIT_DEC_AREA_ID" val="a34eb359cfd74aeab0b575906d9261a7"/>
  <p:tag name="KSO_WM_UNIT_DECORATE_INFO" val="{&quot;DecorateInfoH&quot;:{&quot;IsAbs&quot;:true},&quot;DecorateInfoW&quot;:{&quot;IsAbs&quot;:true},&quot;DecorateInfoX&quot;:{&quot;IsAbs&quot;:true,&quot;Pos&quot;:2},&quot;DecorateInfoY&quot;:{&quot;IsAbs&quot;:true,&quot;Pos&quot;:0},&quot;ReferentInfo&quot;:{&quot;Id&quot;:&quot;641245be844444e9965cd6d138440788&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253_7*i*2"/>
  <p:tag name="KSO_WM_TEMPLATE_CATEGORY" val="custom"/>
  <p:tag name="KSO_WM_TEMPLATE_INDEX" val="20204253"/>
  <p:tag name="KSO_WM_UNIT_LAYERLEVEL" val="1"/>
  <p:tag name="KSO_WM_TAG_VERSION" val="1.0"/>
  <p:tag name="KSO_WM_BEAUTIFY_FLAG" val="#wm#"/>
  <p:tag name="KSO_WM_UNIT_BLOCK" val="0"/>
  <p:tag name="KSO_WM_UNIT_SM_LIMIT_TYPE" val="0"/>
  <p:tag name="KSO_WM_UNIT_DEC_AREA_ID" val="c8d46ab7a1f54eb295151eb4c6d2a4fe"/>
  <p:tag name="KSO_WM_UNIT_DECORATE_INFO" val="{&quot;DecorateInfoH&quot;:{&quot;IsAbs&quot;:true},&quot;DecorateInfoW&quot;:{&quot;IsAbs&quot;:true},&quot;DecorateInfoX&quot;:{&quot;IsAbs&quot;:true,&quot;Pos&quot;:0},&quot;DecorateInfoY&quot;:{&quot;IsAbs&quot;:true,&quot;Pos&quot;:2},&quot;ReferentInfo&quot;:{&quot;Id&quot;:&quot;641245be844444e9965cd6d138440788&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253_7*a*1"/>
  <p:tag name="KSO_WM_TEMPLATE_CATEGORY" val="custom"/>
  <p:tag name="KSO_WM_TEMPLATE_INDEX" val="20204253"/>
  <p:tag name="KSO_WM_UNIT_LAYERLEVEL" val="1"/>
  <p:tag name="KSO_WM_TAG_VERSION" val="1.0"/>
  <p:tag name="KSO_WM_BEAUTIFY_FLAG" val="#wm#"/>
  <p:tag name="KSO_WM_UNIT_ISCONTENTSTITLE" val="0"/>
  <p:tag name="KSO_WM_UNIT_NOCLEAR" val="0"/>
  <p:tag name="KSO_WM_UNIT_VALUE" val="68"/>
  <p:tag name="KSO_WM_UNIT_TYPE" val="a"/>
  <p:tag name="KSO_WM_UNIT_INDEX" val="1"/>
  <p:tag name="KSO_WM_UNIT_ISNUMDGMTITLE" val="0"/>
  <p:tag name="KSO_WM_UNIT_PRESET_TEXT" val="单击此处可以编辑与添加低于大约三十字的章节标题"/>
  <p:tag name="KSO_WM_UNIT_BLOCK" val="0"/>
  <p:tag name="KSO_WM_UNIT_DEC_AREA_ID" val="641245be844444e9965cd6d138440788"/>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TEXT_FILL_FORE_SCHEMECOLOR_INDEX_BRIGHTNESS" val="0.15"/>
  <p:tag name="KSO_WM_UNIT_TEXT_FILL_FORE_SCHEMECOLOR_INDEX" val="13"/>
  <p:tag name="KSO_WM_UNIT_TEXT_FILL_TYPE" val="1"/>
</p:tagLst>
</file>

<file path=ppt/tags/tag123.xml><?xml version="1.0" encoding="utf-8"?>
<p:tagLst xmlns:p="http://schemas.openxmlformats.org/presentationml/2006/main">
  <p:tag name="KSO_WM_BEAUTIFY_FLAG" val="#wm#"/>
  <p:tag name="KSO_WM_TEMPLATE_CATEGORY" val="custom"/>
  <p:tag name="KSO_WM_TEMPLATE_INDEX" val="20204253"/>
  <p:tag name="KSO_WM_CHIP_INFOS" val="{&quot;layout_type&quot;:&quot;forright&quot;,&quot;slide_type&quot;:[&quot;sectionTitle&quot;],&quot;aspect_ratio&quot;:&quot;16:9&quot;}"/>
  <p:tag name="KSO_WM_CHIP_XID" val="5ebe041a0ac41c4a0a525597"/>
  <p:tag name="KSO_WM_CHIP_FILLPROP" val="[[{&quot;fill_id&quot;:&quot;e5c5a448672c48f5bfe4ebb8f3855fd3&quot;,&quot;fill_align&quot;:&quot;cm&quot;,&quot;text_align&quot;:&quot;lm&quot;,&quot;text_direction&quot;:&quot;horizontal&quot;,&quot;chip_types&quot;:[&quot;text&quot;,&quot;header&quot;]}]]"/>
  <p:tag name="KSO_WM_SLIDE_ID" val="custom20204253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650*400"/>
  <p:tag name="KSO_WM_SLIDE_POSITION" val="230*69"/>
  <p:tag name="KSO_WM_TAG_VERSION" val="1.0"/>
  <p:tag name="KSO_WM_SLIDE_LAYOUT" val="a"/>
  <p:tag name="KSO_WM_SLIDE_LAYOUT_CNT" val="1"/>
  <p:tag name="KSO_WM_CHIP_GROUPID" val="5ebf6661ddc3daf3fef3f760"/>
  <p:tag name="KSO_WM_SLIDE_LAYOUT_INFO" val="{&quot;id&quot;:&quot;2020-09-23T19:21:35&quot;,&quot;margin&quot;:{&quot;bottom&quot;:5.6680107116699219,&quot;left&quot;:8.4029836654663086,&quot;right&quot;:3.1196596622467041,&quot;top&quot;:5.8064670562744141},&quot;type&quot;:0}"/>
  <p:tag name="KSO_WM_SLIDE_BK_DARK_LIGHT" val="2"/>
  <p:tag name="KSO_WM_SLIDE_BACKGROUND_TYPE" val="general"/>
  <p:tag name="KSO_WM_SLIDE_SUPPORT_FEATURE_TYPE" val="0"/>
  <p:tag name="KSO_WM_TEMPLATE_ASSEMBLE_XID" val="5f6b2fabc62b13c0b942b0cd"/>
  <p:tag name="KSO_WM_TEMPLATE_ASSEMBLE_GROUPID" val="5f6b2fabc62b13c0b942b0cd"/>
</p:tagLst>
</file>

<file path=ppt/tags/tag124.xml><?xml version="1.0" encoding="utf-8"?>
<p:tagLst xmlns:p="http://schemas.openxmlformats.org/presentationml/2006/main">
  <p:tag name="KSO_WM_SLIDE_BACKGROUND_TYPE" val="general"/>
  <p:tag name="WM_BEAUTIFY_SHAPE_IDENTITY" val="{89bda7d4-a95d-4810-9223-5639bcf40e43}"/>
  <p:tag name="KSO_WM_UNIT_TYPE" val="i"/>
</p:tagLst>
</file>

<file path=ppt/tags/tag125.xml><?xml version="1.0" encoding="utf-8"?>
<p:tagLst xmlns:p="http://schemas.openxmlformats.org/presentationml/2006/main">
  <p:tag name="KSO_WM_SLIDE_BACKGROUND_TYPE" val="general"/>
  <p:tag name="WM_BEAUTIFY_SHAPE_IDENTITY" val="{466a49e7-9eed-445e-a01d-34c12a68f8ce}"/>
  <p:tag name="KSO_WM_UNIT_TYPE" val="i"/>
</p:tagLst>
</file>

<file path=ppt/tags/tag1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SLIDE_BK_DARK_LIGHT" val=""/>
  <p:tag name="KSO_WM_SLIDE_BACKGROUND_TYPE" val="general"/>
</p:tagLst>
</file>

<file path=ppt/tags/tag128.xml><?xml version="1.0" encoding="utf-8"?>
<p:tagLst xmlns:p="http://schemas.openxmlformats.org/presentationml/2006/main">
  <p:tag name="KSO_WM_SLIDE_BACKGROUND_TYPE" val="general"/>
  <p:tag name="WM_BEAUTIFY_SHAPE_IDENTITY" val="{52bb6fcb-fef2-44d9-9dd7-508f9dec5aad}"/>
  <p:tag name="KSO_WM_UNIT_TYPE" val="i"/>
</p:tagLst>
</file>

<file path=ppt/tags/tag129.xml><?xml version="1.0" encoding="utf-8"?>
<p:tagLst xmlns:p="http://schemas.openxmlformats.org/presentationml/2006/main">
  <p:tag name="KSO_WM_SLIDE_BACKGROUND_TYPE" val="general"/>
  <p:tag name="WM_BEAUTIFY_SHAPE_IDENTITY" val="{b8809649-c479-421a-b9e3-1c347335405b}"/>
  <p:tag name="KSO_WM_UNIT_TYPE" val="i"/>
</p:tagLst>
</file>

<file path=ppt/tags/tag13.xml><?xml version="1.0" encoding="utf-8"?>
<p:tagLst xmlns:p="http://schemas.openxmlformats.org/presentationml/2006/main">
  <p:tag name="KSO_WM_SLIDE_BACKGROUND_TYPE" val="general"/>
</p:tagLst>
</file>

<file path=ppt/tags/tag130.xml><?xml version="1.0" encoding="utf-8"?>
<p:tagLst xmlns:p="http://schemas.openxmlformats.org/presentationml/2006/main">
  <p:tag name="KSO_WM_UNIT_PLACING_PICTURE_USER_VIEWPORT" val="{&quot;height&quot;:3141.3952755905511,&quot;width&quot;:6810}"/>
</p:tagLst>
</file>

<file path=ppt/tags/tag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PLACING_PICTURE_USER_VIEWPORT" val="{&quot;height&quot;:2352.4204724409446,&quot;width&quot;:3468.4173228346458}"/>
  <p:tag name="KSO_WM_UNIT_LINE_FORE_SCHEMECOLOR_INDEX_BRIGHTNESS" val="0"/>
  <p:tag name="KSO_WM_UNIT_LINE_FORE_SCHEMECOLOR_INDEX" val="14"/>
  <p:tag name="KSO_WM_UNIT_LINE_FILL_TYPE" val="2"/>
</p:tagLst>
</file>

<file path=ppt/tags/tag133.xml><?xml version="1.0" encoding="utf-8"?>
<p:tagLst xmlns:p="http://schemas.openxmlformats.org/presentationml/2006/main">
  <p:tag name="KSO_WM_UNIT_FILL_FORE_SCHEMECOLOR_INDEX_BRIGHTNESS" val="0"/>
  <p:tag name="KSO_WM_UNIT_FILL_FORE_SCHEMECOLOR_INDEX" val="10"/>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34.xml><?xml version="1.0" encoding="utf-8"?>
<p:tagLst xmlns:p="http://schemas.openxmlformats.org/presentationml/2006/main">
  <p:tag name="KSO_WM_UNIT_FILL_FORE_SCHEMECOLOR_INDEX_BRIGHTNESS" val="0"/>
  <p:tag name="KSO_WM_UNIT_FILL_FORE_SCHEMECOLOR_INDEX" val="10"/>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35.xml><?xml version="1.0" encoding="utf-8"?>
<p:tagLst xmlns:p="http://schemas.openxmlformats.org/presentationml/2006/main">
  <p:tag name="KSO_WM_UNIT_FILL_FORE_SCHEMECOLOR_INDEX_BRIGHTNESS" val="0"/>
  <p:tag name="KSO_WM_UNIT_FILL_FORE_SCHEMECOLOR_INDEX" val="10"/>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36.xml><?xml version="1.0" encoding="utf-8"?>
<p:tagLst xmlns:p="http://schemas.openxmlformats.org/presentationml/2006/main">
  <p:tag name="KSO_WM_UNIT_FILL_FORE_SCHEMECOLOR_INDEX_BRIGHTNESS" val="0"/>
  <p:tag name="KSO_WM_UNIT_FILL_FORE_SCHEMECOLOR_INDEX" val="10"/>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37.xml><?xml version="1.0" encoding="utf-8"?>
<p:tagLst xmlns:p="http://schemas.openxmlformats.org/presentationml/2006/main">
  <p:tag name="KSO_WM_UNIT_FILL_FORE_SCHEMECOLOR_INDEX_BRIGHTNESS" val="0"/>
  <p:tag name="KSO_WM_UNIT_FILL_FORE_SCHEMECOLOR_INDEX" val="10"/>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38.xml><?xml version="1.0" encoding="utf-8"?>
<p:tagLst xmlns:p="http://schemas.openxmlformats.org/presentationml/2006/main">
  <p:tag name="KSO_WM_UNIT_FILL_FORE_SCHEMECOLOR_INDEX_BRIGHTNESS" val="0"/>
  <p:tag name="KSO_WM_UNIT_FILL_FORE_SCHEMECOLOR_INDEX" val="10"/>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39.xml><?xml version="1.0" encoding="utf-8"?>
<p:tagLst xmlns:p="http://schemas.openxmlformats.org/presentationml/2006/main">
  <p:tag name="KSO_WM_SLIDE_BK_DARK_LIGHT" val=""/>
  <p:tag name="KSO_WM_SLIDE_BACKGROUND_TYPE" val="general"/>
</p:tagLst>
</file>

<file path=ppt/tags/tag14.xml><?xml version="1.0" encoding="utf-8"?>
<p:tagLst xmlns:p="http://schemas.openxmlformats.org/presentationml/2006/main">
  <p:tag name="KSO_WM_UNIT_IGNORE_FIXCOLOR" val="1"/>
  <p:tag name="KSO_WM_UNIT_TYPE" val="i"/>
  <p:tag name="KSO_WM_UNIT_SUBTYPE" val="h"/>
  <p:tag name="KSO_WM_SLIDE_BACKGROUND_TYPE" val="frame"/>
</p:tagLst>
</file>

<file path=ppt/tags/tag140.xml><?xml version="1.0" encoding="utf-8"?>
<p:tagLst xmlns:p="http://schemas.openxmlformats.org/presentationml/2006/main">
  <p:tag name="KSO_WM_SLIDE_BACKGROUND_TYPE" val="general"/>
  <p:tag name="WM_BEAUTIFY_SHAPE_IDENTITY" val="{587c3e58-37a0-49be-a3bb-bfc56455f0a2}"/>
  <p:tag name="KSO_WM_UNIT_TYPE" val="i"/>
</p:tagLst>
</file>

<file path=ppt/tags/tag141.xml><?xml version="1.0" encoding="utf-8"?>
<p:tagLst xmlns:p="http://schemas.openxmlformats.org/presentationml/2006/main">
  <p:tag name="KSO_WM_SLIDE_BACKGROUND_TYPE" val="general"/>
  <p:tag name="WM_BEAUTIFY_SHAPE_IDENTITY" val="{7039983b-093e-467c-aa55-05a15dd3a502}"/>
  <p:tag name="KSO_WM_UNIT_TYPE" val="i"/>
</p:tagLst>
</file>

<file path=ppt/tags/tag1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UNIT_FILL_FORE_SCHEMECOLOR_INDEX_BRIGHTNESS" val="0"/>
  <p:tag name="KSO_WM_UNIT_FILL_FORE_SCHEMECOLOR_INDEX" val="10"/>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44.xml><?xml version="1.0" encoding="utf-8"?>
<p:tagLst xmlns:p="http://schemas.openxmlformats.org/presentationml/2006/main">
  <p:tag name="KSO_WM_UNIT_FILL_FORE_SCHEMECOLOR_INDEX_BRIGHTNESS" val="0"/>
  <p:tag name="KSO_WM_UNIT_FILL_FORE_SCHEMECOLOR_INDEX" val="10"/>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45.xml><?xml version="1.0" encoding="utf-8"?>
<p:tagLst xmlns:p="http://schemas.openxmlformats.org/presentationml/2006/main">
  <p:tag name="KSO_WM_UNIT_FILL_FORE_SCHEMECOLOR_INDEX_BRIGHTNESS" val="0"/>
  <p:tag name="KSO_WM_UNIT_FILL_FORE_SCHEMECOLOR_INDEX" val="10"/>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46.xml><?xml version="1.0" encoding="utf-8"?>
<p:tagLst xmlns:p="http://schemas.openxmlformats.org/presentationml/2006/main">
  <p:tag name="KSO_WM_UNIT_FILL_FORE_SCHEMECOLOR_INDEX_BRIGHTNESS" val="0"/>
  <p:tag name="KSO_WM_UNIT_FILL_FORE_SCHEMECOLOR_INDEX" val="10"/>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47.xml><?xml version="1.0" encoding="utf-8"?>
<p:tagLst xmlns:p="http://schemas.openxmlformats.org/presentationml/2006/main">
  <p:tag name="KSO_WM_UNIT_FILL_FORE_SCHEMECOLOR_INDEX_BRIGHTNESS" val="0"/>
  <p:tag name="KSO_WM_UNIT_FILL_FORE_SCHEMECOLOR_INDEX" val="10"/>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10"/>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10"/>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SLIDE_BACKGROUND_TYPE" val="frame"/>
</p:tagLst>
</file>

<file path=ppt/tags/tag150.xml><?xml version="1.0" encoding="utf-8"?>
<p:tagLst xmlns:p="http://schemas.openxmlformats.org/presentationml/2006/main">
  <p:tag name="KSO_WM_SLIDE_BK_DARK_LIGHT" val=""/>
  <p:tag name="KSO_WM_SLIDE_BACKGROUND_TYPE" val="general"/>
</p:tagLst>
</file>

<file path=ppt/tags/tag151.xml><?xml version="1.0" encoding="utf-8"?>
<p:tagLst xmlns:p="http://schemas.openxmlformats.org/presentationml/2006/main">
  <p:tag name="KSO_WM_UNIT_IGNORE_FIXCOLOR" val="1"/>
  <p:tag name="KSO_WM_UNIT_TYPE" val="i"/>
  <p:tag name="KSO_WM_UNIT_SUBTYPE" val="h"/>
  <p:tag name="KSO_WM_SLIDE_BACKGROUND_TYPE" val="leftRight"/>
  <p:tag name="WM_BEAUTIFY_SHAPE_IDENTITY" val="{3438497b-db5f-4371-9e0a-8891f68924c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SLIDE_BACKGROUND_TYPE" val="leftRight"/>
  <p:tag name="WM_BEAUTIFY_SHAPE_IDENTITY" val="{fe3f67c8-86f3-4789-9559-6458be3223c2}"/>
  <p:tag name="KSO_WM_UNIT_TYPE" val="i"/>
</p:tagLst>
</file>

<file path=ppt/tags/tag153.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diagram20215850_1*a*1"/>
  <p:tag name="KSO_WM_TEMPLATE_CATEGORY" val="diagram"/>
  <p:tag name="KSO_WM_TEMPLATE_INDEX" val="20215850"/>
  <p:tag name="KSO_WM_UNIT_LAYERLEVEL" val="1"/>
  <p:tag name="KSO_WM_TAG_VERSION" val="1.0"/>
  <p:tag name="KSO_WM_BEAUTIFY_FLAG" val="#wm#"/>
  <p:tag name="KSO_WM_UNIT_SHOW_EDIT_AREA_INDICATION" val="1"/>
  <p:tag name="KSO_WM_UNIT_DEFAULT_FONT" val="24;44;4"/>
  <p:tag name="KSO_WM_UNIT_BLOCK" val="0"/>
  <p:tag name="KSO_WM_UNIT_DEC_AREA_ID" val="bcc879009fa44237892796b2d55ee0ef"/>
  <p:tag name="KSO_WM_CHIP_GROUPID" val="5f0681562c9c209bb8bb14eb"/>
  <p:tag name="KSO_WM_CHIP_XID" val="5f0681562c9c209bb8bb14ec"/>
  <p:tag name="KSO_WM_CHIP_FILLAREA_FILL_RULE" val="{&quot;fill_align&quot;:&quot;lb&quot;,&quot;fill_mode&quot;:&quot;full&quot;,&quot;sacle_strategy&quot;:&quot;smart&quot;}"/>
  <p:tag name="KSO_WM_ASSEMBLE_CHIP_INDEX" val="0622a9e170e64951a0adaf74e73d1a5b"/>
  <p:tag name="KSO_WM_UNIT_TEXT_FILL_FORE_SCHEMECOLOR_INDEX_BRIGHTNESS" val="0"/>
  <p:tag name="KSO_WM_UNIT_TEXT_FILL_FORE_SCHEMECOLOR_INDEX" val="13"/>
  <p:tag name="KSO_WM_UNIT_TEXT_FILL_TYPE" val="1"/>
  <p:tag name="KSO_WM_TEMPLATE_ASSEMBLE_XID" val="5fd0f62c1fa9d42129ddc90c"/>
  <p:tag name="KSO_WM_TEMPLATE_ASSEMBLE_GROUPID" val="5fd0f62c1fa9d42129ddc90c"/>
</p:tagLst>
</file>

<file path=ppt/tags/tag154.xml><?xml version="1.0" encoding="utf-8"?>
<p:tagLst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b"/>
  <p:tag name="KSO_WM_UNIT_INDEX" val="1"/>
  <p:tag name="KSO_WM_UNIT_ID" val="diagram20215850_1*b*1"/>
  <p:tag name="KSO_WM_TEMPLATE_CATEGORY" val="diagram"/>
  <p:tag name="KSO_WM_TEMPLATE_INDEX" val="20215850"/>
  <p:tag name="KSO_WM_UNIT_LAYERLEVEL" val="1"/>
  <p:tag name="KSO_WM_TAG_VERSION" val="1.0"/>
  <p:tag name="KSO_WM_BEAUTIFY_FLAG" val="#wm#"/>
  <p:tag name="KSO_WM_UNIT_DEFAULT_FONT" val="18;24;2"/>
  <p:tag name="KSO_WM_UNIT_BLOCK" val="0"/>
  <p:tag name="KSO_WM_UNIT_DEC_AREA_ID" val="72d92d4a796843f28429bd6054b43e56"/>
  <p:tag name="KSO_WM_CHIP_GROUPID" val="5f0681562c9c209bb8bb14eb"/>
  <p:tag name="KSO_WM_CHIP_XID" val="5f0681562c9c209bb8bb14ec"/>
  <p:tag name="KSO_WM_CHIP_FILLAREA_FILL_RULE" val="{&quot;fill_align&quot;:&quot;lb&quot;,&quot;fill_mode&quot;:&quot;full&quot;,&quot;sacle_strategy&quot;:&quot;smart&quot;}"/>
  <p:tag name="KSO_WM_ASSEMBLE_CHIP_INDEX" val="0622a9e170e64951a0adaf74e73d1a5b"/>
  <p:tag name="KSO_WM_UNIT_TEXT_FILL_FORE_SCHEMECOLOR_INDEX_BRIGHTNESS" val="-0.25"/>
  <p:tag name="KSO_WM_UNIT_TEXT_FILL_FORE_SCHEMECOLOR_INDEX" val="14"/>
  <p:tag name="KSO_WM_UNIT_TEXT_FILL_TYPE" val="1"/>
  <p:tag name="KSO_WM_TEMPLATE_ASSEMBLE_XID" val="5fd0f62c1fa9d42129ddc90c"/>
  <p:tag name="KSO_WM_TEMPLATE_ASSEMBLE_GROUPID" val="5fd0f62c1fa9d42129ddc90c"/>
</p:tagLst>
</file>

<file path=ppt/tags/tag155.xml><?xml version="1.0" encoding="utf-8"?>
<p:tagLst xmlns:p="http://schemas.openxmlformats.org/presentationml/2006/main">
  <p:tag name="KSO_WM_UNIT_VALUE" val="1144*1845"/>
  <p:tag name="KSO_WM_UNIT_HIGHLIGHT" val="0"/>
  <p:tag name="KSO_WM_UNIT_COMPATIBLE" val="0"/>
  <p:tag name="KSO_WM_UNIT_DIAGRAM_ISNUMVISUAL" val="0"/>
  <p:tag name="KSO_WM_UNIT_DIAGRAM_ISREFERUNIT" val="0"/>
  <p:tag name="KSO_WM_UNIT_TYPE" val="d"/>
  <p:tag name="KSO_WM_UNIT_INDEX" val="1"/>
  <p:tag name="KSO_WM_UNIT_ID" val="diagram20215850_1*d*1"/>
  <p:tag name="KSO_WM_TEMPLATE_CATEGORY" val="diagram"/>
  <p:tag name="KSO_WM_TEMPLATE_INDEX" val="20215850"/>
  <p:tag name="KSO_WM_UNIT_LAYERLEVEL" val="1"/>
  <p:tag name="KSO_WM_TAG_VERSION" val="1.0"/>
  <p:tag name="KSO_WM_BEAUTIFY_FLAG" val="#wm#"/>
  <p:tag name="KSO_WM_CHIP_GROUPID" val="5e7310da9a230a26b9e88a19"/>
  <p:tag name="KSO_WM_CHIP_XID" val="5e7310da9a230a26b9e88a1a"/>
  <p:tag name="KSO_WM_UNIT_DEC_AREA_ID" val="bf92dd3a67f545c3abcdbc105aeec4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8ef1170f6be41ffb0dfad0bb0c5e705"/>
  <p:tag name="KSO_WM_UNIT_PLACING_PICTURE" val="d8ef1170f6be41ffb0dfad0bb0c5e705"/>
  <p:tag name="KSO_WM_UNIT_SUPPORT_UNIT_TYPE" val="[&quot;l&quot;,&quot;m&quot;,&quot;n&quot;,&quot;o&quot;,&quot;p&quot;,&quot;q&quot;,&quot;r&quot;,&quot;δ&quot;,&quot;ε&quot;,&quot;ζ&quot;,&quot;η&quot;,&quot;d&quot;,&quot;α&quot;,&quot;β&quot;,&quot;θ&quot;]"/>
  <p:tag name="KSO_WM_TEMPLATE_ASSEMBLE_XID" val="5fd0f62c1fa9d42129ddc90c"/>
  <p:tag name="KSO_WM_TEMPLATE_ASSEMBLE_GROUPID" val="5fd0f62c1fa9d42129ddc90c"/>
  <p:tag name="KSO_WM_UNIT_PLACING_PICTURE_INFO" val="{&quot;code&quot;:&quot;&quot;,&quot;full_picture&quot;:false,&quot;scheme&quot;:&quot;&quot;,&quot;spacing&quot;:5}"/>
  <p:tag name="KSO_WM_UNIT_PLACING_PICTURE_COLLAGE_VIEWPORT" val="{&quot;height&quot;:4143.0078740848421,&quot;width&quot;:6415.987366652651}"/>
</p:tagLst>
</file>

<file path=ppt/tags/tag15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850_1*f*1"/>
  <p:tag name="KSO_WM_TEMPLATE_CATEGORY" val="diagram"/>
  <p:tag name="KSO_WM_TEMPLATE_INDEX" val="20215850"/>
  <p:tag name="KSO_WM_UNIT_LAYERLEVEL" val="1"/>
  <p:tag name="KSO_WM_TAG_VERSION" val="1.0"/>
  <p:tag name="KSO_WM_BEAUTIFY_FLAG" val="#wm#"/>
  <p:tag name="KSO_WM_UNIT_DEFAULT_FONT" val="14;20;2"/>
  <p:tag name="KSO_WM_UNIT_BLOCK" val="0"/>
  <p:tag name="KSO_WM_UNIT_VALUE" val="132"/>
  <p:tag name="KSO_WM_UNIT_SHOW_EDIT_AREA_INDICATION" val="1"/>
  <p:tag name="KSO_WM_CHIP_GROUPID" val="5e6b05596848fb12bee65ac8"/>
  <p:tag name="KSO_WM_CHIP_XID" val="5e6b05596848fb12bee65aca"/>
  <p:tag name="KSO_WM_UNIT_DEC_AREA_ID" val="55370da7a0d0481287b137d1603eabd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99570f52b8ef45bc9216818576b5534d"/>
  <p:tag name="KSO_WM_UNIT_SUPPORT_UNIT_TYPE" val="[&quot;d&quot;]"/>
  <p:tag name="KSO_WM_UNIT_TEXT_FILL_FORE_SCHEMECOLOR_INDEX_BRIGHTNESS" val="0.25"/>
  <p:tag name="KSO_WM_UNIT_TEXT_FILL_FORE_SCHEMECOLOR_INDEX" val="13"/>
  <p:tag name="KSO_WM_UNIT_TEXT_FILL_TYPE" val="1"/>
  <p:tag name="KSO_WM_TEMPLATE_ASSEMBLE_XID" val="5fd0f62c1fa9d42129ddc90c"/>
  <p:tag name="KSO_WM_TEMPLATE_ASSEMBLE_GROUPID" val="5fd0f62c1fa9d42129ddc90c"/>
</p:tagLst>
</file>

<file path=ppt/tags/tag157.xml><?xml version="1.0" encoding="utf-8"?>
<p:tagLst xmlns:p="http://schemas.openxmlformats.org/presentationml/2006/main">
  <p:tag name="KSO_WM_SLIDE_ID" val="diagram2021585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540"/>
  <p:tag name="KSO_WM_SLIDE_POSITION" val="48*0"/>
  <p:tag name="KSO_WM_TAG_VERSION" val="1.0"/>
  <p:tag name="KSO_WM_BEAUTIFY_FLAG" val="#wm#"/>
  <p:tag name="KSO_WM_TEMPLATE_CATEGORY" val="diagram"/>
  <p:tag name="KSO_WM_TEMPLATE_INDEX" val="20215850"/>
  <p:tag name="KSO_WM_SLIDE_LAYOUT" val="a_b_d_f"/>
  <p:tag name="KSO_WM_SLIDE_LAYOUT_CNT" val="1_1_1_1"/>
  <p:tag name="KSO_WM_SLIDE_LAYOUT_INFO" val="{&quot;direction&quot;:1,&quot;id&quot;:&quot;2020-12-10T00:07:09&quot;,&quot;maxSize&quot;:{&quot;size1&quot;:66.199979652444995},&quot;minSize&quot;:{&quot;size1&quot;:58.799979652444982},&quot;normalSize&quot;:{&quot;size1&quot;:62.293729652444995},&quot;subLayout&quot;:[{&quot;id&quot;:&quot;2020-12-10T00:07:09&quot;,&quot;maxSize&quot;:{&quot;size1&quot;:28.899999999999999},&quot;minSize&quot;:{&quot;size1&quot;:20.100000000000001},&quot;normalSize&quot;:{&quot;size1&quot;:28.899999999999999},&quot;subLayout&quot;:[{&quot;id&quot;:&quot;2020-12-10T00:07:09&quot;,&quot;margin&quot;:{&quot;bottom&quot;:0.026000002399086952,&quot;left&quot;:1.6929999589920044,&quot;right&quot;:1.6670000553131104,&quot;top&quot;:1.6929999589920044},&quot;type&quot;:0},{&quot;id&quot;:&quot;2020-12-10T00:07:09&quot;,&quot;margin&quot;:{&quot;bottom&quot;:1.2699999809265137,&quot;left&quot;:1.6929999589920044,&quot;right&quot;:1.6670000553131104,&quot;top&quot;:0.81999999284744263},&quot;type&quot;:0}],&quot;type&quot;:0},{&quot;backgroundInfo&quot;:[{&quot;bottom&quot;:0,&quot;bottomAbs&quot;:false,&quot;left&quot;:0,&quot;leftAbs&quot;:false,&quot;right&quot;:0,&quot;rightAbs&quot;:false,&quot;top&quot;:0,&quot;topAbs&quot;:false,&quot;type&quot;:&quot;leftRight&quot;}],&quot;id&quot;:&quot;2020-12-10T00:07:09&quot;,&quot;margin&quot;:{&quot;bottom&quot;:1.6929999589920044,&quot;left&quot;:1.7200000286102295,&quot;right&quot;:1.6929999589920044,&quot;top&quot;:1.6929999589920044},&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baee5998712faa657a445"/>
  <p:tag name="KSO_WM_CHIP_FILLPROP" val="[[{&quot;text_align&quot;:&quot;lb&quot;,&quot;text_direction&quot;:&quot;horizontal&quot;,&quot;support_big_font&quot;:false,&quot;picture_toward&quot;:0,&quot;picture_dockside&quot;:[],&quot;fill_id&quot;:&quot;0c5a428519114871bcdd916aa888acf6&quot;,&quot;fill_align&quot;:&quot;lb&quot;,&quot;chip_types&quot;:[&quot;header&quot;]},{&quot;text_align&quot;:&quot;lt&quot;,&quot;text_direction&quot;:&quot;horizontal&quot;,&quot;support_features&quot;:[&quot;carousel&quot;],&quot;support_big_font&quot;:false,&quot;picture_toward&quot;:0,&quot;picture_dockside&quot;:[],&quot;fill_id&quot;:&quot;6562ffd2b3af45c79be34a9c9ad988fa&quot;,&quot;fill_align&quot;:&quot;lt&quot;,&quot;chip_types&quot;:[&quot;diagram&quot;,&quot;text&quot;,&quot;picture&quot;,&quot;chart&quot;,&quot;table&quot;,&quot;video&quot;]},{&quot;text_align&quot;:&quot;lm&quot;,&quot;text_direction&quot;:&quot;horizontal&quot;,&quot;support_big_font&quot;:false,&quot;picture_toward&quot;:0,&quot;picture_dockside&quot;:[],&quot;fill_id&quot;:&quot;6255d8b9cb924dff9b3368f954ab42c9&quot;,&quot;fill_align&quot;:&quot;cm&quot;,&quot;chip_types&quot;:[&quot;text&quot;,&quot;picture&quot;]}]]"/>
  <p:tag name="KSO_WM_CHIP_DECFILLPROP" val="[]"/>
  <p:tag name="KSO_WM_CHIP_GROUPID" val="5f0e7c7e2c9c209bb8bb668a"/>
  <p:tag name="KSO_WM_SLIDE_BK_DARK_LIGHT" val=""/>
  <p:tag name="KSO_WM_SLIDE_BACKGROUND_TYPE" val="leftRight"/>
  <p:tag name="KSO_WM_SLIDE_SUPPORT_FEATURE_TYPE" val="2"/>
  <p:tag name="KSO_WM_TEMPLATE_ASSEMBLE_XID" val="5fd0f62c1fa9d42129ddc90c"/>
  <p:tag name="KSO_WM_TEMPLATE_ASSEMBLE_GROUPID" val="5fd0f62c1fa9d42129ddc90c"/>
</p:tagLst>
</file>

<file path=ppt/tags/tag158.xml><?xml version="1.0" encoding="utf-8"?>
<p:tagLst xmlns:p="http://schemas.openxmlformats.org/presentationml/2006/main">
  <p:tag name="KSO_WM_UNIT_IGNORE_FIXCOLOR" val="1"/>
  <p:tag name="KSO_WM_UNIT_TYPE" val="i"/>
  <p:tag name="KSO_WM_UNIT_SUBTYPE" val="h"/>
  <p:tag name="KSO_WM_SLIDE_BACKGROUND_TYPE" val="leftRight"/>
  <p:tag name="WM_BEAUTIFY_SHAPE_IDENTITY" val="{18941bf9-e7f7-41cd-83fe-9b00a6abbbb3}"/>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SLIDE_BACKGROUND_TYPE" val="leftRight"/>
  <p:tag name="WM_BEAUTIFY_SHAPE_IDENTITY" val="{0c4f39e2-e157-4cb1-af42-363399ba9acb}"/>
  <p:tag name="KSO_WM_UNIT_TYPE" val="i"/>
</p:tagLst>
</file>

<file path=ppt/tags/tag16.xml><?xml version="1.0" encoding="utf-8"?>
<p:tagLst xmlns:p="http://schemas.openxmlformats.org/presentationml/2006/main">
  <p:tag name="KSO_WM_SLIDE_BACKGROUND_TYPE" val="frame"/>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5195_1*i*2"/>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b9171e330b4d4b75a3109fe5326169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5fd0efd91fa9d42129ddc3ea"/>
  <p:tag name="KSO_WM_TEMPLATE_ASSEMBLE_GROUPID" val="5fd0efd91fa9d42129ddc3ea"/>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5195_1*i*3"/>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791dc453c7ec463cbbb76f2023c9ee6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CHIP_GROUPID" val="5f31095f9c36e2348c3ef645"/>
  <p:tag name="KSO_WM_CHIP_XID" val="5fa36d539babe8ec16f203f1"/>
  <p:tag name="KSO_WM_TEMPLATE_ASSEMBLE_XID" val="5fd0efd91fa9d42129ddc3ea"/>
  <p:tag name="KSO_WM_TEMPLATE_ASSEMBLE_GROUPID" val="5fd0efd91fa9d42129ddc3ea"/>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5195_1*i*4"/>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120087fc6dd54088a9239f66b371b2c7"/>
  <p:tag name="KSO_WM_UNIT_DECORATE_INFO" val="{&quot;ReferentInfo&quot;:{&quot;Id&quot;:&quot;slide&quot;,&quot;X&quot;:{&quot;Pos&quot;:1},&quot;Y&quot;:{&quot;Pos&quot;:2}},&quot;DecorateInfoX&quot;:{&quot;Pos&quot;:2,&quot;IsAbs&quot;:false},&quot;DecorateInfoY&quot;:{&quot;Pos&quot;:2,&quot;IsAbs&quot;:false},&quot;DecorateInfoW&quot;:{&quot;IsAbs&quot;:false},&quot;DecorateInfoH&quot;:{&quot;IsAbs&quot;:false},&quot;whChangeMode&quot;:1}"/>
  <p:tag name="KSO_WM_CHIP_GROUPID" val="5f31095f9c36e2348c3ef645"/>
  <p:tag name="KSO_WM_CHIP_XID" val="5fa36d539babe8ec16f203f1"/>
  <p:tag name="KSO_WM_TEMPLATE_ASSEMBLE_XID" val="5fd0efd91fa9d42129ddc3ea"/>
  <p:tag name="KSO_WM_TEMPLATE_ASSEMBLE_GROUPID" val="5fd0efd91fa9d42129ddc3ea"/>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5195_1*i*5"/>
  <p:tag name="KSO_WM_TEMPLATE_CATEGORY" val="diagram"/>
  <p:tag name="KSO_WM_TEMPLATE_INDEX" val="20215195"/>
  <p:tag name="KSO_WM_UNIT_LAYERLEVEL" val="1"/>
  <p:tag name="KSO_WM_TAG_VERSION" val="1.0"/>
  <p:tag name="KSO_WM_BEAUTIFY_FLAG" val="#wm#"/>
  <p:tag name="KSO_WM_UNIT_BLOCK" val="0"/>
  <p:tag name="KSO_WM_UNIT_SM_LIMIT_TYPE" val="2"/>
  <p:tag name="KSO_WM_UNIT_DEC_AREA_ID" val="d92f92e2eae74a15884aa942342f2c7e"/>
  <p:tag name="KSO_WM_UNIT_DECORATE_INFO" val="{&quot;ReferentInfo&quot;:{&quot;Id&quot;:&quot;slide&quot;,&quot;X&quot;:{&quot;Pos&quot;:1},&quot;Y&quot;:{&quot;Pos&quot;:2}},&quot;DecorateInfoX&quot;:{&quot;Pos&quot;:2,&quot;IsAbs&quot;:true},&quot;DecorateInfoY&quot;:{&quot;Pos&quot;:2,&quot;IsAbs&quot;:true},&quot;DecorateInfoW&quot;:{&quot;IsAbs&quot;:false},&quot;DecorateInfoH&quot;:{&quot;IsAbs&quot;:false},&quot;whChangeMode&quot;:1}"/>
  <p:tag name="KSO_WM_CHIP_GROUPID" val="5f31095f9c36e2348c3ef645"/>
  <p:tag name="KSO_WM_CHIP_XID" val="5fa36d539babe8ec16f203f1"/>
  <p:tag name="KSO_WM_TEMPLATE_ASSEMBLE_XID" val="5fd0efd91fa9d42129ddc3ea"/>
  <p:tag name="KSO_WM_TEMPLATE_ASSEMBLE_GROUPID" val="5fd0efd91fa9d42129ddc3ea"/>
</p:tagLst>
</file>

<file path=ppt/tags/tag164.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15195_1*a*1"/>
  <p:tag name="KSO_WM_TEMPLATE_CATEGORY" val="diagram"/>
  <p:tag name="KSO_WM_TEMPLATE_INDEX" val="20215195"/>
  <p:tag name="KSO_WM_UNIT_LAYERLEVEL" val="1"/>
  <p:tag name="KSO_WM_TAG_VERSION" val="1.0"/>
  <p:tag name="KSO_WM_BEAUTIFY_FLAG" val="#wm#"/>
  <p:tag name="KSO_WM_CHIP_GROUPID" val="5f461bcef3f92eac738049c8"/>
  <p:tag name="KSO_WM_CHIP_XID" val="5f461bcef3f92eac738049c9"/>
  <p:tag name="KSO_WM_UNIT_DEC_AREA_ID" val="952443b7c8fa4a5b83796a2cece78d93"/>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36a78c12c0724da8a1d5867cf24cd90b"/>
  <p:tag name="KSO_WM_UNIT_SUPPORT_BIG_FONT" val="1"/>
  <p:tag name="KSO_WM_UNIT_TEXT_FILL_FORE_SCHEMECOLOR_INDEX_BRIGHTNESS" val="0"/>
  <p:tag name="KSO_WM_UNIT_TEXT_FILL_FORE_SCHEMECOLOR_INDEX" val="13"/>
  <p:tag name="KSO_WM_UNIT_TEXT_FILL_TYPE" val="1"/>
  <p:tag name="KSO_WM_TEMPLATE_ASSEMBLE_XID" val="5fd0efd91fa9d42129ddc3ea"/>
  <p:tag name="KSO_WM_TEMPLATE_ASSEMBLE_GROUPID" val="5fd0efd91fa9d42129ddc3ea"/>
</p:tagLst>
</file>

<file path=ppt/tags/tag165.xml><?xml version="1.0" encoding="utf-8"?>
<p:tagLst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b"/>
  <p:tag name="KSO_WM_UNIT_INDEX" val="1"/>
  <p:tag name="KSO_WM_UNIT_ID" val="diagram20215195_1*b*1"/>
  <p:tag name="KSO_WM_TEMPLATE_CATEGORY" val="diagram"/>
  <p:tag name="KSO_WM_TEMPLATE_INDEX" val="20215195"/>
  <p:tag name="KSO_WM_UNIT_LAYERLEVEL" val="1"/>
  <p:tag name="KSO_WM_TAG_VERSION" val="1.0"/>
  <p:tag name="KSO_WM_BEAUTIFY_FLAG" val="#wm#"/>
  <p:tag name="KSO_WM_CHIP_GROUPID" val="5f461bcef3f92eac738049c8"/>
  <p:tag name="KSO_WM_CHIP_XID" val="5f461bcef3f92eac738049c9"/>
  <p:tag name="KSO_WM_UNIT_DEC_AREA_ID" val="fbd1c4968b6b448397c49f0b28b4a31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36a78c12c0724da8a1d5867cf24cd90b"/>
  <p:tag name="KSO_WM_UNIT_SUPPORT_BIG_FONT" val="1"/>
  <p:tag name="KSO_WM_UNIT_TEXT_FILL_FORE_SCHEMECOLOR_INDEX_BRIGHTNESS" val="-0.5"/>
  <p:tag name="KSO_WM_UNIT_TEXT_FILL_FORE_SCHEMECOLOR_INDEX" val="14"/>
  <p:tag name="KSO_WM_UNIT_TEXT_FILL_TYPE" val="1"/>
  <p:tag name="KSO_WM_TEMPLATE_ASSEMBLE_XID" val="5fd0efd91fa9d42129ddc3ea"/>
  <p:tag name="KSO_WM_TEMPLATE_ASSEMBLE_GROUPID" val="5fd0efd91fa9d42129ddc3ea"/>
</p:tagLst>
</file>

<file path=ppt/tags/tag16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195_1*f*1"/>
  <p:tag name="KSO_WM_TEMPLATE_CATEGORY" val="diagram"/>
  <p:tag name="KSO_WM_TEMPLATE_INDEX" val="20215195"/>
  <p:tag name="KSO_WM_UNIT_LAYERLEVEL" val="1"/>
  <p:tag name="KSO_WM_TAG_VERSION" val="1.0"/>
  <p:tag name="KSO_WM_BEAUTIFY_FLAG" val="#wm#"/>
  <p:tag name="KSO_WM_UNIT_DEFAULT_FONT" val="14;20;2"/>
  <p:tag name="KSO_WM_UNIT_BLOCK" val="0"/>
  <p:tag name="KSO_WM_UNIT_VALUE" val="221"/>
  <p:tag name="KSO_WM_UNIT_SHOW_EDIT_AREA_INDICATION" val="1"/>
  <p:tag name="KSO_WM_CHIP_GROUPID" val="5e6b05596848fb12bee65ac8"/>
  <p:tag name="KSO_WM_CHIP_XID" val="5e6b05596848fb12bee65aca"/>
  <p:tag name="KSO_WM_UNIT_DEC_AREA_ID" val="93c6978402d847479db853f0ad14111e"/>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SM_LIMIT_TYPE" val="0"/>
  <p:tag name="KSO_WM_CHIP_FILLAREA_FILL_RULE" val="{&quot;fill_align&quot;:&quot;cm&quot;,&quot;fill_mode&quot;:&quot;full&quot;,&quot;sacle_strategy&quot;:&quot;smart&quot;}"/>
  <p:tag name="KSO_WM_ASSEMBLE_CHIP_INDEX" val="7ae7bedec34645f5a21e455b9c405fe4"/>
  <p:tag name="KSO_WM_UNIT_SUPPORT_BIG_FONT" val="1"/>
  <p:tag name="KSO_WM_UNIT_SUPPORT_UNIT_TYPE" val="[&quot;l&quot;,&quot;m&quot;,&quot;n&quot;,&quot;o&quot;,&quot;p&quot;,&quot;q&quot;,&quot;r&quot;,&quot;δ&quot;,&quot;ε&quot;,&quot;ζ&quot;,&quot;η&quot;,&quot;d&quot;,&quot;β&quot;,&quot;θ&quot;]"/>
  <p:tag name="KSO_WM_UNIT_TEXT_FILL_FORE_SCHEMECOLOR_INDEX_BRIGHTNESS" val="0.25"/>
  <p:tag name="KSO_WM_UNIT_TEXT_FILL_FORE_SCHEMECOLOR_INDEX" val="13"/>
  <p:tag name="KSO_WM_UNIT_TEXT_FILL_TYPE" val="1"/>
  <p:tag name="KSO_WM_TEMPLATE_ASSEMBLE_XID" val="5fd0efd91fa9d42129ddc3ea"/>
  <p:tag name="KSO_WM_TEMPLATE_ASSEMBLE_GROUPID" val="5fd0efd91fa9d42129ddc3ea"/>
</p:tagLst>
</file>

<file path=ppt/tags/tag167.xml><?xml version="1.0" encoding="utf-8"?>
<p:tagLst xmlns:p="http://schemas.openxmlformats.org/presentationml/2006/main">
  <p:tag name="KSO_WM_SLIDE_ID" val="diagram20215195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48*0"/>
  <p:tag name="KSO_WM_TAG_VERSION" val="1.0"/>
  <p:tag name="KSO_WM_BEAUTIFY_FLAG" val="#wm#"/>
  <p:tag name="KSO_WM_TEMPLATE_CATEGORY" val="diagram"/>
  <p:tag name="KSO_WM_TEMPLATE_INDEX" val="20215195"/>
  <p:tag name="KSO_WM_SLIDE_LAYOUT" val="a_b_f"/>
  <p:tag name="KSO_WM_SLIDE_LAYOUT_CNT" val="1_1_1"/>
  <p:tag name="KSO_WM_SLIDE_LAYOUT_INFO" val="{&quot;direction&quot;:1,&quot;id&quot;:&quot;2020-12-09T23:40:09&quot;,&quot;maxSize&quot;:{&quot;size1&quot;:48.700000000000003},&quot;minSize&quot;:{&quot;size1&quot;:48.700000000000003},&quot;normalSize&quot;:{&quot;size1&quot;:48.700000000000003},&quot;subLayout&quot;:[{&quot;id&quot;:&quot;2020-12-09T23:40:09&quot;,&quot;margin&quot;:{&quot;bottom&quot;:5.5029997825622559,&quot;left&quot;:2.9630000591278076,&quot;right&quot;:2.9630000591278076,&quot;top&quot;:5.5029997825622559},&quot;type&quot;:0},{&quot;backgroundInfo&quot;:[{&quot;bottom&quot;:0,&quot;bottomAbs&quot;:false,&quot;left&quot;:0,&quot;leftAbs&quot;:false,&quot;right&quot;:0,&quot;rightAbs&quot;:false,&quot;top&quot;:0,&quot;topAbs&quot;:false,&quot;type&quot;:&quot;leftRight&quot;}],&quot;id&quot;:&quot;2020-12-09T23:40:09&quot;,&quot;margin&quot;:{&quot;bottom&quot;:2.5399999618530273,&quot;left&quot;:2.5659999847412109,&quot;right&quot;:2.5399999618530273,&quot;top&quot;:2.5399999618530273},&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36d539babe8ec16f203f1"/>
  <p:tag name="KSO_WM_CHIP_FILLPROP" val="[[{&quot;text_align&quot;:&quot;lm&quot;,&quot;text_direction&quot;:&quot;horizontal&quot;,&quot;support_big_font&quot;:true,&quot;fill_id&quot;:&quot;f9dfab74f94a4bb584c528b40b4cf250&quot;,&quot;fill_align&quot;:&quot;cm&quot;,&quot;chip_types&quot;:[&quot;text&quot;,&quot;header&quot;]},{&quot;text_align&quot;:&quot;lm&quot;,&quot;text_direction&quot;:&quot;horizontal&quot;,&quot;support_features&quot;:[&quot;collage&quot;,&quot;carousel&quot;],&quot;support_big_font&quot;:true,&quot;fill_id&quot;:&quot;e040e35873354f818e744026b452954f&quot;,&quot;fill_align&quot;:&quot;cm&quot;,&quot;chip_types&quot;:[&quot;diagram&quot;,&quot;text&quot;,&quot;picture&quot;,&quot;table&quot;,&quot;video&quot;]}]]"/>
  <p:tag name="KSO_WM_CHIP_DECFILLPROP" val="[]"/>
  <p:tag name="KSO_WM_CHIP_GROUPID" val="5f31095f9c36e2348c3ef645"/>
  <p:tag name="KSO_WM_SLIDE_BK_DARK_LIGHT" val=""/>
  <p:tag name="KSO_WM_SLIDE_BACKGROUND_TYPE" val="leftRight"/>
  <p:tag name="KSO_WM_SLIDE_SUPPORT_FEATURE_TYPE" val="0"/>
  <p:tag name="KSO_WM_TEMPLATE_ASSEMBLE_XID" val="5fd0efd91fa9d42129ddc3ea"/>
  <p:tag name="KSO_WM_TEMPLATE_ASSEMBLE_GROUPID" val="5fd0efd91fa9d42129ddc3ea"/>
</p:tagLst>
</file>

<file path=ppt/tags/tag168.xml><?xml version="1.0" encoding="utf-8"?>
<p:tagLst xmlns:p="http://schemas.openxmlformats.org/presentationml/2006/main">
  <p:tag name="KSO_WM_UNIT_IGNORE_FIXCOLOR" val="1"/>
  <p:tag name="KSO_WM_UNIT_TYPE" val="i"/>
  <p:tag name="KSO_WM_UNIT_SUBTYPE" val="h"/>
  <p:tag name="KSO_WM_SLIDE_BACKGROUND_TYPE" val="navigation"/>
  <p:tag name="WM_BEAUTIFY_SHAPE_IDENTITY" val="{020da07f-b501-4bca-833e-298bd3ac0d98}"/>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9.xml><?xml version="1.0" encoding="utf-8"?>
<p:tagLst xmlns:p="http://schemas.openxmlformats.org/presentationml/2006/main">
  <p:tag name="KSO_WM_SLIDE_BACKGROUND_TYPE" val="navigation"/>
  <p:tag name="WM_BEAUTIFY_SHAPE_IDENTITY" val="{3c9f591e-112b-4e92-9bcc-b9454a6479bd}"/>
  <p:tag name="KSO_WM_UNIT_TYPE" val="i"/>
</p:tagLst>
</file>

<file path=ppt/tags/tag17.xml><?xml version="1.0" encoding="utf-8"?>
<p:tagLst xmlns:p="http://schemas.openxmlformats.org/presentationml/2006/main">
  <p:tag name="KSO_WM_SLIDE_BACKGROUND_TYPE" val="frame"/>
</p:tagLst>
</file>

<file path=ppt/tags/tag170.xml><?xml version="1.0" encoding="utf-8"?>
<p:tagLst xmlns:p="http://schemas.openxmlformats.org/presentationml/2006/main">
  <p:tag name="KSO_WM_SLIDE_BACKGROUND_TYPE" val="navigation"/>
  <p:tag name="WM_BEAUTIFY_SHAPE_IDENTITY" val="{cfbee0bf-c9bb-48ac-bda0-121a435ba0c3}"/>
  <p:tag name="KSO_WM_UNIT_TYPE" val="i"/>
</p:tagLst>
</file>

<file path=ppt/tags/tag171.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9006_1*a*1"/>
  <p:tag name="KSO_WM_TEMPLATE_CATEGORY" val="diagram"/>
  <p:tag name="KSO_WM_TEMPLATE_INDEX" val="2020900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3e4c49d70e44fbbae1331e0bb0a38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28badeffe347c3973c39d81ffde8f3"/>
  <p:tag name="KSO_WM_UNIT_TEXT_FILL_FORE_SCHEMECOLOR_INDEX_BRIGHTNESS" val="0"/>
  <p:tag name="KSO_WM_UNIT_TEXT_FILL_FORE_SCHEMECOLOR_INDEX" val="13"/>
  <p:tag name="KSO_WM_UNIT_TEXT_FILL_TYPE" val="1"/>
  <p:tag name="KSO_WM_TEMPLATE_ASSEMBLE_XID" val="5fd0a85d1fa9d42129dd1be5"/>
  <p:tag name="KSO_WM_TEMPLATE_ASSEMBLE_GROUPID" val="5fd0a85d1fa9d42129dd1be5"/>
</p:tagLst>
</file>

<file path=ppt/tags/tag17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06_1*f*1"/>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5055ee78e57e449cb6af7710d04de06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39ee62d78c545c8ba914f8b529588a1"/>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7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9006_1*f*2"/>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3ab1d76a65134882bd604858ee5d00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2a4b22f4b2740ada2634e7860605663"/>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7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09006_1*f*3"/>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10460d54e957489f82568761160a28e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3568a8de0c243df8fffa806e36b3764"/>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75.xml><?xml version="1.0" encoding="utf-8"?>
<p:tagLst xmlns:p="http://schemas.openxmlformats.org/presentationml/2006/main">
  <p:tag name="KSO_WM_SLIDE_LAYOUT_INFO" val="{&quot;id&quot;:&quot;2020-12-09T18:35:0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8:35:09&quot;,&quot;margin&quot;:{&quot;bottom&quot;:0.42300000786781311,&quot;left&quot;:1.2699999809265137,&quot;right&quot;:1.2699999809265137,&quot;top&quot;:0.42300000786781311},&quot;type&quot;:0},{&quot;direction&quot;:1,&quot;id&quot;:&quot;2020-12-09T18:35:09&quot;,&quot;maxSize&quot;:{&quot;size1&quot;:35},&quot;minSize&quot;:{&quot;size1&quot;:35},&quot;normalSize&quot;:{&quot;size1&quot;:35},&quot;subLayout&quot;:[{&quot;id&quot;:&quot;2020-12-09T18:35:09&quot;,&quot;margin&quot;:{&quot;bottom&quot;:2.1170001029968262,&quot;left&quot;:2.1170001029968262,&quot;right&quot;:0.42300000786781311,&quot;top&quot;:1.6929999589920044},&quot;type&quot;:0},{&quot;direction&quot;:1,&quot;id&quot;:&quot;2020-12-09T18:35:09&quot;,&quot;maxSize&quot;:{&quot;size1&quot;:46.299999999999997},&quot;minSize&quot;:{&quot;size1&quot;:46.299999999999997},&quot;normalSize&quot;:{&quot;size1&quot;:46.299999999999997},&quot;subLayout&quot;:[{&quot;id&quot;:&quot;2020-12-09T18:35:09&quot;,&quot;margin&quot;:{&quot;bottom&quot;:2.1170001029968262,&quot;left&quot;:0.42300000786781311,&quot;right&quot;:0.42300000786781311,&quot;top&quot;:1.6929999589920044},&quot;type&quot;:0},{&quot;id&quot;:&quot;2020-12-09T18:35:09&quot;,&quot;margin&quot;:{&quot;bottom&quot;:2.1170001029968262,&quot;left&quot;:0.42300000786781311,&quot;right&quot;:2.1170001029968262,&quot;top&quot;:1.6929999589920044},&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features&quot;:[&quot;collage&quot;],&quot;support_big_font&quot;:false,&quot;fill_id&quot;:&quot;eaf7e1b0e11346708d23d8505f1a6b59&quot;,&quot;fill_align&quot;:&quot;cm&quot;,&quot;chip_types&quot;:[&quot;picture&quot;]},{&quot;text_align&quot;:&quot;lm&quot;,&quot;text_direction&quot;:&quot;horizontal&quot;,&quot;support_features&quot;:[&quot;collage&quot;],&quot;support_big_font&quot;:false,&quot;fill_id&quot;:&quot;cfbb9becb8fa46cfa0b6b170dcc4aa6c&quot;,&quot;fill_align&quot;:&quot;cm&quot;,&quot;chip_types&quot;:[&quot;picture&quot;]},{&quot;text_align&quot;:&quot;lm&quot;,&quot;text_direction&quot;:&quot;horizontal&quot;,&quot;support_features&quot;:[&quot;collage&quot;],&quot;support_big_font&quot;:false,&quot;fill_id&quot;:&quot;00ef385a1ba442e5b5a5f818c9acfe18&quot;,&quot;fill_align&quot;:&quot;cm&quot;,&quot;chip_types&quot;:[&quot;text&quot;,&quot;picture&quot;]}],[{&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big_font&quot;:false,&quot;fill_id&quot;:&quot;eaf7e1b0e11346708d23d8505f1a6b59&quot;,&quot;fill_align&quot;:&quot;lm&quot;,&quot;chip_types&quot;:[&quot;text&quot;,&quot;chart&quot;,&quot;table&quot;]},{&quot;text_align&quot;:&quot;lm&quot;,&quot;text_direction&quot;:&quot;horizontal&quot;,&quot;support_big_font&quot;:false,&quot;fill_id&quot;:&quot;cfbb9becb8fa46cfa0b6b170dcc4aa6c&quot;,&quot;fill_align&quot;:&quot;lm&quot;,&quot;chip_types&quot;:[&quot;text&quot;,&quot;chart&quot;,&quot;table&quot;]},{&quot;text_align&quot;:&quot;lm&quot;,&quot;text_direction&quot;:&quot;horizontal&quot;,&quot;support_big_font&quot;:false,&quot;fill_id&quot;:&quot;00ef385a1ba442e5b5a5f818c9acfe18&quot;,&quot;fill_align&quot;:&quot;lm&quot;,&quot;chip_types&quot;:[&quot;text&quot;]}]]"/>
  <p:tag name="KSO_WM_SLIDE_ID" val="diagram2020900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44"/>
  <p:tag name="KSO_WM_SLIDE_POSITION" val="0*0"/>
  <p:tag name="KSO_WM_TAG_VERSION" val="1.0"/>
  <p:tag name="KSO_WM_BEAUTIFY_FLAG" val="#wm#"/>
  <p:tag name="KSO_WM_TEMPLATE_CATEGORY" val="diagram"/>
  <p:tag name="KSO_WM_TEMPLATE_INDEX" val="20209006"/>
  <p:tag name="KSO_WM_SLIDE_LAYOUT" val="a_f"/>
  <p:tag name="KSO_WM_SLIDE_LAYOUT_CNT" val="1_3"/>
  <p:tag name="KSO_WM_CHIP_XID" val="5efb081fc9a2f50afb5100c1"/>
  <p:tag name="KSO_WM_CHIP_DECFILLPROP" val="[]"/>
  <p:tag name="KSO_WM_CHIP_GROUPID" val="5efb081fc9a2f50afb5100c0"/>
  <p:tag name="KSO_WM_SLIDE_BK_DARK_LIGHT" val=""/>
  <p:tag name="KSO_WM_SLIDE_BACKGROUND_TYPE" val="navigation"/>
  <p:tag name="KSO_WM_SLIDE_SUPPORT_FEATURE_TYPE" val="0"/>
  <p:tag name="KSO_WM_TEMPLATE_ASSEMBLE_XID" val="5fd0a85d1fa9d42129dd1be5"/>
  <p:tag name="KSO_WM_TEMPLATE_ASSEMBLE_GROUPID" val="5fd0a85d1fa9d42129dd1be5"/>
</p:tagLst>
</file>

<file path=ppt/tags/tag176.xml><?xml version="1.0" encoding="utf-8"?>
<p:tagLst xmlns:p="http://schemas.openxmlformats.org/presentationml/2006/main">
  <p:tag name="KSO_WM_UNIT_IGNORE_FIXCOLOR" val="1"/>
  <p:tag name="KSO_WM_UNIT_TYPE" val="i"/>
  <p:tag name="KSO_WM_UNIT_SUBTYPE" val="h"/>
  <p:tag name="KSO_WM_SLIDE_BACKGROUND_TYPE" val="navigation"/>
  <p:tag name="WM_BEAUTIFY_SHAPE_IDENTITY" val="{25ee5535-401d-4cbb-bf46-121dbc48007d}"/>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7.xml><?xml version="1.0" encoding="utf-8"?>
<p:tagLst xmlns:p="http://schemas.openxmlformats.org/presentationml/2006/main">
  <p:tag name="KSO_WM_SLIDE_BACKGROUND_TYPE" val="navigation"/>
  <p:tag name="WM_BEAUTIFY_SHAPE_IDENTITY" val="{e2b35ff5-4291-4188-9309-8e2fc023c9a2}"/>
  <p:tag name="KSO_WM_UNIT_TYPE" val="i"/>
</p:tagLst>
</file>

<file path=ppt/tags/tag178.xml><?xml version="1.0" encoding="utf-8"?>
<p:tagLst xmlns:p="http://schemas.openxmlformats.org/presentationml/2006/main">
  <p:tag name="KSO_WM_SLIDE_BACKGROUND_TYPE" val="navigation"/>
  <p:tag name="WM_BEAUTIFY_SHAPE_IDENTITY" val="{0f0a68cd-d531-44aa-922f-0ef4fe9891d3}"/>
  <p:tag name="KSO_WM_UNIT_TYPE" val="i"/>
</p:tagLst>
</file>

<file path=ppt/tags/tag179.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9006_1*a*1"/>
  <p:tag name="KSO_WM_TEMPLATE_CATEGORY" val="diagram"/>
  <p:tag name="KSO_WM_TEMPLATE_INDEX" val="2020900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3e4c49d70e44fbbae1331e0bb0a38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28badeffe347c3973c39d81ffde8f3"/>
  <p:tag name="KSO_WM_UNIT_TEXT_FILL_FORE_SCHEMECOLOR_INDEX_BRIGHTNESS" val="0"/>
  <p:tag name="KSO_WM_UNIT_TEXT_FILL_FORE_SCHEMECOLOR_INDEX" val="13"/>
  <p:tag name="KSO_WM_UNIT_TEXT_FILL_TYPE" val="1"/>
  <p:tag name="KSO_WM_TEMPLATE_ASSEMBLE_XID" val="5fd0a85d1fa9d42129dd1be5"/>
  <p:tag name="KSO_WM_TEMPLATE_ASSEMBLE_GROUPID" val="5fd0a85d1fa9d42129dd1be5"/>
</p:tagLst>
</file>

<file path=ppt/tags/tag18.xml><?xml version="1.0" encoding="utf-8"?>
<p:tagLst xmlns:p="http://schemas.openxmlformats.org/presentationml/2006/main">
  <p:tag name="KSO_WM_SLIDE_BACKGROUND_TYPE" val="frame"/>
</p:tagLst>
</file>

<file path=ppt/tags/tag18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06_1*f*1"/>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5055ee78e57e449cb6af7710d04de06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39ee62d78c545c8ba914f8b529588a1"/>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8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9006_1*f*2"/>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3ab1d76a65134882bd604858ee5d00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2a4b22f4b2740ada2634e7860605663"/>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8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09006_1*f*3"/>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10460d54e957489f82568761160a28e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3568a8de0c243df8fffa806e36b3764"/>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83.xml><?xml version="1.0" encoding="utf-8"?>
<p:tagLst xmlns:p="http://schemas.openxmlformats.org/presentationml/2006/main">
  <p:tag name="KSO_WM_SLIDE_LAYOUT_INFO" val="{&quot;id&quot;:&quot;2020-12-09T18:35:0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8:35:09&quot;,&quot;margin&quot;:{&quot;bottom&quot;:0.42300000786781311,&quot;left&quot;:1.2699999809265137,&quot;right&quot;:1.2699999809265137,&quot;top&quot;:0.42300000786781311},&quot;type&quot;:0},{&quot;direction&quot;:1,&quot;id&quot;:&quot;2020-12-09T18:35:09&quot;,&quot;maxSize&quot;:{&quot;size1&quot;:35},&quot;minSize&quot;:{&quot;size1&quot;:35},&quot;normalSize&quot;:{&quot;size1&quot;:35},&quot;subLayout&quot;:[{&quot;id&quot;:&quot;2020-12-09T18:35:09&quot;,&quot;margin&quot;:{&quot;bottom&quot;:2.1170001029968262,&quot;left&quot;:2.1170001029968262,&quot;right&quot;:0.42300000786781311,&quot;top&quot;:1.6929999589920044},&quot;type&quot;:0},{&quot;direction&quot;:1,&quot;id&quot;:&quot;2020-12-09T18:35:09&quot;,&quot;maxSize&quot;:{&quot;size1&quot;:46.299999999999997},&quot;minSize&quot;:{&quot;size1&quot;:46.299999999999997},&quot;normalSize&quot;:{&quot;size1&quot;:46.299999999999997},&quot;subLayout&quot;:[{&quot;id&quot;:&quot;2020-12-09T18:35:09&quot;,&quot;margin&quot;:{&quot;bottom&quot;:2.1170001029968262,&quot;left&quot;:0.42300000786781311,&quot;right&quot;:0.42300000786781311,&quot;top&quot;:1.6929999589920044},&quot;type&quot;:0},{&quot;id&quot;:&quot;2020-12-09T18:35:09&quot;,&quot;margin&quot;:{&quot;bottom&quot;:2.1170001029968262,&quot;left&quot;:0.42300000786781311,&quot;right&quot;:2.1170001029968262,&quot;top&quot;:1.6929999589920044},&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features&quot;:[&quot;collage&quot;],&quot;support_big_font&quot;:false,&quot;fill_id&quot;:&quot;eaf7e1b0e11346708d23d8505f1a6b59&quot;,&quot;fill_align&quot;:&quot;cm&quot;,&quot;chip_types&quot;:[&quot;picture&quot;]},{&quot;text_align&quot;:&quot;lm&quot;,&quot;text_direction&quot;:&quot;horizontal&quot;,&quot;support_features&quot;:[&quot;collage&quot;],&quot;support_big_font&quot;:false,&quot;fill_id&quot;:&quot;cfbb9becb8fa46cfa0b6b170dcc4aa6c&quot;,&quot;fill_align&quot;:&quot;cm&quot;,&quot;chip_types&quot;:[&quot;picture&quot;]},{&quot;text_align&quot;:&quot;lm&quot;,&quot;text_direction&quot;:&quot;horizontal&quot;,&quot;support_features&quot;:[&quot;collage&quot;],&quot;support_big_font&quot;:false,&quot;fill_id&quot;:&quot;00ef385a1ba442e5b5a5f818c9acfe18&quot;,&quot;fill_align&quot;:&quot;cm&quot;,&quot;chip_types&quot;:[&quot;text&quot;,&quot;picture&quot;]}],[{&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big_font&quot;:false,&quot;fill_id&quot;:&quot;eaf7e1b0e11346708d23d8505f1a6b59&quot;,&quot;fill_align&quot;:&quot;lm&quot;,&quot;chip_types&quot;:[&quot;text&quot;,&quot;chart&quot;,&quot;table&quot;]},{&quot;text_align&quot;:&quot;lm&quot;,&quot;text_direction&quot;:&quot;horizontal&quot;,&quot;support_big_font&quot;:false,&quot;fill_id&quot;:&quot;cfbb9becb8fa46cfa0b6b170dcc4aa6c&quot;,&quot;fill_align&quot;:&quot;lm&quot;,&quot;chip_types&quot;:[&quot;text&quot;,&quot;chart&quot;,&quot;table&quot;]},{&quot;text_align&quot;:&quot;lm&quot;,&quot;text_direction&quot;:&quot;horizontal&quot;,&quot;support_big_font&quot;:false,&quot;fill_id&quot;:&quot;00ef385a1ba442e5b5a5f818c9acfe18&quot;,&quot;fill_align&quot;:&quot;lm&quot;,&quot;chip_types&quot;:[&quot;text&quot;]}]]"/>
  <p:tag name="KSO_WM_SLIDE_ID" val="diagram2020900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44"/>
  <p:tag name="KSO_WM_SLIDE_POSITION" val="0*0"/>
  <p:tag name="KSO_WM_TAG_VERSION" val="1.0"/>
  <p:tag name="KSO_WM_BEAUTIFY_FLAG" val="#wm#"/>
  <p:tag name="KSO_WM_TEMPLATE_CATEGORY" val="diagram"/>
  <p:tag name="KSO_WM_TEMPLATE_INDEX" val="20209006"/>
  <p:tag name="KSO_WM_SLIDE_LAYOUT" val="a_f"/>
  <p:tag name="KSO_WM_SLIDE_LAYOUT_CNT" val="1_3"/>
  <p:tag name="KSO_WM_CHIP_XID" val="5efb081fc9a2f50afb5100c1"/>
  <p:tag name="KSO_WM_CHIP_DECFILLPROP" val="[]"/>
  <p:tag name="KSO_WM_CHIP_GROUPID" val="5efb081fc9a2f50afb5100c0"/>
  <p:tag name="KSO_WM_SLIDE_BK_DARK_LIGHT" val=""/>
  <p:tag name="KSO_WM_SLIDE_BACKGROUND_TYPE" val="navigation"/>
  <p:tag name="KSO_WM_SLIDE_SUPPORT_FEATURE_TYPE" val="0"/>
  <p:tag name="KSO_WM_TEMPLATE_ASSEMBLE_XID" val="5fd0a85d1fa9d42129dd1be5"/>
  <p:tag name="KSO_WM_TEMPLATE_ASSEMBLE_GROUPID" val="5fd0a85d1fa9d42129dd1be5"/>
</p:tagLst>
</file>

<file path=ppt/tags/tag184.xml><?xml version="1.0" encoding="utf-8"?>
<p:tagLst xmlns:p="http://schemas.openxmlformats.org/presentationml/2006/main">
  <p:tag name="KSO_WM_UNIT_IGNORE_FIXCOLOR" val="1"/>
  <p:tag name="KSO_WM_UNIT_TYPE" val="i"/>
  <p:tag name="KSO_WM_UNIT_SUBTYPE" val="h"/>
  <p:tag name="KSO_WM_SLIDE_BACKGROUND_TYPE" val="navigation"/>
  <p:tag name="WM_BEAUTIFY_SHAPE_IDENTITY" val="{a097aac6-83ec-414b-b459-c48f62c0f80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85.xml><?xml version="1.0" encoding="utf-8"?>
<p:tagLst xmlns:p="http://schemas.openxmlformats.org/presentationml/2006/main">
  <p:tag name="KSO_WM_SLIDE_BACKGROUND_TYPE" val="navigation"/>
  <p:tag name="WM_BEAUTIFY_SHAPE_IDENTITY" val="{a922bf09-4a69-4e79-9b39-fadc8ca4afce}"/>
  <p:tag name="KSO_WM_UNIT_TYPE" val="i"/>
</p:tagLst>
</file>

<file path=ppt/tags/tag186.xml><?xml version="1.0" encoding="utf-8"?>
<p:tagLst xmlns:p="http://schemas.openxmlformats.org/presentationml/2006/main">
  <p:tag name="KSO_WM_SLIDE_BACKGROUND_TYPE" val="navigation"/>
  <p:tag name="WM_BEAUTIFY_SHAPE_IDENTITY" val="{024f267a-862f-4d38-a769-5b954df121a7}"/>
  <p:tag name="KSO_WM_UNIT_TYPE" val="i"/>
</p:tagLst>
</file>

<file path=ppt/tags/tag187.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9006_1*a*1"/>
  <p:tag name="KSO_WM_TEMPLATE_CATEGORY" val="diagram"/>
  <p:tag name="KSO_WM_TEMPLATE_INDEX" val="2020900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3e4c49d70e44fbbae1331e0bb0a386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928badeffe347c3973c39d81ffde8f3"/>
  <p:tag name="KSO_WM_UNIT_TEXT_FILL_FORE_SCHEMECOLOR_INDEX_BRIGHTNESS" val="0"/>
  <p:tag name="KSO_WM_UNIT_TEXT_FILL_FORE_SCHEMECOLOR_INDEX" val="13"/>
  <p:tag name="KSO_WM_UNIT_TEXT_FILL_TYPE" val="1"/>
  <p:tag name="KSO_WM_TEMPLATE_ASSEMBLE_XID" val="5fd0a85d1fa9d42129dd1be5"/>
  <p:tag name="KSO_WM_TEMPLATE_ASSEMBLE_GROUPID" val="5fd0a85d1fa9d42129dd1be5"/>
</p:tagLst>
</file>

<file path=ppt/tags/tag18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9006_1*f*1"/>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5055ee78e57e449cb6af7710d04de06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39ee62d78c545c8ba914f8b529588a1"/>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8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9006_1*f*2"/>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3ab1d76a65134882bd604858ee5d00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52a4b22f4b2740ada2634e7860605663"/>
  <p:tag name="KSO_WM_UNIT_SUPPORT_UNIT_TYPE" val="[&quot;α&quot;,&quot;β&quot;]"/>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9.xml><?xml version="1.0" encoding="utf-8"?>
<p:tagLst xmlns:p="http://schemas.openxmlformats.org/presentationml/2006/main">
  <p:tag name="KSO_WM_SLIDE_BACKGROUND_TYPE" val="frame"/>
</p:tagLst>
</file>

<file path=ppt/tags/tag19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09006_1*f*3"/>
  <p:tag name="KSO_WM_TEMPLATE_CATEGORY" val="diagram"/>
  <p:tag name="KSO_WM_TEMPLATE_INDEX" val="20209006"/>
  <p:tag name="KSO_WM_UNIT_LAYERLEVEL" val="1"/>
  <p:tag name="KSO_WM_TAG_VERSION" val="1.0"/>
  <p:tag name="KSO_WM_BEAUTIFY_FLAG" val="#wm#"/>
  <p:tag name="KSO_WM_UNIT_DEFAULT_FONT" val="14;20;2"/>
  <p:tag name="KSO_WM_UNIT_BLOCK" val="0"/>
  <p:tag name="KSO_WM_UNIT_VALUE" val="130"/>
  <p:tag name="KSO_WM_UNIT_SHOW_EDIT_AREA_INDICATION" val="1"/>
  <p:tag name="KSO_WM_CHIP_GROUPID" val="5e6b05596848fb12bee65ac8"/>
  <p:tag name="KSO_WM_CHIP_XID" val="5e6b05596848fb12bee65aca"/>
  <p:tag name="KSO_WM_UNIT_DEC_AREA_ID" val="10460d54e957489f82568761160a28e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3568a8de0c243df8fffa806e36b3764"/>
  <p:tag name="KSO_WM_UNIT_TEXT_FILL_FORE_SCHEMECOLOR_INDEX_BRIGHTNESS" val="0.25"/>
  <p:tag name="KSO_WM_UNIT_TEXT_FILL_FORE_SCHEMECOLOR_INDEX" val="13"/>
  <p:tag name="KSO_WM_UNIT_TEXT_FILL_TYPE" val="1"/>
  <p:tag name="KSO_WM_TEMPLATE_ASSEMBLE_XID" val="5fd0a85d1fa9d42129dd1be5"/>
  <p:tag name="KSO_WM_TEMPLATE_ASSEMBLE_GROUPID" val="5fd0a85d1fa9d42129dd1be5"/>
</p:tagLst>
</file>

<file path=ppt/tags/tag191.xml><?xml version="1.0" encoding="utf-8"?>
<p:tagLst xmlns:p="http://schemas.openxmlformats.org/presentationml/2006/main">
  <p:tag name="KSO_WM_SLIDE_LAYOUT_INFO" val="{&quot;id&quot;:&quot;2020-12-09T18:35:0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09T18:35:09&quot;,&quot;margin&quot;:{&quot;bottom&quot;:0.42300000786781311,&quot;left&quot;:1.2699999809265137,&quot;right&quot;:1.2699999809265137,&quot;top&quot;:0.42300000786781311},&quot;type&quot;:0},{&quot;direction&quot;:1,&quot;id&quot;:&quot;2020-12-09T18:35:09&quot;,&quot;maxSize&quot;:{&quot;size1&quot;:34.99961024619779},&quot;minSize&quot;:{&quot;size1&quot;:34.99961024619779},&quot;normalSize&quot;:{&quot;size1&quot;:34.99961024619779},&quot;subLayout&quot;:[{&quot;id&quot;:&quot;2020-12-09T18:35:09&quot;,&quot;margin&quot;:{&quot;bottom&quot;:2.1170001029968262,&quot;left&quot;:2.1170001029968262,&quot;right&quot;:0.42300000786781311,&quot;top&quot;:1.6929999589920044},&quot;type&quot;:0},{&quot;direction&quot;:1,&quot;id&quot;:&quot;2020-12-09T18:35:09&quot;,&quot;maxSize&quot;:{&quot;size1&quot;:46.299400382438812},&quot;minSize&quot;:{&quot;size1&quot;:46.299400382438812},&quot;normalSize&quot;:{&quot;size1&quot;:46.299400382438812},&quot;subLayout&quot;:[{&quot;id&quot;:&quot;2020-12-09T18:35:09&quot;,&quot;margin&quot;:{&quot;bottom&quot;:2.1170001029968262,&quot;left&quot;:0.42300000786781311,&quot;right&quot;:0.42300000786781311,&quot;top&quot;:1.6929999589920044},&quot;type&quot;:0},{&quot;id&quot;:&quot;2020-12-09T18:35:09&quot;,&quot;margin&quot;:{&quot;bottom&quot;:2.1170001029968262,&quot;left&quot;:0.42300000786781311,&quot;right&quot;:2.1170001029968262,&quot;top&quot;:1.6929999589920044},&quot;type&quot;:0}],&quot;type&quot;:0}],&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features&quot;:[&quot;collage&quot;],&quot;support_big_font&quot;:false,&quot;fill_id&quot;:&quot;eaf7e1b0e11346708d23d8505f1a6b59&quot;,&quot;fill_align&quot;:&quot;cm&quot;,&quot;chip_types&quot;:[&quot;picture&quot;]},{&quot;text_align&quot;:&quot;lm&quot;,&quot;text_direction&quot;:&quot;horizontal&quot;,&quot;support_features&quot;:[&quot;collage&quot;],&quot;support_big_font&quot;:false,&quot;fill_id&quot;:&quot;cfbb9becb8fa46cfa0b6b170dcc4aa6c&quot;,&quot;fill_align&quot;:&quot;cm&quot;,&quot;chip_types&quot;:[&quot;picture&quot;]},{&quot;text_align&quot;:&quot;lm&quot;,&quot;text_direction&quot;:&quot;horizontal&quot;,&quot;support_features&quot;:[&quot;collage&quot;],&quot;support_big_font&quot;:false,&quot;fill_id&quot;:&quot;00ef385a1ba442e5b5a5f818c9acfe18&quot;,&quot;fill_align&quot;:&quot;cm&quot;,&quot;chip_types&quot;:[&quot;text&quot;,&quot;picture&quot;]}],[{&quot;text_align&quot;:&quot;lm&quot;,&quot;text_direction&quot;:&quot;horizontal&quot;,&quot;support_big_font&quot;:false,&quot;fill_id&quot;:&quot;8a3111ab759a4e2383416bc1791db235&quot;,&quot;fill_align&quot;:&quot;lm&quot;,&quot;chip_types&quot;:[&quot;header&quot;]},{&quot;text_align&quot;:&quot;lm&quot;,&quot;text_direction&quot;:&quot;horizontal&quot;,&quot;support_big_font&quot;:false,&quot;fill_id&quot;:&quot;eaf7e1b0e11346708d23d8505f1a6b59&quot;,&quot;fill_align&quot;:&quot;lm&quot;,&quot;chip_types&quot;:[&quot;text&quot;,&quot;chart&quot;,&quot;table&quot;]},{&quot;text_align&quot;:&quot;lm&quot;,&quot;text_direction&quot;:&quot;horizontal&quot;,&quot;support_big_font&quot;:false,&quot;fill_id&quot;:&quot;cfbb9becb8fa46cfa0b6b170dcc4aa6c&quot;,&quot;fill_align&quot;:&quot;lm&quot;,&quot;chip_types&quot;:[&quot;text&quot;,&quot;chart&quot;,&quot;table&quot;]},{&quot;text_align&quot;:&quot;lm&quot;,&quot;text_direction&quot;:&quot;horizontal&quot;,&quot;support_big_font&quot;:false,&quot;fill_id&quot;:&quot;00ef385a1ba442e5b5a5f818c9acfe18&quot;,&quot;fill_align&quot;:&quot;lm&quot;,&quot;chip_types&quot;:[&quot;text&quot;]}]]"/>
  <p:tag name="KSO_WM_SLIDE_ID" val="diagram2020900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44"/>
  <p:tag name="KSO_WM_SLIDE_POSITION" val="0*0"/>
  <p:tag name="KSO_WM_TAG_VERSION" val="1.0"/>
  <p:tag name="KSO_WM_BEAUTIFY_FLAG" val="#wm#"/>
  <p:tag name="KSO_WM_TEMPLATE_CATEGORY" val="diagram"/>
  <p:tag name="KSO_WM_TEMPLATE_INDEX" val="20209006"/>
  <p:tag name="KSO_WM_SLIDE_LAYOUT" val="a_f"/>
  <p:tag name="KSO_WM_SLIDE_LAYOUT_CNT" val="1_3"/>
  <p:tag name="KSO_WM_CHIP_XID" val="5efb081fc9a2f50afb5100c1"/>
  <p:tag name="KSO_WM_CHIP_DECFILLPROP" val="[]"/>
  <p:tag name="KSO_WM_CHIP_GROUPID" val="5efb081fc9a2f50afb5100c0"/>
  <p:tag name="KSO_WM_SLIDE_BK_DARK_LIGHT" val=""/>
  <p:tag name="KSO_WM_SLIDE_BACKGROUND_TYPE" val="navigation"/>
  <p:tag name="KSO_WM_SLIDE_SUPPORT_FEATURE_TYPE" val="0"/>
  <p:tag name="KSO_WM_TEMPLATE_ASSEMBLE_XID" val="5fd0a85d1fa9d42129dd1be5"/>
  <p:tag name="KSO_WM_TEMPLATE_ASSEMBLE_GROUPID" val="5fd0a85d1fa9d42129dd1be5"/>
</p:tagLst>
</file>

<file path=ppt/tags/tag192.xml><?xml version="1.0" encoding="utf-8"?>
<p:tagLst xmlns:p="http://schemas.openxmlformats.org/presentationml/2006/main">
  <p:tag name="KSO_WM_SLIDE_BACKGROUND_TYPE" val="general"/>
  <p:tag name="WM_BEAUTIFY_SHAPE_IDENTITY" val="{ddece5eb-5cc5-4c48-b4e9-29d93d0f5198}"/>
  <p:tag name="KSO_WM_UNIT_TYPE" val="i"/>
</p:tagLst>
</file>

<file path=ppt/tags/tag193.xml><?xml version="1.0" encoding="utf-8"?>
<p:tagLst xmlns:p="http://schemas.openxmlformats.org/presentationml/2006/main">
  <p:tag name="KSO_WM_SLIDE_BACKGROUND_TYPE" val="general"/>
  <p:tag name="WM_BEAUTIFY_SHAPE_IDENTITY" val="{c8ebf07c-b2bb-441b-9f90-5e9bbe55fc8d}"/>
  <p:tag name="KSO_WM_UNIT_TYPE" val="i"/>
</p:tagLst>
</file>

<file path=ppt/tags/tag19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0887_1*a*1"/>
  <p:tag name="KSO_WM_TEMPLATE_CATEGORY" val="custom"/>
  <p:tag name="KSO_WM_TEMPLATE_INDEX" val="20210887"/>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新媒体运营月度计划"/>
  <p:tag name="KSO_WM_UNIT_BLOCK" val="0"/>
  <p:tag name="KSO_WM_UNIT_DEC_AREA_ID" val="ae3661458a794618870c574663dd894a"/>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5adb6606fa7e46cf8112a1b73866731b"/>
  <p:tag name="KSO_WM_UNIT_TEXT_FILL_FORE_SCHEMECOLOR_INDEX_BRIGHTNESS" val="0.15"/>
  <p:tag name="KSO_WM_UNIT_TEXT_FILL_FORE_SCHEMECOLOR_INDEX" val="13"/>
  <p:tag name="KSO_WM_UNIT_TEXT_FILL_TYPE" val="1"/>
  <p:tag name="KSO_WM_TEMPLATE_ASSEMBLE_XID" val="5f6b2fabc62b13c0b942b0dd"/>
  <p:tag name="KSO_WM_TEMPLATE_ASSEMBLE_GROUPID" val="5f6b2fabc62b13c0b942b0dd"/>
</p:tagLst>
</file>

<file path=ppt/tags/tag20.xml><?xml version="1.0" encoding="utf-8"?>
<p:tagLst xmlns:p="http://schemas.openxmlformats.org/presentationml/2006/main">
  <p:tag name="KSO_WM_SLIDE_BACKGROUND_TYPE" val="frame"/>
</p:tagLst>
</file>

<file path=ppt/tags/tag200.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SLIDE_BACKGROUND_TYPE" val="frame"/>
</p:tagLst>
</file>

<file path=ppt/tags/tag210.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SLIDE_BK_DARK_LIGHT" val=""/>
  <p:tag name="KSO_WM_SLIDE_BACKGROUND_TYPE" val="general"/>
</p:tagLst>
</file>

<file path=ppt/tags/tag219.xml><?xml version="1.0" encoding="utf-8"?>
<p:tagLst xmlns:p="http://schemas.openxmlformats.org/presentationml/2006/main">
  <p:tag name="KSO_WM_UNIT_PLACING_PICTURE_USER_VIEWPORT" val="{&quot;height&quot;:3854.9984251968503,&quot;width&quot;:3900}"/>
</p:tagLst>
</file>

<file path=ppt/tags/tag22.xml><?xml version="1.0" encoding="utf-8"?>
<p:tagLst xmlns:p="http://schemas.openxmlformats.org/presentationml/2006/main">
  <p:tag name="KSO_WM_UNIT_IGNORE_FIXCOLOR" val="1"/>
  <p:tag name="KSO_WM_UNIT_TYPE" val="i"/>
  <p:tag name="KSO_WM_UNIT_SUBTYPE" val="h"/>
  <p:tag name="KSO_WM_SLIDE_BACKGROUND_TYPE" val="leftRight"/>
</p:tagLst>
</file>

<file path=ppt/tags/tag220.xml><?xml version="1.0" encoding="utf-8"?>
<p:tagLst xmlns:p="http://schemas.openxmlformats.org/presentationml/2006/main">
  <p:tag name="KSO_WM_UNIT_PLACING_PICTURE_USER_VIEWPORT" val="{&quot;height&quot;:3855,&quot;width&quot;:3990}"/>
</p:tagLst>
</file>

<file path=ppt/tags/tag221.xml><?xml version="1.0" encoding="utf-8"?>
<p:tagLst xmlns:p="http://schemas.openxmlformats.org/presentationml/2006/main">
  <p:tag name="KSO_WM_UNIT_PLACING_PICTURE_USER_VIEWPORT" val="{&quot;height&quot;:3854.9984251968503,&quot;width&quot;:3437.9937007874014}"/>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253_7*i*1"/>
  <p:tag name="KSO_WM_TEMPLATE_CATEGORY" val="custom"/>
  <p:tag name="KSO_WM_TEMPLATE_INDEX" val="20204253"/>
  <p:tag name="KSO_WM_UNIT_LAYERLEVEL" val="1"/>
  <p:tag name="KSO_WM_TAG_VERSION" val="1.0"/>
  <p:tag name="KSO_WM_BEAUTIFY_FLAG" val="#wm#"/>
  <p:tag name="KSO_WM_UNIT_BLOCK" val="0"/>
  <p:tag name="KSO_WM_UNIT_SM_LIMIT_TYPE" val="0"/>
  <p:tag name="KSO_WM_UNIT_DEC_AREA_ID" val="a34eb359cfd74aeab0b575906d9261a7"/>
  <p:tag name="KSO_WM_UNIT_DECORATE_INFO" val="{&quot;DecorateInfoH&quot;:{&quot;IsAbs&quot;:true},&quot;DecorateInfoW&quot;:{&quot;IsAbs&quot;:true},&quot;DecorateInfoX&quot;:{&quot;IsAbs&quot;:true,&quot;Pos&quot;:2},&quot;DecorateInfoY&quot;:{&quot;IsAbs&quot;:true,&quot;Pos&quot;:0},&quot;ReferentInfo&quot;:{&quot;Id&quot;:&quot;641245be844444e9965cd6d138440788&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253_7*i*2"/>
  <p:tag name="KSO_WM_TEMPLATE_CATEGORY" val="custom"/>
  <p:tag name="KSO_WM_TEMPLATE_INDEX" val="20204253"/>
  <p:tag name="KSO_WM_UNIT_LAYERLEVEL" val="1"/>
  <p:tag name="KSO_WM_TAG_VERSION" val="1.0"/>
  <p:tag name="KSO_WM_BEAUTIFY_FLAG" val="#wm#"/>
  <p:tag name="KSO_WM_UNIT_BLOCK" val="0"/>
  <p:tag name="KSO_WM_UNIT_SM_LIMIT_TYPE" val="0"/>
  <p:tag name="KSO_WM_UNIT_DEC_AREA_ID" val="c8d46ab7a1f54eb295151eb4c6d2a4fe"/>
  <p:tag name="KSO_WM_UNIT_DECORATE_INFO" val="{&quot;DecorateInfoH&quot;:{&quot;IsAbs&quot;:true},&quot;DecorateInfoW&quot;:{&quot;IsAbs&quot;:true},&quot;DecorateInfoX&quot;:{&quot;IsAbs&quot;:true,&quot;Pos&quot;:0},&quot;DecorateInfoY&quot;:{&quot;IsAbs&quot;:true,&quot;Pos&quot;:2},&quot;ReferentInfo&quot;:{&quot;Id&quot;:&quot;641245be844444e9965cd6d138440788&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253_7*a*1"/>
  <p:tag name="KSO_WM_TEMPLATE_CATEGORY" val="custom"/>
  <p:tag name="KSO_WM_TEMPLATE_INDEX" val="20204253"/>
  <p:tag name="KSO_WM_UNIT_LAYERLEVEL" val="1"/>
  <p:tag name="KSO_WM_TAG_VERSION" val="1.0"/>
  <p:tag name="KSO_WM_BEAUTIFY_FLAG" val="#wm#"/>
  <p:tag name="KSO_WM_UNIT_ISCONTENTSTITLE" val="0"/>
  <p:tag name="KSO_WM_UNIT_NOCLEAR" val="0"/>
  <p:tag name="KSO_WM_UNIT_VALUE" val="68"/>
  <p:tag name="KSO_WM_UNIT_TYPE" val="a"/>
  <p:tag name="KSO_WM_UNIT_INDEX" val="1"/>
  <p:tag name="KSO_WM_UNIT_ISNUMDGMTITLE" val="0"/>
  <p:tag name="KSO_WM_UNIT_PRESET_TEXT" val="单击此处可以编辑与添加低于大约三十字的章节标题"/>
  <p:tag name="KSO_WM_UNIT_BLOCK" val="0"/>
  <p:tag name="KSO_WM_UNIT_DEC_AREA_ID" val="641245be844444e9965cd6d138440788"/>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TEXT_FILL_FORE_SCHEMECOLOR_INDEX_BRIGHTNESS" val="0.15"/>
  <p:tag name="KSO_WM_UNIT_TEXT_FILL_FORE_SCHEMECOLOR_INDEX" val="13"/>
  <p:tag name="KSO_WM_UNIT_TEXT_FILL_TYPE" val="1"/>
</p:tagLst>
</file>

<file path=ppt/tags/tag225.xml><?xml version="1.0" encoding="utf-8"?>
<p:tagLst xmlns:p="http://schemas.openxmlformats.org/presentationml/2006/main">
  <p:tag name="KSO_WM_BEAUTIFY_FLAG" val="#wm#"/>
  <p:tag name="KSO_WM_TEMPLATE_CATEGORY" val="custom"/>
  <p:tag name="KSO_WM_TEMPLATE_INDEX" val="20204253"/>
  <p:tag name="KSO_WM_CHIP_INFOS" val="{&quot;layout_type&quot;:&quot;forright&quot;,&quot;slide_type&quot;:[&quot;sectionTitle&quot;],&quot;aspect_ratio&quot;:&quot;16:9&quot;}"/>
  <p:tag name="KSO_WM_CHIP_XID" val="5ebe041a0ac41c4a0a525597"/>
  <p:tag name="KSO_WM_CHIP_FILLPROP" val="[[{&quot;fill_id&quot;:&quot;e5c5a448672c48f5bfe4ebb8f3855fd3&quot;,&quot;fill_align&quot;:&quot;cm&quot;,&quot;text_align&quot;:&quot;lm&quot;,&quot;text_direction&quot;:&quot;horizontal&quot;,&quot;chip_types&quot;:[&quot;text&quot;,&quot;header&quot;]}]]"/>
  <p:tag name="KSO_WM_SLIDE_ID" val="custom20204253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650*400"/>
  <p:tag name="KSO_WM_SLIDE_POSITION" val="230*69"/>
  <p:tag name="KSO_WM_TAG_VERSION" val="1.0"/>
  <p:tag name="KSO_WM_SLIDE_LAYOUT" val="a"/>
  <p:tag name="KSO_WM_SLIDE_LAYOUT_CNT" val="1"/>
  <p:tag name="KSO_WM_CHIP_GROUPID" val="5ebf6661ddc3daf3fef3f760"/>
  <p:tag name="KSO_WM_SLIDE_LAYOUT_INFO" val="{&quot;id&quot;:&quot;2020-09-23T19:21:35&quot;,&quot;margin&quot;:{&quot;bottom&quot;:5.6680107116699219,&quot;left&quot;:8.4029836654663086,&quot;right&quot;:3.1196596622467041,&quot;top&quot;:5.8064670562744141},&quot;type&quot;:0}"/>
  <p:tag name="KSO_WM_SLIDE_BK_DARK_LIGHT" val="2"/>
  <p:tag name="KSO_WM_SLIDE_BACKGROUND_TYPE" val="general"/>
  <p:tag name="KSO_WM_SLIDE_SUPPORT_FEATURE_TYPE" val="0"/>
  <p:tag name="KSO_WM_TEMPLATE_ASSEMBLE_XID" val="5f6b2fabc62b13c0b942b0cd"/>
  <p:tag name="KSO_WM_TEMPLATE_ASSEMBLE_GROUPID" val="5f6b2fabc62b13c0b942b0cd"/>
</p:tagLst>
</file>

<file path=ppt/tags/tag226.xml><?xml version="1.0" encoding="utf-8"?>
<p:tagLst xmlns:p="http://schemas.openxmlformats.org/presentationml/2006/main">
  <p:tag name="KSO_WM_SLIDE_BACKGROUND_TYPE" val="general"/>
  <p:tag name="WM_BEAUTIFY_SHAPE_IDENTITY" val="{b731a46d-ee8b-49a5-9f05-fd0c03dc4350}"/>
  <p:tag name="KSO_WM_UNIT_TYPE" val="i"/>
</p:tagLst>
</file>

<file path=ppt/tags/tag227.xml><?xml version="1.0" encoding="utf-8"?>
<p:tagLst xmlns:p="http://schemas.openxmlformats.org/presentationml/2006/main">
  <p:tag name="KSO_WM_SLIDE_BACKGROUND_TYPE" val="general"/>
  <p:tag name="WM_BEAUTIFY_SHAPE_IDENTITY" val="{ce0ddf32-e97e-4209-9d0f-45ea7c4e1a67}"/>
  <p:tag name="KSO_WM_UNIT_TYPE" val="i"/>
</p:tagLst>
</file>

<file path=ppt/tags/tag2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SLIDE_BACKGROUND_TYPE" val="leftRight"/>
</p:tagLst>
</file>

<file path=ppt/tags/tag2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35.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36.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SLIDE_BK_DARK_LIGHT" val=""/>
  <p:tag name="KSO_WM_SLIDE_BACKGROUND_TYPE" val="general"/>
</p:tagLst>
</file>

<file path=ppt/tags/tag239.xml><?xml version="1.0" encoding="utf-8"?>
<p:tagLst xmlns:p="http://schemas.openxmlformats.org/presentationml/2006/main">
  <p:tag name="KSO_WM_SLIDE_BACKGROUND_TYPE" val="general"/>
  <p:tag name="WM_BEAUTIFY_SHAPE_IDENTITY" val="{80933241-4f99-4130-9bcd-4643ebb8615a}"/>
  <p:tag name="KSO_WM_UNIT_TYPE" val="i"/>
</p:tagLst>
</file>

<file path=ppt/tags/tag24.xml><?xml version="1.0" encoding="utf-8"?>
<p:tagLst xmlns:p="http://schemas.openxmlformats.org/presentationml/2006/main">
  <p:tag name="KSO_WM_SLIDE_BACKGROUND_TYPE" val="leftRight"/>
</p:tagLst>
</file>

<file path=ppt/tags/tag240.xml><?xml version="1.0" encoding="utf-8"?>
<p:tagLst xmlns:p="http://schemas.openxmlformats.org/presentationml/2006/main">
  <p:tag name="KSO_WM_SLIDE_BACKGROUND_TYPE" val="general"/>
  <p:tag name="WM_BEAUTIFY_SHAPE_IDENTITY" val="{8038ec8f-ebb8-42b3-a918-2486f01c6d5d}"/>
  <p:tag name="KSO_WM_UNIT_TYPE" val="i"/>
</p:tagLst>
</file>

<file path=ppt/tags/tag241.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diagram20215529_1*a*1"/>
  <p:tag name="KSO_WM_TEMPLATE_CATEGORY" val="diagram"/>
  <p:tag name="KSO_WM_TEMPLATE_INDEX" val="20215529"/>
  <p:tag name="KSO_WM_UNIT_LAYERLEVEL" val="1"/>
  <p:tag name="KSO_WM_TAG_VERSION" val="1.0"/>
  <p:tag name="KSO_WM_BEAUTIFY_FLAG" val="#wm#"/>
  <p:tag name="KSO_WM_UNIT_SHOW_EDIT_AREA_INDICATION" val="1"/>
  <p:tag name="KSO_WM_UNIT_DEFAULT_FONT" val="24;44;4"/>
  <p:tag name="KSO_WM_UNIT_BLOCK" val="0"/>
  <p:tag name="KSO_WM_UNIT_DEC_AREA_ID" val="e2ec1704e72e403eaceb79886e98ee72"/>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96335f8aeeb04acdb1d420ac3b3d96b4"/>
  <p:tag name="KSO_WM_UNIT_TEXT_FILL_FORE_SCHEMECOLOR_INDEX_BRIGHTNESS" val="0"/>
  <p:tag name="KSO_WM_UNIT_TEXT_FILL_FORE_SCHEMECOLOR_INDEX" val="13"/>
  <p:tag name="KSO_WM_UNIT_TEXT_FILL_TYPE" val="1"/>
  <p:tag name="KSO_WM_TEMPLATE_ASSEMBLE_XID" val="5fd0afe01fa9d42129dd314c"/>
  <p:tag name="KSO_WM_TEMPLATE_ASSEMBLE_GROUPID" val="5fd0afe01fa9d42129dd314c"/>
</p:tagLst>
</file>

<file path=ppt/tags/tag242.xml><?xml version="1.0" encoding="utf-8"?>
<p:tagLst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9"/>
  <p:tag name="KSO_WM_UNIT_HIGHLIGHT" val="0"/>
  <p:tag name="KSO_WM_UNIT_COMPATIBLE" val="0"/>
  <p:tag name="KSO_WM_UNIT_DIAGRAM_ISNUMVISUAL" val="0"/>
  <p:tag name="KSO_WM_UNIT_DIAGRAM_ISREFERUNIT" val="0"/>
  <p:tag name="KSO_WM_UNIT_TYPE" val="b"/>
  <p:tag name="KSO_WM_UNIT_INDEX" val="1"/>
  <p:tag name="KSO_WM_UNIT_ID" val="diagram20215529_1*b*1"/>
  <p:tag name="KSO_WM_TEMPLATE_CATEGORY" val="diagram"/>
  <p:tag name="KSO_WM_TEMPLATE_INDEX" val="20215529"/>
  <p:tag name="KSO_WM_UNIT_LAYERLEVEL" val="1"/>
  <p:tag name="KSO_WM_TAG_VERSION" val="1.0"/>
  <p:tag name="KSO_WM_BEAUTIFY_FLAG" val="#wm#"/>
  <p:tag name="KSO_WM_UNIT_DEFAULT_FONT" val="18;24;2"/>
  <p:tag name="KSO_WM_UNIT_BLOCK" val="0"/>
  <p:tag name="KSO_WM_UNIT_DEC_AREA_ID" val="ec840b3e85a34e6abc72827f50b97826"/>
  <p:tag name="KSO_WM_CHIP_GROUPID" val="5f0681562c9c209bb8bb14eb"/>
  <p:tag name="KSO_WM_CHIP_XID" val="5f0681562c9c209bb8bb14ec"/>
  <p:tag name="KSO_WM_CHIP_FILLAREA_FILL_RULE" val="{&quot;fill_align&quot;:&quot;lm&quot;,&quot;fill_mode&quot;:&quot;full&quot;,&quot;sacle_strategy&quot;:&quot;smart&quot;}"/>
  <p:tag name="KSO_WM_ASSEMBLE_CHIP_INDEX" val="96335f8aeeb04acdb1d420ac3b3d96b4"/>
  <p:tag name="KSO_WM_UNIT_TEXT_FILL_FORE_SCHEMECOLOR_INDEX_BRIGHTNESS" val="-0.25"/>
  <p:tag name="KSO_WM_UNIT_TEXT_FILL_FORE_SCHEMECOLOR_INDEX" val="14"/>
  <p:tag name="KSO_WM_UNIT_TEXT_FILL_TYPE" val="1"/>
  <p:tag name="KSO_WM_TEMPLATE_ASSEMBLE_XID" val="5fd0afe01fa9d42129dd314c"/>
  <p:tag name="KSO_WM_TEMPLATE_ASSEMBLE_GROUPID" val="5fd0afe01fa9d42129dd314c"/>
</p:tagLst>
</file>

<file path=ppt/tags/tag24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5529_1*f*1"/>
  <p:tag name="KSO_WM_TEMPLATE_CATEGORY" val="diagram"/>
  <p:tag name="KSO_WM_TEMPLATE_INDEX" val="20215529"/>
  <p:tag name="KSO_WM_UNIT_LAYERLEVEL" val="1"/>
  <p:tag name="KSO_WM_TAG_VERSION" val="1.0"/>
  <p:tag name="KSO_WM_BEAUTIFY_FLAG" val="#wm#"/>
  <p:tag name="KSO_WM_UNIT_DEFAULT_FONT" val="14;20;2"/>
  <p:tag name="KSO_WM_UNIT_BLOCK" val="0"/>
  <p:tag name="KSO_WM_UNIT_VALUE" val="100"/>
  <p:tag name="KSO_WM_UNIT_SHOW_EDIT_AREA_INDICATION" val="1"/>
  <p:tag name="KSO_WM_CHIP_GROUPID" val="5e6b05596848fb12bee65ac8"/>
  <p:tag name="KSO_WM_CHIP_XID" val="5e6b05596848fb12bee65aca"/>
  <p:tag name="KSO_WM_UNIT_DEC_AREA_ID" val="9bc80cbeed7c47fa93d0be03d96ac67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3c2049dc0174657882c5ad677a20ae8"/>
  <p:tag name="KSO_WM_UNIT_TEXT_FILL_FORE_SCHEMECOLOR_INDEX_BRIGHTNESS" val="0.25"/>
  <p:tag name="KSO_WM_UNIT_TEXT_FILL_FORE_SCHEMECOLOR_INDEX" val="13"/>
  <p:tag name="KSO_WM_UNIT_TEXT_FILL_TYPE" val="1"/>
  <p:tag name="KSO_WM_TEMPLATE_ASSEMBLE_XID" val="5fd0afe01fa9d42129dd314c"/>
  <p:tag name="KSO_WM_TEMPLATE_ASSEMBLE_GROUPID" val="5fd0afe01fa9d42129dd314c"/>
</p:tagLst>
</file>

<file path=ppt/tags/tag24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5529_1*f*2"/>
  <p:tag name="KSO_WM_TEMPLATE_CATEGORY" val="diagram"/>
  <p:tag name="KSO_WM_TEMPLATE_INDEX" val="20215529"/>
  <p:tag name="KSO_WM_UNIT_LAYERLEVEL" val="1"/>
  <p:tag name="KSO_WM_TAG_VERSION" val="1.0"/>
  <p:tag name="KSO_WM_BEAUTIFY_FLAG" val="#wm#"/>
  <p:tag name="KSO_WM_UNIT_DEFAULT_FONT" val="14;20;2"/>
  <p:tag name="KSO_WM_UNIT_BLOCK" val="0"/>
  <p:tag name="KSO_WM_UNIT_VALUE" val="100"/>
  <p:tag name="KSO_WM_UNIT_SHOW_EDIT_AREA_INDICATION" val="1"/>
  <p:tag name="KSO_WM_CHIP_GROUPID" val="5e6b05596848fb12bee65ac8"/>
  <p:tag name="KSO_WM_CHIP_XID" val="5e6b05596848fb12bee65aca"/>
  <p:tag name="KSO_WM_UNIT_DEC_AREA_ID" val="6865d2041d8c42de839178d2b25f25d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1fa19851828f4aa69ce171ea56aee225"/>
  <p:tag name="KSO_WM_UNIT_TEXT_FILL_FORE_SCHEMECOLOR_INDEX_BRIGHTNESS" val="0.25"/>
  <p:tag name="KSO_WM_UNIT_TEXT_FILL_FORE_SCHEMECOLOR_INDEX" val="13"/>
  <p:tag name="KSO_WM_UNIT_TEXT_FILL_TYPE" val="1"/>
  <p:tag name="KSO_WM_TEMPLATE_ASSEMBLE_XID" val="5fd0afe01fa9d42129dd314c"/>
  <p:tag name="KSO_WM_TEMPLATE_ASSEMBLE_GROUPID" val="5fd0afe01fa9d42129dd314c"/>
</p:tagLst>
</file>

<file path=ppt/tags/tag245.xml><?xml version="1.0" encoding="utf-8"?>
<p:tagLst xmlns:p="http://schemas.openxmlformats.org/presentationml/2006/main">
  <p:tag name="KSO_WM_UNIT_VALUE" val="1184*1607"/>
  <p:tag name="KSO_WM_UNIT_HIGHLIGHT" val="0"/>
  <p:tag name="KSO_WM_UNIT_COMPATIBLE" val="1"/>
  <p:tag name="KSO_WM_UNIT_DIAGRAM_ISNUMVISUAL" val="0"/>
  <p:tag name="KSO_WM_UNIT_DIAGRAM_ISREFERUNIT" val="0"/>
  <p:tag name="KSO_WM_UNIT_TYPE" val="d"/>
  <p:tag name="KSO_WM_UNIT_INDEX" val="1"/>
  <p:tag name="KSO_WM_UNIT_ID" val="diagram20215529_1*d*1"/>
  <p:tag name="KSO_WM_TEMPLATE_CATEGORY" val="diagram"/>
  <p:tag name="KSO_WM_TEMPLATE_INDEX" val="20215529"/>
  <p:tag name="KSO_WM_UNIT_LAYERLEVEL" val="1"/>
  <p:tag name="KSO_WM_TAG_VERSION" val="1.0"/>
  <p:tag name="KSO_WM_BEAUTIFY_FLAG" val="#wm#"/>
  <p:tag name="KSO_WM_CHIP_GROUPID" val="5e7310da9a230a26b9e88a19"/>
  <p:tag name="KSO_WM_CHIP_XID" val="5e7310da9a230a26b9e88a1a"/>
  <p:tag name="KSO_WM_UNIT_DEC_AREA_ID" val="6cc6aad47eb04260bb30f86d986371d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f7b72619b0f461db4c36c9b4733c517"/>
  <p:tag name="KSO_WM_UNIT_PLACING_PICTURE" val="ff7b72619b0f461db4c36c9b4733c517"/>
  <p:tag name="KSO_WM_UNIT_SUPPORT_UNIT_TYPE" val="[&quot;d&quot;]"/>
  <p:tag name="KSO_WM_TEMPLATE_ASSEMBLE_XID" val="5fd0afe01fa9d42129dd314c"/>
  <p:tag name="KSO_WM_TEMPLATE_ASSEMBLE_GROUPID" val="5fd0afe01fa9d42129dd314c"/>
  <p:tag name="KSO_WM_UNIT_PLACING_PICTURE_INFO" val="{&quot;code&quot;:&quot;&quot;,&quot;full_picture&quot;:false,&quot;scheme&quot;:&quot;&quot;,&quot;spacing&quot;:5}"/>
  <p:tag name="KSO_WM_UNIT_PLACING_PICTURE_COLLAGE_VIEWPORT" val="{&quot;height&quot;:6261.723823676477,&quot;width&quot;:8498.0582677165348}"/>
</p:tagLst>
</file>

<file path=ppt/tags/tag246.xml><?xml version="1.0" encoding="utf-8"?>
<p:tagLst xmlns:p="http://schemas.openxmlformats.org/presentationml/2006/main">
  <p:tag name="KSO_WM_BEAUTIFY_FLAG" val="#wm#"/>
  <p:tag name="KSO_WM_TEMPLATE_CATEGORY" val="diagram"/>
  <p:tag name="KSO_WM_TEMPLATE_INDEX" val="20215529"/>
  <p:tag name="KSO_WM_SLIDE_LAYOUT_INFO" val="{&quot;backgroundInfo&quot;:[{&quot;bottom&quot;:0,&quot;bottomAbs&quot;:false,&quot;left&quot;:0,&quot;leftAbs&quot;:false,&quot;right&quot;:0,&quot;rightAbs&quot;:false,&quot;top&quot;:0,&quot;topAbs&quot;:false,&quot;type&quot;:&quot;general&quot;}],&quot;id&quot;:&quot;2020-12-09T19:07:13&quot;,&quot;maxSize&quot;:{&quot;size1&quot;:25.510725302318718},&quot;minSize&quot;:{&quot;size1&quot;:25.510725302318718},&quot;normalSize&quot;:{&quot;size1&quot;:25.510725302318718},&quot;subLayout&quot;:[{&quot;id&quot;:&quot;2020-12-09T19:07:13&quot;,&quot;margin&quot;:{&quot;bottom&quot;:0,&quot;left&quot;:1.2699999809265137,&quot;right&quot;:1.2699999809265137,&quot;top&quot;:1.2699999809265137},&quot;type&quot;:0},{&quot;direction&quot;:1,&quot;id&quot;:&quot;2020-12-09T19:07:13&quot;,&quot;maxSize&quot;:{&quot;size1&quot;:51.199429769710186},&quot;minSize&quot;:{&quot;size1&quot;:51.199429769710186},&quot;normalSize&quot;:{&quot;size1&quot;:51.199429769710186},&quot;subLayout&quot;:[{&quot;id&quot;:&quot;2020-12-09T19:07:13&quot;,&quot;margin&quot;:{&quot;bottom&quot;:1.6929999589920044,&quot;left&quot;:1.2699999809265137,&quot;right&quot;:0.026000002399086952,&quot;top&quot;:0.81999999284744263},&quot;type&quot;:0},{&quot;id&quot;:&quot;2020-12-09T19:07:13&quot;,&quot;maxSize&quot;:{&quot;size1&quot;:63.391120815027683},&quot;minSize&quot;:{&quot;size1&quot;:27.991120815027688},&quot;normalSize&quot;:{&quot;size1&quot;:31.271388780128966},&quot;subLayout&quot;:[{&quot;id&quot;:&quot;2020-12-09T19:07:13&quot;,&quot;margin&quot;:{&quot;bottom&quot;:0.026000002399086952,&quot;left&quot;:0.81999999284744263,&quot;right&quot;:1.2699999809265137,&quot;top&quot;:0.81999999284744263},&quot;type&quot;:0},{&quot;id&quot;:&quot;2020-12-09T19:07:13&quot;,&quot;margin&quot;:{&quot;bottom&quot;:1.6929999589920044,&quot;left&quot;:0.81999999284744263,&quot;right&quot;:1.2699999809265137,&quot;top&quot;:0.81999999284744263},&quot;type&quot;:0}],&quot;type&quot;:0}],&quot;type&quot;:0}],&quot;type&quot;:0}"/>
  <p:tag name="KSO_WM_SLIDE_BACKGROUND" val="[&quot;general&quot;]"/>
  <p:tag name="KSO_WM_SLIDE_RATIO" val="1.777778"/>
  <p:tag name="KSO_WM_CHIP_INFOS" val="{&quot;type&quot;:0,&quot;layout_type&quot;:&quot;topbottom&quot;,&quot;layout_feature&quot;:1,&quot;aspect_ratio&quot;:&quot;16:9&quot;,&quot;same_font_size&quot;:tru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a722754f624b46d8977e6e5aa1377386&quot;,&quot;fill_align&quot;:&quot;lm&quot;,&quot;chip_types&quot;:[&quot;header&quot;]},{&quot;text_align&quot;:&quot;lm&quot;,&quot;text_direction&quot;:&quot;horizontal&quot;,&quot;support_big_font&quot;:false,&quot;fill_id&quot;:&quot;eff3efe21f52495ebd97d796d78c39db&quot;,&quot;fill_align&quot;:&quot;lm&quot;,&quot;chip_types&quot;:[&quot;text&quot;]},{&quot;text_align&quot;:&quot;lm&quot;,&quot;text_direction&quot;:&quot;horizontal&quot;,&quot;support_big_font&quot;:false,&quot;fill_id&quot;:&quot;cc851d4a210d4daba3ab09f1d7703974&quot;,&quot;fill_align&quot;:&quot;lm&quot;,&quot;chip_types&quot;:[&quot;text&quot;]},{&quot;text_align&quot;:&quot;lt&quot;,&quot;text_direction&quot;:&quot;horizontal&quot;,&quot;support_features&quot;:[&quot;collage&quot;,&quot;carousel&quot;],&quot;support_big_font&quot;:false,&quot;fill_id&quot;:&quot;44eb4de77259433fbe5f60eb781ff5b1&quot;,&quot;fill_align&quot;:&quot;lt&quot;,&quot;chip_types&quot;:[&quot;text&quot;,&quot;picture&quot;]}]]"/>
  <p:tag name="KSO_WM_SLIDE_ID" val="diagram2021552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88*444"/>
  <p:tag name="KSO_WM_SLIDE_POSITION" val="36*48"/>
  <p:tag name="KSO_WM_TAG_VERSION" val="1.0"/>
  <p:tag name="KSO_WM_SLIDE_LAYOUT" val="a_b_d_f"/>
  <p:tag name="KSO_WM_SLIDE_LAYOUT_CNT" val="1_1_1_2"/>
  <p:tag name="KSO_WM_CHIP_XID" val="5efc367931502a61758d8d7c"/>
  <p:tag name="KSO_WM_CHIP_DECFILLPROP" val="[]"/>
  <p:tag name="KSO_WM_SLIDE_CAN_ADD_NAVIGATION" val="1"/>
  <p:tag name="KSO_WM_CHIP_GROUPID" val="5efc367931502a61758d8d7b"/>
  <p:tag name="KSO_WM_SLIDE_BK_DARK_LIGHT" val=""/>
  <p:tag name="KSO_WM_SLIDE_BACKGROUND_TYPE" val="general"/>
  <p:tag name="KSO_WM_SLIDE_SUPPORT_FEATURE_TYPE" val="3"/>
  <p:tag name="KSO_WM_SLIDE_SAME_FONT_SIZE" val="1"/>
  <p:tag name="KSO_WM_TEMPLATE_ASSEMBLE_XID" val="5fd0afe01fa9d42129dd314c"/>
  <p:tag name="KSO_WM_TEMPLATE_ASSEMBLE_GROUPID" val="5fd0afe01fa9d42129dd314c"/>
</p:tagLst>
</file>

<file path=ppt/tags/tag247.xml><?xml version="1.0" encoding="utf-8"?>
<p:tagLst xmlns:p="http://schemas.openxmlformats.org/presentationml/2006/main">
  <p:tag name="KSO_WM_SLIDE_BACKGROUND_TYPE" val="general"/>
  <p:tag name="WM_BEAUTIFY_SHAPE_IDENTITY" val="{449675fd-5537-4d7c-b770-2d83a86c65c5}"/>
  <p:tag name="KSO_WM_UNIT_TYPE" val="i"/>
</p:tagLst>
</file>

<file path=ppt/tags/tag248.xml><?xml version="1.0" encoding="utf-8"?>
<p:tagLst xmlns:p="http://schemas.openxmlformats.org/presentationml/2006/main">
  <p:tag name="KSO_WM_SLIDE_BACKGROUND_TYPE" val="general"/>
  <p:tag name="WM_BEAUTIFY_SHAPE_IDENTITY" val="{36201aca-975a-4f7e-8cf8-b79caa8b9b36}"/>
  <p:tag name="KSO_WM_UNIT_TYPE" val="i"/>
</p:tagLst>
</file>

<file path=ppt/tags/tag2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SLIDE_BACKGROUND_TYPE" val="leftRight"/>
</p:tagLst>
</file>

<file path=ppt/tags/tag250.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25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53.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54.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6.xml><?xml version="1.0" encoding="utf-8"?>
<p:tagLst xmlns:p="http://schemas.openxmlformats.org/presentationml/2006/main">
  <p:tag name="KSO_WM_SLIDE_BACKGROUND_TYPE" val="leftRight"/>
</p:tagLst>
</file>

<file path=ppt/tags/tag260.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62.xml><?xml version="1.0" encoding="utf-8"?>
<p:tagLst xmlns:p="http://schemas.openxmlformats.org/presentationml/2006/main">
  <p:tag name="KSO_WM_SLIDE_BK_DARK_LIGHT" val=""/>
  <p:tag name="KSO_WM_SLIDE_BACKGROUND_TYPE" val="general"/>
</p:tagLst>
</file>

<file path=ppt/tags/tag263.xml><?xml version="1.0" encoding="utf-8"?>
<p:tagLst xmlns:p="http://schemas.openxmlformats.org/presentationml/2006/main">
  <p:tag name="KSO_WM_SLIDE_BACKGROUND_TYPE" val="general"/>
  <p:tag name="WM_BEAUTIFY_SHAPE_IDENTITY" val="{f9d707ab-743d-4bea-a91a-c9a65e9a1926}"/>
  <p:tag name="KSO_WM_UNIT_TYPE" val="i"/>
</p:tagLst>
</file>

<file path=ppt/tags/tag264.xml><?xml version="1.0" encoding="utf-8"?>
<p:tagLst xmlns:p="http://schemas.openxmlformats.org/presentationml/2006/main">
  <p:tag name="KSO_WM_SLIDE_BACKGROUND_TYPE" val="general"/>
  <p:tag name="WM_BEAUTIFY_SHAPE_IDENTITY" val="{6d523123-a7a6-4d1e-a7ac-f79cbfe93ccc}"/>
  <p:tag name="KSO_WM_UNIT_TYPE" val="i"/>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778_1*i*1"/>
  <p:tag name="KSO_WM_TEMPLATE_CATEGORY" val="diagram"/>
  <p:tag name="KSO_WM_TEMPLATE_INDEX" val="20200778"/>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778_1*i*2"/>
  <p:tag name="KSO_WM_TEMPLATE_CATEGORY" val="diagram"/>
  <p:tag name="KSO_WM_TEMPLATE_INDEX" val="20200778"/>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d"/>
  <p:tag name="KSO_WM_UNIT_INDEX" val="1"/>
  <p:tag name="KSO_WM_UNIT_ID" val="diagram20200778_1*d*1"/>
  <p:tag name="KSO_WM_TEMPLATE_CATEGORY" val="diagram"/>
  <p:tag name="KSO_WM_TEMPLATE_INDEX" val="20200778"/>
  <p:tag name="KSO_WM_UNIT_LAYERLEVEL" val="1"/>
  <p:tag name="KSO_WM_TAG_VERSION" val="1.0"/>
  <p:tag name="KSO_WM_BEAUTIFY_FLAG" val="#wm#"/>
  <p:tag name="KSO_WM_UNIT_VALUE" val="1009*757"/>
  <p:tag name="KSO_WM_UNIT_SUPPORT_UNIT_TYPE" val="[&quot;d&quot;]"/>
</p:tagLst>
</file>

<file path=ppt/tags/tag268.xml><?xml version="1.0" encoding="utf-8"?>
<p:tagLst xmlns:p="http://schemas.openxmlformats.org/presentationml/2006/main">
  <p:tag name="KSO_WM_UNIT_NOCLEAR" val="0"/>
  <p:tag name="KSO_WM_UNIT_VALUE" val="1144"/>
  <p:tag name="KSO_WM_UNIT_HIGHLIGHT" val="0"/>
  <p:tag name="KSO_WM_UNIT_COMPATIBLE" val="0"/>
  <p:tag name="KSO_WM_UNIT_DIAGRAM_ISNUMVISUAL" val="0"/>
  <p:tag name="KSO_WM_UNIT_DIAGRAM_ISREFERUNIT" val="0"/>
  <p:tag name="KSO_WM_UNIT_TYPE" val="f"/>
  <p:tag name="KSO_WM_UNIT_INDEX" val="1"/>
  <p:tag name="KSO_WM_UNIT_ID" val="diagram20200778_1*f*1"/>
  <p:tag name="KSO_WM_TEMPLATE_CATEGORY" val="diagram"/>
  <p:tag name="KSO_WM_TEMPLATE_INDEX" val="20200778"/>
  <p:tag name="KSO_WM_UNIT_LAYERLEVEL" val="1"/>
  <p:tag name="KSO_WM_TAG_VERSION" val="1.0"/>
  <p:tag name="KSO_WM_BEAUTIFY_FLAG" val="#wm#"/>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13;正如我们都希望改变世界，希望给别人带去光明，但更多时候我们只需要播下一颗种子，自然有微风吹拂，雨露滋养。恰如其分的表达观点，往往事半功倍。&#13;当您的正文内容到达这个限度时，或许已经不纯粹作用于演示，极大可能运用于阅读领域；无论是传播观点、知识分享还是汇报工作，内容的详尽固然重要，但请一定注意信息框架的清晰，这样才能使内容层次分明，页面简洁易读。"/>
  <p:tag name="KSO_WM_UNIT_SUBTYPE" val="a"/>
  <p:tag name="KSO_WM_UNIT_TEXT_FILL_FORE_SCHEMECOLOR_INDEX_BRIGHTNESS" val="0.25"/>
  <p:tag name="KSO_WM_UNIT_TEXT_FILL_FORE_SCHEMECOLOR_INDEX" val="13"/>
  <p:tag name="KSO_WM_UNIT_TEXT_FILL_TYPE" val="1"/>
</p:tagLst>
</file>

<file path=ppt/tags/tag269.xml><?xml version="1.0" encoding="utf-8"?>
<p:tagLst xmlns:p="http://schemas.openxmlformats.org/presentationml/2006/main">
  <p:tag name="KSO_WM_UNIT_ISCONTENTS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diagram20200778_1*a*1"/>
  <p:tag name="KSO_WM_TEMPLATE_CATEGORY" val="diagram"/>
  <p:tag name="KSO_WM_TEMPLATE_INDEX" val="20200778"/>
  <p:tag name="KSO_WM_UNIT_LAYERLEVEL" val="1"/>
  <p:tag name="KSO_WM_TAG_VERSION" val="1.0"/>
  <p:tag name="KSO_WM_BEAUTIFY_FLAG" val="#wm#"/>
  <p:tag name="KSO_WM_UNIT_PRESET_TEXT" val="单击添加标题"/>
  <p:tag name="KSO_WM_UNIT_ISNUMDGMTITLE" val="0"/>
</p:tagLst>
</file>

<file path=ppt/tags/tag27.xml><?xml version="1.0" encoding="utf-8"?>
<p:tagLst xmlns:p="http://schemas.openxmlformats.org/presentationml/2006/main">
  <p:tag name="KSO_WM_SLIDE_BACKGROUND_TYPE" val="leftRight"/>
</p:tagLst>
</file>

<file path=ppt/tags/tag270.xml><?xml version="1.0" encoding="utf-8"?>
<p:tagLst xmlns:p="http://schemas.openxmlformats.org/presentationml/2006/main">
  <p:tag name="KSO_WM_SLIDE_ID" val="diagram20200778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21*540"/>
  <p:tag name="KSO_WM_SLIDE_POSITION" val="0*0"/>
  <p:tag name="KSO_WM_TAG_VERSION" val="1.0"/>
  <p:tag name="KSO_WM_BEAUTIFY_FLAG" val="#wm#"/>
  <p:tag name="KSO_WM_TEMPLATE_CATEGORY" val="diagram"/>
  <p:tag name="KSO_WM_TEMPLATE_INDEX" val="20200778"/>
  <p:tag name="KSO_WM_SLIDE_LAYOUT" val="a_d_f"/>
  <p:tag name="KSO_WM_SLIDE_LAYOUT_CNT" val="1_1_1"/>
  <p:tag name="KSO_WM_SLIDE_BK_DARK_LIGHT" val=""/>
  <p:tag name="KSO_WM_SLIDE_BACKGROUND_TYPE" val="general"/>
</p:tagLst>
</file>

<file path=ppt/tags/tag271.xml><?xml version="1.0" encoding="utf-8"?>
<p:tagLst xmlns:p="http://schemas.openxmlformats.org/presentationml/2006/main">
  <p:tag name="KSO_WM_SLIDE_BACKGROUND_TYPE" val="general"/>
  <p:tag name="WM_BEAUTIFY_SHAPE_IDENTITY" val="{7dddb6b7-c1cc-44c4-9bda-b9a089905d14}"/>
  <p:tag name="KSO_WM_UNIT_TYPE" val="i"/>
</p:tagLst>
</file>

<file path=ppt/tags/tag272.xml><?xml version="1.0" encoding="utf-8"?>
<p:tagLst xmlns:p="http://schemas.openxmlformats.org/presentationml/2006/main">
  <p:tag name="KSO_WM_SLIDE_BACKGROUND_TYPE" val="general"/>
  <p:tag name="WM_BEAUTIFY_SHAPE_IDENTITY" val="{17393535-5f82-475d-b94a-aadfd16aa9e3}"/>
  <p:tag name="KSO_WM_UNIT_TYPE" val="i"/>
</p:tagLst>
</file>

<file path=ppt/tags/tag27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8.xml><?xml version="1.0" encoding="utf-8"?>
<p:tagLst xmlns:p="http://schemas.openxmlformats.org/presentationml/2006/main">
  <p:tag name="KSO_WM_UNIT_LINE_FORE_SCHEMECOLOR_INDEX_BRIGHTNESS" val="0"/>
  <p:tag name="KSO_WM_UNIT_LINE_FORE_SCHEMECOLOR_INDEX" val="2"/>
  <p:tag name="KSO_WM_UNIT_LINE_FILL_TYPE" val="2"/>
</p:tagLst>
</file>

<file path=ppt/tags/tag27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xml><?xml version="1.0" encoding="utf-8"?>
<p:tagLst xmlns:p="http://schemas.openxmlformats.org/presentationml/2006/main">
  <p:tag name="KSO_WM_SLIDE_BACKGROUND_TYPE" val="leftRight"/>
</p:tagLst>
</file>

<file path=ppt/tags/tag28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8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8.xml><?xml version="1.0" encoding="utf-8"?>
<p:tagLst xmlns:p="http://schemas.openxmlformats.org/presentationml/2006/main">
  <p:tag name="KSO_WM_SLIDE_BK_DARK_LIGHT" val=""/>
  <p:tag name="KSO_WM_SLIDE_BACKGROUND_TYPE" val="general"/>
</p:tagLst>
</file>

<file path=ppt/tags/tag289.xml><?xml version="1.0" encoding="utf-8"?>
<p:tagLst xmlns:p="http://schemas.openxmlformats.org/presentationml/2006/main">
  <p:tag name="KSO_WM_SLIDE_BACKGROUND_TYPE" val="general"/>
  <p:tag name="WM_BEAUTIFY_SHAPE_IDENTITY" val="{36652f9d-6e90-49f6-a5a3-e0f6c8778551}"/>
  <p:tag name="KSO_WM_UNIT_TYPE" val="i"/>
</p:tagLst>
</file>

<file path=ppt/tags/tag29.xml><?xml version="1.0" encoding="utf-8"?>
<p:tagLst xmlns:p="http://schemas.openxmlformats.org/presentationml/2006/main">
  <p:tag name="KSO_WM_SLIDE_BACKGROUND_TYPE" val="leftRight"/>
</p:tagLst>
</file>

<file path=ppt/tags/tag290.xml><?xml version="1.0" encoding="utf-8"?>
<p:tagLst xmlns:p="http://schemas.openxmlformats.org/presentationml/2006/main">
  <p:tag name="KSO_WM_SLIDE_BACKGROUND_TYPE" val="general"/>
  <p:tag name="WM_BEAUTIFY_SHAPE_IDENTITY" val="{021e601e-3720-4676-85ab-a75a96d7c06d}"/>
  <p:tag name="KSO_WM_UNIT_TYPE" val="i"/>
</p:tagLst>
</file>

<file path=ppt/tags/tag2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7.xml><?xml version="1.0" encoding="utf-8"?>
<p:tagLst xmlns:p="http://schemas.openxmlformats.org/presentationml/2006/main">
  <p:tag name="KSO_WM_UNIT_TEXT_FILL_FORE_SCHEMECOLOR_INDEX_BRIGHTNESS" val="-0.25"/>
  <p:tag name="KSO_WM_UNIT_TEXT_FILL_FORE_SCHEMECOLOR_INDEX" val="15"/>
  <p:tag name="KSO_WM_UNIT_TEXT_FILL_TYPE" val="1"/>
</p:tagLst>
</file>

<file path=ppt/tags/tag298.xml><?xml version="1.0" encoding="utf-8"?>
<p:tagLst xmlns:p="http://schemas.openxmlformats.org/presentationml/2006/main">
  <p:tag name="KSO_WM_UNIT_TEXT_FILL_FORE_SCHEMECOLOR_INDEX_BRIGHTNESS" val="-0.25"/>
  <p:tag name="KSO_WM_UNIT_TEXT_FILL_FORE_SCHEMECOLOR_INDEX" val="5"/>
  <p:tag name="KSO_WM_UNIT_TEXT_FILL_TYPE" val="1"/>
</p:tagLst>
</file>

<file path=ppt/tags/tag29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0887_1*b*1"/>
  <p:tag name="KSO_WM_TEMPLATE_CATEGORY" val="custom"/>
  <p:tag name="KSO_WM_TEMPLATE_INDEX" val="20210887"/>
  <p:tag name="KSO_WM_UNIT_LAYERLEVEL" val="1"/>
  <p:tag name="KSO_WM_TAG_VERSION" val="1.0"/>
  <p:tag name="KSO_WM_BEAUTIFY_FLAG" val="#wm#"/>
  <p:tag name="KSO_WM_UNIT_ISCONTENTSTITLE" val="0"/>
  <p:tag name="KSO_WM_UNIT_NOCLEAR" val="0"/>
  <p:tag name="KSO_WM_UNIT_VALUE" val="21"/>
  <p:tag name="KSO_WM_UNIT_TYPE" val="b"/>
  <p:tag name="KSO_WM_UNIT_INDEX" val="1"/>
  <p:tag name="KSO_WM_UNIT_ISNUMDGMTITLE" val="0"/>
  <p:tag name="KSO_WM_UNIT_PRESET_TEXT" val="此处添加副标题内容"/>
  <p:tag name="KSO_WM_UNIT_BLOCK" val="0"/>
  <p:tag name="KSO_WM_UNIT_DEC_AREA_ID" val="8afd614789e64c23a6a59ceaf2730de7"/>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5adb6606fa7e46cf8112a1b73866731b"/>
  <p:tag name="KSO_WM_UNIT_TEXT_FILL_FORE_SCHEMECOLOR_INDEX_BRIGHTNESS" val="0.35"/>
  <p:tag name="KSO_WM_UNIT_TEXT_FILL_FORE_SCHEMECOLOR_INDEX" val="13"/>
  <p:tag name="KSO_WM_UNIT_TEXT_FILL_TYPE" val="1"/>
  <p:tag name="KSO_WM_TEMPLATE_ASSEMBLE_XID" val="5f6b2fabc62b13c0b942b0dd"/>
  <p:tag name="KSO_WM_TEMPLATE_ASSEMBLE_GROUPID" val="5f6b2fabc62b13c0b942b0dd"/>
</p:tagLst>
</file>

<file path=ppt/tags/tag30.xml><?xml version="1.0" encoding="utf-8"?>
<p:tagLst xmlns:p="http://schemas.openxmlformats.org/presentationml/2006/main">
  <p:tag name="KSO_WM_UNIT_IGNORE_FIXCOLOR" val="1"/>
  <p:tag name="KSO_WM_UNIT_TYPE" val="i"/>
  <p:tag name="KSO_WM_UNIT_SUBTYPE" val="h"/>
  <p:tag name="KSO_WM_SLIDE_BACKGROUND_TYPE" val="topBottom"/>
</p:tagLst>
</file>

<file path=ppt/tags/tag30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6.xml><?xml version="1.0" encoding="utf-8"?>
<p:tagLst xmlns:p="http://schemas.openxmlformats.org/presentationml/2006/main">
  <p:tag name="KSO_WM_SLIDE_BK_DARK_LIGHT" val=""/>
  <p:tag name="KSO_WM_SLIDE_BACKGROUND_TYPE" val="general"/>
</p:tagLst>
</file>

<file path=ppt/tags/tag307.xml><?xml version="1.0" encoding="utf-8"?>
<p:tagLst xmlns:p="http://schemas.openxmlformats.org/presentationml/2006/main">
  <p:tag name="KSO_WM_UNIT_IGNORE_FIXCOLOR" val="1"/>
  <p:tag name="KSO_WM_UNIT_TYPE" val="i"/>
  <p:tag name="KSO_WM_UNIT_SUBTYPE" val="h"/>
  <p:tag name="KSO_WM_SLIDE_BACKGROUND_TYPE" val="leftRight"/>
  <p:tag name="WM_BEAUTIFY_SHAPE_IDENTITY" val="{b3db2501-5c0b-4621-86cb-049e1f2ac29a}"/>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08.xml><?xml version="1.0" encoding="utf-8"?>
<p:tagLst xmlns:p="http://schemas.openxmlformats.org/presentationml/2006/main">
  <p:tag name="KSO_WM_SLIDE_BACKGROUND_TYPE" val="leftRight"/>
  <p:tag name="WM_BEAUTIFY_SHAPE_IDENTITY" val="{e6f8bde3-e3a7-4dd1-9c93-4414d9712bba}"/>
  <p:tag name="KSO_WM_UNIT_TYPE" val="i"/>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6199_1*i*2"/>
  <p:tag name="KSO_WM_TEMPLATE_CATEGORY" val="diagram"/>
  <p:tag name="KSO_WM_TEMPLATE_INDEX" val="20216199"/>
  <p:tag name="KSO_WM_UNIT_LAYERLEVEL" val="1"/>
  <p:tag name="KSO_WM_TAG_VERSION" val="1.0"/>
  <p:tag name="KSO_WM_BEAUTIFY_FLAG" val="#wm#"/>
  <p:tag name="KSO_WM_UNIT_BLOCK" val="0"/>
  <p:tag name="KSO_WM_UNIT_SM_LIMIT_TYPE" val="2"/>
  <p:tag name="KSO_WM_UNIT_DEC_AREA_ID" val="f3734508dce74f548ee366ceed836bfb"/>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0}"/>
  <p:tag name="KSO_WM_CHIP_GROUPID" val="5fab54f0341d2fac3cfce989"/>
  <p:tag name="KSO_WM_CHIP_XID" val="5facaf30998712faa657a54f"/>
  <p:tag name="KSO_WM_UNIT_LINE_FORE_SCHEMECOLOR_INDEX_BRIGHTNESS" val="0"/>
  <p:tag name="KSO_WM_UNIT_LINE_FORE_SCHEMECOLOR_INDEX" val="5"/>
  <p:tag name="KSO_WM_UNIT_LINE_FILL_TYPE" val="2"/>
  <p:tag name="KSO_WM_TEMPLATE_ASSEMBLE_XID" val="5fb5d8d12a846156eda548a1"/>
  <p:tag name="KSO_WM_TEMPLATE_ASSEMBLE_GROUPID" val="5fb5d8d12a846156eda548a1"/>
</p:tagLst>
</file>

<file path=ppt/tags/tag31.xml><?xml version="1.0" encoding="utf-8"?>
<p:tagLst xmlns:p="http://schemas.openxmlformats.org/presentationml/2006/main">
  <p:tag name="KSO_WM_SLIDE_BACKGROUND_TYPE" val="topBotto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6199_1*a*1"/>
  <p:tag name="KSO_WM_TEMPLATE_CATEGORY" val="diagram"/>
  <p:tag name="KSO_WM_TEMPLATE_INDEX" val="20216199"/>
  <p:tag name="KSO_WM_UNIT_LAYERLEVEL" val="1"/>
  <p:tag name="KSO_WM_TAG_VERSION" val="1.0"/>
  <p:tag name="KSO_WM_BEAUTIFY_FLAG" val="#wm#"/>
  <p:tag name="KSO_WM_UNIT_ISCONTENTSTITLE" val="0"/>
  <p:tag name="KSO_WM_UNIT_ISNUMDGMTITLE" val="0"/>
  <p:tag name="KSO_WM_UNIT_NOCLEAR" val="0"/>
  <p:tag name="KSO_WM_UNIT_VALUE" val="12"/>
  <p:tag name="KSO_WM_UNIT_TYPE" val="a"/>
  <p:tag name="KSO_WM_UNIT_INDEX" val="1"/>
  <p:tag name="KSO_WM_UNIT_PRESET_TEXT" val="单击添加大标题"/>
  <p:tag name="KSO_WM_CHIP_GROUPID" val="5fb3a290bfe68cd3a08997ef"/>
  <p:tag name="KSO_WM_CHIP_XID" val="5fb3a290bfe68cd3a08997f0"/>
  <p:tag name="KSO_WM_UNIT_DEC_AREA_ID" val="36c64d387bdf4120a13019874c9b295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adaptive&quot;,&quot;sacle_strategy&quot;:&quot;smart&quot;}"/>
  <p:tag name="KSO_WM_ASSEMBLE_CHIP_INDEX" val="328610a6bc7146c4adc158a197e51468"/>
  <p:tag name="KSO_WM_UNIT_TEXT_FILL_FORE_SCHEMECOLOR_INDEX_BRIGHTNESS" val="0.15"/>
  <p:tag name="KSO_WM_UNIT_TEXT_FILL_FORE_SCHEMECOLOR_INDEX" val="13"/>
  <p:tag name="KSO_WM_UNIT_TEXT_FILL_TYPE" val="1"/>
  <p:tag name="KSO_WM_TEMPLATE_ASSEMBLE_XID" val="5fb5d8d12a846156eda548a1"/>
  <p:tag name="KSO_WM_TEMPLATE_ASSEMBLE_GROUPID" val="5fb5d8d12a846156eda548a1"/>
</p:tagLst>
</file>

<file path=ppt/tags/tag311.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6199_1*f*1"/>
  <p:tag name="KSO_WM_TEMPLATE_CATEGORY" val="diagram"/>
  <p:tag name="KSO_WM_TEMPLATE_INDEX" val="20216199"/>
  <p:tag name="KSO_WM_UNIT_LAYERLEVEL" val="1"/>
  <p:tag name="KSO_WM_TAG_VERSION" val="1.0"/>
  <p:tag name="KSO_WM_BEAUTIFY_FLAG" val="#wm#"/>
  <p:tag name="KSO_WM_UNIT_DEFAULT_FONT" val="14;20;2"/>
  <p:tag name="KSO_WM_UNIT_BLOCK" val="0"/>
  <p:tag name="KSO_WM_UNIT_VALUE" val="44"/>
  <p:tag name="KSO_WM_UNIT_SHOW_EDIT_AREA_INDICATION" val="1"/>
  <p:tag name="KSO_WM_CHIP_GROUPID" val="5e6b05596848fb12bee65ac8"/>
  <p:tag name="KSO_WM_CHIP_XID" val="5e6b05596848fb12bee65aca"/>
  <p:tag name="KSO_WM_UNIT_DEC_AREA_ID" val="9bfbfbf680a74268adabaa8e4984488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1669fe4e4b7541be8306c63110b0b5de"/>
  <p:tag name="KSO_WM_UNIT_SUPPORT_BIG_FONT" val="1"/>
  <p:tag name="KSO_WM_UNIT_TEXT_FILL_FORE_SCHEMECOLOR_INDEX_BRIGHTNESS" val="0.25"/>
  <p:tag name="KSO_WM_UNIT_TEXT_FILL_FORE_SCHEMECOLOR_INDEX" val="13"/>
  <p:tag name="KSO_WM_UNIT_TEXT_FILL_TYPE" val="1"/>
  <p:tag name="KSO_WM_TEMPLATE_ASSEMBLE_XID" val="5fb5d8d12a846156eda548a1"/>
  <p:tag name="KSO_WM_TEMPLATE_ASSEMBLE_GROUPID" val="5fb5d8d12a846156eda548a1"/>
</p:tagLst>
</file>

<file path=ppt/tags/tag31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6199_1*f*2"/>
  <p:tag name="KSO_WM_TEMPLATE_CATEGORY" val="diagram"/>
  <p:tag name="KSO_WM_TEMPLATE_INDEX" val="20216199"/>
  <p:tag name="KSO_WM_UNIT_LAYERLEVEL" val="1"/>
  <p:tag name="KSO_WM_TAG_VERSION" val="1.0"/>
  <p:tag name="KSO_WM_BEAUTIFY_FLAG" val="#wm#"/>
  <p:tag name="KSO_WM_UNIT_DEFAULT_FONT" val="14;20;2"/>
  <p:tag name="KSO_WM_UNIT_BLOCK" val="0"/>
  <p:tag name="KSO_WM_UNIT_VALUE" val="189"/>
  <p:tag name="KSO_WM_UNIT_SHOW_EDIT_AREA_INDICATION" val="1"/>
  <p:tag name="KSO_WM_CHIP_GROUPID" val="5e6b05596848fb12bee65ac8"/>
  <p:tag name="KSO_WM_CHIP_XID" val="5e6b05596848fb12bee65aca"/>
  <p:tag name="KSO_WM_UNIT_DEC_AREA_ID" val="786b47f5c703447cb054c47aa39403b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9e3821110c848b29403bd49d2ae5607"/>
  <p:tag name="KSO_WM_UNIT_SUPPORT_UNIT_TYPE" val="[&quot;d&quot;]"/>
  <p:tag name="KSO_WM_UNIT_TEXT_FILL_FORE_SCHEMECOLOR_INDEX_BRIGHTNESS" val="0.25"/>
  <p:tag name="KSO_WM_UNIT_TEXT_FILL_FORE_SCHEMECOLOR_INDEX" val="13"/>
  <p:tag name="KSO_WM_UNIT_TEXT_FILL_TYPE" val="1"/>
  <p:tag name="KSO_WM_TEMPLATE_ASSEMBLE_XID" val="5fb5d8d12a846156eda548a1"/>
  <p:tag name="KSO_WM_TEMPLATE_ASSEMBLE_GROUPID" val="5fb5d8d12a846156eda548a1"/>
</p:tagLst>
</file>

<file path=ppt/tags/tag313.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3"/>
  <p:tag name="KSO_WM_UNIT_ID" val="diagram20216199_1*f*3"/>
  <p:tag name="KSO_WM_TEMPLATE_CATEGORY" val="diagram"/>
  <p:tag name="KSO_WM_TEMPLATE_INDEX" val="20216199"/>
  <p:tag name="KSO_WM_UNIT_LAYERLEVEL" val="1"/>
  <p:tag name="KSO_WM_TAG_VERSION" val="1.0"/>
  <p:tag name="KSO_WM_BEAUTIFY_FLAG" val="#wm#"/>
  <p:tag name="KSO_WM_UNIT_DEFAULT_FONT" val="14;20;2"/>
  <p:tag name="KSO_WM_UNIT_BLOCK" val="0"/>
  <p:tag name="KSO_WM_UNIT_VALUE" val="81"/>
  <p:tag name="KSO_WM_UNIT_SHOW_EDIT_AREA_INDICATION" val="1"/>
  <p:tag name="KSO_WM_CHIP_GROUPID" val="5e6b05596848fb12bee65ac8"/>
  <p:tag name="KSO_WM_CHIP_XID" val="5e6b05596848fb12bee65aca"/>
  <p:tag name="KSO_WM_UNIT_DEC_AREA_ID" val="9312f58b4bc646829f479b85a8ad7c8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7f7e093a5ad46b490285634b6f72346"/>
  <p:tag name="KSO_WM_UNIT_TEXT_FILL_FORE_SCHEMECOLOR_INDEX_BRIGHTNESS" val="0.25"/>
  <p:tag name="KSO_WM_UNIT_TEXT_FILL_FORE_SCHEMECOLOR_INDEX" val="13"/>
  <p:tag name="KSO_WM_UNIT_TEXT_FILL_TYPE" val="1"/>
  <p:tag name="KSO_WM_TEMPLATE_ASSEMBLE_XID" val="5fb5d8d12a846156eda548a1"/>
  <p:tag name="KSO_WM_TEMPLATE_ASSEMBLE_GROUPID" val="5fb5d8d12a846156eda548a1"/>
</p:tagLst>
</file>

<file path=ppt/tags/tag314.xml><?xml version="1.0" encoding="utf-8"?>
<p:tagLst xmlns:p="http://schemas.openxmlformats.org/presentationml/2006/main">
  <p:tag name="KSO_WM_BEAUTIFY_FLAG" val="#wm#"/>
  <p:tag name="KSO_WM_TEMPLATE_CATEGORY" val="diagram"/>
  <p:tag name="KSO_WM_TEMPLATE_INDEX" val="20216199"/>
  <p:tag name="KSO_WM_SLIDE_ID" val="diagram2021619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0*0"/>
  <p:tag name="KSO_WM_TAG_VERSION" val="1.0"/>
  <p:tag name="KSO_WM_SLIDE_LAYOUT" val="a_f"/>
  <p:tag name="KSO_WM_SLIDE_LAYOUT_CNT" val="1_3"/>
  <p:tag name="KSO_WM_SLIDE_LAYOUT_INFO" val="{&quot;direction&quot;:1,&quot;id&quot;:&quot;2020-11-19T10:30:43&quot;,&quot;maxSize&quot;:{&quot;size1&quot;:33.799999999999997},&quot;minSize&quot;:{&quot;size1&quot;:33.799999999999997},&quot;normalSize&quot;:{&quot;size1&quot;:33.799999999999997},&quot;subLayout&quot;:[{&quot;backgroundInfo&quot;:[{&quot;bottom&quot;:0,&quot;bottomAbs&quot;:false,&quot;left&quot;:0,&quot;leftAbs&quot;:false,&quot;right&quot;:0,&quot;rightAbs&quot;:false,&quot;top&quot;:0,&quot;topAbs&quot;:false,&quot;type&quot;:&quot;leftRight&quot;}],&quot;id&quot;:&quot;2020-11-19T10:30:43&quot;,&quot;maxSize&quot;:{&quot;size1&quot;:70.299999999999997},&quot;minSize&quot;:{&quot;size1&quot;:30.100000000000001},&quot;normalSize&quot;:{&quot;size1&quot;:30.100000000000001},&quot;subLayout&quot;:[{&quot;id&quot;:&quot;2020-11-19T10:30:43&quot;,&quot;margin&quot;:{&quot;bottom&quot;:0.026000002399086952,&quot;left&quot;:1.6929999589920044,&quot;right&quot;:1.6929999589920044,&quot;top&quot;:1.6929999589920044},&quot;type&quot;:0},{&quot;id&quot;:&quot;2020-11-19T10:30:43&quot;,&quot;margin&quot;:{&quot;bottom&quot;:1.7289999723434448,&quot;left&quot;:1.6929999589920044,&quot;right&quot;:1.6929999589920044,&quot;top&quot;:0.81999999284744263},&quot;type&quot;:0}],&quot;type&quot;:0},{&quot;id&quot;:&quot;2020-11-19T10:30:43&quot;,&quot;maxSize&quot;:{&quot;size1&quot;:71.200000000000003},&quot;minSize&quot;:{&quot;size1&quot;:49},&quot;normalSize&quot;:{&quot;size1&quot;:57.899999999999999},&quot;subLayout&quot;:[{&quot;id&quot;:&quot;2020-11-19T10:30:43&quot;,&quot;margin&quot;:{&quot;bottom&quot;:0.026000002399086952,&quot;left&quot;:1.6929999589920044,&quot;right&quot;:1.6929999589920044,&quot;top&quot;:1.6929999589920044},&quot;type&quot;:0},{&quot;id&quot;:&quot;2020-11-19T10:30:43&quot;,&quot;margin&quot;:{&quot;bottom&quot;:1.6929999589920044,&quot;left&quot;:1.6929999589920044,&quot;right&quot;:1.6929999589920044,&quot;top&quot;:0.81999999284744263},&quot;type&quot;:0}],&quot;type&quot;:0}],&quot;type&quot;:0}"/>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af30998712faa657a54f"/>
  <p:tag name="KSO_WM_CHIP_FILLPROP" val="[[{&quot;text_align&quot;:&quot;lt&quot;,&quot;text_direction&quot;:&quot;horizontal&quot;,&quot;support_big_font&quot;:false,&quot;picture_toward&quot;:0,&quot;picture_dockside&quot;:[],&quot;fill_id&quot;:&quot;4085edb7deb04609ac0cf22f505cc66c&quot;,&quot;fill_align&quot;:&quot;lt&quot;,&quot;chip_types&quot;:[&quot;header&quot;]},{&quot;text_align&quot;:&quot;lt&quot;,&quot;text_direction&quot;:&quot;horizontal&quot;,&quot;support_big_font&quot;:true,&quot;picture_toward&quot;:0,&quot;picture_dockside&quot;:[],&quot;fill_id&quot;:&quot;14c401bef28f45368121f4d5dd1f9619&quot;,&quot;fill_align&quot;:&quot;lt&quot;,&quot;chip_types&quot;:[&quot;text&quot;]},{&quot;text_align&quot;:&quot;lt&quot;,&quot;text_direction&quot;:&quot;horizontal&quot;,&quot;support_big_font&quot;:false,&quot;picture_toward&quot;:0,&quot;picture_dockside&quot;:[],&quot;fill_id&quot;:&quot;3ae561be9bf54c4e98f1480f737cf99e&quot;,&quot;fill_align&quot;:&quot;lt&quot;,&quot;chip_types&quot;:[&quot;text&quot;,&quot;picture&quot;]},{&quot;text_align&quot;:&quot;lt&quot;,&quot;text_direction&quot;:&quot;horizontal&quot;,&quot;support_big_font&quot;:false,&quot;picture_toward&quot;:0,&quot;picture_dockside&quot;:[],&quot;fill_id&quot;:&quot;13f99b87db3846eab6e3cba629139942&quot;,&quot;fill_align&quot;:&quot;lt&quot;,&quot;chip_types&quot;:[&quot;text&quot;]}]]"/>
  <p:tag name="KSO_WM_CHIP_DECFILLPROP" val="[]"/>
  <p:tag name="FIXED_XID_TMP" val="5fab54f0341d2fac3cfce989"/>
  <p:tag name="KSO_WM_CHIP_GROUPID" val="5fab54f0341d2fac3cfce989"/>
  <p:tag name="KSO_WM_SLIDE_BK_DARK_LIGHT" val=""/>
  <p:tag name="KSO_WM_SLIDE_BACKGROUND_TYPE" val="leftRight"/>
  <p:tag name="KSO_WM_SLIDE_SUPPORT_FEATURE_TYPE" val="0"/>
  <p:tag name="KSO_WM_TEMPLATE_ASSEMBLE_XID" val="5fb5d8d12a846156eda548a1"/>
  <p:tag name="KSO_WM_TEMPLATE_ASSEMBLE_GROUPID" val="5fb5d8d12a846156eda548a1"/>
</p:tagLst>
</file>

<file path=ppt/tags/tag315.xml><?xml version="1.0" encoding="utf-8"?>
<p:tagLst xmlns:p="http://schemas.openxmlformats.org/presentationml/2006/main">
  <p:tag name="KSO_WM_SLIDE_BACKGROUND_TYPE" val="general"/>
  <p:tag name="WM_BEAUTIFY_SHAPE_IDENTITY" val="{a90a9763-bbd7-42a2-afc4-de88324a5743}"/>
  <p:tag name="KSO_WM_UNIT_TYPE" val="i"/>
</p:tagLst>
</file>

<file path=ppt/tags/tag316.xml><?xml version="1.0" encoding="utf-8"?>
<p:tagLst xmlns:p="http://schemas.openxmlformats.org/presentationml/2006/main">
  <p:tag name="KSO_WM_SLIDE_BACKGROUND_TYPE" val="general"/>
  <p:tag name="WM_BEAUTIFY_SHAPE_IDENTITY" val="{16ca3579-dc30-4720-9235-72e3baee20c8}"/>
  <p:tag name="KSO_WM_UNIT_TYPE" val="i"/>
</p:tagLst>
</file>

<file path=ppt/tags/tag3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8.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19.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SLIDE_BACKGROUND_TYPE" val="topBottom"/>
</p:tagLst>
</file>

<file path=ppt/tags/tag3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1.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22.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4.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25.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7.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28.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SLIDE_BACKGROUND_TYPE" val="topBottom"/>
</p:tagLst>
</file>

<file path=ppt/tags/tag330.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31.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3.xml><?xml version="1.0" encoding="utf-8"?>
<p:tagLst xmlns:p="http://schemas.openxmlformats.org/presentationml/2006/main">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SLIDE_BACKGROUND_TYPE" val="topBottom"/>
</p:tagLst>
</file>

<file path=ppt/tags/tag340.xml><?xml version="1.0" encoding="utf-8"?>
<p:tagLst xmlns:p="http://schemas.openxmlformats.org/presentationml/2006/main">
  <p:tag name="KSO_WM_SLIDE_BK_DARK_LIGHT" val=""/>
  <p:tag name="KSO_WM_SLIDE_BACKGROUND_TYPE" val="general"/>
</p:tagLst>
</file>

<file path=ppt/tags/tag341.xml><?xml version="1.0" encoding="utf-8"?>
<p:tagLst xmlns:p="http://schemas.openxmlformats.org/presentationml/2006/main">
  <p:tag name="KSO_WM_SLIDE_BACKGROUND_TYPE" val="general"/>
  <p:tag name="WM_BEAUTIFY_SHAPE_IDENTITY" val="{badca69f-466e-4293-9724-0815efc80bc3}"/>
  <p:tag name="KSO_WM_UNIT_TYPE" val="i"/>
</p:tagLst>
</file>

<file path=ppt/tags/tag342.xml><?xml version="1.0" encoding="utf-8"?>
<p:tagLst xmlns:p="http://schemas.openxmlformats.org/presentationml/2006/main">
  <p:tag name="KSO_WM_SLIDE_BACKGROUND_TYPE" val="general"/>
  <p:tag name="WM_BEAUTIFY_SHAPE_IDENTITY" val="{8a926dbc-0bf7-4cbb-8d48-e7e44a20b00f}"/>
  <p:tag name="KSO_WM_UNIT_TYPE" val="i"/>
</p:tagLst>
</file>

<file path=ppt/tags/tag34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6.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4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49.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5.xml><?xml version="1.0" encoding="utf-8"?>
<p:tagLst xmlns:p="http://schemas.openxmlformats.org/presentationml/2006/main">
  <p:tag name="KSO_WM_SLIDE_BACKGROUND_TYPE" val="topBottom"/>
</p:tagLst>
</file>

<file path=ppt/tags/tag350.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5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52.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53.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5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55.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56.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3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SLIDE_BACKGROUND_TYPE" val="topBottom"/>
</p:tagLst>
</file>

<file path=ppt/tags/tag3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1.xml><?xml version="1.0" encoding="utf-8"?>
<p:tagLst xmlns:p="http://schemas.openxmlformats.org/presentationml/2006/main">
  <p:tag name="KSO_WM_UNIT_PLACING_PICTURE_USER_VIEWPORT" val="{&quot;height&quot;:2154.5700787401574,&quot;width&quot;:2545}"/>
</p:tagLst>
</file>

<file path=ppt/tags/tag362.xml><?xml version="1.0" encoding="utf-8"?>
<p:tagLst xmlns:p="http://schemas.openxmlformats.org/presentationml/2006/main">
  <p:tag name="KSO_WM_UNIT_PLACING_PICTURE_USER_VIEWPORT" val="{&quot;height&quot;:2154.5700787401574,&quot;width&quot;:2545}"/>
</p:tagLst>
</file>

<file path=ppt/tags/tag3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4.xml><?xml version="1.0" encoding="utf-8"?>
<p:tagLst xmlns:p="http://schemas.openxmlformats.org/presentationml/2006/main">
  <p:tag name="KSO_WM_SLIDE_BK_DARK_LIGHT" val=""/>
  <p:tag name="KSO_WM_SLIDE_BACKGROUND_TYPE" val="general"/>
</p:tagLst>
</file>

<file path=ppt/tags/tag365.xml><?xml version="1.0" encoding="utf-8"?>
<p:tagLst xmlns:p="http://schemas.openxmlformats.org/presentationml/2006/main">
  <p:tag name="KSO_WM_SLIDE_BACKGROUND_TYPE" val="general"/>
  <p:tag name="WM_BEAUTIFY_SHAPE_IDENTITY" val="{b81d34a7-1e45-4440-bd10-c44f5a73bf4c}"/>
  <p:tag name="KSO_WM_UNIT_TYPE" val="i"/>
</p:tagLst>
</file>

<file path=ppt/tags/tag366.xml><?xml version="1.0" encoding="utf-8"?>
<p:tagLst xmlns:p="http://schemas.openxmlformats.org/presentationml/2006/main">
  <p:tag name="KSO_WM_SLIDE_BACKGROUND_TYPE" val="general"/>
  <p:tag name="WM_BEAUTIFY_SHAPE_IDENTITY" val="{5d5c9845-98a2-4935-8b4d-29b69626926f}"/>
  <p:tag name="KSO_WM_UNIT_TYPE" val="i"/>
</p:tagLst>
</file>

<file path=ppt/tags/tag3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SLIDE_BACKGROUND_TYPE" val="topBottom"/>
</p:tagLst>
</file>

<file path=ppt/tags/tag370.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71.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3.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6.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77.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9.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SLIDE_BACKGROUND_TYPE" val="topBottom"/>
</p:tagLst>
</file>

<file path=ppt/tags/tag380.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2.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83.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5.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86.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IGNORE_FIXCOLOR" val="1"/>
  <p:tag name="KSO_WM_UNIT_TYPE" val="i"/>
  <p:tag name="KSO_WM_UNIT_SUBTYPE" val="h"/>
  <p:tag name="KSO_WM_SLIDE_BACKGROUND_TYPE" val="bottomTop"/>
</p:tagLst>
</file>

<file path=ppt/tags/tag3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4.xml><?xml version="1.0" encoding="utf-8"?>
<p:tagLst xmlns:p="http://schemas.openxmlformats.org/presentationml/2006/main">
  <p:tag name="KSO_WM_SLIDE_BK_DARK_LIGHT" val=""/>
  <p:tag name="KSO_WM_SLIDE_BACKGROUND_TYPE" val="general"/>
</p:tagLst>
</file>

<file path=ppt/tags/tag395.xml><?xml version="1.0" encoding="utf-8"?>
<p:tagLst xmlns:p="http://schemas.openxmlformats.org/presentationml/2006/main">
  <p:tag name="KSO_WM_UNIT_PLACING_PICTURE_USER_VIEWPORT" val="{&quot;height&quot;:3435,&quot;width&quot;:3885}"/>
</p:tagLst>
</file>

<file path=ppt/tags/tag396.xml><?xml version="1.0" encoding="utf-8"?>
<p:tagLst xmlns:p="http://schemas.openxmlformats.org/presentationml/2006/main">
  <p:tag name="KSO_WM_UNIT_PLACING_PICTURE_USER_VIEWPORT" val="{&quot;height&quot;:3408.0866141732281,&quot;width&quot;:3930}"/>
</p:tagLst>
</file>

<file path=ppt/tags/tag397.xml><?xml version="1.0" encoding="utf-8"?>
<p:tagLst xmlns:p="http://schemas.openxmlformats.org/presentationml/2006/main">
  <p:tag name="KSO_WM_UNIT_PLACING_PICTURE_USER_VIEWPORT" val="{&quot;height&quot;:3395.0818897637796,&quot;width&quot;:4245}"/>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253_7*i*1"/>
  <p:tag name="KSO_WM_TEMPLATE_CATEGORY" val="custom"/>
  <p:tag name="KSO_WM_TEMPLATE_INDEX" val="20204253"/>
  <p:tag name="KSO_WM_UNIT_LAYERLEVEL" val="1"/>
  <p:tag name="KSO_WM_TAG_VERSION" val="1.0"/>
  <p:tag name="KSO_WM_BEAUTIFY_FLAG" val="#wm#"/>
  <p:tag name="KSO_WM_UNIT_BLOCK" val="0"/>
  <p:tag name="KSO_WM_UNIT_SM_LIMIT_TYPE" val="0"/>
  <p:tag name="KSO_WM_UNIT_DEC_AREA_ID" val="a34eb359cfd74aeab0b575906d9261a7"/>
  <p:tag name="KSO_WM_UNIT_DECORATE_INFO" val="{&quot;DecorateInfoH&quot;:{&quot;IsAbs&quot;:true},&quot;DecorateInfoW&quot;:{&quot;IsAbs&quot;:true},&quot;DecorateInfoX&quot;:{&quot;IsAbs&quot;:true,&quot;Pos&quot;:2},&quot;DecorateInfoY&quot;:{&quot;IsAbs&quot;:true,&quot;Pos&quot;:0},&quot;ReferentInfo&quot;:{&quot;Id&quot;:&quot;641245be844444e9965cd6d138440788&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253_7*i*2"/>
  <p:tag name="KSO_WM_TEMPLATE_CATEGORY" val="custom"/>
  <p:tag name="KSO_WM_TEMPLATE_INDEX" val="20204253"/>
  <p:tag name="KSO_WM_UNIT_LAYERLEVEL" val="1"/>
  <p:tag name="KSO_WM_TAG_VERSION" val="1.0"/>
  <p:tag name="KSO_WM_BEAUTIFY_FLAG" val="#wm#"/>
  <p:tag name="KSO_WM_UNIT_BLOCK" val="0"/>
  <p:tag name="KSO_WM_UNIT_SM_LIMIT_TYPE" val="0"/>
  <p:tag name="KSO_WM_UNIT_DEC_AREA_ID" val="c8d46ab7a1f54eb295151eb4c6d2a4fe"/>
  <p:tag name="KSO_WM_UNIT_DECORATE_INFO" val="{&quot;DecorateInfoH&quot;:{&quot;IsAbs&quot;:true},&quot;DecorateInfoW&quot;:{&quot;IsAbs&quot;:true},&quot;DecorateInfoX&quot;:{&quot;IsAbs&quot;:true,&quot;Pos&quot;:0},&quot;DecorateInfoY&quot;:{&quot;IsAbs&quot;:true,&quot;Pos&quot;:2},&quot;ReferentInfo&quot;:{&quot;Id&quot;:&quot;641245be844444e9965cd6d138440788&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0887_1*a*1"/>
  <p:tag name="KSO_WM_TEMPLATE_CATEGORY" val="custom"/>
  <p:tag name="KSO_WM_TEMPLATE_INDEX" val="20210887"/>
  <p:tag name="KSO_WM_UNIT_LAYERLEVEL" val="1"/>
  <p:tag name="KSO_WM_TAG_VERSION" val="1.0"/>
  <p:tag name="KSO_WM_BEAUTIFY_FLAG" val="#wm#"/>
  <p:tag name="KSO_WM_UNIT_ISCONTENTSTITLE" val="0"/>
  <p:tag name="KSO_WM_UNIT_NOCLEAR" val="0"/>
  <p:tag name="KSO_WM_UNIT_VALUE" val="68"/>
  <p:tag name="KSO_WM_UNIT_TYPE" val="a"/>
  <p:tag name="KSO_WM_UNIT_INDEX" val="1"/>
  <p:tag name="KSO_WM_UNIT_ISNUMDGMTITLE" val="0"/>
  <p:tag name="KSO_WM_UNIT_PRESET_TEXT" val="单击此处可以编辑与添加低于大约三十字的章节标题"/>
  <p:tag name="KSO_WM_UNIT_BLOCK" val="0"/>
  <p:tag name="KSO_WM_UNIT_DEC_AREA_ID" val="641245be844444e9965cd6d138440788"/>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TEXT_FILL_FORE_SCHEMECOLOR_INDEX_BRIGHTNESS" val="0.15"/>
  <p:tag name="KSO_WM_UNIT_TEXT_FILL_FORE_SCHEMECOLOR_INDEX" val="13"/>
  <p:tag name="KSO_WM_UNIT_TEXT_FILL_TYPE" val="1"/>
  <p:tag name="KSO_WM_TEMPLATE_ASSEMBLE_XID" val="5f6b2fabc62b13c0b942b0cd"/>
  <p:tag name="KSO_WM_TEMPLATE_ASSEMBLE_GROUPID" val="5f6b2fabc62b13c0b942b0cd"/>
</p:tagLst>
</file>

<file path=ppt/tags/tag40.xml><?xml version="1.0" encoding="utf-8"?>
<p:tagLst xmlns:p="http://schemas.openxmlformats.org/presentationml/2006/main">
  <p:tag name="KSO_WM_SLIDE_BACKGROUND_TYPE" val="bottomTop"/>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253_7*a*1"/>
  <p:tag name="KSO_WM_TEMPLATE_CATEGORY" val="custom"/>
  <p:tag name="KSO_WM_TEMPLATE_INDEX" val="20204253"/>
  <p:tag name="KSO_WM_UNIT_LAYERLEVEL" val="1"/>
  <p:tag name="KSO_WM_TAG_VERSION" val="1.0"/>
  <p:tag name="KSO_WM_BEAUTIFY_FLAG" val="#wm#"/>
  <p:tag name="KSO_WM_UNIT_ISCONTENTSTITLE" val="0"/>
  <p:tag name="KSO_WM_UNIT_NOCLEAR" val="0"/>
  <p:tag name="KSO_WM_UNIT_VALUE" val="68"/>
  <p:tag name="KSO_WM_UNIT_TYPE" val="a"/>
  <p:tag name="KSO_WM_UNIT_INDEX" val="1"/>
  <p:tag name="KSO_WM_UNIT_ISNUMDGMTITLE" val="0"/>
  <p:tag name="KSO_WM_UNIT_PRESET_TEXT" val="单击此处可以编辑与添加低于大约三十字的章节标题"/>
  <p:tag name="KSO_WM_UNIT_BLOCK" val="0"/>
  <p:tag name="KSO_WM_UNIT_DEC_AREA_ID" val="641245be844444e9965cd6d138440788"/>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TEXT_FILL_FORE_SCHEMECOLOR_INDEX_BRIGHTNESS" val="0.15"/>
  <p:tag name="KSO_WM_UNIT_TEXT_FILL_FORE_SCHEMECOLOR_INDEX" val="13"/>
  <p:tag name="KSO_WM_UNIT_TEXT_FILL_TYPE" val="1"/>
</p:tagLst>
</file>

<file path=ppt/tags/tag401.xml><?xml version="1.0" encoding="utf-8"?>
<p:tagLst xmlns:p="http://schemas.openxmlformats.org/presentationml/2006/main">
  <p:tag name="KSO_WM_BEAUTIFY_FLAG" val="#wm#"/>
  <p:tag name="KSO_WM_TEMPLATE_CATEGORY" val="custom"/>
  <p:tag name="KSO_WM_TEMPLATE_INDEX" val="20204253"/>
  <p:tag name="KSO_WM_CHIP_INFOS" val="{&quot;layout_type&quot;:&quot;forright&quot;,&quot;slide_type&quot;:[&quot;sectionTitle&quot;],&quot;aspect_ratio&quot;:&quot;16:9&quot;}"/>
  <p:tag name="KSO_WM_CHIP_XID" val="5ebe041a0ac41c4a0a525597"/>
  <p:tag name="KSO_WM_CHIP_FILLPROP" val="[[{&quot;fill_id&quot;:&quot;e5c5a448672c48f5bfe4ebb8f3855fd3&quot;,&quot;fill_align&quot;:&quot;cm&quot;,&quot;text_align&quot;:&quot;lm&quot;,&quot;text_direction&quot;:&quot;horizontal&quot;,&quot;chip_types&quot;:[&quot;text&quot;,&quot;header&quot;]}]]"/>
  <p:tag name="KSO_WM_SLIDE_ID" val="custom20204253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650*400"/>
  <p:tag name="KSO_WM_SLIDE_POSITION" val="230*69"/>
  <p:tag name="KSO_WM_TAG_VERSION" val="1.0"/>
  <p:tag name="KSO_WM_SLIDE_LAYOUT" val="a"/>
  <p:tag name="KSO_WM_SLIDE_LAYOUT_CNT" val="1"/>
  <p:tag name="KSO_WM_CHIP_GROUPID" val="5ebf6661ddc3daf3fef3f760"/>
  <p:tag name="KSO_WM_SLIDE_LAYOUT_INFO" val="{&quot;id&quot;:&quot;2020-09-23T19:21:35&quot;,&quot;margin&quot;:{&quot;bottom&quot;:5.6680107116699219,&quot;left&quot;:8.4029836654663086,&quot;right&quot;:3.1196596622467041,&quot;top&quot;:5.8064670562744141},&quot;type&quot;:0}"/>
  <p:tag name="KSO_WM_SLIDE_BK_DARK_LIGHT" val="2"/>
  <p:tag name="KSO_WM_SLIDE_BACKGROUND_TYPE" val="general"/>
  <p:tag name="KSO_WM_SLIDE_SUPPORT_FEATURE_TYPE" val="0"/>
  <p:tag name="KSO_WM_TEMPLATE_ASSEMBLE_XID" val="5f6b2fabc62b13c0b942b0cd"/>
  <p:tag name="KSO_WM_TEMPLATE_ASSEMBLE_GROUPID" val="5f6b2fabc62b13c0b942b0cd"/>
</p:tagLst>
</file>

<file path=ppt/tags/tag402.xml><?xml version="1.0" encoding="utf-8"?>
<p:tagLst xmlns:p="http://schemas.openxmlformats.org/presentationml/2006/main">
  <p:tag name="KSO_WM_SLIDE_BACKGROUND_TYPE" val="general"/>
  <p:tag name="WM_BEAUTIFY_SHAPE_IDENTITY" val="{2e1ae475-23bd-47fe-83a7-b17e4c43b5e6}"/>
  <p:tag name="KSO_WM_UNIT_TYPE" val="i"/>
</p:tagLst>
</file>

<file path=ppt/tags/tag403.xml><?xml version="1.0" encoding="utf-8"?>
<p:tagLst xmlns:p="http://schemas.openxmlformats.org/presentationml/2006/main">
  <p:tag name="KSO_WM_SLIDE_BACKGROUND_TYPE" val="general"/>
  <p:tag name="WM_BEAUTIFY_SHAPE_IDENTITY" val="{1be609a0-ad30-4788-b139-8c5c5184d933}"/>
  <p:tag name="KSO_WM_UNIT_TYPE" val="i"/>
</p:tagLst>
</file>

<file path=ppt/tags/tag4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9.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SLIDE_BACKGROUND_TYPE" val="bottomTop"/>
</p:tagLst>
</file>

<file path=ppt/tags/tag410.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2.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13.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5.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16.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8.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19.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SLIDE_BACKGROUND_TYPE" val="bottomTop"/>
</p:tagLst>
</file>

<file path=ppt/tags/tag4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4.xml><?xml version="1.0" encoding="utf-8"?>
<p:tagLst xmlns:p="http://schemas.openxmlformats.org/presentationml/2006/main">
  <p:tag name="KSO_WM_UNIT_PLACING_PICTURE_USER_VIEWPORT" val="{&quot;height&quot;:2655.899212598425,&quot;width&quot;:3917.2551181102363}"/>
</p:tagLst>
</file>

<file path=ppt/tags/tag425.xml><?xml version="1.0" encoding="utf-8"?>
<p:tagLst xmlns:p="http://schemas.openxmlformats.org/presentationml/2006/main">
  <p:tag name="KSO_WM_UNIT_PLACING_PICTURE_USER_VIEWPORT" val="{&quot;height&quot;:3145.5779527559052,&quot;width&quot;:4430.3905511811026}"/>
</p:tagLst>
</file>

<file path=ppt/tags/tag4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7.xml><?xml version="1.0" encoding="utf-8"?>
<p:tagLst xmlns:p="http://schemas.openxmlformats.org/presentationml/2006/main">
  <p:tag name="KSO_WM_SLIDE_BK_DARK_LIGHT" val=""/>
  <p:tag name="KSO_WM_SLIDE_BACKGROUND_TYPE" val="general"/>
</p:tagLst>
</file>

<file path=ppt/tags/tag428.xml><?xml version="1.0" encoding="utf-8"?>
<p:tagLst xmlns:p="http://schemas.openxmlformats.org/presentationml/2006/main">
  <p:tag name="KSO_WM_SLIDE_BACKGROUND_TYPE" val="general"/>
  <p:tag name="WM_BEAUTIFY_SHAPE_IDENTITY" val="{6bee6d12-c2bf-4e6b-9c16-616c2ec95de2}"/>
  <p:tag name="KSO_WM_UNIT_TYPE" val="i"/>
</p:tagLst>
</file>

<file path=ppt/tags/tag429.xml><?xml version="1.0" encoding="utf-8"?>
<p:tagLst xmlns:p="http://schemas.openxmlformats.org/presentationml/2006/main">
  <p:tag name="KSO_WM_SLIDE_BACKGROUND_TYPE" val="general"/>
  <p:tag name="WM_BEAUTIFY_SHAPE_IDENTITY" val="{b0be893e-0def-4912-9020-56fcca15cfff}"/>
  <p:tag name="KSO_WM_UNIT_TYPE" val="i"/>
</p:tagLst>
</file>

<file path=ppt/tags/tag43.xml><?xml version="1.0" encoding="utf-8"?>
<p:tagLst xmlns:p="http://schemas.openxmlformats.org/presentationml/2006/main">
  <p:tag name="KSO_WM_SLIDE_BACKGROUND_TYPE" val="bottomTop"/>
</p:tagLst>
</file>

<file path=ppt/tags/tag4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SLIDE_BACKGROUND_TYPE" val="bottomTop"/>
</p:tagLst>
</file>

<file path=ppt/tags/tag4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6.xml><?xml version="1.0" encoding="utf-8"?>
<p:tagLst xmlns:p="http://schemas.openxmlformats.org/presentationml/2006/main">
  <p:tag name="KSO_WM_SLIDE_BK_DARK_LIGHT" val=""/>
  <p:tag name="KSO_WM_SLIDE_BACKGROUND_TYPE" val="general"/>
</p:tagLst>
</file>

<file path=ppt/tags/tag447.xml><?xml version="1.0" encoding="utf-8"?>
<p:tagLst xmlns:p="http://schemas.openxmlformats.org/presentationml/2006/main">
  <p:tag name="KSO_WM_SLIDE_BACKGROUND_TYPE" val="general"/>
  <p:tag name="WM_BEAUTIFY_SHAPE_IDENTITY" val="{980863fd-f843-4cbf-aa78-7ab4d3119306}"/>
  <p:tag name="KSO_WM_UNIT_TYPE" val="i"/>
</p:tagLst>
</file>

<file path=ppt/tags/tag448.xml><?xml version="1.0" encoding="utf-8"?>
<p:tagLst xmlns:p="http://schemas.openxmlformats.org/presentationml/2006/main">
  <p:tag name="KSO_WM_SLIDE_BACKGROUND_TYPE" val="general"/>
  <p:tag name="WM_BEAUTIFY_SHAPE_IDENTITY" val="{b5a1bd49-5177-4826-961d-ec5cea1d254b}"/>
  <p:tag name="KSO_WM_UNIT_TYPE" val="i"/>
</p:tagLst>
</file>

<file path=ppt/tags/tag44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5.xml><?xml version="1.0" encoding="utf-8"?>
<p:tagLst xmlns:p="http://schemas.openxmlformats.org/presentationml/2006/main">
  <p:tag name="KSO_WM_SLIDE_BACKGROUND_TYPE" val="bottomTop"/>
</p:tagLst>
</file>

<file path=ppt/tags/tag4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SLIDE_BACKGROUND_TYPE" val="bottomTop"/>
</p:tagLst>
</file>

<file path=ppt/tags/tag4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7.xml><?xml version="1.0" encoding="utf-8"?>
<p:tagLst xmlns:p="http://schemas.openxmlformats.org/presentationml/2006/main">
  <p:tag name="KSO_WM_SLIDE_BK_DARK_LIGHT" val=""/>
  <p:tag name="KSO_WM_SLIDE_BACKGROUND_TYPE" val="general"/>
</p:tagLst>
</file>

<file path=ppt/tags/tag468.xml><?xml version="1.0" encoding="utf-8"?>
<p:tagLst xmlns:p="http://schemas.openxmlformats.org/presentationml/2006/main">
  <p:tag name="KSO_WM_SLIDE_BACKGROUND_TYPE" val="general"/>
  <p:tag name="WM_BEAUTIFY_SHAPE_IDENTITY" val="{af1fa207-2d4a-492d-baf0-bd4a27c0069e}"/>
  <p:tag name="KSO_WM_UNIT_TYPE" val="i"/>
</p:tagLst>
</file>

<file path=ppt/tags/tag469.xml><?xml version="1.0" encoding="utf-8"?>
<p:tagLst xmlns:p="http://schemas.openxmlformats.org/presentationml/2006/main">
  <p:tag name="KSO_WM_SLIDE_BACKGROUND_TYPE" val="general"/>
  <p:tag name="WM_BEAUTIFY_SHAPE_IDENTITY" val="{61a83cda-a931-43c8-91b6-d14aacc11606}"/>
  <p:tag name="KSO_WM_UNIT_TYPE" val="i"/>
</p:tagLst>
</file>

<file path=ppt/tags/tag47.xml><?xml version="1.0" encoding="utf-8"?>
<p:tagLst xmlns:p="http://schemas.openxmlformats.org/presentationml/2006/main">
  <p:tag name="KSO_WM_UNIT_IGNORE_FIXCOLOR" val="1"/>
  <p:tag name="KSO_WM_UNIT_TYPE" val="i"/>
  <p:tag name="KSO_WM_UNIT_SUBTYPE" val="h"/>
  <p:tag name="KSO_WM_SLIDE_BACKGROUND_TYPE" val="navigation"/>
</p:tagLst>
</file>

<file path=ppt/tags/tag4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4.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75.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7.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78.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SLIDE_BACKGROUND_TYPE" val="navigation"/>
</p:tagLst>
</file>

<file path=ppt/tags/tag480.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81.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6.xml><?xml version="1.0" encoding="utf-8"?>
<p:tagLst xmlns:p="http://schemas.openxmlformats.org/presentationml/2006/main">
  <p:tag name="KSO_WM_SLIDE_BK_DARK_LIGHT" val=""/>
  <p:tag name="KSO_WM_SLIDE_BACKGROUND_TYPE" val="general"/>
</p:tagLst>
</file>

<file path=ppt/tags/tag487.xml><?xml version="1.0" encoding="utf-8"?>
<p:tagLst xmlns:p="http://schemas.openxmlformats.org/presentationml/2006/main">
  <p:tag name="KSO_WM_UNIT_IGNORE_FIXCOLOR" val="1"/>
  <p:tag name="KSO_WM_UNIT_TYPE" val="i"/>
  <p:tag name="KSO_WM_UNIT_SUBTYPE" val="h"/>
  <p:tag name="KSO_WM_SLIDE_BACKGROUND_TYPE" val="leftRight"/>
  <p:tag name="WM_BEAUTIFY_SHAPE_IDENTITY" val="{c769cb6a-5c85-4b29-a028-159d81557c30}"/>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88.xml><?xml version="1.0" encoding="utf-8"?>
<p:tagLst xmlns:p="http://schemas.openxmlformats.org/presentationml/2006/main">
  <p:tag name="KSO_WM_SLIDE_BACKGROUND_TYPE" val="leftRight"/>
  <p:tag name="WM_BEAUTIFY_SHAPE_IDENTITY" val="{172bd2eb-e8b5-4e50-91e7-9ed5efbc8884}"/>
  <p:tag name="KSO_WM_UNIT_TYPE" val="i"/>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4546_1*i*3"/>
  <p:tag name="KSO_WM_TEMPLATE_CATEGORY" val="diagram"/>
  <p:tag name="KSO_WM_TEMPLATE_INDEX" val="20214546"/>
  <p:tag name="KSO_WM_UNIT_LAYERLEVEL" val="1"/>
  <p:tag name="KSO_WM_TAG_VERSION" val="1.0"/>
  <p:tag name="KSO_WM_BEAUTIFY_FLAG" val="#wm#"/>
  <p:tag name="KSO_WM_UNIT_SM_LIMIT_TYPE" val="0"/>
  <p:tag name="KSO_WM_CHIP_GROUPID" val="5f0e62ba8050c250ba65b19c"/>
  <p:tag name="KSO_WM_CHIP_XID" val="5f0e62ba8050c250ba65b19d"/>
  <p:tag name="KSO_WM_UNIT_FILL_FORE_SCHEMECOLOR_INDEX_BRIGHTNESS" val="-0.25"/>
  <p:tag name="KSO_WM_UNIT_FILL_FORE_SCHEMECOLOR_INDEX" val="14"/>
  <p:tag name="KSO_WM_UNIT_FILL_TYPE" val="1"/>
  <p:tag name="KSO_WM_UNIT_VALUE" val="3"/>
  <p:tag name="KSO_WM_TEMPLATE_ASSEMBLE_XID" val="5f9a224be01a7e847d6fd2b0"/>
  <p:tag name="KSO_WM_TEMPLATE_ASSEMBLE_GROUPID" val="5f9a224be01a7e847d6fd2b0"/>
</p:tagLst>
</file>

<file path=ppt/tags/tag49.xml><?xml version="1.0" encoding="utf-8"?>
<p:tagLst xmlns:p="http://schemas.openxmlformats.org/presentationml/2006/main">
  <p:tag name="KSO_WM_SLIDE_BACKGROUND_TYPE" val="navigation"/>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4546_1*i*4"/>
  <p:tag name="KSO_WM_TEMPLATE_CATEGORY" val="diagram"/>
  <p:tag name="KSO_WM_TEMPLATE_INDEX" val="20214546"/>
  <p:tag name="KSO_WM_UNIT_LAYERLEVEL" val="1"/>
  <p:tag name="KSO_WM_TAG_VERSION" val="1.0"/>
  <p:tag name="KSO_WM_BEAUTIFY_FLAG" val="#wm#"/>
  <p:tag name="KSO_WM_UNIT_SM_LIMIT_TYPE" val="0"/>
  <p:tag name="KSO_WM_CHIP_GROUPID" val="5f0e62ba8050c250ba65b19c"/>
  <p:tag name="KSO_WM_CHIP_XID" val="5f0e62ba8050c250ba65b19d"/>
  <p:tag name="KSO_WM_UNIT_FILL_FORE_SCHEMECOLOR_INDEX_BRIGHTNESS" val="-0.25"/>
  <p:tag name="KSO_WM_UNIT_FILL_FORE_SCHEMECOLOR_INDEX" val="14"/>
  <p:tag name="KSO_WM_UNIT_FILL_TYPE" val="1"/>
  <p:tag name="KSO_WM_UNIT_VALUE" val="3"/>
  <p:tag name="KSO_WM_TEMPLATE_ASSEMBLE_XID" val="5f9a224be01a7e847d6fd2b0"/>
  <p:tag name="KSO_WM_TEMPLATE_ASSEMBLE_GROUPID" val="5f9a224be01a7e847d6fd2b0"/>
</p:tagLst>
</file>

<file path=ppt/tags/tag491.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14546_1*a*1"/>
  <p:tag name="KSO_WM_TEMPLATE_CATEGORY" val="diagram"/>
  <p:tag name="KSO_WM_TEMPLATE_INDEX" val="20214546"/>
  <p:tag name="KSO_WM_UNIT_LAYERLEVEL" val="1"/>
  <p:tag name="KSO_WM_TAG_VERSION" val="1.0"/>
  <p:tag name="KSO_WM_BEAUTIFY_FLAG" val="#wm#"/>
  <p:tag name="KSO_WM_CHIP_GROUPID" val="5f461bcef3f92eac738049c8"/>
  <p:tag name="KSO_WM_CHIP_XID" val="5f461bcef3f92eac738049c9"/>
  <p:tag name="KSO_WM_UNIT_DEC_AREA_ID" val="5e4e143facc740e1962b592fde5d88c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af2cbb348084bb7813b30394cf29f39"/>
  <p:tag name="KSO_WM_UNIT_SUPPORT_BIG_FONT" val="1"/>
  <p:tag name="KSO_WM_UNIT_TEXT_FILL_FORE_SCHEMECOLOR_INDEX_BRIGHTNESS" val="0"/>
  <p:tag name="KSO_WM_UNIT_TEXT_FILL_FORE_SCHEMECOLOR_INDEX" val="13"/>
  <p:tag name="KSO_WM_UNIT_TEXT_FILL_TYPE" val="1"/>
  <p:tag name="KSO_WM_TEMPLATE_ASSEMBLE_XID" val="5f9a224be01a7e847d6fd2b0"/>
  <p:tag name="KSO_WM_TEMPLATE_ASSEMBLE_GROUPID" val="5f9a224be01a7e847d6fd2b0"/>
</p:tagLst>
</file>

<file path=ppt/tags/tag492.xml><?xml version="1.0" encoding="utf-8"?>
<p:tagLst xmlns:p="http://schemas.openxmlformats.org/presentationml/2006/main">
  <p:tag name="KSO_WM_UNIT_ISCONTENTSTITLE" val="0"/>
  <p:tag name="KSO_WM_UNIT_ISNUMDGMTITLE" val="0"/>
  <p:tag name="KSO_WM_UNIT_PRESET_TEXT" val="添加副标题"/>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b"/>
  <p:tag name="KSO_WM_UNIT_INDEX" val="1"/>
  <p:tag name="KSO_WM_UNIT_ID" val="diagram20214546_1*b*1"/>
  <p:tag name="KSO_WM_TEMPLATE_CATEGORY" val="diagram"/>
  <p:tag name="KSO_WM_TEMPLATE_INDEX" val="20214546"/>
  <p:tag name="KSO_WM_UNIT_LAYERLEVEL" val="1"/>
  <p:tag name="KSO_WM_TAG_VERSION" val="1.0"/>
  <p:tag name="KSO_WM_BEAUTIFY_FLAG" val="#wm#"/>
  <p:tag name="KSO_WM_CHIP_GROUPID" val="5f461bcef3f92eac738049c8"/>
  <p:tag name="KSO_WM_CHIP_XID" val="5f461bcef3f92eac738049c9"/>
  <p:tag name="KSO_WM_UNIT_DEC_AREA_ID" val="ee9d0d0bee0546dca5c19df4fb084c4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af2cbb348084bb7813b30394cf29f39"/>
  <p:tag name="KSO_WM_UNIT_SUPPORT_BIG_FONT" val="1"/>
  <p:tag name="KSO_WM_UNIT_TEXT_FILL_FORE_SCHEMECOLOR_INDEX_BRIGHTNESS" val="-0.5"/>
  <p:tag name="KSO_WM_UNIT_TEXT_FILL_FORE_SCHEMECOLOR_INDEX" val="14"/>
  <p:tag name="KSO_WM_UNIT_TEXT_FILL_TYPE" val="1"/>
  <p:tag name="KSO_WM_TEMPLATE_ASSEMBLE_XID" val="5f9a224be01a7e847d6fd2b0"/>
  <p:tag name="KSO_WM_TEMPLATE_ASSEMBLE_GROUPID" val="5f9a224be01a7e847d6fd2b0"/>
</p:tagLst>
</file>

<file path=ppt/tags/tag49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4546_1*f*2"/>
  <p:tag name="KSO_WM_TEMPLATE_CATEGORY" val="diagram"/>
  <p:tag name="KSO_WM_TEMPLATE_INDEX" val="20214546"/>
  <p:tag name="KSO_WM_UNIT_LAYERLEVEL" val="1"/>
  <p:tag name="KSO_WM_TAG_VERSION" val="1.0"/>
  <p:tag name="KSO_WM_BEAUTIFY_FLAG" val="#wm#"/>
  <p:tag name="KSO_WM_UNIT_DEFAULT_FONT" val="14;20;2"/>
  <p:tag name="KSO_WM_UNIT_BLOCK" val="0"/>
  <p:tag name="KSO_WM_UNIT_VALUE" val="125"/>
  <p:tag name="KSO_WM_UNIT_SHOW_EDIT_AREA_INDICATION" val="1"/>
  <p:tag name="KSO_WM_CHIP_GROUPID" val="5e6b05596848fb12bee65ac8"/>
  <p:tag name="KSO_WM_CHIP_XID" val="5e6b05596848fb12bee65aca"/>
  <p:tag name="KSO_WM_UNIT_DEC_AREA_ID" val="e467c210941944728493389c81f42db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86b4c325d9b41e98d650b9789ebb9f3"/>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5f9a224be01a7e847d6fd2b0"/>
  <p:tag name="KSO_WM_TEMPLATE_ASSEMBLE_GROUPID" val="5f9a224be01a7e847d6fd2b0"/>
</p:tagLst>
</file>

<file path=ppt/tags/tag49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546_1*f*1"/>
  <p:tag name="KSO_WM_TEMPLATE_CATEGORY" val="diagram"/>
  <p:tag name="KSO_WM_TEMPLATE_INDEX" val="20214546"/>
  <p:tag name="KSO_WM_UNIT_LAYERLEVEL" val="1"/>
  <p:tag name="KSO_WM_TAG_VERSION" val="1.0"/>
  <p:tag name="KSO_WM_BEAUTIFY_FLAG" val="#wm#"/>
  <p:tag name="KSO_WM_UNIT_DEFAULT_FONT" val="14;20;2"/>
  <p:tag name="KSO_WM_UNIT_BLOCK" val="0"/>
  <p:tag name="KSO_WM_UNIT_VALUE" val="125"/>
  <p:tag name="KSO_WM_UNIT_SHOW_EDIT_AREA_INDICATION" val="1"/>
  <p:tag name="KSO_WM_CHIP_GROUPID" val="5e6b05596848fb12bee65ac8"/>
  <p:tag name="KSO_WM_CHIP_XID" val="5e6b05596848fb12bee65aca"/>
  <p:tag name="KSO_WM_UNIT_DEC_AREA_ID" val="9ac39931ffa24eedb3cb09c5d900551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09edfc6effc4912babfcce59ac2d59d"/>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5f9a224be01a7e847d6fd2b0"/>
  <p:tag name="KSO_WM_TEMPLATE_ASSEMBLE_GROUPID" val="5f9a224be01a7e847d6fd2b0"/>
  <p:tag name="KSO_WM_UNIT_SMARTLAYOUT_COMPRESS_INFO" val="{&#10;    &quot;id&quot;: &quot;2020-10-29T10:00:53&quot;,&#10;    &quot;max&quot;: 0.0003384084626816275,&#10;    &quot;parentMax&quot;: {&#10;        &quot;max&quot;: 0.00099999999994793143&#10;    },&#10;    &quot;topChanged&quot;: 2.3261603445234872e-05&#10;}&#10;"/>
  <p:tag name="KSO_WM_UNIT_LAST_MAX_FONTSIZE" val="400"/>
</p:tagLst>
</file>

<file path=ppt/tags/tag495.xml><?xml version="1.0" encoding="utf-8"?>
<p:tagLst xmlns:p="http://schemas.openxmlformats.org/presentationml/2006/main">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15d635f685fd4d2491c2cd80a5f3ea4a&quot;,&quot;fill_align&quot;:&quot;lm&quot;,&quot;chip_types&quot;:[&quot;header&quot;]},{&quot;text_align&quot;:&quot;lm&quot;,&quot;text_direction&quot;:&quot;horizontal&quot;,&quot;support_features&quot;:[&quot;collage&quot;,&quot;carousel&quot;,&quot;creativecrop&quot;],&quot;support_big_font&quot;:false,&quot;fill_id&quot;:&quot;9cbd9f1010bd4d7788a004738f3d0e36&quot;,&quot;fill_align&quot;:&quot;lm&quot;,&quot;chip_types&quot;:[&quot;pictext&quot;,&quot;text&quot;,&quot;picture&quot;,&quot;chart&quot;,&quot;table&quot;,&quot;video&quot;]},{&quot;text_align&quot;:&quot;lm&quot;,&quot;text_direction&quot;:&quot;horizontal&quot;,&quot;support_big_font&quot;:false,&quot;fill_id&quot;:&quot;2d6de27137194b1b9669246963d33e19&quot;,&quot;fill_align&quot;:&quot;lm&quot;,&quot;chip_types&quot;:[&quot;pictext&quot;,&quot;text&quot;,&quot;picture&quot;,&quot;chart&quot;,&quot;table&quot;]}],[{&quot;text_align&quot;:&quot;lm&quot;,&quot;text_direction&quot;:&quot;horizontal&quot;,&quot;support_big_font&quot;:true,&quot;fill_id&quot;:&quot;15d635f685fd4d2491c2cd80a5f3ea4a&quot;,&quot;fill_align&quot;:&quot;lm&quot;,&quot;chip_types&quot;:[&quot;header&quot;]},{&quot;text_align&quot;:&quot;lm&quot;,&quot;text_direction&quot;:&quot;horizontal&quot;,&quot;support_big_font&quot;:false,&quot;fill_id&quot;:&quot;9cbd9f1010bd4d7788a004738f3d0e36&quot;,&quot;fill_align&quot;:&quot;lm&quot;,&quot;chip_types&quot;:[&quot;pictext&quot;,&quot;picture&quot;,&quot;chart&quot;,&quot;table&quot;,&quot;video&quot;]},{&quot;text_align&quot;:&quot;lm&quot;,&quot;text_direction&quot;:&quot;horizontal&quot;,&quot;support_features&quot;:[&quot;collage&quot;,&quot;carousel&quot;,&quot;creativecrop&quot;],&quot;support_big_font&quot;:true,&quot;fill_id&quot;:&quot;2d6de27137194b1b9669246963d33e19&quot;,&quot;fill_align&quot;:&quot;lm&quot;,&quot;chip_types&quot;:[&quot;pictext&quot;,&quot;text&quot;,&quot;picture&quot;,&quot;chart&quot;,&quot;table&quot;,&quot;video&quot;]}]]"/>
  <p:tag name="KSO_WM_SLIDE_ID" val="diagram2021454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0*0"/>
  <p:tag name="KSO_WM_TAG_VERSION" val="1.0"/>
  <p:tag name="KSO_WM_BEAUTIFY_FLAG" val="#wm#"/>
  <p:tag name="KSO_WM_TEMPLATE_CATEGORY" val="diagram"/>
  <p:tag name="KSO_WM_TEMPLATE_INDEX" val="20214546"/>
  <p:tag name="KSO_WM_SLIDE_LAYOUT" val="a_b_f"/>
  <p:tag name="KSO_WM_SLIDE_LAYOUT_CNT" val="1_1_2"/>
  <p:tag name="KSO_WM_SLIDE_LAYOUT_INFO" val="{&quot;direction&quot;:1,&quot;id&quot;:&quot;2020-10-29T10:00:53&quot;,&quot;maxSize&quot;:{&quot;size1&quot;:37.6901672616601},&quot;minSize&quot;:{&quot;size1&quot;:37.6901672616601},&quot;normalSize&quot;:{&quot;size1&quot;:37.6901672616601},&quot;subLayout&quot;:[{&quot;backgroundInfo&quot;:[{&quot;bottom&quot;:0,&quot;bottomAbs&quot;:false,&quot;left&quot;:0,&quot;leftAbs&quot;:false,&quot;right&quot;:0,&quot;rightAbs&quot;:false,&quot;top&quot;:0,&quot;topAbs&quot;:false,&quot;type&quot;:&quot;leftRight&quot;}],&quot;id&quot;:&quot;2020-10-29T10:00:53&quot;,&quot;margin&quot;:{&quot;bottom&quot;:3.809999942779541,&quot;left&quot;:1.6319999694824219,&quot;right&quot;:0.87300002574920654,&quot;top&quot;:4.2329998016357422},&quot;type&quot;:0},{&quot;id&quot;:&quot;2020-10-29T10:00:53&quot;,&quot;maxSize&quot;:{&quot;size1&quot;:57.799999999999997},&quot;minSize&quot;:{&quot;size1&quot;:37.799999999999997},&quot;normalSize&quot;:{&quot;size1&quot;:37.799999999999997},&quot;subLayout&quot;:[{&quot;id&quot;:&quot;2020-10-29T10:00:53&quot;,&quot;margin&quot;:{&quot;bottom&quot;:0.026000002399086952,&quot;left&quot;:1.659000039100647,&quot;right&quot;:1.6929999589920044,&quot;top&quot;:1.6929999589920044},&quot;type&quot;:0},{&quot;id&quot;:&quot;2020-10-29T10:00:53&quot;,&quot;margin&quot;:{&quot;bottom&quot;:1.6929999589920044,&quot;left&quot;:1.6599999666213989,&quot;right&quot;:1.6929999589920044,&quot;top&quot;:0.81999999284744263},&quot;type&quot;:0}],&quot;type&quot;:0}],&quot;type&quot;:0}"/>
  <p:tag name="KSO_WM_CHIP_XID" val="5f0e62ba8050c250ba65b19d"/>
  <p:tag name="KSO_WM_CHIP_DECFILLPROP" val="[]"/>
  <p:tag name="KSO_WM_SLIDE_CAN_ADD_NAVIGATION" val="1"/>
  <p:tag name="KSO_WM_CHIP_GROUPID" val="5f0e62ba8050c250ba65b19c"/>
  <p:tag name="KSO_WM_SLIDE_BK_DARK_LIGHT" val=""/>
  <p:tag name="KSO_WM_SLIDE_BACKGROUND_TYPE" val="leftRight"/>
  <p:tag name="KSO_WM_SLIDE_SUPPORT_FEATURE_TYPE" val="0"/>
  <p:tag name="KSO_WM_TEMPLATE_ASSEMBLE_XID" val="5f9a224be01a7e847d6fd2b0"/>
  <p:tag name="KSO_WM_TEMPLATE_ASSEMBLE_GROUPID" val="5f9a224be01a7e847d6fd2b0"/>
</p:tagLst>
</file>

<file path=ppt/tags/tag496.xml><?xml version="1.0" encoding="utf-8"?>
<p:tagLst xmlns:p="http://schemas.openxmlformats.org/presentationml/2006/main">
  <p:tag name="KSO_WM_SLIDE_BACKGROUND_TYPE" val="general"/>
  <p:tag name="WM_BEAUTIFY_SHAPE_IDENTITY" val="{d984d531-bb17-4092-a3bb-ecf4ad0b756c}"/>
  <p:tag name="KSO_WM_UNIT_TYPE" val="i"/>
</p:tagLst>
</file>

<file path=ppt/tags/tag497.xml><?xml version="1.0" encoding="utf-8"?>
<p:tagLst xmlns:p="http://schemas.openxmlformats.org/presentationml/2006/main">
  <p:tag name="KSO_WM_SLIDE_BACKGROUND_TYPE" val="general"/>
  <p:tag name="WM_BEAUTIFY_SHAPE_IDENTITY" val="{7bb6ff98-5e6c-46e9-b1d0-758799547b76}"/>
  <p:tag name="KSO_WM_UNIT_TYPE" val="i"/>
</p:tagLst>
</file>

<file path=ppt/tags/tag4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TYPE" val="i"/>
  <p:tag name="KSO_WM_UNIT_SUBTYPE" val="q"/>
</p:tagLst>
</file>

<file path=ppt/tags/tag50.xml><?xml version="1.0" encoding="utf-8"?>
<p:tagLst xmlns:p="http://schemas.openxmlformats.org/presentationml/2006/main">
  <p:tag name="KSO_WM_SLIDE_BACKGROUND_TYPE" val="navigation"/>
</p:tagLst>
</file>

<file path=ppt/tags/tag500.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01.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4.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05.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8.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09.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SLIDE_BACKGROUND_TYPE" val="navigation"/>
</p:tagLst>
</file>

<file path=ppt/tags/tag5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1.xml><?xml version="1.0" encoding="utf-8"?>
<p:tagLst xmlns:p="http://schemas.openxmlformats.org/presentationml/2006/main">
  <p:tag name="KSO_WM_UNIT_FILL_FORE_SCHEMECOLOR_INDEX_BRIGHTNESS" val="-0.25"/>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12.xml><?xml version="1.0" encoding="utf-8"?>
<p:tagLst xmlns:p="http://schemas.openxmlformats.org/presentationml/2006/main">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SLIDE_BACKGROUND_TYPE" val="navigation"/>
</p:tagLst>
</file>

<file path=ppt/tags/tag520.xml><?xml version="1.0" encoding="utf-8"?>
<p:tagLst xmlns:p="http://schemas.openxmlformats.org/presentationml/2006/main">
  <p:tag name="KSO_WM_SLIDE_BK_DARK_LIGHT" val=""/>
  <p:tag name="KSO_WM_SLIDE_BACKGROUND_TYPE" val="general"/>
</p:tagLst>
</file>

<file path=ppt/tags/tag521.xml><?xml version="1.0" encoding="utf-8"?>
<p:tagLst xmlns:p="http://schemas.openxmlformats.org/presentationml/2006/main">
  <p:tag name="KSO_WM_UNIT_PLACING_PICTURE_USER_VIEWPORT" val="{&quot;height&quot;:3692.0141732283464,&quot;width&quot;:3754.2062992125984}"/>
</p:tagLst>
</file>

<file path=ppt/tags/tag522.xml><?xml version="1.0" encoding="utf-8"?>
<p:tagLst xmlns:p="http://schemas.openxmlformats.org/presentationml/2006/main">
  <p:tag name="KSO_WM_UNIT_PLACING_PICTURE_USER_VIEWPORT" val="{&quot;height&quot;:3692.0141732283464,&quot;width&quot;:3754.2062992125984}"/>
</p:tagLst>
</file>

<file path=ppt/tags/tag523.xml><?xml version="1.0" encoding="utf-8"?>
<p:tagLst xmlns:p="http://schemas.openxmlformats.org/presentationml/2006/main">
  <p:tag name="KSO_WM_UNIT_PLACING_PICTURE_USER_VIEWPORT" val="{&quot;height&quot;:3692.0125984251968,&quot;width&quot;:3754.2062992125984}"/>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253_7*i*1"/>
  <p:tag name="KSO_WM_TEMPLATE_CATEGORY" val="custom"/>
  <p:tag name="KSO_WM_TEMPLATE_INDEX" val="20204253"/>
  <p:tag name="KSO_WM_UNIT_LAYERLEVEL" val="1"/>
  <p:tag name="KSO_WM_TAG_VERSION" val="1.0"/>
  <p:tag name="KSO_WM_BEAUTIFY_FLAG" val="#wm#"/>
  <p:tag name="KSO_WM_UNIT_BLOCK" val="0"/>
  <p:tag name="KSO_WM_UNIT_SM_LIMIT_TYPE" val="0"/>
  <p:tag name="KSO_WM_UNIT_DEC_AREA_ID" val="a34eb359cfd74aeab0b575906d9261a7"/>
  <p:tag name="KSO_WM_UNIT_DECORATE_INFO" val="{&quot;DecorateInfoH&quot;:{&quot;IsAbs&quot;:true},&quot;DecorateInfoW&quot;:{&quot;IsAbs&quot;:true},&quot;DecorateInfoX&quot;:{&quot;IsAbs&quot;:true,&quot;Pos&quot;:2},&quot;DecorateInfoY&quot;:{&quot;IsAbs&quot;:true,&quot;Pos&quot;:0},&quot;ReferentInfo&quot;:{&quot;Id&quot;:&quot;641245be844444e9965cd6d138440788&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253_7*i*2"/>
  <p:tag name="KSO_WM_TEMPLATE_CATEGORY" val="custom"/>
  <p:tag name="KSO_WM_TEMPLATE_INDEX" val="20204253"/>
  <p:tag name="KSO_WM_UNIT_LAYERLEVEL" val="1"/>
  <p:tag name="KSO_WM_TAG_VERSION" val="1.0"/>
  <p:tag name="KSO_WM_BEAUTIFY_FLAG" val="#wm#"/>
  <p:tag name="KSO_WM_UNIT_BLOCK" val="0"/>
  <p:tag name="KSO_WM_UNIT_SM_LIMIT_TYPE" val="0"/>
  <p:tag name="KSO_WM_UNIT_DEC_AREA_ID" val="c8d46ab7a1f54eb295151eb4c6d2a4fe"/>
  <p:tag name="KSO_WM_UNIT_DECORATE_INFO" val="{&quot;DecorateInfoH&quot;:{&quot;IsAbs&quot;:true},&quot;DecorateInfoW&quot;:{&quot;IsAbs&quot;:true},&quot;DecorateInfoX&quot;:{&quot;IsAbs&quot;:true,&quot;Pos&quot;:0},&quot;DecorateInfoY&quot;:{&quot;IsAbs&quot;:true,&quot;Pos&quot;:2},&quot;ReferentInfo&quot;:{&quot;Id&quot;:&quot;641245be844444e9965cd6d138440788&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253_7*a*1"/>
  <p:tag name="KSO_WM_TEMPLATE_CATEGORY" val="custom"/>
  <p:tag name="KSO_WM_TEMPLATE_INDEX" val="20204253"/>
  <p:tag name="KSO_WM_UNIT_LAYERLEVEL" val="1"/>
  <p:tag name="KSO_WM_TAG_VERSION" val="1.0"/>
  <p:tag name="KSO_WM_BEAUTIFY_FLAG" val="#wm#"/>
  <p:tag name="KSO_WM_UNIT_ISCONTENTSTITLE" val="0"/>
  <p:tag name="KSO_WM_UNIT_NOCLEAR" val="0"/>
  <p:tag name="KSO_WM_UNIT_VALUE" val="68"/>
  <p:tag name="KSO_WM_UNIT_TYPE" val="a"/>
  <p:tag name="KSO_WM_UNIT_INDEX" val="1"/>
  <p:tag name="KSO_WM_UNIT_ISNUMDGMTITLE" val="0"/>
  <p:tag name="KSO_WM_UNIT_PRESET_TEXT" val="单击此处可以编辑与添加低于大约三十字的章节标题"/>
  <p:tag name="KSO_WM_UNIT_BLOCK" val="0"/>
  <p:tag name="KSO_WM_UNIT_DEC_AREA_ID" val="641245be844444e9965cd6d138440788"/>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TEXT_FILL_FORE_SCHEMECOLOR_INDEX_BRIGHTNESS" val="0.15"/>
  <p:tag name="KSO_WM_UNIT_TEXT_FILL_FORE_SCHEMECOLOR_INDEX" val="13"/>
  <p:tag name="KSO_WM_UNIT_TEXT_FILL_TYPE" val="1"/>
</p:tagLst>
</file>

<file path=ppt/tags/tag527.xml><?xml version="1.0" encoding="utf-8"?>
<p:tagLst xmlns:p="http://schemas.openxmlformats.org/presentationml/2006/main">
  <p:tag name="KSO_WM_BEAUTIFY_FLAG" val="#wm#"/>
  <p:tag name="KSO_WM_TEMPLATE_CATEGORY" val="custom"/>
  <p:tag name="KSO_WM_TEMPLATE_INDEX" val="20204253"/>
  <p:tag name="KSO_WM_CHIP_INFOS" val="{&quot;layout_type&quot;:&quot;forright&quot;,&quot;slide_type&quot;:[&quot;sectionTitle&quot;],&quot;aspect_ratio&quot;:&quot;16:9&quot;}"/>
  <p:tag name="KSO_WM_CHIP_XID" val="5ebe041a0ac41c4a0a525597"/>
  <p:tag name="KSO_WM_CHIP_FILLPROP" val="[[{&quot;fill_id&quot;:&quot;e5c5a448672c48f5bfe4ebb8f3855fd3&quot;,&quot;fill_align&quot;:&quot;cm&quot;,&quot;text_align&quot;:&quot;lm&quot;,&quot;text_direction&quot;:&quot;horizontal&quot;,&quot;chip_types&quot;:[&quot;text&quot;,&quot;header&quot;]}]]"/>
  <p:tag name="KSO_WM_SLIDE_ID" val="custom20204253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650*400"/>
  <p:tag name="KSO_WM_SLIDE_POSITION" val="230*69"/>
  <p:tag name="KSO_WM_TAG_VERSION" val="1.0"/>
  <p:tag name="KSO_WM_SLIDE_LAYOUT" val="a"/>
  <p:tag name="KSO_WM_SLIDE_LAYOUT_CNT" val="1"/>
  <p:tag name="KSO_WM_CHIP_GROUPID" val="5ebf6661ddc3daf3fef3f760"/>
  <p:tag name="KSO_WM_SLIDE_LAYOUT_INFO" val="{&quot;id&quot;:&quot;2020-09-23T19:21:35&quot;,&quot;margin&quot;:{&quot;bottom&quot;:5.6680107116699219,&quot;left&quot;:8.4029836654663086,&quot;right&quot;:3.1196596622467041,&quot;top&quot;:5.8064670562744141},&quot;type&quot;:0}"/>
  <p:tag name="KSO_WM_SLIDE_BK_DARK_LIGHT" val="2"/>
  <p:tag name="KSO_WM_SLIDE_BACKGROUND_TYPE" val="general"/>
  <p:tag name="KSO_WM_SLIDE_SUPPORT_FEATURE_TYPE" val="0"/>
  <p:tag name="KSO_WM_TEMPLATE_ASSEMBLE_XID" val="5f6b2fabc62b13c0b942b0cd"/>
  <p:tag name="KSO_WM_TEMPLATE_ASSEMBLE_GROUPID" val="5f6b2fabc62b13c0b942b0cd"/>
</p:tagLst>
</file>

<file path=ppt/tags/tag528.xml><?xml version="1.0" encoding="utf-8"?>
<p:tagLst xmlns:p="http://schemas.openxmlformats.org/presentationml/2006/main">
  <p:tag name="KSO_WM_SLIDE_BACKGROUND_TYPE" val="general"/>
  <p:tag name="WM_BEAUTIFY_SHAPE_IDENTITY" val="{4dc675a3-ee73-4109-8066-c0fdffabbf78}"/>
  <p:tag name="KSO_WM_UNIT_TYPE" val="i"/>
</p:tagLst>
</file>

<file path=ppt/tags/tag529.xml><?xml version="1.0" encoding="utf-8"?>
<p:tagLst xmlns:p="http://schemas.openxmlformats.org/presentationml/2006/main">
  <p:tag name="KSO_WM_SLIDE_BACKGROUND_TYPE" val="general"/>
  <p:tag name="WM_BEAUTIFY_SHAPE_IDENTITY" val="{5f863b60-4176-4971-832d-a10d75f360da}"/>
  <p:tag name="KSO_WM_UNIT_TYPE" val="i"/>
</p:tagLst>
</file>

<file path=ppt/tags/tag53.xml><?xml version="1.0" encoding="utf-8"?>
<p:tagLst xmlns:p="http://schemas.openxmlformats.org/presentationml/2006/main">
  <p:tag name="KSO_WM_SLIDE_BACKGROUND_TYPE" val="navigation"/>
</p:tagLst>
</file>

<file path=ppt/tags/tag5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32.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34.xml><?xml version="1.0" encoding="utf-8"?>
<p:tagLst xmlns:p="http://schemas.openxmlformats.org/presentationml/2006/main">
  <p:tag name="KSO_WM_UNIT_FILL_FORE_SCHEMECOLOR_INDEX_BRIGHTNESS" val="-0.25"/>
  <p:tag name="KSO_WM_UNIT_FILL_FORE_SCHEMECOLOR_INDEX" val="5"/>
  <p:tag name="KSO_WM_UNIT_FILL_TYPE" val="1"/>
</p:tagLst>
</file>

<file path=ppt/tags/tag535.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
  <p:tag name="KSO_WM_UNIT_TEXT_FILL_TYPE" val="1"/>
</p:tagLst>
</file>

<file path=ppt/tags/tag53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37.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39.xml><?xml version="1.0" encoding="utf-8"?>
<p:tagLst xmlns:p="http://schemas.openxmlformats.org/presentationml/2006/main">
  <p:tag name="KSO_WM_UNIT_FILL_FORE_SCHEMECOLOR_INDEX_BRIGHTNESS" val="-0.25"/>
  <p:tag name="KSO_WM_UNIT_FILL_FORE_SCHEMECOLOR_INDEX" val="5"/>
  <p:tag name="KSO_WM_UNIT_FILL_TYPE" val="1"/>
</p:tagLst>
</file>

<file path=ppt/tags/tag54.xml><?xml version="1.0" encoding="utf-8"?>
<p:tagLst xmlns:p="http://schemas.openxmlformats.org/presentationml/2006/main">
  <p:tag name="KSO_WM_SLIDE_BACKGROUND_TYPE" val="navigation"/>
</p:tagLst>
</file>

<file path=ppt/tags/tag540.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
  <p:tag name="KSO_WM_UNIT_TEXT_FILL_TYPE" val="1"/>
</p:tagLst>
</file>

<file path=ppt/tags/tag5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4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43.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54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46.xml><?xml version="1.0" encoding="utf-8"?>
<p:tagLst xmlns:p="http://schemas.openxmlformats.org/presentationml/2006/main">
  <p:tag name="KSO_WM_UNIT_FILL_FORE_SCHEMECOLOR_INDEX_BRIGHTNESS" val="-0.25"/>
  <p:tag name="KSO_WM_UNIT_FILL_FORE_SCHEMECOLOR_INDEX" val="5"/>
  <p:tag name="KSO_WM_UNIT_FILL_TYPE" val="1"/>
</p:tagLst>
</file>

<file path=ppt/tags/tag547.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
  <p:tag name="KSO_WM_UNIT_TEXT_FILL_TYPE" val="1"/>
</p:tagLst>
</file>

<file path=ppt/tags/tag5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49.xml><?xml version="1.0" encoding="utf-8"?>
<p:tagLst xmlns:p="http://schemas.openxmlformats.org/presentationml/2006/main">
  <p:tag name="KSO_WM_SLIDE_BK_DARK_LIGHT" val=""/>
  <p:tag name="KSO_WM_SLIDE_BACKGROUND_TYPE" val="general"/>
</p:tagLst>
</file>

<file path=ppt/tags/tag55.xml><?xml version="1.0" encoding="utf-8"?>
<p:tagLst xmlns:p="http://schemas.openxmlformats.org/presentationml/2006/main">
  <p:tag name="KSO_WM_SLIDE_BACKGROUND_TYPE" val="navigation"/>
</p:tagLst>
</file>

<file path=ppt/tags/tag550.xml><?xml version="1.0" encoding="utf-8"?>
<p:tagLst xmlns:p="http://schemas.openxmlformats.org/presentationml/2006/main">
  <p:tag name="KSO_WM_SLIDE_BACKGROUND_TYPE" val="general"/>
  <p:tag name="WM_BEAUTIFY_SHAPE_IDENTITY" val="{62db6efe-a259-4f6f-8b25-062239ecb56a}"/>
  <p:tag name="KSO_WM_UNIT_TYPE" val="i"/>
</p:tagLst>
</file>

<file path=ppt/tags/tag551.xml><?xml version="1.0" encoding="utf-8"?>
<p:tagLst xmlns:p="http://schemas.openxmlformats.org/presentationml/2006/main">
  <p:tag name="KSO_WM_SLIDE_BACKGROUND_TYPE" val="general"/>
  <p:tag name="WM_BEAUTIFY_SHAPE_IDENTITY" val="{480dd8be-b86c-4b39-a35e-d13907f6f232}"/>
  <p:tag name="KSO_WM_UNIT_TYPE" val="i"/>
</p:tagLst>
</file>

<file path=ppt/tags/tag5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xml><?xml version="1.0" encoding="utf-8"?>
<p:tagLst xmlns:p="http://schemas.openxmlformats.org/presentationml/2006/main">
  <p:tag name="KSO_WM_SLIDE_BACKGROUND_TYPE" val="navigation"/>
</p:tagLst>
</file>

<file path=ppt/tags/tag5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3.xml><?xml version="1.0" encoding="utf-8"?>
<p:tagLst xmlns:p="http://schemas.openxmlformats.org/presentationml/2006/main">
  <p:tag name="KSO_WM_UNIT_PLACING_PICTURE_USER_VIEWPORT" val="{&quot;height&quot;:2937.691338582677,&quot;width&quot;:2502.4771653543307}"/>
</p:tagLst>
</file>

<file path=ppt/tags/tag5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5.xml><?xml version="1.0" encoding="utf-8"?>
<p:tagLst xmlns:p="http://schemas.openxmlformats.org/presentationml/2006/main">
  <p:tag name="KSO_WM_SLIDE_BK_DARK_LIGHT" val=""/>
  <p:tag name="KSO_WM_SLIDE_BACKGROUND_TYPE" val="general"/>
</p:tagLst>
</file>

<file path=ppt/tags/tag566.xml><?xml version="1.0" encoding="utf-8"?>
<p:tagLst xmlns:p="http://schemas.openxmlformats.org/presentationml/2006/main">
  <p:tag name="KSO_WM_SLIDE_BACKGROUND_TYPE" val="general"/>
  <p:tag name="WM_BEAUTIFY_SHAPE_IDENTITY" val="{6a7b1856-7325-43ae-a35b-b3dfab53e90a}"/>
  <p:tag name="KSO_WM_UNIT_TYPE" val="i"/>
</p:tagLst>
</file>

<file path=ppt/tags/tag567.xml><?xml version="1.0" encoding="utf-8"?>
<p:tagLst xmlns:p="http://schemas.openxmlformats.org/presentationml/2006/main">
  <p:tag name="KSO_WM_SLIDE_BACKGROUND_TYPE" val="general"/>
  <p:tag name="WM_BEAUTIFY_SHAPE_IDENTITY" val="{e0f6554e-5267-42eb-a096-d9dc0d63b31e}"/>
  <p:tag name="KSO_WM_UNIT_TYPE" val="i"/>
</p:tagLst>
</file>

<file path=ppt/tags/tag5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SLIDE_BACKGROUND_TYPE" val="navigation"/>
</p:tagLst>
</file>

<file path=ppt/tags/tag5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IGNORE_FIXCOLOR" val="1"/>
  <p:tag name="KSO_WM_UNIT_TYPE" val="i"/>
  <p:tag name="KSO_WM_UNIT_SUBTYPE" val="h"/>
  <p:tag name="KSO_WM_SLIDE_BACKGROUND_TYPE" val="belt"/>
</p:tagLst>
</file>

<file path=ppt/tags/tag580.xml><?xml version="1.0" encoding="utf-8"?>
<p:tagLst xmlns:p="http://schemas.openxmlformats.org/presentationml/2006/main">
  <p:tag name="KSO_WM_SLIDE_BK_DARK_LIGHT" val=""/>
  <p:tag name="KSO_WM_SLIDE_BACKGROUND_TYPE" val="general"/>
</p:tagLst>
</file>

<file path=ppt/tags/tag581.xml><?xml version="1.0" encoding="utf-8"?>
<p:tagLst xmlns:p="http://schemas.openxmlformats.org/presentationml/2006/main">
  <p:tag name="KSO_WM_SLIDE_BACKGROUND_TYPE" val="general"/>
  <p:tag name="WM_BEAUTIFY_SHAPE_IDENTITY" val="{8db129a3-f2c4-4752-9f07-4b799b5d53da}"/>
  <p:tag name="KSO_WM_UNIT_TYPE" val="i"/>
</p:tagLst>
</file>

<file path=ppt/tags/tag582.xml><?xml version="1.0" encoding="utf-8"?>
<p:tagLst xmlns:p="http://schemas.openxmlformats.org/presentationml/2006/main">
  <p:tag name="KSO_WM_SLIDE_BACKGROUND_TYPE" val="general"/>
  <p:tag name="WM_BEAUTIFY_SHAPE_IDENTITY" val="{4f7365de-84cd-4b73-b6a3-0831fb1971ba}"/>
  <p:tag name="KSO_WM_UNIT_TYPE" val="i"/>
</p:tagLst>
</file>

<file path=ppt/tags/tag5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3"/>
  <p:tag name="KSO_WM_UNIT_TEXT_FILL_TYPE" val="1"/>
</p:tagLst>
</file>

<file path=ppt/tags/tag58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SLIDE_BACKGROUND_TYPE" val="belt"/>
</p:tagLst>
</file>

<file path=ppt/tags/tag59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9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6.xml><?xml version="1.0" encoding="utf-8"?>
<p:tagLst xmlns:p="http://schemas.openxmlformats.org/presentationml/2006/main">
  <p:tag name="KSO_WM_SLIDE_BK_DARK_LIGHT" val=""/>
  <p:tag name="KSO_WM_SLIDE_BACKGROUND_TYPE" val="general"/>
</p:tagLst>
</file>

<file path=ppt/tags/tag597.xml><?xml version="1.0" encoding="utf-8"?>
<p:tagLst xmlns:p="http://schemas.openxmlformats.org/presentationml/2006/main">
  <p:tag name="KSO_WM_SLIDE_BACKGROUND_TYPE" val="general"/>
  <p:tag name="WM_BEAUTIFY_SHAPE_IDENTITY" val="{81c612f5-4f5f-42b5-a052-f3d6fce9b1f1}"/>
  <p:tag name="KSO_WM_UNIT_TYPE" val="i"/>
</p:tagLst>
</file>

<file path=ppt/tags/tag598.xml><?xml version="1.0" encoding="utf-8"?>
<p:tagLst xmlns:p="http://schemas.openxmlformats.org/presentationml/2006/main">
  <p:tag name="KSO_WM_SLIDE_BACKGROUND_TYPE" val="general"/>
  <p:tag name="WM_BEAUTIFY_SHAPE_IDENTITY" val="{1ebe07ef-d82e-4b5a-93a1-c98fb7db5a05}"/>
  <p:tag name="KSO_WM_UNIT_TYPE" val="i"/>
</p:tagLst>
</file>

<file path=ppt/tags/tag5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DEFAULT_FONT" val="18;24;2"/>
  <p:tag name="KSO_WM_UNIT_BLOCK" val="0"/>
  <p:tag name="KSO_WM_UNIT_ISCONTENTSTITLE" val="0"/>
  <p:tag name="KSO_WM_UNIT_ISNUMDGMTITLE" val="0"/>
  <p:tag name="KSO_WM_UNIT_NOCLEAR" val="0"/>
  <p:tag name="KSO_WM_UNIT_VALUE" val="63"/>
  <p:tag name="KSO_WM_UNIT_HIGHLIGHT" val="0"/>
  <p:tag name="KSO_WM_UNIT_COMPATIBLE" val="0"/>
  <p:tag name="KSO_WM_UNIT_DIAGRAM_ISNUMVISUAL" val="0"/>
  <p:tag name="KSO_WM_UNIT_DIAGRAM_ISREFERUNIT" val="0"/>
  <p:tag name="KSO_WM_UNIT_TYPE" val="b"/>
  <p:tag name="KSO_WM_UNIT_INDEX" val="1"/>
  <p:tag name="KSO_WM_UNIT_ID" val="custom20210887_1*b*1"/>
  <p:tag name="KSO_WM_TEMPLATE_CATEGORY" val="custom"/>
  <p:tag name="KSO_WM_TEMPLATE_INDEX" val="20210887"/>
  <p:tag name="KSO_WM_UNIT_LAYERLEVEL" val="1"/>
  <p:tag name="KSO_WM_TAG_VERSION" val="1.0"/>
  <p:tag name="KSO_WM_BEAUTIFY_FLAG" val="#wm#"/>
  <p:tag name="KSO_WM_UNIT_PRESET_TEXT" val="单击此处输入你的副标题，文字是您思想的提炼，为了最终演示发布的良好效果，请尽量言简意赅的阐述观点。"/>
  <p:tag name="KSO_WM_CHIP_GROUPID" val="5ebe3be80ac41c4a0a525608"/>
  <p:tag name="KSO_WM_CHIP_XID" val="5ebe3be80ac41c4a0a525609"/>
  <p:tag name="KSO_WM_UNIT_DEC_AREA_ID" val="e6bd2d4c94ea44ca87e6ba3908309d8f"/>
  <p:tag name="KSO_WM_CHIP_FILLAREA_FILL_RULE" val="{&quot;fill_align&quot;:&quot;cm&quot;,&quot;fill_mode&quot;:&quot;adaptive&quot;,&quot;sacle_strategy&quot;:&quot;smart&quot;}"/>
  <p:tag name="KSO_WM_ASSEMBLE_CHIP_INDEX" val="cacaa6a7484b482888d98f5e6b35d519"/>
  <p:tag name="KSO_WM_UNIT_TEXT_FILL_FORE_SCHEMECOLOR_INDEX_BRIGHTNESS" val="0.35"/>
  <p:tag name="KSO_WM_UNIT_TEXT_FILL_FORE_SCHEMECOLOR_INDEX" val="13"/>
  <p:tag name="KSO_WM_UNIT_TEXT_FILL_TYPE" val="1"/>
  <p:tag name="KSO_WM_TEMPLATE_ASSEMBLE_XID" val="5f6b2fabc62b13c0b942b0e7"/>
  <p:tag name="KSO_WM_TEMPLATE_ASSEMBLE_GROUPID" val="5f6b2fabc62b13c0b942b0e7"/>
</p:tagLst>
</file>

<file path=ppt/tags/tag60.xml><?xml version="1.0" encoding="utf-8"?>
<p:tagLst xmlns:p="http://schemas.openxmlformats.org/presentationml/2006/main">
  <p:tag name="KSO_WM_SLIDE_BACKGROUND_TYPE" val="belt"/>
</p:tagLst>
</file>

<file path=ppt/tags/tag6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0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09.xml><?xml version="1.0" encoding="utf-8"?>
<p:tagLst xmlns:p="http://schemas.openxmlformats.org/presentationml/2006/main">
  <p:tag name="KSO_WM_SLIDE_BK_DARK_LIGHT" val=""/>
  <p:tag name="KSO_WM_SLIDE_BACKGROUND_TYPE" val="general"/>
</p:tagLst>
</file>

<file path=ppt/tags/tag61.xml><?xml version="1.0" encoding="utf-8"?>
<p:tagLst xmlns:p="http://schemas.openxmlformats.org/presentationml/2006/main">
  <p:tag name="KSO_WM_SLIDE_BACKGROUND_TYPE" val="belt"/>
</p:tagLst>
</file>

<file path=ppt/tags/tag610.xml><?xml version="1.0" encoding="utf-8"?>
<p:tagLst xmlns:p="http://schemas.openxmlformats.org/presentationml/2006/main">
  <p:tag name="KSO_WM_SLIDE_BACKGROUND_TYPE" val="general"/>
  <p:tag name="WM_BEAUTIFY_SHAPE_IDENTITY" val="{a754f3ec-e614-40ab-af11-efb6e903fa59}"/>
  <p:tag name="KSO_WM_UNIT_TYPE" val="i"/>
</p:tagLst>
</file>

<file path=ppt/tags/tag611.xml><?xml version="1.0" encoding="utf-8"?>
<p:tagLst xmlns:p="http://schemas.openxmlformats.org/presentationml/2006/main">
  <p:tag name="KSO_WM_SLIDE_BACKGROUND_TYPE" val="general"/>
  <p:tag name="WM_BEAUTIFY_SHAPE_IDENTITY" val="{fcbfb0c1-6a96-4910-a586-e87487184b10}"/>
  <p:tag name="KSO_WM_UNIT_TYPE" val="i"/>
</p:tagLst>
</file>

<file path=ppt/tags/tag612.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1884_1*a*1"/>
  <p:tag name="KSO_WM_TEMPLATE_CATEGORY" val="diagram"/>
  <p:tag name="KSO_WM_TEMPLATE_INDEX" val="20211884"/>
  <p:tag name="KSO_WM_UNIT_LAYERLEVEL" val="1"/>
  <p:tag name="KSO_WM_TAG_VERSION" val="1.0"/>
  <p:tag name="KSO_WM_BEAUTIFY_FLAG" val="#wm#"/>
  <p:tag name="KSO_WM_UNIT_SHOW_EDIT_AREA_INDICATION" val="1"/>
  <p:tag name="KSO_WM_UNIT_DEFAULT_FONT" val="24;44;4"/>
  <p:tag name="KSO_WM_UNIT_BLOCK" val="0"/>
  <p:tag name="KSO_WM_UNIT_DEC_AREA_ID" val="e6eaf2eaa587468390eee1219380e0bd"/>
  <p:tag name="KSO_WM_CHIP_GROUPID" val="5f0681562c9c209bb8bb14eb"/>
  <p:tag name="KSO_WM_CHIP_XID" val="5f0681562c9c209bb8bb14ec"/>
  <p:tag name="KSO_WM_CHIP_FILLAREA_FILL_RULE" val="{&quot;fill_align&quot;:&quot;lt&quot;,&quot;fill_mode&quot;:&quot;full&quot;,&quot;sacle_strategy&quot;:&quot;smart&quot;}"/>
  <p:tag name="KSO_WM_ASSEMBLE_CHIP_INDEX" val="037d10ce515340aa9a452adfc6039998"/>
  <p:tag name="KSO_WM_UNIT_TEXT_FILL_FORE_SCHEMECOLOR_INDEX_BRIGHTNESS" val="0"/>
  <p:tag name="KSO_WM_UNIT_TEXT_FILL_FORE_SCHEMECOLOR_INDEX" val="13"/>
  <p:tag name="KSO_WM_UNIT_TEXT_FILL_TYPE" val="1"/>
  <p:tag name="KSO_WM_TEMPLATE_ASSEMBLE_XID" val="5fd0d0bd1fa9d42129dd7cad"/>
  <p:tag name="KSO_WM_TEMPLATE_ASSEMBLE_GROUPID" val="5fd0d0bd1fa9d42129dd7cad"/>
</p:tagLst>
</file>

<file path=ppt/tags/tag613.xml><?xml version="1.0" encoding="utf-8"?>
<p:tagLst xmlns:p="http://schemas.openxmlformats.org/presentationml/2006/main">
  <p:tag name="KSO_WM_UNIT_ISCONTENTSTITLE" val="0"/>
  <p:tag name="KSO_WM_UNIT_ISNUMDGMTITLE" val="0"/>
  <p:tag name="KSO_WM_UNIT_PRESET_TEXT" val="单击此处可添加副标题"/>
  <p:tag name="KSO_WM_UNIT_NOCLEAR" val="0"/>
  <p:tag name="KSO_WM_UNIT_SHOW_EDIT_AREA_INDICATION" val="1"/>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diagram20211884_1*b*1"/>
  <p:tag name="KSO_WM_TEMPLATE_CATEGORY" val="diagram"/>
  <p:tag name="KSO_WM_TEMPLATE_INDEX" val="20211884"/>
  <p:tag name="KSO_WM_UNIT_LAYERLEVEL" val="1"/>
  <p:tag name="KSO_WM_TAG_VERSION" val="1.0"/>
  <p:tag name="KSO_WM_BEAUTIFY_FLAG" val="#wm#"/>
  <p:tag name="KSO_WM_UNIT_DEFAULT_FONT" val="18;24;2"/>
  <p:tag name="KSO_WM_UNIT_BLOCK" val="0"/>
  <p:tag name="KSO_WM_UNIT_DEC_AREA_ID" val="e17191f6d93b4f87b857429fb20a7553"/>
  <p:tag name="KSO_WM_CHIP_GROUPID" val="5f0681562c9c209bb8bb14eb"/>
  <p:tag name="KSO_WM_CHIP_XID" val="5f0681562c9c209bb8bb14ec"/>
  <p:tag name="KSO_WM_CHIP_FILLAREA_FILL_RULE" val="{&quot;fill_align&quot;:&quot;lt&quot;,&quot;fill_mode&quot;:&quot;full&quot;,&quot;sacle_strategy&quot;:&quot;smart&quot;}"/>
  <p:tag name="KSO_WM_ASSEMBLE_CHIP_INDEX" val="037d10ce515340aa9a452adfc6039998"/>
  <p:tag name="KSO_WM_UNIT_TEXT_FILL_FORE_SCHEMECOLOR_INDEX_BRIGHTNESS" val="-0.25"/>
  <p:tag name="KSO_WM_UNIT_TEXT_FILL_FORE_SCHEMECOLOR_INDEX" val="14"/>
  <p:tag name="KSO_WM_UNIT_TEXT_FILL_TYPE" val="1"/>
  <p:tag name="KSO_WM_TEMPLATE_ASSEMBLE_XID" val="5fd0d0bd1fa9d42129dd7cad"/>
  <p:tag name="KSO_WM_TEMPLATE_ASSEMBLE_GROUPID" val="5fd0d0bd1fa9d42129dd7cad"/>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1884_1*i*1"/>
  <p:tag name="KSO_WM_TEMPLATE_CATEGORY" val="diagram"/>
  <p:tag name="KSO_WM_TEMPLATE_INDEX" val="20211884"/>
  <p:tag name="KSO_WM_UNIT_LAYERLEVEL" val="1"/>
  <p:tag name="KSO_WM_TAG_VERSION" val="1.0"/>
  <p:tag name="KSO_WM_BEAUTIFY_FLAG" val="#wm#"/>
  <p:tag name="KSO_WM_UNIT_BLOCK" val="0"/>
  <p:tag name="KSO_WM_UNIT_SM_LIMIT_TYPE" val="0"/>
  <p:tag name="KSO_WM_UNIT_DEC_AREA_ID" val="4a6d6c5fc9504ec6af57386ac3394abc"/>
  <p:tag name="KSO_WM_UNIT_DECORATE_INFO" val="{&quot;DecorateInfoH&quot;:{&quot;IsAbs&quot;:true},&quot;DecorateInfoW&quot;:{&quot;IsAbs&quot;:true},&quot;DecorateInfoX&quot;:{&quot;IsAbs&quot;:true,&quot;Pos&quot;:1},&quot;DecorateInfoY&quot;:{&quot;IsAbs&quot;:true,&quot;Pos&quot;:0},&quot;ReferentInfo&quot;:{&quot;Id&quot;:&quot;e6eaf2eaa587468390eee1219380e0bd;e17191f6d93b4f87b857429fb20a7553&quot;,&quot;X&quot;:{&quot;Pos&quot;:1},&quot;Y&quot;:{&quot;Pos&quot;:2}},&quot;whChangeMode&quot;:0}"/>
  <p:tag name="KSO_WM_CHIP_GROUPID" val="5f0e73c28050c250ba65b219"/>
  <p:tag name="KSO_WM_CHIP_XID" val="5f631d070e9bcbd1695b17d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3"/>
  <p:tag name="KSO_WM_TEMPLATE_ASSEMBLE_XID" val="5fd0d0bd1fa9d42129dd7cad"/>
  <p:tag name="KSO_WM_TEMPLATE_ASSEMBLE_GROUPID" val="5fd0d0bd1fa9d42129dd7cad"/>
</p:tagLst>
</file>

<file path=ppt/tags/tag61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1884_1*f*2"/>
  <p:tag name="KSO_WM_TEMPLATE_CATEGORY" val="diagram"/>
  <p:tag name="KSO_WM_TEMPLATE_INDEX" val="20211884"/>
  <p:tag name="KSO_WM_UNIT_LAYERLEVEL" val="1"/>
  <p:tag name="KSO_WM_TAG_VERSION" val="1.0"/>
  <p:tag name="KSO_WM_BEAUTIFY_FLAG" val="#wm#"/>
  <p:tag name="KSO_WM_UNIT_DEFAULT_FONT" val="14;20;2"/>
  <p:tag name="KSO_WM_UNIT_BLOCK" val="0"/>
  <p:tag name="KSO_WM_UNIT_VALUE" val="189"/>
  <p:tag name="KSO_WM_UNIT_SHOW_EDIT_AREA_INDICATION" val="1"/>
  <p:tag name="KSO_WM_CHIP_GROUPID" val="5e6b05596848fb12bee65ac8"/>
  <p:tag name="KSO_WM_CHIP_XID" val="5e6b05596848fb12bee65aca"/>
  <p:tag name="KSO_WM_UNIT_DEC_AREA_ID" val="11bb65084981467f985e52c3b0f48bd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845ea697677a462590579eda12a59945"/>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d0bd1fa9d42129dd7cad"/>
  <p:tag name="KSO_WM_TEMPLATE_ASSEMBLE_GROUPID" val="5fd0d0bd1fa9d42129dd7cad"/>
</p:tagLst>
</file>

<file path=ppt/tags/tag61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884_1*f*1"/>
  <p:tag name="KSO_WM_TEMPLATE_CATEGORY" val="diagram"/>
  <p:tag name="KSO_WM_TEMPLATE_INDEX" val="20211884"/>
  <p:tag name="KSO_WM_UNIT_LAYERLEVEL" val="1"/>
  <p:tag name="KSO_WM_TAG_VERSION" val="1.0"/>
  <p:tag name="KSO_WM_BEAUTIFY_FLAG" val="#wm#"/>
  <p:tag name="KSO_WM_UNIT_DEFAULT_FONT" val="14;20;2"/>
  <p:tag name="KSO_WM_UNIT_BLOCK" val="0"/>
  <p:tag name="KSO_WM_UNIT_VALUE" val="180"/>
  <p:tag name="KSO_WM_UNIT_SHOW_EDIT_AREA_INDICATION" val="1"/>
  <p:tag name="KSO_WM_CHIP_GROUPID" val="5e6b05596848fb12bee65ac8"/>
  <p:tag name="KSO_WM_CHIP_XID" val="5e6b05596848fb12bee65aca"/>
  <p:tag name="KSO_WM_UNIT_DEC_AREA_ID" val="7953f8ae0b3e4de38ba699a040b90f8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152557bac61b4778a0f19582efd07342"/>
  <p:tag name="KSO_WM_UNIT_SUPPORT_UNIT_TYPE" val="[&quot;d&quot;,&quot;α&quot;]"/>
  <p:tag name="KSO_WM_UNIT_TEXT_FILL_FORE_SCHEMECOLOR_INDEX_BRIGHTNESS" val="0.25"/>
  <p:tag name="KSO_WM_UNIT_TEXT_FILL_FORE_SCHEMECOLOR_INDEX" val="13"/>
  <p:tag name="KSO_WM_UNIT_TEXT_FILL_TYPE" val="1"/>
  <p:tag name="KSO_WM_TEMPLATE_ASSEMBLE_XID" val="5fd0d0bd1fa9d42129dd7cad"/>
  <p:tag name="KSO_WM_TEMPLATE_ASSEMBLE_GROUPID" val="5fd0d0bd1fa9d42129dd7cad"/>
</p:tagLst>
</file>

<file path=ppt/tags/tag617.xml><?xml version="1.0" encoding="utf-8"?>
<p:tagLst xmlns:p="http://schemas.openxmlformats.org/presentationml/2006/main">
  <p:tag name="KSO_WM_SLIDE_ID" val="diagram20211884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408"/>
  <p:tag name="KSO_WM_SLIDE_POSITION" val="0*60"/>
  <p:tag name="KSO_WM_TAG_VERSION" val="1.0"/>
  <p:tag name="KSO_WM_BEAUTIFY_FLAG" val="#wm#"/>
  <p:tag name="KSO_WM_TEMPLATE_CATEGORY" val="diagram"/>
  <p:tag name="KSO_WM_TEMPLATE_INDEX" val="20211884"/>
  <p:tag name="KSO_WM_SLIDE_LAYOUT" val="a_b_f"/>
  <p:tag name="KSO_WM_SLIDE_LAYOUT_CNT" val="1_1_2"/>
  <p:tag name="KSO_WM_SLIDE_LAYOUT_INFO" val="{&quot;id&quot;:&quot;2020-12-09T21:27:27&quot;,&quot;maxSize&quot;:{&quot;size1&quot;:26.699999999999999},&quot;minSize&quot;:{&quot;size1&quot;:20},&quot;normalSize&quot;:{&quot;size1&quot;:25.866296296296294},&quot;subLayout&quot;:[{&quot;id&quot;:&quot;2020-12-09T21:27:27&quot;,&quot;margin&quot;:{&quot;bottom&quot;:0.026000002399086952,&quot;left&quot;:1.6929999589920044,&quot;right&quot;:1.6929999589920044,&quot;top&quot;:1.6929999589920044},&quot;type&quot;:0},{&quot;direction&quot;:1,&quot;id&quot;:&quot;2020-12-09T21:27:27&quot;,&quot;maxSize&quot;:{&quot;size1&quot;:67.5},&quot;minSize&quot;:{&quot;size1&quot;:45},&quot;normalSize&quot;:{&quot;size1&quot;:45},&quot;subLayout&quot;:[{&quot;id&quot;:&quot;2020-12-09T21:27:27&quot;,&quot;margin&quot;:{&quot;bottom&quot;:1.6929999589920044,&quot;left&quot;:1.6929999589920044,&quot;right&quot;:1.2439998388290405,&quot;top&quot;:1.6670000553131104},&quot;type&quot;:0},{&quot;id&quot;:&quot;2020-12-09T21:27:27&quot;,&quot;margin&quot;:{&quot;bottom&quot;:1.6929999589920044,&quot;left&quot;:0.026000002399086952,&quot;right&quot;:1.6929999589920044,&quot;top&quot;:1.6670000553131104},&quot;type&quot;:0}],&quot;type&quot;:0}],&quot;type&quot;:0}"/>
  <p:tag name="KSO_WM_SLIDE_CAN_ADD_NAVIGATION" val="1"/>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DECFILLPROP" val="[]"/>
  <p:tag name="KSO_WM_CHIP_GROUPID" val="5f0e73c28050c250ba65b219"/>
  <p:tag name="KSO_WM_SLIDE_BK_DARK_LIGHT" val=""/>
  <p:tag name="KSO_WM_SLIDE_BACKGROUND_TYPE" val="general"/>
  <p:tag name="KSO_WM_SLIDE_SUPPORT_FEATURE_TYPE" val="0"/>
  <p:tag name="KSO_WM_TEMPLATE_ASSEMBLE_XID" val="5fd0d0bd1fa9d42129dd7cad"/>
  <p:tag name="KSO_WM_TEMPLATE_ASSEMBLE_GROUPID" val="5fd0d0bd1fa9d42129dd7cad"/>
</p:tagLst>
</file>

<file path=ppt/tags/tag618.xml><?xml version="1.0" encoding="utf-8"?>
<p:tagLst xmlns:p="http://schemas.openxmlformats.org/presentationml/2006/main">
  <p:tag name="KSO_WM_SLIDE_BACKGROUND_TYPE" val="general"/>
  <p:tag name="WM_BEAUTIFY_SHAPE_IDENTITY" val="{6c26b4a2-bacb-49d6-90dc-fce26b27d895}"/>
  <p:tag name="KSO_WM_UNIT_TYPE" val="i"/>
</p:tagLst>
</file>

<file path=ppt/tags/tag619.xml><?xml version="1.0" encoding="utf-8"?>
<p:tagLst xmlns:p="http://schemas.openxmlformats.org/presentationml/2006/main">
  <p:tag name="KSO_WM_SLIDE_BACKGROUND_TYPE" val="general"/>
  <p:tag name="WM_BEAUTIFY_SHAPE_IDENTITY" val="{b13bb70d-51ef-4e07-9a26-043dd5a22594}"/>
  <p:tag name="KSO_WM_UNIT_TYPE" val="i"/>
</p:tagLst>
</file>

<file path=ppt/tags/tag62.xml><?xml version="1.0" encoding="utf-8"?>
<p:tagLst xmlns:p="http://schemas.openxmlformats.org/presentationml/2006/main">
  <p:tag name="KSO_WM_SLIDE_BACKGROUND_TYPE" val="belt"/>
</p:tagLst>
</file>

<file path=ppt/tags/tag62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21.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622.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62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8.xml><?xml version="1.0" encoding="utf-8"?>
<p:tagLst xmlns:p="http://schemas.openxmlformats.org/presentationml/2006/main">
  <p:tag name="KSO_WM_SLIDE_BK_DARK_LIGHT" val=""/>
  <p:tag name="KSO_WM_SLIDE_BACKGROUND_TYPE" val="general"/>
</p:tagLst>
</file>

<file path=ppt/tags/tag629.xml><?xml version="1.0" encoding="utf-8"?>
<p:tagLst xmlns:p="http://schemas.openxmlformats.org/presentationml/2006/main">
  <p:tag name="KSO_WM_UNIT_IGNORE_FIXCOLOR" val="1"/>
  <p:tag name="KSO_WM_UNIT_TYPE" val="i"/>
  <p:tag name="KSO_WM_UNIT_SUBTYPE" val="h"/>
  <p:tag name="KSO_WM_SLIDE_BACKGROUND_TYPE" val="leftRight"/>
  <p:tag name="WM_BEAUTIFY_SHAPE_IDENTITY" val="{a2d7985b-e3d2-4627-89ba-ee2173f6dce1}"/>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3.xml><?xml version="1.0" encoding="utf-8"?>
<p:tagLst xmlns:p="http://schemas.openxmlformats.org/presentationml/2006/main">
  <p:tag name="KSO_WM_SLIDE_BACKGROUND_TYPE" val="belt"/>
</p:tagLst>
</file>

<file path=ppt/tags/tag630.xml><?xml version="1.0" encoding="utf-8"?>
<p:tagLst xmlns:p="http://schemas.openxmlformats.org/presentationml/2006/main">
  <p:tag name="KSO_WM_SLIDE_BACKGROUND_TYPE" val="leftRight"/>
  <p:tag name="WM_BEAUTIFY_SHAPE_IDENTITY" val="{9b74771f-4e67-4bdb-9628-93d3b0f14153}"/>
  <p:tag name="KSO_WM_UNIT_TYPE" val="i"/>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4546_1*i*3"/>
  <p:tag name="KSO_WM_TEMPLATE_CATEGORY" val="diagram"/>
  <p:tag name="KSO_WM_TEMPLATE_INDEX" val="20214546"/>
  <p:tag name="KSO_WM_UNIT_LAYERLEVEL" val="1"/>
  <p:tag name="KSO_WM_TAG_VERSION" val="1.0"/>
  <p:tag name="KSO_WM_BEAUTIFY_FLAG" val="#wm#"/>
  <p:tag name="KSO_WM_UNIT_SM_LIMIT_TYPE" val="0"/>
  <p:tag name="KSO_WM_CHIP_GROUPID" val="5f0e62ba8050c250ba65b19c"/>
  <p:tag name="KSO_WM_CHIP_XID" val="5f0e62ba8050c250ba65b19d"/>
  <p:tag name="KSO_WM_UNIT_FILL_FORE_SCHEMECOLOR_INDEX_BRIGHTNESS" val="-0.25"/>
  <p:tag name="KSO_WM_UNIT_FILL_FORE_SCHEMECOLOR_INDEX" val="14"/>
  <p:tag name="KSO_WM_UNIT_FILL_TYPE" val="1"/>
  <p:tag name="KSO_WM_UNIT_VALUE" val="3"/>
  <p:tag name="KSO_WM_TEMPLATE_ASSEMBLE_XID" val="5f9a224be01a7e847d6fd2b0"/>
  <p:tag name="KSO_WM_TEMPLATE_ASSEMBLE_GROUPID" val="5f9a224be01a7e847d6fd2b0"/>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4546_1*i*4"/>
  <p:tag name="KSO_WM_TEMPLATE_CATEGORY" val="diagram"/>
  <p:tag name="KSO_WM_TEMPLATE_INDEX" val="20214546"/>
  <p:tag name="KSO_WM_UNIT_LAYERLEVEL" val="1"/>
  <p:tag name="KSO_WM_TAG_VERSION" val="1.0"/>
  <p:tag name="KSO_WM_BEAUTIFY_FLAG" val="#wm#"/>
  <p:tag name="KSO_WM_UNIT_SM_LIMIT_TYPE" val="0"/>
  <p:tag name="KSO_WM_CHIP_GROUPID" val="5f0e62ba8050c250ba65b19c"/>
  <p:tag name="KSO_WM_CHIP_XID" val="5f0e62ba8050c250ba65b19d"/>
  <p:tag name="KSO_WM_UNIT_FILL_FORE_SCHEMECOLOR_INDEX_BRIGHTNESS" val="-0.25"/>
  <p:tag name="KSO_WM_UNIT_FILL_FORE_SCHEMECOLOR_INDEX" val="14"/>
  <p:tag name="KSO_WM_UNIT_FILL_TYPE" val="1"/>
  <p:tag name="KSO_WM_UNIT_VALUE" val="3"/>
  <p:tag name="KSO_WM_TEMPLATE_ASSEMBLE_XID" val="5f9a224be01a7e847d6fd2b0"/>
  <p:tag name="KSO_WM_TEMPLATE_ASSEMBLE_GROUPID" val="5f9a224be01a7e847d6fd2b0"/>
</p:tagLst>
</file>

<file path=ppt/tags/tag633.xml><?xml version="1.0" encoding="utf-8"?>
<p:tagLst xmlns:p="http://schemas.openxmlformats.org/presentationml/2006/main">
  <p:tag name="KSO_WM_UNIT_ISCONTENTSTITLE" val="0"/>
  <p:tag name="KSO_WM_UNIT_ISNUMDGMTITLE" val="0"/>
  <p:tag name="KSO_WM_UNIT_PRESET_TEXT" val="单击添加大标题"/>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14546_1*a*1"/>
  <p:tag name="KSO_WM_TEMPLATE_CATEGORY" val="diagram"/>
  <p:tag name="KSO_WM_TEMPLATE_INDEX" val="20214546"/>
  <p:tag name="KSO_WM_UNIT_LAYERLEVEL" val="1"/>
  <p:tag name="KSO_WM_TAG_VERSION" val="1.0"/>
  <p:tag name="KSO_WM_BEAUTIFY_FLAG" val="#wm#"/>
  <p:tag name="KSO_WM_CHIP_GROUPID" val="5f461bcef3f92eac738049c8"/>
  <p:tag name="KSO_WM_CHIP_XID" val="5f461bcef3f92eac738049c9"/>
  <p:tag name="KSO_WM_UNIT_DEC_AREA_ID" val="5e4e143facc740e1962b592fde5d88c3"/>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af2cbb348084bb7813b30394cf29f39"/>
  <p:tag name="KSO_WM_UNIT_SUPPORT_BIG_FONT" val="1"/>
  <p:tag name="KSO_WM_UNIT_TEXT_FILL_FORE_SCHEMECOLOR_INDEX_BRIGHTNESS" val="0"/>
  <p:tag name="KSO_WM_UNIT_TEXT_FILL_FORE_SCHEMECOLOR_INDEX" val="13"/>
  <p:tag name="KSO_WM_UNIT_TEXT_FILL_TYPE" val="1"/>
  <p:tag name="KSO_WM_TEMPLATE_ASSEMBLE_XID" val="5f9a224be01a7e847d6fd2b0"/>
  <p:tag name="KSO_WM_TEMPLATE_ASSEMBLE_GROUPID" val="5f9a224be01a7e847d6fd2b0"/>
</p:tagLst>
</file>

<file path=ppt/tags/tag634.xml><?xml version="1.0" encoding="utf-8"?>
<p:tagLst xmlns:p="http://schemas.openxmlformats.org/presentationml/2006/main">
  <p:tag name="KSO_WM_UNIT_ISCONTENTSTITLE" val="0"/>
  <p:tag name="KSO_WM_UNIT_ISNUMDGMTITLE" val="0"/>
  <p:tag name="KSO_WM_UNIT_PRESET_TEXT" val="添加副标题"/>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b"/>
  <p:tag name="KSO_WM_UNIT_INDEX" val="1"/>
  <p:tag name="KSO_WM_UNIT_ID" val="diagram20214546_1*b*1"/>
  <p:tag name="KSO_WM_TEMPLATE_CATEGORY" val="diagram"/>
  <p:tag name="KSO_WM_TEMPLATE_INDEX" val="20214546"/>
  <p:tag name="KSO_WM_UNIT_LAYERLEVEL" val="1"/>
  <p:tag name="KSO_WM_TAG_VERSION" val="1.0"/>
  <p:tag name="KSO_WM_BEAUTIFY_FLAG" val="#wm#"/>
  <p:tag name="KSO_WM_CHIP_GROUPID" val="5f461bcef3f92eac738049c8"/>
  <p:tag name="KSO_WM_CHIP_XID" val="5f461bcef3f92eac738049c9"/>
  <p:tag name="KSO_WM_UNIT_DEC_AREA_ID" val="ee9d0d0bee0546dca5c19df4fb084c41"/>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af2cbb348084bb7813b30394cf29f39"/>
  <p:tag name="KSO_WM_UNIT_SUPPORT_BIG_FONT" val="1"/>
  <p:tag name="KSO_WM_UNIT_TEXT_FILL_FORE_SCHEMECOLOR_INDEX_BRIGHTNESS" val="-0.5"/>
  <p:tag name="KSO_WM_UNIT_TEXT_FILL_FORE_SCHEMECOLOR_INDEX" val="14"/>
  <p:tag name="KSO_WM_UNIT_TEXT_FILL_TYPE" val="1"/>
  <p:tag name="KSO_WM_TEMPLATE_ASSEMBLE_XID" val="5f9a224be01a7e847d6fd2b0"/>
  <p:tag name="KSO_WM_TEMPLATE_ASSEMBLE_GROUPID" val="5f9a224be01a7e847d6fd2b0"/>
</p:tagLst>
</file>

<file path=ppt/tags/tag63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14546_1*f*2"/>
  <p:tag name="KSO_WM_TEMPLATE_CATEGORY" val="diagram"/>
  <p:tag name="KSO_WM_TEMPLATE_INDEX" val="20214546"/>
  <p:tag name="KSO_WM_UNIT_LAYERLEVEL" val="1"/>
  <p:tag name="KSO_WM_TAG_VERSION" val="1.0"/>
  <p:tag name="KSO_WM_BEAUTIFY_FLAG" val="#wm#"/>
  <p:tag name="KSO_WM_UNIT_DEFAULT_FONT" val="14;20;2"/>
  <p:tag name="KSO_WM_UNIT_BLOCK" val="0"/>
  <p:tag name="KSO_WM_UNIT_VALUE" val="125"/>
  <p:tag name="KSO_WM_UNIT_SHOW_EDIT_AREA_INDICATION" val="1"/>
  <p:tag name="KSO_WM_CHIP_GROUPID" val="5e6b05596848fb12bee65ac8"/>
  <p:tag name="KSO_WM_CHIP_XID" val="5e6b05596848fb12bee65aca"/>
  <p:tag name="KSO_WM_UNIT_DEC_AREA_ID" val="e467c210941944728493389c81f42db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86b4c325d9b41e98d650b9789ebb9f3"/>
  <p:tag name="KSO_WM_UNIT_SUPPORT_UNIT_TYPE" val="[&quot;d&quot;,&quot;α&quot;,&quot;β&quot;,&quot;θ&quot;]"/>
  <p:tag name="KSO_WM_UNIT_TEXT_FILL_FORE_SCHEMECOLOR_INDEX_BRIGHTNESS" val="0.25"/>
  <p:tag name="KSO_WM_UNIT_TEXT_FILL_FORE_SCHEMECOLOR_INDEX" val="13"/>
  <p:tag name="KSO_WM_UNIT_TEXT_FILL_TYPE" val="1"/>
  <p:tag name="KSO_WM_TEMPLATE_ASSEMBLE_XID" val="5f9a224be01a7e847d6fd2b0"/>
  <p:tag name="KSO_WM_TEMPLATE_ASSEMBLE_GROUPID" val="5f9a224be01a7e847d6fd2b0"/>
</p:tagLst>
</file>

<file path=ppt/tags/tag63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4546_1*f*1"/>
  <p:tag name="KSO_WM_TEMPLATE_CATEGORY" val="diagram"/>
  <p:tag name="KSO_WM_TEMPLATE_INDEX" val="20214546"/>
  <p:tag name="KSO_WM_UNIT_LAYERLEVEL" val="1"/>
  <p:tag name="KSO_WM_TAG_VERSION" val="1.0"/>
  <p:tag name="KSO_WM_BEAUTIFY_FLAG" val="#wm#"/>
  <p:tag name="KSO_WM_UNIT_DEFAULT_FONT" val="14;20;2"/>
  <p:tag name="KSO_WM_UNIT_BLOCK" val="0"/>
  <p:tag name="KSO_WM_UNIT_VALUE" val="125"/>
  <p:tag name="KSO_WM_UNIT_SHOW_EDIT_AREA_INDICATION" val="1"/>
  <p:tag name="KSO_WM_CHIP_GROUPID" val="5e6b05596848fb12bee65ac8"/>
  <p:tag name="KSO_WM_CHIP_XID" val="5e6b05596848fb12bee65aca"/>
  <p:tag name="KSO_WM_UNIT_DEC_AREA_ID" val="9ac39931ffa24eedb3cb09c5d900551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609edfc6effc4912babfcce59ac2d59d"/>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5f9a224be01a7e847d6fd2b0"/>
  <p:tag name="KSO_WM_TEMPLATE_ASSEMBLE_GROUPID" val="5f9a224be01a7e847d6fd2b0"/>
  <p:tag name="KSO_WM_UNIT_SMARTLAYOUT_COMPRESS_INFO" val="{&#10;    &quot;id&quot;: &quot;2020-10-29T10:00:53&quot;,&#10;    &quot;max&quot;: 0.00031514685923639263,&#10;    &quot;parentMax&quot;: {&#10;        &quot;max&quot;: 50.392519829310785&#10;    },&#10;    &quot;topChanged&quot;: 0&#10;}&#10;"/>
  <p:tag name="KSO_WM_UNIT_LAST_MAX_FONTSIZE" val="400"/>
</p:tagLst>
</file>

<file path=ppt/tags/tag637.xml><?xml version="1.0" encoding="utf-8"?>
<p:tagLst xmlns:p="http://schemas.openxmlformats.org/presentationml/2006/main">
  <p:tag name="KSO_WM_SLIDE_BACKGROUND" val="[&quot;leftRight&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15d635f685fd4d2491c2cd80a5f3ea4a&quot;,&quot;fill_align&quot;:&quot;lm&quot;,&quot;chip_types&quot;:[&quot;header&quot;]},{&quot;text_align&quot;:&quot;lm&quot;,&quot;text_direction&quot;:&quot;horizontal&quot;,&quot;support_features&quot;:[&quot;collage&quot;,&quot;carousel&quot;,&quot;creativecrop&quot;],&quot;support_big_font&quot;:false,&quot;fill_id&quot;:&quot;9cbd9f1010bd4d7788a004738f3d0e36&quot;,&quot;fill_align&quot;:&quot;lm&quot;,&quot;chip_types&quot;:[&quot;pictext&quot;,&quot;text&quot;,&quot;picture&quot;,&quot;chart&quot;,&quot;table&quot;,&quot;video&quot;]},{&quot;text_align&quot;:&quot;lm&quot;,&quot;text_direction&quot;:&quot;horizontal&quot;,&quot;support_big_font&quot;:false,&quot;fill_id&quot;:&quot;2d6de27137194b1b9669246963d33e19&quot;,&quot;fill_align&quot;:&quot;lm&quot;,&quot;chip_types&quot;:[&quot;pictext&quot;,&quot;text&quot;,&quot;picture&quot;,&quot;chart&quot;,&quot;table&quot;]}],[{&quot;text_align&quot;:&quot;lm&quot;,&quot;text_direction&quot;:&quot;horizontal&quot;,&quot;support_big_font&quot;:true,&quot;fill_id&quot;:&quot;15d635f685fd4d2491c2cd80a5f3ea4a&quot;,&quot;fill_align&quot;:&quot;lm&quot;,&quot;chip_types&quot;:[&quot;header&quot;]},{&quot;text_align&quot;:&quot;lm&quot;,&quot;text_direction&quot;:&quot;horizontal&quot;,&quot;support_big_font&quot;:false,&quot;fill_id&quot;:&quot;9cbd9f1010bd4d7788a004738f3d0e36&quot;,&quot;fill_align&quot;:&quot;lm&quot;,&quot;chip_types&quot;:[&quot;pictext&quot;,&quot;picture&quot;,&quot;chart&quot;,&quot;table&quot;,&quot;video&quot;]},{&quot;text_align&quot;:&quot;lm&quot;,&quot;text_direction&quot;:&quot;horizontal&quot;,&quot;support_features&quot;:[&quot;collage&quot;,&quot;carousel&quot;,&quot;creativecrop&quot;],&quot;support_big_font&quot;:true,&quot;fill_id&quot;:&quot;2d6de27137194b1b9669246963d33e19&quot;,&quot;fill_align&quot;:&quot;lm&quot;,&quot;chip_types&quot;:[&quot;pictext&quot;,&quot;text&quot;,&quot;picture&quot;,&quot;chart&quot;,&quot;table&quot;,&quot;video&quot;]}]]"/>
  <p:tag name="KSO_WM_SLIDE_ID" val="diagram20214546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0*0"/>
  <p:tag name="KSO_WM_TAG_VERSION" val="1.0"/>
  <p:tag name="KSO_WM_BEAUTIFY_FLAG" val="#wm#"/>
  <p:tag name="KSO_WM_TEMPLATE_CATEGORY" val="diagram"/>
  <p:tag name="KSO_WM_TEMPLATE_INDEX" val="20214546"/>
  <p:tag name="KSO_WM_SLIDE_LAYOUT" val="a_b_f"/>
  <p:tag name="KSO_WM_SLIDE_LAYOUT_CNT" val="1_1_2"/>
  <p:tag name="KSO_WM_SLIDE_LAYOUT_INFO" val="{&quot;direction&quot;:1,&quot;id&quot;:&quot;2020-10-29T10:00:53&quot;,&quot;maxSize&quot;:{&quot;size1&quot;:37.6901672616601},&quot;minSize&quot;:{&quot;size1&quot;:37.6901672616601},&quot;normalSize&quot;:{&quot;size1&quot;:37.6901672616601},&quot;subLayout&quot;:[{&quot;backgroundInfo&quot;:[{&quot;bottom&quot;:0,&quot;bottomAbs&quot;:false,&quot;left&quot;:0,&quot;leftAbs&quot;:false,&quot;right&quot;:0,&quot;rightAbs&quot;:false,&quot;top&quot;:0,&quot;topAbs&quot;:false,&quot;type&quot;:&quot;leftRight&quot;}],&quot;id&quot;:&quot;2020-10-29T10:00:53&quot;,&quot;margin&quot;:{&quot;bottom&quot;:3.809999942779541,&quot;left&quot;:1.6319999694824219,&quot;right&quot;:0.87300002574920654,&quot;top&quot;:4.2329998016357422},&quot;type&quot;:0},{&quot;id&quot;:&quot;2020-10-29T10:00:53&quot;,&quot;maxSize&quot;:{&quot;size1&quot;:57.799999999999997},&quot;minSize&quot;:{&quot;size1&quot;:37.799999999999997},&quot;normalSize&quot;:{&quot;size1&quot;:48.13471855012763},&quot;subLayout&quot;:[{&quot;id&quot;:&quot;2020-10-29T10:00:53&quot;,&quot;margin&quot;:{&quot;bottom&quot;:0.026000002399086952,&quot;left&quot;:1.659000039100647,&quot;right&quot;:1.6929999589920044,&quot;top&quot;:1.6929999589920044},&quot;type&quot;:0},{&quot;id&quot;:&quot;2020-10-29T10:00:53&quot;,&quot;margin&quot;:{&quot;bottom&quot;:1.6929999589920044,&quot;left&quot;:1.6599999666213989,&quot;right&quot;:1.6929999589920044,&quot;top&quot;:0.81999999284744263},&quot;type&quot;:0}],&quot;type&quot;:0}],&quot;type&quot;:0}"/>
  <p:tag name="KSO_WM_CHIP_XID" val="5f0e62ba8050c250ba65b19d"/>
  <p:tag name="KSO_WM_CHIP_DECFILLPROP" val="[]"/>
  <p:tag name="KSO_WM_SLIDE_CAN_ADD_NAVIGATION" val="1"/>
  <p:tag name="KSO_WM_CHIP_GROUPID" val="5f0e62ba8050c250ba65b19c"/>
  <p:tag name="KSO_WM_SLIDE_BK_DARK_LIGHT" val=""/>
  <p:tag name="KSO_WM_SLIDE_BACKGROUND_TYPE" val="leftRight"/>
  <p:tag name="KSO_WM_SLIDE_SUPPORT_FEATURE_TYPE" val="0"/>
  <p:tag name="KSO_WM_TEMPLATE_ASSEMBLE_XID" val="5f9a224be01a7e847d6fd2b0"/>
  <p:tag name="KSO_WM_TEMPLATE_ASSEMBLE_GROUPID" val="5f9a224be01a7e847d6fd2b0"/>
</p:tagLst>
</file>

<file path=ppt/tags/tag638.xml><?xml version="1.0" encoding="utf-8"?>
<p:tagLst xmlns:p="http://schemas.openxmlformats.org/presentationml/2006/main">
  <p:tag name="KSO_WM_SLIDE_BACKGROUND_TYPE" val="general"/>
  <p:tag name="WM_BEAUTIFY_SHAPE_IDENTITY" val="{092c74d6-73f3-4a87-b744-8dc155dd76cb}"/>
  <p:tag name="KSO_WM_UNIT_TYPE" val="i"/>
</p:tagLst>
</file>

<file path=ppt/tags/tag639.xml><?xml version="1.0" encoding="utf-8"?>
<p:tagLst xmlns:p="http://schemas.openxmlformats.org/presentationml/2006/main">
  <p:tag name="KSO_WM_SLIDE_BACKGROUND_TYPE" val="general"/>
  <p:tag name="WM_BEAUTIFY_SHAPE_IDENTITY" val="{3d02c5d6-96ce-413b-be1e-b83c515dab6c}"/>
  <p:tag name="KSO_WM_UNIT_TYPE" val="i"/>
</p:tagLst>
</file>

<file path=ppt/tags/tag64.xml><?xml version="1.0" encoding="utf-8"?>
<p:tagLst xmlns:p="http://schemas.openxmlformats.org/presentationml/2006/main">
  <p:tag name="KSO_WM_SLIDE_BACKGROUND_TYPE" val="belt"/>
</p:tagLst>
</file>

<file path=ppt/tags/tag6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41.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642.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64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6.xml><?xml version="1.0" encoding="utf-8"?>
<p:tagLst xmlns:p="http://schemas.openxmlformats.org/presentationml/2006/main">
  <p:tag name="KSO_WM_UNIT_PLACING_PICTURE_USER_VIEWPORT" val="{&quot;height&quot;:3343.8708661417322,&quot;width&quot;:3705.3716535433068}"/>
</p:tagLst>
</file>

<file path=ppt/tags/tag647.xml><?xml version="1.0" encoding="utf-8"?>
<p:tagLst xmlns:p="http://schemas.openxmlformats.org/presentationml/2006/main">
  <p:tag name="KSO_WM_UNIT_PLACING_PICTURE_USER_VIEWPORT" val="{&quot;height&quot;:3295.6409448818899,&quot;width&quot;:3515.3496062992126}"/>
</p:tagLst>
</file>

<file path=ppt/tags/tag648.xml><?xml version="1.0" encoding="utf-8"?>
<p:tagLst xmlns:p="http://schemas.openxmlformats.org/presentationml/2006/main">
  <p:tag name="KSO_WM_UNIT_PLACING_PICTURE_USER_VIEWPORT" val="{&quot;height&quot;:3288.5543307086614,&quot;width&quot;:3401.9527559055118}"/>
</p:tagLst>
</file>

<file path=ppt/tags/tag6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SLIDE_BACKGROUND_TYPE" val="belt"/>
</p:tagLst>
</file>

<file path=ppt/tags/tag6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1.xml><?xml version="1.0" encoding="utf-8"?>
<p:tagLst xmlns:p="http://schemas.openxmlformats.org/presentationml/2006/main">
  <p:tag name="KSO_WM_SLIDE_BK_DARK_LIGHT" val=""/>
  <p:tag name="KSO_WM_SLIDE_BACKGROUND_TYPE" val="general"/>
</p:tagLst>
</file>

<file path=ppt/tags/tag652.xml><?xml version="1.0" encoding="utf-8"?>
<p:tagLst xmlns:p="http://schemas.openxmlformats.org/presentationml/2006/main">
  <p:tag name="KSO_WM_SLIDE_BACKGROUND_TYPE" val="general"/>
  <p:tag name="WM_BEAUTIFY_SHAPE_IDENTITY" val="{cfdd80bf-e3b8-4191-b0b2-59142a424f28}"/>
  <p:tag name="KSO_WM_UNIT_TYPE" val="i"/>
</p:tagLst>
</file>

<file path=ppt/tags/tag653.xml><?xml version="1.0" encoding="utf-8"?>
<p:tagLst xmlns:p="http://schemas.openxmlformats.org/presentationml/2006/main">
  <p:tag name="KSO_WM_SLIDE_BACKGROUND_TYPE" val="general"/>
  <p:tag name="WM_BEAUTIFY_SHAPE_IDENTITY" val="{1b336d91-d12f-48fd-ba37-4b3c3a0c868e}"/>
  <p:tag name="KSO_WM_UNIT_TYPE" val="i"/>
</p:tagLst>
</file>

<file path=ppt/tags/tag65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5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7.xml><?xml version="1.0" encoding="utf-8"?>
<p:tagLst xmlns:p="http://schemas.openxmlformats.org/presentationml/2006/main">
  <p:tag name="KSO_WM_UNIT_TEXT_FILL_FORE_SCHEMECOLOR_INDEX_BRIGHTNESS" val="-0.25"/>
  <p:tag name="KSO_WM_UNIT_TEXT_FILL_FORE_SCHEMECOLOR_INDEX" val="15"/>
  <p:tag name="KSO_WM_UNIT_TEXT_FILL_TYPE" val="1"/>
</p:tagLst>
</file>

<file path=ppt/tags/tag658.xml><?xml version="1.0" encoding="utf-8"?>
<p:tagLst xmlns:p="http://schemas.openxmlformats.org/presentationml/2006/main">
  <p:tag name="KSO_WM_UNIT_TEXT_FILL_FORE_SCHEMECOLOR_INDEX_BRIGHTNESS" val="-0.25"/>
  <p:tag name="KSO_WM_UNIT_TEXT_FILL_FORE_SCHEMECOLOR_INDEX" val="15"/>
  <p:tag name="KSO_WM_UNIT_TEXT_FILL_TYPE" val="1"/>
</p:tagLst>
</file>

<file path=ppt/tags/tag659.xml><?xml version="1.0" encoding="utf-8"?>
<p:tagLst xmlns:p="http://schemas.openxmlformats.org/presentationml/2006/main">
  <p:tag name="KSO_WM_UNIT_TEXT_FILL_FORE_SCHEMECOLOR_INDEX_BRIGHTNESS" val="-0.25"/>
  <p:tag name="KSO_WM_UNIT_TEXT_FILL_FORE_SCHEMECOLOR_INDEX" val="15"/>
  <p:tag name="KSO_WM_UNIT_TEXT_FILL_TYPE" val="1"/>
</p:tagLst>
</file>

<file path=ppt/tags/tag66.xml><?xml version="1.0" encoding="utf-8"?>
<p:tagLst xmlns:p="http://schemas.openxmlformats.org/presentationml/2006/main">
  <p:tag name="KSO_WM_TEMPLATE_CATEGORY" val="custom"/>
  <p:tag name="KSO_WM_TEMPLATE_INDEX" val="20204253"/>
</p:tagLst>
</file>

<file path=ppt/tags/tag660.xml><?xml version="1.0" encoding="utf-8"?>
<p:tagLst xmlns:p="http://schemas.openxmlformats.org/presentationml/2006/main">
  <p:tag name="KSO_WM_UNIT_TEXT_FILL_FORE_SCHEMECOLOR_INDEX_BRIGHTNESS" val="-0.25"/>
  <p:tag name="KSO_WM_UNIT_TEXT_FILL_FORE_SCHEMECOLOR_INDEX" val="15"/>
  <p:tag name="KSO_WM_UNIT_TEXT_FILL_TYPE" val="1"/>
</p:tagLst>
</file>

<file path=ppt/tags/tag661.xml><?xml version="1.0" encoding="utf-8"?>
<p:tagLst xmlns:p="http://schemas.openxmlformats.org/presentationml/2006/main">
  <p:tag name="KSO_WM_UNIT_PLACING_PICTURE_USER_VIEWPORT" val="{&quot;height&quot;:4195.7401574803152,&quot;width&quot;:4258.7779527559051}"/>
</p:tagLst>
</file>

<file path=ppt/tags/tag662.xml><?xml version="1.0" encoding="utf-8"?>
<p:tagLst xmlns:p="http://schemas.openxmlformats.org/presentationml/2006/main">
  <p:tag name="KSO_WM_UNIT_PLACING_PICTURE_USER_VIEWPORT" val="{&quot;height&quot;:4149.2913385826769,&quot;width&quot;:4332.3653543307082}"/>
</p:tagLst>
</file>

<file path=ppt/tags/tag6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5.xml><?xml version="1.0" encoding="utf-8"?>
<p:tagLst xmlns:p="http://schemas.openxmlformats.org/presentationml/2006/main">
  <p:tag name="KSO_WM_SLIDE_BK_DARK_LIGHT" val=""/>
  <p:tag name="KSO_WM_SLIDE_BACKGROUND_TYPE" val="general"/>
</p:tagLst>
</file>

<file path=ppt/tags/tag666.xml><?xml version="1.0" encoding="utf-8"?>
<p:tagLst xmlns:p="http://schemas.openxmlformats.org/presentationml/2006/main">
  <p:tag name="KSO_WM_SLIDE_BACKGROUND_TYPE" val="general"/>
  <p:tag name="WM_BEAUTIFY_SHAPE_IDENTITY" val="{6ef92b6d-2416-4376-819e-99b7fb678eaa}"/>
  <p:tag name="KSO_WM_UNIT_TYPE" val="i"/>
</p:tagLst>
</file>

<file path=ppt/tags/tag667.xml><?xml version="1.0" encoding="utf-8"?>
<p:tagLst xmlns:p="http://schemas.openxmlformats.org/presentationml/2006/main">
  <p:tag name="KSO_WM_SLIDE_BACKGROUND_TYPE" val="general"/>
  <p:tag name="WM_BEAUTIFY_SHAPE_IDENTITY" val="{6d67beb2-8f9f-40f8-974f-b695c9b45b3e}"/>
  <p:tag name="KSO_WM_UNIT_TYPE" val="i"/>
</p:tagLst>
</file>

<file path=ppt/tags/tag6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TEMPLATE_CATEGORY" val="custom"/>
  <p:tag name="KSO_WM_TEMPLATE_INDEX" val="20204253"/>
</p:tagLst>
</file>

<file path=ppt/tags/tag6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7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7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8.xml><?xml version="1.0" encoding="utf-8"?>
<p:tagLst xmlns:p="http://schemas.openxmlformats.org/presentationml/2006/main">
  <p:tag name="KSO_WM_BEAUTIFY_FLAG" val="#wm#"/>
  <p:tag name="KSO_WM_TAG_VERSION" val="1.0"/>
  <p:tag name="KSO_WM_TEMPLATE_CATEGORY" val="custom"/>
  <p:tag name="KSO_WM_TEMPLATE_INDEX" val="20204253"/>
</p:tagLst>
</file>

<file path=ppt/tags/tag68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8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8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83.xml><?xml version="1.0" encoding="utf-8"?>
<p:tagLst xmlns:p="http://schemas.openxmlformats.org/presentationml/2006/main">
  <p:tag name="KSO_WM_UNIT_FILL_FORE_SCHEMECOLOR_INDEX_BRIGHTNESS" val="-0.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84.xml><?xml version="1.0" encoding="utf-8"?>
<p:tagLst xmlns:p="http://schemas.openxmlformats.org/presentationml/2006/main">
  <p:tag name="KSO_WM_UNIT_FILL_FORE_SCHEMECOLOR_INDEX_BRIGHTNESS" val="-0.5"/>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8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7.xml><?xml version="1.0" encoding="utf-8"?>
<p:tagLst xmlns:p="http://schemas.openxmlformats.org/presentationml/2006/main">
  <p:tag name="KSO_WM_SLIDE_BK_DARK_LIGHT" val=""/>
  <p:tag name="KSO_WM_SLIDE_BACKGROUND_TYPE" val="general"/>
</p:tagLst>
</file>

<file path=ppt/tags/tag688.xml><?xml version="1.0" encoding="utf-8"?>
<p:tagLst xmlns:p="http://schemas.openxmlformats.org/presentationml/2006/main">
  <p:tag name="KSO_WM_SLIDE_BACKGROUND_TYPE" val="general"/>
  <p:tag name="WM_BEAUTIFY_SHAPE_IDENTITY" val="{6e706ee1-fb39-4293-8f49-2ce71d895f30}"/>
  <p:tag name="KSO_WM_UNIT_TYPE" val="i"/>
</p:tagLst>
</file>

<file path=ppt/tags/tag689.xml><?xml version="1.0" encoding="utf-8"?>
<p:tagLst xmlns:p="http://schemas.openxmlformats.org/presentationml/2006/main">
  <p:tag name="KSO_WM_SLIDE_BACKGROUND_TYPE" val="general"/>
  <p:tag name="WM_BEAUTIFY_SHAPE_IDENTITY" val="{115a8779-af68-424d-979c-8a95946d36b7}"/>
  <p:tag name="KSO_WM_UNIT_TYPE" val="i"/>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253_1*i*1"/>
  <p:tag name="KSO_WM_TEMPLATE_CATEGORY" val="custom"/>
  <p:tag name="KSO_WM_TEMPLATE_INDEX" val="20204253"/>
  <p:tag name="KSO_WM_UNIT_LAYERLEVEL" val="1"/>
  <p:tag name="KSO_WM_TAG_VERSION" val="1.0"/>
  <p:tag name="KSO_WM_BEAUTIFY_FLAG" val="#wm#"/>
  <p:tag name="KSO_WM_UNIT_BLOCK" val="0"/>
  <p:tag name="KSO_WM_UNIT_SM_LIMIT_TYPE" val="3"/>
  <p:tag name="KSO_WM_UNIT_DEC_AREA_ID" val="4c49aa9fcdaf49ef85e50eb39cfc1c39"/>
  <p:tag name="KSO_WM_UNIT_DECORATE_INFO" val="{&quot;DecorateInfoH&quot;:{&quot;IsAbs&quot;:true},&quot;DecorateInfoW&quot;:{&quot;IsAbs&quot;:false},&quot;DecorateInfoX&quot;:{&quot;IsAbs&quot;:true,&quot;Pos&quot;:1},&quot;DecorateInfoY&quot;:{&quot;IsAbs&quot;:true,&quot;Pos&quot;:0},&quot;ReferentInfo&quot;:{&quot;Id&quot;:&quot;8afd614789e64c23a6a59ceaf2730de7&quot;,&quot;X&quot;:{&quot;Pos&quot;:1},&quot;Y&quot;:{&quot;Pos&quot;:2}},&quot;whChangeMode&quot;:0}"/>
  <p:tag name="KSO_WM_CHIP_GROUPID" val="5f2a1e7645e1f15ec24fe43a"/>
  <p:tag name="KSO_WM_CHIP_XID" val="5f2a1e7645e1f15ec24fe43b"/>
  <p:tag name="KSO_WM_CHIP_FILLAREA_FILL_RULE" val="{&quot;fill_align&quot;:&quot;cm&quot;,&quot;fill_mode&quot;:&quot;adaptive&quot;,&quot;sacle_strategy&quot;:&quot;smart&quot;}"/>
  <p:tag name="KSO_WM_UNIT_DEC_SUPPORTCHANGEPIC" val="0"/>
  <p:tag name="KSO_WM_UNIT_DEC_CHANGEPICRESERVED" val="0"/>
  <p:tag name="KSO_WM_ASSEMBLE_CHIP_INDEX" val="5adb6606fa7e46cf8112a1b73866731b"/>
  <p:tag name="KSO_WM_UNIT_LINE_FORE_SCHEMECOLOR_INDEX_BRIGHTNESS" val="0.25"/>
  <p:tag name="KSO_WM_UNIT_LINE_FORE_SCHEMECOLOR_INDEX" val="13"/>
  <p:tag name="KSO_WM_UNIT_LINE_FILL_TYPE" val="2"/>
</p:tagLst>
</file>

<file path=ppt/tags/tag6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9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9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9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9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9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9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9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DEFAULT_FONT" val="60;81;4"/>
  <p:tag name="KSO_WM_UNIT_BLOCK" val="0"/>
  <p:tag name="KSO_WM_UNIT_ISCONTENTSTITLE" val="0"/>
  <p:tag name="KSO_WM_UNIT_ISNUMDGMTITLE" val="0"/>
  <p:tag name="KSO_WM_UNIT_NOCLEAR" val="1"/>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10887_1*a*1"/>
  <p:tag name="KSO_WM_TEMPLATE_CATEGORY" val="custom"/>
  <p:tag name="KSO_WM_TEMPLATE_INDEX" val="20210887"/>
  <p:tag name="KSO_WM_UNIT_LAYERLEVEL" val="1"/>
  <p:tag name="KSO_WM_TAG_VERSION" val="1.0"/>
  <p:tag name="KSO_WM_BEAUTIFY_FLAG" val="#wm#"/>
  <p:tag name="KSO_WM_UNIT_PRESET_TEXT" val="谢谢观看"/>
  <p:tag name="KSO_WM_CHIP_GROUPID" val="5ebe3be80ac41c4a0a525608"/>
  <p:tag name="KSO_WM_CHIP_XID" val="5ebe3be80ac41c4a0a525609"/>
  <p:tag name="KSO_WM_UNIT_DEC_AREA_ID" val="bcde19e351504c5fb10a487b66cb8ab0"/>
  <p:tag name="KSO_WM_CHIP_FILLAREA_FILL_RULE" val="{&quot;fill_align&quot;:&quot;cm&quot;,&quot;fill_mode&quot;:&quot;adaptive&quot;,&quot;sacle_strategy&quot;:&quot;smart&quot;}"/>
  <p:tag name="KSO_WM_ASSEMBLE_CHIP_INDEX" val="cacaa6a7484b482888d98f5e6b35d519"/>
  <p:tag name="KSO_WM_UNIT_TEXT_FILL_FORE_SCHEMECOLOR_INDEX_BRIGHTNESS" val="0.15"/>
  <p:tag name="KSO_WM_UNIT_TEXT_FILL_FORE_SCHEMECOLOR_INDEX" val="13"/>
  <p:tag name="KSO_WM_UNIT_TEXT_FILL_TYPE" val="1"/>
  <p:tag name="KSO_WM_TEMPLATE_ASSEMBLE_XID" val="5f6b2fabc62b13c0b942b0e7"/>
  <p:tag name="KSO_WM_TEMPLATE_ASSEMBLE_GROUPID" val="5f6b2fabc62b13c0b942b0e7"/>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253_1*a*1"/>
  <p:tag name="KSO_WM_TEMPLATE_CATEGORY" val="custom"/>
  <p:tag name="KSO_WM_TEMPLATE_INDEX" val="20204253"/>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新媒体运营月度计划"/>
  <p:tag name="KSO_WM_UNIT_BLOCK" val="0"/>
  <p:tag name="KSO_WM_UNIT_DEC_AREA_ID" val="ae3661458a794618870c574663dd894a"/>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5adb6606fa7e46cf8112a1b73866731b"/>
  <p:tag name="KSO_WM_UNIT_TEXT_FILL_FORE_SCHEMECOLOR_INDEX_BRIGHTNESS" val="0.15"/>
  <p:tag name="KSO_WM_UNIT_TEXT_FILL_FORE_SCHEMECOLOR_INDEX" val="13"/>
  <p:tag name="KSO_WM_UNIT_TEXT_FILL_TYPE" val="1"/>
</p:tagLst>
</file>

<file path=ppt/tags/tag70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0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0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0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0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0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7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8.xml><?xml version="1.0" encoding="utf-8"?>
<p:tagLst xmlns:p="http://schemas.openxmlformats.org/presentationml/2006/main">
  <p:tag name="KSO_WM_SLIDE_BK_DARK_LIGHT" val=""/>
  <p:tag name="KSO_WM_SLIDE_BACKGROUND_TYPE" val="general"/>
</p:tagLst>
</file>

<file path=ppt/tags/tag709.xml><?xml version="1.0" encoding="utf-8"?>
<p:tagLst xmlns:p="http://schemas.openxmlformats.org/presentationml/2006/main">
  <p:tag name="KSO_WM_SLIDE_BACKGROUND_TYPE" val="general"/>
  <p:tag name="WM_BEAUTIFY_SHAPE_IDENTITY" val="{d97d11f6-0472-46f1-b97a-0b17495733c8}"/>
  <p:tag name="KSO_WM_UNIT_TYPE" val="i"/>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253_1*b*1"/>
  <p:tag name="KSO_WM_TEMPLATE_CATEGORY" val="custom"/>
  <p:tag name="KSO_WM_TEMPLATE_INDEX" val="20204253"/>
  <p:tag name="KSO_WM_UNIT_LAYERLEVEL" val="1"/>
  <p:tag name="KSO_WM_TAG_VERSION" val="1.0"/>
  <p:tag name="KSO_WM_BEAUTIFY_FLAG" val="#wm#"/>
  <p:tag name="KSO_WM_UNIT_ISCONTENTSTITLE" val="0"/>
  <p:tag name="KSO_WM_UNIT_NOCLEAR" val="0"/>
  <p:tag name="KSO_WM_UNIT_VALUE" val="21"/>
  <p:tag name="KSO_WM_UNIT_TYPE" val="b"/>
  <p:tag name="KSO_WM_UNIT_INDEX" val="1"/>
  <p:tag name="KSO_WM_UNIT_ISNUMDGMTITLE" val="0"/>
  <p:tag name="KSO_WM_UNIT_PRESET_TEXT" val="此处添加副标题内容"/>
  <p:tag name="KSO_WM_UNIT_BLOCK" val="0"/>
  <p:tag name="KSO_WM_UNIT_DEC_AREA_ID" val="8afd614789e64c23a6a59ceaf2730de7"/>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5adb6606fa7e46cf8112a1b73866731b"/>
  <p:tag name="KSO_WM_UNIT_TEXT_FILL_FORE_SCHEMECOLOR_INDEX_BRIGHTNESS" val="0.35"/>
  <p:tag name="KSO_WM_UNIT_TEXT_FILL_FORE_SCHEMECOLOR_INDEX" val="13"/>
  <p:tag name="KSO_WM_UNIT_TEXT_FILL_TYPE" val="1"/>
</p:tagLst>
</file>

<file path=ppt/tags/tag710.xml><?xml version="1.0" encoding="utf-8"?>
<p:tagLst xmlns:p="http://schemas.openxmlformats.org/presentationml/2006/main">
  <p:tag name="KSO_WM_SLIDE_BACKGROUND_TYPE" val="general"/>
  <p:tag name="WM_BEAUTIFY_SHAPE_IDENTITY" val="{cfa6f938-f700-49fa-8a45-11228d6f7f96}"/>
  <p:tag name="KSO_WM_UNIT_TYPE" val="i"/>
</p:tagLst>
</file>

<file path=ppt/tags/tag7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4.xml><?xml version="1.0" encoding="utf-8"?>
<p:tagLst xmlns:p="http://schemas.openxmlformats.org/presentationml/2006/main">
  <p:tag name="KSO_WM_UNIT_PLACING_PICTURE_USER_VIEWPORT" val="{&quot;height&quot;:3574.9338582677165,&quot;width&quot;:3515.3511811023623}"/>
</p:tagLst>
</file>

<file path=ppt/tags/tag715.xml><?xml version="1.0" encoding="utf-8"?>
<p:tagLst xmlns:p="http://schemas.openxmlformats.org/presentationml/2006/main">
  <p:tag name="KSO_WM_UNIT_PLACING_PICTURE_USER_VIEWPORT" val="{&quot;height&quot;:3563.3102362204722,&quot;width&quot;:3628.7496062992127}"/>
</p:tagLst>
</file>

<file path=ppt/tags/tag716.xml><?xml version="1.0" encoding="utf-8"?>
<p:tagLst xmlns:p="http://schemas.openxmlformats.org/presentationml/2006/main">
  <p:tag name="KSO_WM_UNIT_PLACING_PICTURE_USER_VIEWPORT" val="{&quot;height&quot;:3468.9007874015747,&quot;width&quot;:3464.1023622047242}"/>
</p:tagLst>
</file>

<file path=ppt/tags/tag7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9.xml><?xml version="1.0" encoding="utf-8"?>
<p:tagLst xmlns:p="http://schemas.openxmlformats.org/presentationml/2006/main">
  <p:tag name="KSO_WM_SLIDE_BK_DARK_LIGHT" val=""/>
  <p:tag name="KSO_WM_SLIDE_BACKGROUND_TYPE" val="general"/>
</p:tagLst>
</file>

<file path=ppt/tags/tag72.xml><?xml version="1.0" encoding="utf-8"?>
<p:tagLst xmlns:p="http://schemas.openxmlformats.org/presentationml/2006/main">
  <p:tag name="KSO_WM_CHIP_INFOS" val="{&quot;layout_type&quot;:&quot;forright&quot;,&quot;slide_type&quot;:[&quot;title&quot;],&quot;aspect_ratio&quot;:&quot;16:9&quot;}"/>
  <p:tag name="KSO_WM_CHIP_XID" val="5ebe041a0ac41c4a0a52557a"/>
  <p:tag name="KSO_WM_CHIP_FILLPROP" val="[[{&quot;fill_id&quot;:&quot;014cd647425143238c2ec88d4832793b&quot;,&quot;fill_align&quot;:&quot;cm&quot;,&quot;text_align&quot;:&quot;lm&quot;,&quot;text_direction&quot;:&quot;horizontal&quot;,&quot;chip_types&quot;:[&quot;text&quot;,&quot;header&quot;]}]]"/>
  <p:tag name="KSO_WM_SLIDE_ID" val="custom20204253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520*39"/>
  <p:tag name="KSO_WM_TAG_VERSION" val="1.0"/>
  <p:tag name="KSO_WM_BEAUTIFY_FLAG" val="#wm#"/>
  <p:tag name="KSO_WM_TEMPLATE_CATEGORY" val="custom"/>
  <p:tag name="KSO_WM_TEMPLATE_INDEX" val="20204253"/>
  <p:tag name="KSO_WM_SLIDE_LAYOUT" val="a_b"/>
  <p:tag name="KSO_WM_SLIDE_LAYOUT_CNT" val="1_1"/>
  <p:tag name="KSO_WM_CHIP_GROUPID" val="5ebf6661ddc3daf3fef3f760"/>
  <p:tag name="KSO_WM_SLIDE_LAYOUT_INFO" val="{&quot;id&quot;:&quot;2020-09-23T19:21:40&quot;,&quot;maxSize&quot;:{&quot;size1&quot;:62.853868046513313},&quot;minSize&quot;:{&quot;size1&quot;:51.553868046513315},&quot;normalSize&quot;:{&quot;size1&quot;:58.553868046513315},&quot;subLayout&quot;:[{&quot;id&quot;:&quot;2020-09-23T19:21:40&quot;,&quot;margin&quot;:{&quot;bottom&quot;:0.20331703126430511,&quot;left&quot;:18.344644546508789,&quot;right&quot;:2.1164674758911133,&quot;top&quot;:5.8215866088867188},&quot;type&quot;:0},{&quot;id&quot;:&quot;2020-09-23T19:21:40&quot;,&quot;margin&quot;:{&quot;bottom&quot;:5.8215732574462891,&quot;left&quot;:18.344644546508789,&quot;right&quot;:2.1164674758911133,&quot;top&quot;:0.27844130992889404},&quot;type&quot;:0}],&quot;type&quot;:0}"/>
  <p:tag name="KSO_WM_SLIDE_BK_DARK_LIGHT" val="2"/>
  <p:tag name="KSO_WM_SLIDE_BACKGROUND_TYPE" val="general"/>
  <p:tag name="KSO_WM_SLIDE_SUPPORT_FEATURE_TYPE" val="0"/>
  <p:tag name="KSO_WM_TEMPLATE_MASTER_THUMB_INDEX" val="12"/>
  <p:tag name="KSO_WM_TEMPLATE_ASSEMBLE_XID" val="5f6b2fabc62b13c0b942b0dd"/>
  <p:tag name="KSO_WM_TEMPLATE_ASSEMBLE_GROUPID" val="5f6b2fabc62b13c0b942b0dd"/>
  <p:tag name="KSO_WM_TEMPLATE_THUMBS_INDEX" val="1、5、6、7、8、50"/>
</p:tagLst>
</file>

<file path=ppt/tags/tag720.xml><?xml version="1.0" encoding="utf-8"?>
<p:tagLst xmlns:p="http://schemas.openxmlformats.org/presentationml/2006/main">
  <p:tag name="KSO_WM_SLIDE_BACKGROUND_TYPE" val="general"/>
  <p:tag name="WM_BEAUTIFY_SHAPE_IDENTITY" val="{b7ea6216-7b45-4aea-9a85-2d8c02e959f9}"/>
  <p:tag name="KSO_WM_UNIT_TYPE" val="i"/>
</p:tagLst>
</file>

<file path=ppt/tags/tag721.xml><?xml version="1.0" encoding="utf-8"?>
<p:tagLst xmlns:p="http://schemas.openxmlformats.org/presentationml/2006/main">
  <p:tag name="KSO_WM_SLIDE_BACKGROUND_TYPE" val="general"/>
  <p:tag name="WM_BEAUTIFY_SHAPE_IDENTITY" val="{c0901cf7-eb08-4949-b73c-92feed488e22}"/>
  <p:tag name="KSO_WM_UNIT_TYPE" val="i"/>
</p:tagLst>
</file>

<file path=ppt/tags/tag72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723.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724.xml><?xml version="1.0" encoding="utf-8"?>
<p:tagLst xmlns:p="http://schemas.openxmlformats.org/presentationml/2006/main">
  <p:tag name="KSO_WM_UNIT_PLACING_PICTURE_USER_VIEWPORT" val="{&quot;height&quot;:4155,&quot;width&quot;:4230}"/>
</p:tagLst>
</file>

<file path=ppt/tags/tag725.xml><?xml version="1.0" encoding="utf-8"?>
<p:tagLst xmlns:p="http://schemas.openxmlformats.org/presentationml/2006/main">
  <p:tag name="KSO_WM_UNIT_PLACING_PICTURE_USER_VIEWPORT" val="{&quot;height&quot;:4155,&quot;width&quot;:4275}"/>
</p:tagLst>
</file>

<file path=ppt/tags/tag726.xml><?xml version="1.0" encoding="utf-8"?>
<p:tagLst xmlns:p="http://schemas.openxmlformats.org/presentationml/2006/main">
  <p:tag name="KSO_WM_UNIT_PLACING_PICTURE_USER_VIEWPORT" val="{&quot;height&quot;:4154.9984251968499,&quot;width&quot;:4230}"/>
</p:tagLst>
</file>

<file path=ppt/tags/tag727.xml><?xml version="1.0" encoding="utf-8"?>
<p:tagLst xmlns:p="http://schemas.openxmlformats.org/presentationml/2006/main">
  <p:tag name="KSO_WM_SLIDE_BK_DARK_LIGHT" val=""/>
  <p:tag name="KSO_WM_SLIDE_BACKGROUND_TYPE" val="general"/>
</p:tagLst>
</file>

<file path=ppt/tags/tag728.xml><?xml version="1.0" encoding="utf-8"?>
<p:tagLst xmlns:p="http://schemas.openxmlformats.org/presentationml/2006/main">
  <p:tag name="KSO_WM_SLIDE_BACKGROUND_TYPE" val="general"/>
  <p:tag name="WM_BEAUTIFY_SHAPE_IDENTITY" val="{1784971f-c8fa-4f6c-8dd6-6ace5a0838d5}"/>
  <p:tag name="KSO_WM_UNIT_TYPE" val="i"/>
</p:tagLst>
</file>

<file path=ppt/tags/tag729.xml><?xml version="1.0" encoding="utf-8"?>
<p:tagLst xmlns:p="http://schemas.openxmlformats.org/presentationml/2006/main">
  <p:tag name="KSO_WM_SLIDE_BACKGROUND_TYPE" val="general"/>
  <p:tag name="WM_BEAUTIFY_SHAPE_IDENTITY" val="{80863156-a9bd-4d17-a9e9-d5500e10cc2d}"/>
  <p:tag name="KSO_WM_UNIT_TYPE" val="i"/>
</p:tagLst>
</file>

<file path=ppt/tags/tag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1.xml><?xml version="1.0" encoding="utf-8"?>
<p:tagLst xmlns:p="http://schemas.openxmlformats.org/presentationml/2006/main">
  <p:tag name="KSO_WM_UNIT_PLACING_PICTURE_USER_VIEWPORT" val="{&quot;height&quot;:2041.171653543307,&quot;width&quot;:4161.5622047244096}"/>
  <p:tag name="KSO_WM_UNIT_LINE_FORE_SCHEMECOLOR_INDEX_BRIGHTNESS" val="0"/>
  <p:tag name="KSO_WM_UNIT_LINE_FORE_SCHEMECOLOR_INDEX" val="5"/>
  <p:tag name="KSO_WM_UNIT_LINE_FILL_TYPE" val="2"/>
</p:tagLst>
</file>

<file path=ppt/tags/tag7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5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7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2.xml><?xml version="1.0" encoding="utf-8"?>
<p:tagLst xmlns:p="http://schemas.openxmlformats.org/presentationml/2006/main">
  <p:tag name="KSO_WM_UNIT_PLACING_PICTURE_USER_VIEWPORT" val="{&quot;height&quot;:2879.2267716535434,&quot;width&quot;:3855.5448818897639}"/>
</p:tagLst>
</file>

<file path=ppt/tags/tag753.xml><?xml version="1.0" encoding="utf-8"?>
<p:tagLst xmlns:p="http://schemas.openxmlformats.org/presentationml/2006/main">
  <p:tag name="KSO_WM_UNIT_PLACING_PICTURE_USER_VIEWPORT" val="{&quot;height&quot;:2721.8787401574805,&quot;width&quot;:3936.2551181102363}"/>
</p:tagLst>
</file>

<file path=ppt/tags/tag754.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755.xml><?xml version="1.0" encoding="utf-8"?>
<p:tagLst xmlns:p="http://schemas.openxmlformats.org/presentationml/2006/main">
  <p:tag name="KSO_WM_SLIDE_BK_DARK_LIGHT" val=""/>
  <p:tag name="KSO_WM_SLIDE_BACKGROUND_TYPE" val="general"/>
</p:tagLst>
</file>

<file path=ppt/tags/tag756.xml><?xml version="1.0" encoding="utf-8"?>
<p:tagLst xmlns:p="http://schemas.openxmlformats.org/presentationml/2006/main">
  <p:tag name="KSO_WM_SLIDE_BACKGROUND_TYPE" val="general"/>
  <p:tag name="WM_BEAUTIFY_SHAPE_IDENTITY" val="{a1f65d4e-dac1-4229-8818-d9bd392c09c7}"/>
  <p:tag name="KSO_WM_UNIT_TYPE" val="i"/>
</p:tagLst>
</file>

<file path=ppt/tags/tag757.xml><?xml version="1.0" encoding="utf-8"?>
<p:tagLst xmlns:p="http://schemas.openxmlformats.org/presentationml/2006/main">
  <p:tag name="KSO_WM_SLIDE_BACKGROUND_TYPE" val="general"/>
  <p:tag name="WM_BEAUTIFY_SHAPE_IDENTITY" val="{cb4ccd3c-958f-48bd-be6e-bde549e77bbf}"/>
  <p:tag name="KSO_WM_UNIT_TYPE" val="i"/>
</p:tagLst>
</file>

<file path=ppt/tags/tag7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0.xml><?xml version="1.0" encoding="utf-8"?>
<p:tagLst xmlns:p="http://schemas.openxmlformats.org/presentationml/2006/main">
  <p:tag name="KSO_WM_SLIDE_BK_DARK_LIGHT" val=""/>
  <p:tag name="KSO_WM_SLIDE_BACKGROUND_TYPE" val="general"/>
</p:tagLst>
</file>

<file path=ppt/tags/tag771.xml><?xml version="1.0" encoding="utf-8"?>
<p:tagLst xmlns:p="http://schemas.openxmlformats.org/presentationml/2006/main">
  <p:tag name="KSO_WM_SLIDE_BACKGROUND_TYPE" val="general"/>
  <p:tag name="WM_BEAUTIFY_SHAPE_IDENTITY" val="{502d0ea7-a493-4343-becd-6a595cd98544}"/>
  <p:tag name="KSO_WM_UNIT_TYPE" val="i"/>
</p:tagLst>
</file>

<file path=ppt/tags/tag772.xml><?xml version="1.0" encoding="utf-8"?>
<p:tagLst xmlns:p="http://schemas.openxmlformats.org/presentationml/2006/main">
  <p:tag name="KSO_WM_SLIDE_BACKGROUND_TYPE" val="general"/>
  <p:tag name="WM_BEAUTIFY_SHAPE_IDENTITY" val="{08acd3bc-6fb7-4f65-a087-ca40002abe86}"/>
  <p:tag name="KSO_WM_UNIT_TYPE" val="i"/>
</p:tagLst>
</file>

<file path=ppt/tags/tag7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75.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776.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7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6.xml><?xml version="1.0" encoding="utf-8"?>
<p:tagLst xmlns:p="http://schemas.openxmlformats.org/presentationml/2006/main">
  <p:tag name="KSO_WM_SLIDE_BK_DARK_LIGHT" val=""/>
  <p:tag name="KSO_WM_SLIDE_BACKGROUND_TYPE" val="general"/>
</p:tagLst>
</file>

<file path=ppt/tags/tag787.xml><?xml version="1.0" encoding="utf-8"?>
<p:tagLst xmlns:p="http://schemas.openxmlformats.org/presentationml/2006/main">
  <p:tag name="KSO_WM_SLIDE_BACKGROUND_TYPE" val="general"/>
  <p:tag name="WM_BEAUTIFY_SHAPE_IDENTITY" val="{433e22bb-bd11-479e-8efd-b1eb646bd879}"/>
  <p:tag name="KSO_WM_UNIT_TYPE" val="i"/>
</p:tagLst>
</file>

<file path=ppt/tags/tag788.xml><?xml version="1.0" encoding="utf-8"?>
<p:tagLst xmlns:p="http://schemas.openxmlformats.org/presentationml/2006/main">
  <p:tag name="KSO_WM_SLIDE_BACKGROUND_TYPE" val="general"/>
  <p:tag name="WM_BEAUTIFY_SHAPE_IDENTITY" val="{ccb0a1e9-19b4-4482-b41a-1e74c1f235c5}"/>
  <p:tag name="KSO_WM_UNIT_TYPE" val="i"/>
</p:tagLst>
</file>

<file path=ppt/tags/tag7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TEXT_FILL_FORE_SCHEMECOLOR_INDEX_BRIGHTNESS" val="-0.5"/>
  <p:tag name="KSO_WM_UNIT_TEXT_FILL_FORE_SCHEMECOLOR_INDEX" val="8"/>
  <p:tag name="KSO_WM_UNIT_TEXT_FILL_TYPE" val="1"/>
</p:tagLst>
</file>

<file path=ppt/tags/tag79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1.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792.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793.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794.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79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SLIDE_BACKGROUND_TYPE" val="general"/>
</p:tagLst>
</file>

<file path=ppt/tags/tag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5.xml><?xml version="1.0" encoding="utf-8"?>
<p:tagLst xmlns:p="http://schemas.openxmlformats.org/presentationml/2006/main">
  <p:tag name="KSO_WM_SLIDE_BK_DARK_LIGHT" val=""/>
  <p:tag name="KSO_WM_SLIDE_BACKGROUND_TYPE" val="general"/>
</p:tagLst>
</file>

<file path=ppt/tags/tag806.xml><?xml version="1.0" encoding="utf-8"?>
<p:tagLst xmlns:p="http://schemas.openxmlformats.org/presentationml/2006/main">
  <p:tag name="KSO_WM_SLIDE_BACKGROUND_TYPE" val="general"/>
  <p:tag name="WM_BEAUTIFY_SHAPE_IDENTITY" val="{ddf761a1-05c2-49a8-ba9d-797fb5ff13a6}"/>
  <p:tag name="KSO_WM_UNIT_TYPE" val="i"/>
</p:tagLst>
</file>

<file path=ppt/tags/tag807.xml><?xml version="1.0" encoding="utf-8"?>
<p:tagLst xmlns:p="http://schemas.openxmlformats.org/presentationml/2006/main">
  <p:tag name="KSO_WM_SLIDE_BACKGROUND_TYPE" val="general"/>
  <p:tag name="WM_BEAUTIFY_SHAPE_IDENTITY" val="{bbffeace-415a-4d0f-b3c3-45bad5cd9318}"/>
  <p:tag name="KSO_WM_UNIT_TYPE" val="i"/>
</p:tagLst>
</file>

<file path=ppt/tags/tag8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8.xml><?xml version="1.0" encoding="utf-8"?>
<p:tagLst xmlns:p="http://schemas.openxmlformats.org/presentationml/2006/main">
  <p:tag name="KSO_WM_SLIDE_BK_DARK_LIGHT" val=""/>
  <p:tag name="KSO_WM_SLIDE_BACKGROUND_TYPE" val="general"/>
</p:tagLst>
</file>

<file path=ppt/tags/tag819.xml><?xml version="1.0" encoding="utf-8"?>
<p:tagLst xmlns:p="http://schemas.openxmlformats.org/presentationml/2006/main">
  <p:tag name="KSO_WM_SLIDE_BACKGROUND_TYPE" val="general"/>
  <p:tag name="WM_BEAUTIFY_SHAPE_IDENTITY" val="{83c35511-84ff-44cf-b4de-12edc8a806d8}"/>
  <p:tag name="KSO_WM_UNIT_TYPE" val="i"/>
</p:tagLst>
</file>

<file path=ppt/tags/tag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0.xml><?xml version="1.0" encoding="utf-8"?>
<p:tagLst xmlns:p="http://schemas.openxmlformats.org/presentationml/2006/main">
  <p:tag name="KSO_WM_SLIDE_BACKGROUND_TYPE" val="general"/>
  <p:tag name="WM_BEAUTIFY_SHAPE_IDENTITY" val="{3513b292-3866-417b-954b-48a4751b1893}"/>
  <p:tag name="KSO_WM_UNIT_TYPE" val="i"/>
</p:tagLst>
</file>

<file path=ppt/tags/tag8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8.xml><?xml version="1.0" encoding="utf-8"?>
<p:tagLst xmlns:p="http://schemas.openxmlformats.org/presentationml/2006/main">
  <p:tag name="KSO_WM_SLIDE_BK_DARK_LIGHT" val=""/>
  <p:tag name="KSO_WM_SLIDE_BACKGROUND_TYPE" val="general"/>
</p:tagLst>
</file>

<file path=ppt/tags/tag829.xml><?xml version="1.0" encoding="utf-8"?>
<p:tagLst xmlns:p="http://schemas.openxmlformats.org/presentationml/2006/main">
  <p:tag name="KSO_WM_SLIDE_BACKGROUND_TYPE" val="general"/>
  <p:tag name="WM_BEAUTIFY_SHAPE_IDENTITY" val="{b6f1e13b-5280-460a-88c9-468ce64aa16c}"/>
  <p:tag name="KSO_WM_UNIT_TYPE" val="i"/>
</p:tagLst>
</file>

<file path=ppt/tags/tag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0.xml><?xml version="1.0" encoding="utf-8"?>
<p:tagLst xmlns:p="http://schemas.openxmlformats.org/presentationml/2006/main">
  <p:tag name="KSO_WM_SLIDE_BACKGROUND_TYPE" val="general"/>
  <p:tag name="WM_BEAUTIFY_SHAPE_IDENTITY" val="{96b5c152-736c-49ec-b709-a739db47d1c8}"/>
  <p:tag name="KSO_WM_UNIT_TYPE" val="i"/>
</p:tagLst>
</file>

<file path=ppt/tags/tag831.xml><?xml version="1.0" encoding="utf-8"?>
<p:tagLst xmlns:p="http://schemas.openxmlformats.org/presentationml/2006/main">
  <p:tag name="KSO_WM_UNIT_PLACING_PICTURE_USER_VIEWPORT" val="{&quot;height&quot;:3233.1492792866543,&quot;width&quot;:5098.6372493513109}"/>
</p:tagLst>
</file>

<file path=ppt/tags/tag832.xml><?xml version="1.0" encoding="utf-8"?>
<p:tagLst xmlns:p="http://schemas.openxmlformats.org/presentationml/2006/main">
  <p:tag name="KSO_WM_UNIT_FILL_FORE_SCHEMECOLOR_INDEX_BRIGHTNESS" val="-0.25"/>
  <p:tag name="KSO_WM_UNIT_FILL_FORE_SCHEMECOLOR_INDEX" val="10"/>
  <p:tag name="KSO_WM_UNIT_FILL_TYPE" val="1"/>
</p:tagLst>
</file>

<file path=ppt/tags/tag83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3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3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3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3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4.xml><?xml version="1.0" encoding="utf-8"?>
<p:tagLst xmlns:p="http://schemas.openxmlformats.org/presentationml/2006/main">
  <p:tag name="KSO_WM_CHIP_INFOS" val="{&quot;layout_type&quot;:&quot;forright1&quot;,&quot;slide_type&quot;:[&quot;contents&quot;],&quot;aspect_ratio&quot;:&quot;16:9&quot;}"/>
  <p:tag name="KSO_WM_CHIP_XID" val="5ebe041a0ac41c4a0a525582"/>
  <p:tag name="KSO_WM_CHIP_FILLPROP" val="[[{&quot;fill_id&quot;:&quot;dfc69a30630540528897bf74acf33a16&quot;,&quot;fill_align&quot;:&quot;lm&quot;,&quot;text_align&quot;:&quot;lm&quot;,&quot;text_direction&quot;:&quot;horizontal&quot;,&quot;chip_types&quot;:[&quot;catalogtitle&quot;]},{&quot;fill_id&quot;:&quot;3c5c495c658f4ea6902c5ae822423cea&quot;,&quot;fill_align&quot;:&quot;lm&quot;,&quot;text_align&quot;:&quot;lm&quot;,&quot;text_direction&quot;:&quot;horizontal&quot;,&quot;chip_types&quot;:[&quot;diagram&quot;]}],[{&quot;fill_id&quot;:&quot;dfc69a30630540528897bf74acf33a16&quot;,&quot;fill_align&quot;:&quot;cm&quot;,&quot;text_align&quot;:&quot;cm&quot;,&quot;text_direction&quot;:&quot;horizontal&quot;,&quot;chip_types&quot;:[&quot;catalogtitle&quot;]},{&quot;fill_id&quot;:&quot;3c5c495c658f4ea6902c5ae822423cea&quot;,&quot;fill_align&quot;:&quot;lm&quot;,&quot;text_align&quot;:&quot;lm&quot;,&quot;text_direction&quot;:&quot;horizontal&quot;,&quot;chip_types&quot;:[&quot;diagram&quot;]}],[{&quot;fill_id&quot;:&quot;dfc69a30630540528897bf74acf33a16&quot;,&quot;fill_align&quot;:&quot;cm&quot;,&quot;text_align&quot;:&quot;cm&quot;,&quot;text_direction&quot;:&quot;horizontal&quot;,&quot;chip_types&quot;:[&quot;catalogtitle&quot;]},{&quot;fill_id&quot;:&quot;3c5c495c658f4ea6902c5ae822423cea&quot;,&quot;fill_align&quot;:&quot;cm&quot;,&quot;text_align&quot;:&quot;lm&quot;,&quot;text_direction&quot;:&quot;horizontal&quot;,&quot;chip_types&quot;:[&quot;diagram&quot;]}]]"/>
  <p:tag name="KSO_WM_SLIDE_ID" val="custom20204253_2"/>
  <p:tag name="KSO_WM_TEMPLATE_SUBCATEGORY" val="21"/>
  <p:tag name="KSO_WM_TEMPLATE_MASTER_TYPE" val="1"/>
  <p:tag name="KSO_WM_TEMPLATE_COLOR_TYPE" val="1"/>
  <p:tag name="KSO_WM_SLIDE_TYPE" val="contents"/>
  <p:tag name="KSO_WM_SLIDE_SUBTYPE" val="diag"/>
  <p:tag name="KSO_WM_SLIDE_ITEM_CNT" val="2"/>
  <p:tag name="KSO_WM_SLIDE_INDEX" val="2"/>
  <p:tag name="KSO_WM_SLIDE_SIZE" val="396*384"/>
  <p:tag name="KSO_WM_SLIDE_POSITION" val="442*36"/>
  <p:tag name="KSO_WM_TAG_VERSION" val="1.0"/>
  <p:tag name="KSO_WM_BEAUTIFY_FLAG" val="#wm#"/>
  <p:tag name="KSO_WM_TEMPLATE_CATEGORY" val="custom"/>
  <p:tag name="KSO_WM_TEMPLATE_INDEX" val="20204253"/>
  <p:tag name="KSO_WM_SLIDE_LAYOUT" val="a_l"/>
  <p:tag name="KSO_WM_SLIDE_LAYOUT_CNT" val="1_1"/>
  <p:tag name="KSO_WM_SLIDE_RATIO" val="1.777778"/>
  <p:tag name="KSO_WM_CHIP_GROUPID" val="5ebf6661ddc3daf3fef3f760"/>
  <p:tag name="KSO_WM_SLIDE_BK_DARK_LIGHT" val="2"/>
  <p:tag name="KSO_WM_SLIDE_BACKGROUND_TYPE" val="general"/>
  <p:tag name="KSO_WM_DIAGRAM_GROUP_CODE" val="l1-1"/>
  <p:tag name="KSO_WM_SLIDE_DIAGTYPE" val="l"/>
  <p:tag name="KSO_WM_SLIDE_SUPPORT_FEATURE_TYPE" val="0"/>
  <p:tag name="KSO_WM_TEMPLATE_ASSEMBLE_XID" val="5f6b2fabc62b13c0b942b199"/>
  <p:tag name="KSO_WM_TEMPLATE_ASSEMBLE_GROUPID" val="5f6b2fabc62b13c0b942b199"/>
</p:tagLst>
</file>

<file path=ppt/tags/tag84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2.xml><?xml version="1.0" encoding="utf-8"?>
<p:tagLst xmlns:p="http://schemas.openxmlformats.org/presentationml/2006/main">
  <p:tag name="KSO_WM_SLIDE_BK_DARK_LIGHT" val=""/>
  <p:tag name="KSO_WM_SLIDE_BACKGROUND_TYPE" val="general"/>
</p:tagLst>
</file>

<file path=ppt/tags/tag843.xml><?xml version="1.0" encoding="utf-8"?>
<p:tagLst xmlns:p="http://schemas.openxmlformats.org/presentationml/2006/main">
  <p:tag name="KSO_WM_SLIDE_BACKGROUND_TYPE" val="general"/>
  <p:tag name="WM_BEAUTIFY_SHAPE_IDENTITY" val="{dc2913da-a079-4546-9872-c1f8217552d7}"/>
  <p:tag name="KSO_WM_UNIT_TYPE" val="i"/>
</p:tagLst>
</file>

<file path=ppt/tags/tag844.xml><?xml version="1.0" encoding="utf-8"?>
<p:tagLst xmlns:p="http://schemas.openxmlformats.org/presentationml/2006/main">
  <p:tag name="KSO_WM_SLIDE_BACKGROUND_TYPE" val="general"/>
  <p:tag name="WM_BEAUTIFY_SHAPE_IDENTITY" val="{7998ea76-dad3-44b2-92a9-a091bf860f58}"/>
  <p:tag name="KSO_WM_UNIT_TYPE" val="i"/>
</p:tagLst>
</file>

<file path=ppt/tags/tag8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4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xml><?xml version="1.0" encoding="utf-8"?>
<p:tagLst xmlns:p="http://schemas.openxmlformats.org/presentationml/2006/main">
  <p:tag name="KSO_WM_SLIDE_BACKGROUND_TYPE" val="general"/>
  <p:tag name="WM_BEAUTIFY_SHAPE_IDENTITY" val="{043e018a-9380-46e1-92f4-4d4feef862df}"/>
  <p:tag name="KSO_WM_UNIT_TYPE" val="i"/>
</p:tagLst>
</file>

<file path=ppt/tags/tag8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SLIDE_BACKGROUND_TYPE" val="general"/>
  <p:tag name="WM_BEAUTIFY_SHAPE_IDENTITY" val="{08dec37d-80cf-4666-a84f-69764ce4e6e4}"/>
  <p:tag name="KSO_WM_UNIT_TYPE" val="i"/>
</p:tagLst>
</file>

<file path=ppt/tags/tag8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62.xml><?xml version="1.0" encoding="utf-8"?>
<p:tagLst xmlns:p="http://schemas.openxmlformats.org/presentationml/2006/main">
  <p:tag name="KSO_WM_SLIDE_BK_DARK_LIGHT" val=""/>
  <p:tag name="KSO_WM_SLIDE_BACKGROUND_TYPE" val="general"/>
</p:tagLst>
</file>

<file path=ppt/tags/tag863.xml><?xml version="1.0" encoding="utf-8"?>
<p:tagLst xmlns:p="http://schemas.openxmlformats.org/presentationml/2006/main">
  <p:tag name="KSO_WM_UNIT_PLACING_PICTURE_USER_VIEWPORT" val="{&quot;height&quot;:2745,&quot;width&quot;:3845.691338582677}"/>
</p:tagLst>
</file>

<file path=ppt/tags/tag864.xml><?xml version="1.0" encoding="utf-8"?>
<p:tagLst xmlns:p="http://schemas.openxmlformats.org/presentationml/2006/main">
  <p:tag name="KSO_WM_UNIT_PLACING_PICTURE_USER_VIEWPORT" val="{&quot;height&quot;:2735.2755905511813,&quot;width&quot;:3417.7007874015749}"/>
</p:tagLst>
</file>

<file path=ppt/tags/tag865.xml><?xml version="1.0" encoding="utf-8"?>
<p:tagLst xmlns:p="http://schemas.openxmlformats.org/presentationml/2006/main">
  <p:tag name="KSO_WM_UNIT_PLACING_PICTURE_USER_VIEWPORT" val="{&quot;height&quot;:2735.2755905511813,&quot;width&quot;:3814.3401574803147}"/>
</p:tagLst>
</file>

<file path=ppt/tags/tag8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253_7*i*1"/>
  <p:tag name="KSO_WM_TEMPLATE_CATEGORY" val="custom"/>
  <p:tag name="KSO_WM_TEMPLATE_INDEX" val="20204253"/>
  <p:tag name="KSO_WM_UNIT_LAYERLEVEL" val="1"/>
  <p:tag name="KSO_WM_TAG_VERSION" val="1.0"/>
  <p:tag name="KSO_WM_BEAUTIFY_FLAG" val="#wm#"/>
  <p:tag name="KSO_WM_UNIT_BLOCK" val="0"/>
  <p:tag name="KSO_WM_UNIT_SM_LIMIT_TYPE" val="0"/>
  <p:tag name="KSO_WM_UNIT_DEC_AREA_ID" val="a34eb359cfd74aeab0b575906d9261a7"/>
  <p:tag name="KSO_WM_UNIT_DECORATE_INFO" val="{&quot;DecorateInfoH&quot;:{&quot;IsAbs&quot;:true},&quot;DecorateInfoW&quot;:{&quot;IsAbs&quot;:true},&quot;DecorateInfoX&quot;:{&quot;IsAbs&quot;:true,&quot;Pos&quot;:2},&quot;DecorateInfoY&quot;:{&quot;IsAbs&quot;:true,&quot;Pos&quot;:0},&quot;ReferentInfo&quot;:{&quot;Id&quot;:&quot;641245be844444e9965cd6d138440788&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8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253_7*i*2"/>
  <p:tag name="KSO_WM_TEMPLATE_CATEGORY" val="custom"/>
  <p:tag name="KSO_WM_TEMPLATE_INDEX" val="20204253"/>
  <p:tag name="KSO_WM_UNIT_LAYERLEVEL" val="1"/>
  <p:tag name="KSO_WM_TAG_VERSION" val="1.0"/>
  <p:tag name="KSO_WM_BEAUTIFY_FLAG" val="#wm#"/>
  <p:tag name="KSO_WM_UNIT_BLOCK" val="0"/>
  <p:tag name="KSO_WM_UNIT_SM_LIMIT_TYPE" val="0"/>
  <p:tag name="KSO_WM_UNIT_DEC_AREA_ID" val="c8d46ab7a1f54eb295151eb4c6d2a4fe"/>
  <p:tag name="KSO_WM_UNIT_DECORATE_INFO" val="{&quot;DecorateInfoH&quot;:{&quot;IsAbs&quot;:true},&quot;DecorateInfoW&quot;:{&quot;IsAbs&quot;:true},&quot;DecorateInfoX&quot;:{&quot;IsAbs&quot;:true,&quot;Pos&quot;:0},&quot;DecorateInfoY&quot;:{&quot;IsAbs&quot;:true,&quot;Pos&quot;:2},&quot;ReferentInfo&quot;:{&quot;Id&quot;:&quot;641245be844444e9965cd6d138440788&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8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253_7*a*1"/>
  <p:tag name="KSO_WM_TEMPLATE_CATEGORY" val="custom"/>
  <p:tag name="KSO_WM_TEMPLATE_INDEX" val="20204253"/>
  <p:tag name="KSO_WM_UNIT_LAYERLEVEL" val="1"/>
  <p:tag name="KSO_WM_TAG_VERSION" val="1.0"/>
  <p:tag name="KSO_WM_BEAUTIFY_FLAG" val="#wm#"/>
  <p:tag name="KSO_WM_UNIT_ISCONTENTSTITLE" val="0"/>
  <p:tag name="KSO_WM_UNIT_NOCLEAR" val="0"/>
  <p:tag name="KSO_WM_UNIT_VALUE" val="68"/>
  <p:tag name="KSO_WM_UNIT_TYPE" val="a"/>
  <p:tag name="KSO_WM_UNIT_INDEX" val="1"/>
  <p:tag name="KSO_WM_UNIT_ISNUMDGMTITLE" val="0"/>
  <p:tag name="KSO_WM_UNIT_PRESET_TEXT" val="单击此处可以编辑与添加低于大约三十字的章节标题"/>
  <p:tag name="KSO_WM_UNIT_BLOCK" val="0"/>
  <p:tag name="KSO_WM_UNIT_DEC_AREA_ID" val="641245be844444e9965cd6d138440788"/>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TEXT_FILL_FORE_SCHEMECOLOR_INDEX_BRIGHTNESS" val="0.15"/>
  <p:tag name="KSO_WM_UNIT_TEXT_FILL_FORE_SCHEMECOLOR_INDEX" val="13"/>
  <p:tag name="KSO_WM_UNIT_TEXT_FILL_TYPE" val="1"/>
</p:tagLst>
</file>

<file path=ppt/tags/tag869.xml><?xml version="1.0" encoding="utf-8"?>
<p:tagLst xmlns:p="http://schemas.openxmlformats.org/presentationml/2006/main">
  <p:tag name="KSO_WM_BEAUTIFY_FLAG" val="#wm#"/>
  <p:tag name="KSO_WM_TEMPLATE_CATEGORY" val="custom"/>
  <p:tag name="KSO_WM_TEMPLATE_INDEX" val="20204253"/>
  <p:tag name="KSO_WM_CHIP_INFOS" val="{&quot;layout_type&quot;:&quot;forright&quot;,&quot;slide_type&quot;:[&quot;sectionTitle&quot;],&quot;aspect_ratio&quot;:&quot;16:9&quot;}"/>
  <p:tag name="KSO_WM_CHIP_XID" val="5ebe041a0ac41c4a0a525597"/>
  <p:tag name="KSO_WM_CHIP_FILLPROP" val="[[{&quot;fill_id&quot;:&quot;e5c5a448672c48f5bfe4ebb8f3855fd3&quot;,&quot;fill_align&quot;:&quot;cm&quot;,&quot;text_align&quot;:&quot;lm&quot;,&quot;text_direction&quot;:&quot;horizontal&quot;,&quot;chip_types&quot;:[&quot;text&quot;,&quot;header&quot;]}]]"/>
  <p:tag name="KSO_WM_SLIDE_ID" val="custom20204253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650*400"/>
  <p:tag name="KSO_WM_SLIDE_POSITION" val="230*69"/>
  <p:tag name="KSO_WM_TAG_VERSION" val="1.0"/>
  <p:tag name="KSO_WM_SLIDE_LAYOUT" val="a"/>
  <p:tag name="KSO_WM_SLIDE_LAYOUT_CNT" val="1"/>
  <p:tag name="KSO_WM_CHIP_GROUPID" val="5ebf6661ddc3daf3fef3f760"/>
  <p:tag name="KSO_WM_SLIDE_LAYOUT_INFO" val="{&quot;id&quot;:&quot;2020-09-23T19:21:35&quot;,&quot;margin&quot;:{&quot;bottom&quot;:5.6680107116699219,&quot;left&quot;:8.4029836654663086,&quot;right&quot;:3.1196596622467041,&quot;top&quot;:5.8064670562744141},&quot;type&quot;:0}"/>
  <p:tag name="KSO_WM_SLIDE_BK_DARK_LIGHT" val="2"/>
  <p:tag name="KSO_WM_SLIDE_BACKGROUND_TYPE" val="general"/>
  <p:tag name="KSO_WM_SLIDE_SUPPORT_FEATURE_TYPE" val="0"/>
  <p:tag name="KSO_WM_TEMPLATE_ASSEMBLE_XID" val="5f6b2fabc62b13c0b942b0cd"/>
  <p:tag name="KSO_WM_TEMPLATE_ASSEMBLE_GROUPID" val="5f6b2fabc62b13c0b942b0cd"/>
</p:tagLst>
</file>

<file path=ppt/tags/tag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0.xml><?xml version="1.0" encoding="utf-8"?>
<p:tagLst xmlns:p="http://schemas.openxmlformats.org/presentationml/2006/main">
  <p:tag name="KSO_WM_SLIDE_BACKGROUND_TYPE" val="general"/>
  <p:tag name="WM_BEAUTIFY_SHAPE_IDENTITY" val="{a3ca81d6-0663-48c9-9a93-db6b7b6f70ba}"/>
  <p:tag name="KSO_WM_UNIT_TYPE" val="i"/>
</p:tagLst>
</file>

<file path=ppt/tags/tag871.xml><?xml version="1.0" encoding="utf-8"?>
<p:tagLst xmlns:p="http://schemas.openxmlformats.org/presentationml/2006/main">
  <p:tag name="KSO_WM_SLIDE_BACKGROUND_TYPE" val="general"/>
  <p:tag name="WM_BEAUTIFY_SHAPE_IDENTITY" val="{6150e6a5-603b-4987-95c7-1ed72577297e}"/>
  <p:tag name="KSO_WM_UNIT_TYPE" val="i"/>
</p:tagLst>
</file>

<file path=ppt/tags/tag8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1.xml><?xml version="1.0" encoding="utf-8"?>
<p:tagLst xmlns:p="http://schemas.openxmlformats.org/presentationml/2006/main">
  <p:tag name="KSO_WM_SLIDE_BK_DARK_LIGHT" val=""/>
  <p:tag name="KSO_WM_SLIDE_BACKGROUND_TYPE" val="general"/>
</p:tagLst>
</file>

<file path=ppt/tags/tag882.xml><?xml version="1.0" encoding="utf-8"?>
<p:tagLst xmlns:p="http://schemas.openxmlformats.org/presentationml/2006/main">
  <p:tag name="KSO_WM_SLIDE_BACKGROUND_TYPE" val="general"/>
  <p:tag name="WM_BEAUTIFY_SHAPE_IDENTITY" val="{0a9af09a-33b8-45e9-8d41-9dabf48edc14}"/>
  <p:tag name="KSO_WM_UNIT_TYPE" val="i"/>
</p:tagLst>
</file>

<file path=ppt/tags/tag883.xml><?xml version="1.0" encoding="utf-8"?>
<p:tagLst xmlns:p="http://schemas.openxmlformats.org/presentationml/2006/main">
  <p:tag name="KSO_WM_SLIDE_BACKGROUND_TYPE" val="general"/>
  <p:tag name="WM_BEAUTIFY_SHAPE_IDENTITY" val="{1bc25976-4230-42d9-8df9-c4e5eb3c7cb7}"/>
  <p:tag name="KSO_WM_UNIT_TYPE" val="i"/>
</p:tagLst>
</file>

<file path=ppt/tags/tag8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8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8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890.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8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4.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89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98.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89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xml><?xml version="1.0" encoding="utf-8"?>
<p:tagLst xmlns:p="http://schemas.openxmlformats.org/presentationml/2006/main">
  <p:tag name="KSO_WM_SLIDE_BACKGROUND_TYPE" val="general"/>
</p:tagLst>
</file>

<file path=ppt/tags/tag90.xml><?xml version="1.0" encoding="utf-8"?>
<p:tagLst xmlns:p="http://schemas.openxmlformats.org/presentationml/2006/main">
  <p:tag name="KSO_WM_UNIT_PLACING_PICTURE_USER_VIEWPORT" val="{&quot;height&quot;:7302.12125984252,&quot;width&quot;:5967.8456692913387}"/>
</p:tagLst>
</file>

<file path=ppt/tags/tag9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6.xml><?xml version="1.0" encoding="utf-8"?>
<p:tagLst xmlns:p="http://schemas.openxmlformats.org/presentationml/2006/main">
  <p:tag name="KSO_WM_SLIDE_BK_DARK_LIGHT" val=""/>
  <p:tag name="KSO_WM_SLIDE_BACKGROUND_TYPE" val="general"/>
</p:tagLst>
</file>

<file path=ppt/tags/tag907.xml><?xml version="1.0" encoding="utf-8"?>
<p:tagLst xmlns:p="http://schemas.openxmlformats.org/presentationml/2006/main">
  <p:tag name="KSO_WM_SLIDE_BACKGROUND_TYPE" val="general"/>
  <p:tag name="WM_BEAUTIFY_SHAPE_IDENTITY" val="{173b96a2-1dfe-4d55-a6c7-f0e59c643a88}"/>
  <p:tag name="KSO_WM_UNIT_TYPE" val="i"/>
</p:tagLst>
</file>

<file path=ppt/tags/tag908.xml><?xml version="1.0" encoding="utf-8"?>
<p:tagLst xmlns:p="http://schemas.openxmlformats.org/presentationml/2006/main">
  <p:tag name="KSO_WM_SLIDE_BACKGROUND_TYPE" val="general"/>
  <p:tag name="WM_BEAUTIFY_SHAPE_IDENTITY" val="{e9b9f3c3-62e7-41b7-9367-1830611a5eb4}"/>
  <p:tag name="KSO_WM_UNIT_TYPE" val="i"/>
</p:tagLst>
</file>

<file path=ppt/tags/tag9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1.xml><?xml version="1.0" encoding="utf-8"?>
<p:tagLst xmlns:p="http://schemas.openxmlformats.org/presentationml/2006/main">
  <p:tag name="KSO_WM_SLIDE_BK_DARK_LIGHT" val=""/>
  <p:tag name="KSO_WM_SLIDE_BACKGROUND_TYPE" val="general"/>
</p:tagLst>
</file>

<file path=ppt/tags/tag9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2.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13.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5.xml><?xml version="1.0" encoding="utf-8"?>
<p:tagLst xmlns:p="http://schemas.openxmlformats.org/presentationml/2006/main">
  <p:tag name="KSO_WM_UNIT_FILL_FORE_SCHEMECOLOR_INDEX_BRIGHTNESS" val="0.4"/>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9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17.xml><?xml version="1.0" encoding="utf-8"?>
<p:tagLst xmlns:p="http://schemas.openxmlformats.org/presentationml/2006/main">
  <p:tag name="KSO_WM_UNIT_FILL_FORE_SCHEMECOLOR_INDEX_BRIGHTNESS" val="-0.5"/>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18.xml><?xml version="1.0" encoding="utf-8"?>
<p:tagLst xmlns:p="http://schemas.openxmlformats.org/presentationml/2006/main">
  <p:tag name="KSO_WM_UNIT_FILL_FORE_SCHEMECOLOR_INDEX_BRIGHTNESS" val="-0.5"/>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91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2.xml><?xml version="1.0" encoding="utf-8"?>
<p:tagLst xmlns:p="http://schemas.openxmlformats.org/presentationml/2006/main">
  <p:tag name="KSO_WM_SLIDE_BACKGROUND_TYPE" val="general"/>
  <p:tag name="WM_BEAUTIFY_SHAPE_IDENTITY" val="{8a1f9685-971a-4f99-8eee-055414404915}"/>
  <p:tag name="KSO_WM_UNIT_TYPE" val="i"/>
</p:tagLst>
</file>

<file path=ppt/tags/tag92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5.xml><?xml version="1.0" encoding="utf-8"?>
<p:tagLst xmlns:p="http://schemas.openxmlformats.org/presentationml/2006/main">
  <p:tag name="KSO_WM_SLIDE_BK_DARK_LIGHT" val=""/>
  <p:tag name="KSO_WM_SLIDE_BACKGROUND_TYPE" val="general"/>
</p:tagLst>
</file>

<file path=ppt/tags/tag926.xml><?xml version="1.0" encoding="utf-8"?>
<p:tagLst xmlns:p="http://schemas.openxmlformats.org/presentationml/2006/main">
  <p:tag name="KSO_WM_SLIDE_BACKGROUND_TYPE" val="general"/>
  <p:tag name="WM_BEAUTIFY_SHAPE_IDENTITY" val="{989eede6-2a55-47de-8e96-e6c67a38ff74}"/>
  <p:tag name="KSO_WM_UNIT_TYPE" val="i"/>
</p:tagLst>
</file>

<file path=ppt/tags/tag927.xml><?xml version="1.0" encoding="utf-8"?>
<p:tagLst xmlns:p="http://schemas.openxmlformats.org/presentationml/2006/main">
  <p:tag name="KSO_WM_SLIDE_BACKGROUND_TYPE" val="general"/>
  <p:tag name="WM_BEAUTIFY_SHAPE_IDENTITY" val="{623da274-f85b-427c-a859-8e776d5d36cc}"/>
  <p:tag name="KSO_WM_UNIT_TYPE" val="i"/>
</p:tagLst>
</file>

<file path=ppt/tags/tag9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3.xml><?xml version="1.0" encoding="utf-8"?>
<p:tagLst xmlns:p="http://schemas.openxmlformats.org/presentationml/2006/main">
  <p:tag name="KSO_WM_SLIDE_BACKGROUND_TYPE" val="general"/>
  <p:tag name="WM_BEAUTIFY_SHAPE_IDENTITY" val="{9b48ea33-1d82-4b31-8970-6108d69e650a}"/>
  <p:tag name="KSO_WM_UNIT_TYPE" val="i"/>
</p:tagLst>
</file>

<file path=ppt/tags/tag93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3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3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3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3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3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3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3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3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4.xml><?xml version="1.0" encoding="utf-8"?>
<p:tagLst xmlns:p="http://schemas.openxmlformats.org/presentationml/2006/main">
  <p:tag name="KSO_WM_UNIT_LINE_FORE_SCHEMECOLOR_INDEX_BRIGHTNESS" val="0.4"/>
  <p:tag name="KSO_WM_UNIT_LINE_FORE_SCHEMECOLOR_INDEX" val="10"/>
  <p:tag name="KSO_WM_UNIT_LINE_FILL_TYPE" val="2"/>
</p:tagLst>
</file>

<file path=ppt/tags/tag94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4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4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4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4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9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4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4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5.xml><?xml version="1.0" encoding="utf-8"?>
<p:tagLst xmlns:p="http://schemas.openxmlformats.org/presentationml/2006/main">
  <p:tag name="KSO_WM_UNIT_LINE_FORE_SCHEMECOLOR_INDEX_BRIGHTNESS" val="0.4"/>
  <p:tag name="KSO_WM_UNIT_LINE_FORE_SCHEMECOLOR_INDEX" val="10"/>
  <p:tag name="KSO_WM_UNIT_LINE_FILL_TYPE" val="2"/>
</p:tagLst>
</file>

<file path=ppt/tags/tag9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5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4.xml><?xml version="1.0" encoding="utf-8"?>
<p:tagLst xmlns:p="http://schemas.openxmlformats.org/presentationml/2006/main">
  <p:tag name="KSO_WM_SLIDE_BK_DARK_LIGHT" val=""/>
  <p:tag name="KSO_WM_SLIDE_BACKGROUND_TYPE" val="general"/>
</p:tagLst>
</file>

<file path=ppt/tags/tag955.xml><?xml version="1.0" encoding="utf-8"?>
<p:tagLst xmlns:p="http://schemas.openxmlformats.org/presentationml/2006/main">
  <p:tag name="KSO_WM_UNIT_PLACING_PICTURE_USER_VIEWPORT" val="{&quot;height&quot;:3020.4362204724407,&quot;width&quot;:3935.6897637795273}"/>
</p:tagLst>
</file>

<file path=ppt/tags/tag956.xml><?xml version="1.0" encoding="utf-8"?>
<p:tagLst xmlns:p="http://schemas.openxmlformats.org/presentationml/2006/main">
  <p:tag name="KSO_WM_UNIT_PLACING_PICTURE_USER_VIEWPORT" val="{&quot;height&quot;:3020.4362204724407,&quot;width&quot;:3935.691338582677}"/>
</p:tagLst>
</file>

<file path=ppt/tags/tag957.xml><?xml version="1.0" encoding="utf-8"?>
<p:tagLst xmlns:p="http://schemas.openxmlformats.org/presentationml/2006/main">
  <p:tag name="KSO_WM_UNIT_PLACING_PICTURE_USER_VIEWPORT" val="{&quot;height&quot;:3020.4362204724407,&quot;width&quot;:3935.691338582677}"/>
</p:tagLst>
</file>

<file path=ppt/tags/tag9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253_7*i*1"/>
  <p:tag name="KSO_WM_TEMPLATE_CATEGORY" val="custom"/>
  <p:tag name="KSO_WM_TEMPLATE_INDEX" val="20204253"/>
  <p:tag name="KSO_WM_UNIT_LAYERLEVEL" val="1"/>
  <p:tag name="KSO_WM_TAG_VERSION" val="1.0"/>
  <p:tag name="KSO_WM_BEAUTIFY_FLAG" val="#wm#"/>
  <p:tag name="KSO_WM_UNIT_BLOCK" val="0"/>
  <p:tag name="KSO_WM_UNIT_SM_LIMIT_TYPE" val="0"/>
  <p:tag name="KSO_WM_UNIT_DEC_AREA_ID" val="a34eb359cfd74aeab0b575906d9261a7"/>
  <p:tag name="KSO_WM_UNIT_DECORATE_INFO" val="{&quot;DecorateInfoH&quot;:{&quot;IsAbs&quot;:true},&quot;DecorateInfoW&quot;:{&quot;IsAbs&quot;:true},&quot;DecorateInfoX&quot;:{&quot;IsAbs&quot;:true,&quot;Pos&quot;:2},&quot;DecorateInfoY&quot;:{&quot;IsAbs&quot;:true,&quot;Pos&quot;:0},&quot;ReferentInfo&quot;:{&quot;Id&quot;:&quot;641245be844444e9965cd6d138440788&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9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4253_7*i*2"/>
  <p:tag name="KSO_WM_TEMPLATE_CATEGORY" val="custom"/>
  <p:tag name="KSO_WM_TEMPLATE_INDEX" val="20204253"/>
  <p:tag name="KSO_WM_UNIT_LAYERLEVEL" val="1"/>
  <p:tag name="KSO_WM_TAG_VERSION" val="1.0"/>
  <p:tag name="KSO_WM_BEAUTIFY_FLAG" val="#wm#"/>
  <p:tag name="KSO_WM_UNIT_BLOCK" val="0"/>
  <p:tag name="KSO_WM_UNIT_SM_LIMIT_TYPE" val="0"/>
  <p:tag name="KSO_WM_UNIT_DEC_AREA_ID" val="c8d46ab7a1f54eb295151eb4c6d2a4fe"/>
  <p:tag name="KSO_WM_UNIT_DECORATE_INFO" val="{&quot;DecorateInfoH&quot;:{&quot;IsAbs&quot;:true},&quot;DecorateInfoW&quot;:{&quot;IsAbs&quot;:true},&quot;DecorateInfoX&quot;:{&quot;IsAbs&quot;:true,&quot;Pos&quot;:0},&quot;DecorateInfoY&quot;:{&quot;IsAbs&quot;:true,&quot;Pos&quot;:2},&quot;ReferentInfo&quot;:{&quot;Id&quot;:&quot;641245be844444e9965cd6d138440788&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96.xml><?xml version="1.0" encoding="utf-8"?>
<p:tagLst xmlns:p="http://schemas.openxmlformats.org/presentationml/2006/main">
  <p:tag name="KSO_WM_UNIT_LINE_FORE_SCHEMECOLOR_INDEX_BRIGHTNESS" val="0.4"/>
  <p:tag name="KSO_WM_UNIT_LINE_FORE_SCHEMECOLOR_INDEX" val="10"/>
  <p:tag name="KSO_WM_UNIT_LINE_FILL_TYPE" val="2"/>
</p:tagLst>
</file>

<file path=ppt/tags/tag9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253_7*a*1"/>
  <p:tag name="KSO_WM_TEMPLATE_CATEGORY" val="custom"/>
  <p:tag name="KSO_WM_TEMPLATE_INDEX" val="20204253"/>
  <p:tag name="KSO_WM_UNIT_LAYERLEVEL" val="1"/>
  <p:tag name="KSO_WM_TAG_VERSION" val="1.0"/>
  <p:tag name="KSO_WM_BEAUTIFY_FLAG" val="#wm#"/>
  <p:tag name="KSO_WM_UNIT_ISCONTENTSTITLE" val="0"/>
  <p:tag name="KSO_WM_UNIT_NOCLEAR" val="0"/>
  <p:tag name="KSO_WM_UNIT_VALUE" val="68"/>
  <p:tag name="KSO_WM_UNIT_TYPE" val="a"/>
  <p:tag name="KSO_WM_UNIT_INDEX" val="1"/>
  <p:tag name="KSO_WM_UNIT_ISNUMDGMTITLE" val="0"/>
  <p:tag name="KSO_WM_UNIT_PRESET_TEXT" val="单击此处可以编辑与添加低于大约三十字的章节标题"/>
  <p:tag name="KSO_WM_UNIT_BLOCK" val="0"/>
  <p:tag name="KSO_WM_UNIT_DEC_AREA_ID" val="641245be844444e9965cd6d138440788"/>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a075ee01ac4443939110d855622e58b3"/>
  <p:tag name="KSO_WM_UNIT_TEXT_FILL_FORE_SCHEMECOLOR_INDEX_BRIGHTNESS" val="0.15"/>
  <p:tag name="KSO_WM_UNIT_TEXT_FILL_FORE_SCHEMECOLOR_INDEX" val="13"/>
  <p:tag name="KSO_WM_UNIT_TEXT_FILL_TYPE" val="1"/>
</p:tagLst>
</file>

<file path=ppt/tags/tag961.xml><?xml version="1.0" encoding="utf-8"?>
<p:tagLst xmlns:p="http://schemas.openxmlformats.org/presentationml/2006/main">
  <p:tag name="KSO_WM_BEAUTIFY_FLAG" val="#wm#"/>
  <p:tag name="KSO_WM_TEMPLATE_CATEGORY" val="custom"/>
  <p:tag name="KSO_WM_TEMPLATE_INDEX" val="20204253"/>
  <p:tag name="KSO_WM_CHIP_INFOS" val="{&quot;layout_type&quot;:&quot;forright&quot;,&quot;slide_type&quot;:[&quot;sectionTitle&quot;],&quot;aspect_ratio&quot;:&quot;16:9&quot;}"/>
  <p:tag name="KSO_WM_CHIP_XID" val="5ebe041a0ac41c4a0a525597"/>
  <p:tag name="KSO_WM_CHIP_FILLPROP" val="[[{&quot;fill_id&quot;:&quot;e5c5a448672c48f5bfe4ebb8f3855fd3&quot;,&quot;fill_align&quot;:&quot;cm&quot;,&quot;text_align&quot;:&quot;lm&quot;,&quot;text_direction&quot;:&quot;horizontal&quot;,&quot;chip_types&quot;:[&quot;text&quot;,&quot;header&quot;]}]]"/>
  <p:tag name="KSO_WM_SLIDE_ID" val="custom20204253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650*400"/>
  <p:tag name="KSO_WM_SLIDE_POSITION" val="230*69"/>
  <p:tag name="KSO_WM_TAG_VERSION" val="1.0"/>
  <p:tag name="KSO_WM_SLIDE_LAYOUT" val="a"/>
  <p:tag name="KSO_WM_SLIDE_LAYOUT_CNT" val="1"/>
  <p:tag name="KSO_WM_CHIP_GROUPID" val="5ebf6661ddc3daf3fef3f760"/>
  <p:tag name="KSO_WM_SLIDE_LAYOUT_INFO" val="{&quot;id&quot;:&quot;2020-09-23T19:21:35&quot;,&quot;margin&quot;:{&quot;bottom&quot;:5.6680107116699219,&quot;left&quot;:8.4029836654663086,&quot;right&quot;:3.1196596622467041,&quot;top&quot;:5.8064670562744141},&quot;type&quot;:0}"/>
  <p:tag name="KSO_WM_SLIDE_BK_DARK_LIGHT" val="2"/>
  <p:tag name="KSO_WM_SLIDE_BACKGROUND_TYPE" val="general"/>
  <p:tag name="KSO_WM_SLIDE_SUPPORT_FEATURE_TYPE" val="0"/>
  <p:tag name="KSO_WM_TEMPLATE_ASSEMBLE_XID" val="5f6b2fabc62b13c0b942b0cd"/>
  <p:tag name="KSO_WM_TEMPLATE_ASSEMBLE_GROUPID" val="5f6b2fabc62b13c0b942b0cd"/>
</p:tagLst>
</file>

<file path=ppt/tags/tag962.xml><?xml version="1.0" encoding="utf-8"?>
<p:tagLst xmlns:p="http://schemas.openxmlformats.org/presentationml/2006/main">
  <p:tag name="KSO_WM_SLIDE_BACKGROUND_TYPE" val="general"/>
  <p:tag name="WM_BEAUTIFY_SHAPE_IDENTITY" val="{3084c0b3-459c-4692-a1ac-cbc9bc6d2acd}"/>
  <p:tag name="KSO_WM_UNIT_TYPE" val="i"/>
</p:tagLst>
</file>

<file path=ppt/tags/tag963.xml><?xml version="1.0" encoding="utf-8"?>
<p:tagLst xmlns:p="http://schemas.openxmlformats.org/presentationml/2006/main">
  <p:tag name="KSO_WM_SLIDE_BACKGROUND_TYPE" val="general"/>
  <p:tag name="WM_BEAUTIFY_SHAPE_IDENTITY" val="{0871fa9c-a91a-4993-909d-3b9796e6eb65}"/>
  <p:tag name="KSO_WM_UNIT_TYPE" val="i"/>
</p:tagLst>
</file>

<file path=ppt/tags/tag9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66.xml><?xml version="1.0" encoding="utf-8"?>
<p:tagLst xmlns:p="http://schemas.openxmlformats.org/presentationml/2006/main">
  <p:tag name="KSO_WM_UNIT_PLACING_PICTURE_USER_VIEWPORT" val="{&quot;height&quot;:2835,&quot;width&quot;:4365}"/>
  <p:tag name="KSO_WM_UNIT_LINE_FORE_SCHEMECOLOR_INDEX_BRIGHTNESS" val="0"/>
  <p:tag name="KSO_WM_UNIT_LINE_FORE_SCHEMECOLOR_INDEX" val="5"/>
  <p:tag name="KSO_WM_UNIT_LINE_FILL_TYPE" val="2"/>
</p:tagLst>
</file>

<file path=ppt/tags/tag967.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68.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69.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7.xml><?xml version="1.0" encoding="utf-8"?>
<p:tagLst xmlns:p="http://schemas.openxmlformats.org/presentationml/2006/main">
  <p:tag name="KSO_WM_UNIT_LINE_FORE_SCHEMECOLOR_INDEX_BRIGHTNESS" val="0.4"/>
  <p:tag name="KSO_WM_UNIT_LINE_FORE_SCHEMECOLOR_INDEX" val="10"/>
  <p:tag name="KSO_WM_UNIT_LINE_FILL_TYPE" val="2"/>
</p:tagLst>
</file>

<file path=ppt/tags/tag970.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71.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72.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73.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74.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75.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76.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77.xml><?xml version="1.0" encoding="utf-8"?>
<p:tagLst xmlns:p="http://schemas.openxmlformats.org/presentationml/2006/main">
  <p:tag name="KSO_WM_SLIDE_BK_DARK_LIGHT" val=""/>
  <p:tag name="KSO_WM_SLIDE_BACKGROUND_TYPE" val="general"/>
</p:tagLst>
</file>

<file path=ppt/tags/tag978.xml><?xml version="1.0" encoding="utf-8"?>
<p:tagLst xmlns:p="http://schemas.openxmlformats.org/presentationml/2006/main">
  <p:tag name="KSO_WM_SLIDE_BACKGROUND_TYPE" val="general"/>
  <p:tag name="WM_BEAUTIFY_SHAPE_IDENTITY" val="{2064cc01-d9ff-4627-8898-fa699e776b0d}"/>
  <p:tag name="KSO_WM_UNIT_TYPE" val="i"/>
</p:tagLst>
</file>

<file path=ppt/tags/tag979.xml><?xml version="1.0" encoding="utf-8"?>
<p:tagLst xmlns:p="http://schemas.openxmlformats.org/presentationml/2006/main">
  <p:tag name="KSO_WM_SLIDE_BACKGROUND_TYPE" val="general"/>
  <p:tag name="WM_BEAUTIFY_SHAPE_IDENTITY" val="{362dc7fb-d3a5-426e-b0db-8232e8ce8d20}"/>
  <p:tag name="KSO_WM_UNIT_TYPE" val="i"/>
</p:tagLst>
</file>

<file path=ppt/tags/tag98.xml><?xml version="1.0" encoding="utf-8"?>
<p:tagLst xmlns:p="http://schemas.openxmlformats.org/presentationml/2006/main">
  <p:tag name="KSO_WM_UNIT_LINE_FORE_SCHEMECOLOR_INDEX_BRIGHTNESS" val="0.4"/>
  <p:tag name="KSO_WM_UNIT_LINE_FORE_SCHEMECOLOR_INDEX" val="10"/>
  <p:tag name="KSO_WM_UNIT_LINE_FILL_TYPE" val="2"/>
</p:tagLst>
</file>

<file path=ppt/tags/tag9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1.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82.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8.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89.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990.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91.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92.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93.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94.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95.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2"/>
  <p:tag name="KSO_WM_UNIT_LINE_FILL_TYPE" val="2"/>
</p:tagLst>
</file>

<file path=ppt/tags/tag996.xml><?xml version="1.0" encoding="utf-8"?>
<p:tagLst xmlns:p="http://schemas.openxmlformats.org/presentationml/2006/main">
  <p:tag name="KSO_WM_UNIT_PLACING_PICTURE_USER_VIEWPORT" val="{&quot;height&quot;:3061.7574803149605,&quot;width&quot;:3356.3007874015748}"/>
</p:tagLst>
</file>

<file path=ppt/tags/tag9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8.xml><?xml version="1.0" encoding="utf-8"?>
<p:tagLst xmlns:p="http://schemas.openxmlformats.org/presentationml/2006/main">
  <p:tag name="KSO_WM_SLIDE_BK_DARK_LIGHT" val=""/>
  <p:tag name="KSO_WM_SLIDE_BACKGROUND_TYPE" val="general"/>
</p:tagLst>
</file>

<file path=ppt/tags/tag999.xml><?xml version="1.0" encoding="utf-8"?>
<p:tagLst xmlns:p="http://schemas.openxmlformats.org/presentationml/2006/main">
  <p:tag name="KSO_WM_SLIDE_BACKGROUND_TYPE" val="general"/>
  <p:tag name="WM_BEAUTIFY_SHAPE_IDENTITY" val="{f510c7fe-6fad-4939-8429-57cc718211e7}"/>
  <p:tag name="KSO_WM_UNIT_TYPE" val="i"/>
</p:tagLst>
</file>

<file path=ppt/theme/theme1.xml><?xml version="1.0" encoding="utf-8"?>
<a:theme xmlns:a="http://schemas.openxmlformats.org/drawingml/2006/main" name="主题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D2E2EF"/>
      </a:dk2>
      <a:lt2>
        <a:srgbClr val="E9F0F6"/>
      </a:lt2>
      <a:accent1>
        <a:srgbClr val="1063A9"/>
      </a:accent1>
      <a:accent2>
        <a:srgbClr val="00646A"/>
      </a:accent2>
      <a:accent3>
        <a:srgbClr val="0D5926"/>
      </a:accent3>
      <a:accent4>
        <a:srgbClr val="394407"/>
      </a:accent4>
      <a:accent5>
        <a:srgbClr val="792805"/>
      </a:accent5>
      <a:accent6>
        <a:srgbClr val="A6101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17421</Words>
  <Application>WPS 演示</Application>
  <PresentationFormat>宽屏</PresentationFormat>
  <Paragraphs>1208</Paragraphs>
  <Slides>76</Slides>
  <Notes>76</Notes>
  <HiddenSlides>0</HiddenSlides>
  <MMClips>0</MMClips>
  <ScaleCrop>false</ScaleCrop>
  <HeadingPairs>
    <vt:vector size="6" baseType="variant">
      <vt:variant>
        <vt:lpstr>已用的字体</vt:lpstr>
      </vt:variant>
      <vt:variant>
        <vt:i4>25</vt:i4>
      </vt:variant>
      <vt:variant>
        <vt:lpstr>主题</vt:lpstr>
      </vt:variant>
      <vt:variant>
        <vt:i4>2</vt:i4>
      </vt:variant>
      <vt:variant>
        <vt:lpstr>幻灯片标题</vt:lpstr>
      </vt:variant>
      <vt:variant>
        <vt:i4>76</vt:i4>
      </vt:variant>
    </vt:vector>
  </HeadingPairs>
  <TitlesOfParts>
    <vt:vector size="103" baseType="lpstr">
      <vt:lpstr>Arial</vt:lpstr>
      <vt:lpstr>宋体</vt:lpstr>
      <vt:lpstr>Wingdings</vt:lpstr>
      <vt:lpstr>黑体</vt:lpstr>
      <vt:lpstr>微软雅黑</vt:lpstr>
      <vt:lpstr>Symbol</vt:lpstr>
      <vt:lpstr>Candara</vt:lpstr>
      <vt:lpstr>华文楷体</vt:lpstr>
      <vt:lpstr>Dubai Light</vt:lpstr>
      <vt:lpstr>GulimChe</vt:lpstr>
      <vt:lpstr>Arial Unicode MS</vt:lpstr>
      <vt:lpstr>Calibri Light</vt:lpstr>
      <vt:lpstr>Calibri</vt:lpstr>
      <vt:lpstr>等线</vt:lpstr>
      <vt:lpstr>华康布丁体W12</vt:lpstr>
      <vt:lpstr>楷体_GB2312</vt:lpstr>
      <vt:lpstr>新宋体</vt:lpstr>
      <vt:lpstr>Times New Roman</vt:lpstr>
      <vt:lpstr>华文琥珀</vt:lpstr>
      <vt:lpstr>Segoe Print</vt:lpstr>
      <vt:lpstr>汉仪旗黑-85S</vt:lpstr>
      <vt:lpstr>Segoe UI</vt:lpstr>
      <vt:lpstr>Wingdings</vt:lpstr>
      <vt:lpstr>微软雅黑 Light</vt:lpstr>
      <vt:lpstr>等线 Light</vt:lpstr>
      <vt:lpstr>主题1</vt:lpstr>
      <vt:lpstr>2_Office 主题​​</vt:lpstr>
      <vt:lpstr>八大特殊作业安全管理培训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A呀土豆baby</cp:lastModifiedBy>
  <cp:revision>7</cp:revision>
  <dcterms:created xsi:type="dcterms:W3CDTF">2019-04-05T02:37:00Z</dcterms:created>
  <dcterms:modified xsi:type="dcterms:W3CDTF">2021-02-20T14:04:47Z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