
<file path=[Content_Types].xml><?xml version="1.0" encoding="utf-8"?>
<Types xmlns="http://schemas.openxmlformats.org/package/2006/content-types">
  <Default Extension="jpeg" ContentType="image/jpeg"/>
  <Default Extension="JPG" ContentType="image/.jp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handoutMasters/handoutMaster1.xml" ContentType="application/vnd.openxmlformats-officedocument.presentationml.handoutMaster+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50" r:id="rId3"/>
    <p:sldMasterId id="2147483652" r:id="rId4"/>
    <p:sldMasterId id="2147483654" r:id="rId5"/>
  </p:sldMasterIdLst>
  <p:notesMasterIdLst>
    <p:notesMasterId r:id="rId7"/>
  </p:notesMasterIdLst>
  <p:handoutMasterIdLst>
    <p:handoutMasterId r:id="rId52"/>
  </p:handoutMasterIdLst>
  <p:sldIdLst>
    <p:sldId id="304" r:id="rId6"/>
    <p:sldId id="307" r:id="rId8"/>
    <p:sldId id="305" r:id="rId9"/>
    <p:sldId id="306" r:id="rId10"/>
    <p:sldId id="328" r:id="rId11"/>
    <p:sldId id="330" r:id="rId12"/>
    <p:sldId id="331" r:id="rId13"/>
    <p:sldId id="332" r:id="rId14"/>
    <p:sldId id="313" r:id="rId15"/>
    <p:sldId id="334" r:id="rId16"/>
    <p:sldId id="439" r:id="rId17"/>
    <p:sldId id="336" r:id="rId18"/>
    <p:sldId id="337" r:id="rId19"/>
    <p:sldId id="338" r:id="rId20"/>
    <p:sldId id="339" r:id="rId21"/>
    <p:sldId id="340" r:id="rId22"/>
    <p:sldId id="341" r:id="rId23"/>
    <p:sldId id="342" r:id="rId24"/>
    <p:sldId id="343" r:id="rId25"/>
    <p:sldId id="335" r:id="rId26"/>
    <p:sldId id="344" r:id="rId27"/>
    <p:sldId id="345" r:id="rId28"/>
    <p:sldId id="346" r:id="rId29"/>
    <p:sldId id="347" r:id="rId30"/>
    <p:sldId id="348" r:id="rId31"/>
    <p:sldId id="349" r:id="rId32"/>
    <p:sldId id="350" r:id="rId33"/>
    <p:sldId id="351" r:id="rId34"/>
    <p:sldId id="352" r:id="rId35"/>
    <p:sldId id="353" r:id="rId36"/>
    <p:sldId id="354" r:id="rId37"/>
    <p:sldId id="355" r:id="rId38"/>
    <p:sldId id="356" r:id="rId39"/>
    <p:sldId id="357" r:id="rId40"/>
    <p:sldId id="359" r:id="rId41"/>
    <p:sldId id="360" r:id="rId42"/>
    <p:sldId id="361" r:id="rId43"/>
    <p:sldId id="362" r:id="rId44"/>
    <p:sldId id="364" r:id="rId45"/>
    <p:sldId id="365" r:id="rId46"/>
    <p:sldId id="366" r:id="rId47"/>
    <p:sldId id="367" r:id="rId48"/>
    <p:sldId id="368" r:id="rId49"/>
    <p:sldId id="369" r:id="rId50"/>
    <p:sldId id="395" r:id="rId51"/>
  </p:sldIdLst>
  <p:sldSz cx="9144000" cy="5143500" type="screen16x9"/>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C4C4D"/>
    <a:srgbClr val="0DC89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128" d="100"/>
          <a:sy n="128" d="100"/>
        </p:scale>
        <p:origin x="462" y="12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3.xml"/><Relationship Id="rId8" Type="http://schemas.openxmlformats.org/officeDocument/2006/relationships/slide" Target="slides/slide2.xml"/><Relationship Id="rId7" Type="http://schemas.openxmlformats.org/officeDocument/2006/relationships/notesMaster" Target="notesMasters/notesMaster1.xml"/><Relationship Id="rId6" Type="http://schemas.openxmlformats.org/officeDocument/2006/relationships/slide" Target="slides/slide1.xml"/><Relationship Id="rId55" Type="http://schemas.openxmlformats.org/officeDocument/2006/relationships/tableStyles" Target="tableStyles.xml"/><Relationship Id="rId54" Type="http://schemas.openxmlformats.org/officeDocument/2006/relationships/viewProps" Target="viewProps.xml"/><Relationship Id="rId53" Type="http://schemas.openxmlformats.org/officeDocument/2006/relationships/presProps" Target="presProps.xml"/><Relationship Id="rId52" Type="http://schemas.openxmlformats.org/officeDocument/2006/relationships/handoutMaster" Target="handoutMasters/handoutMaster1.xml"/><Relationship Id="rId51" Type="http://schemas.openxmlformats.org/officeDocument/2006/relationships/slide" Target="slides/slide45.xml"/><Relationship Id="rId50" Type="http://schemas.openxmlformats.org/officeDocument/2006/relationships/slide" Target="slides/slide44.xml"/><Relationship Id="rId5" Type="http://schemas.openxmlformats.org/officeDocument/2006/relationships/slideMaster" Target="slideMasters/slideMaster4.xml"/><Relationship Id="rId49" Type="http://schemas.openxmlformats.org/officeDocument/2006/relationships/slide" Target="slides/slide43.xml"/><Relationship Id="rId48" Type="http://schemas.openxmlformats.org/officeDocument/2006/relationships/slide" Target="slides/slide42.xml"/><Relationship Id="rId47" Type="http://schemas.openxmlformats.org/officeDocument/2006/relationships/slide" Target="slides/slide41.xml"/><Relationship Id="rId46" Type="http://schemas.openxmlformats.org/officeDocument/2006/relationships/slide" Target="slides/slide40.xml"/><Relationship Id="rId45" Type="http://schemas.openxmlformats.org/officeDocument/2006/relationships/slide" Target="slides/slide39.xml"/><Relationship Id="rId44" Type="http://schemas.openxmlformats.org/officeDocument/2006/relationships/slide" Target="slides/slide38.xml"/><Relationship Id="rId43" Type="http://schemas.openxmlformats.org/officeDocument/2006/relationships/slide" Target="slides/slide37.xml"/><Relationship Id="rId42" Type="http://schemas.openxmlformats.org/officeDocument/2006/relationships/slide" Target="slides/slide36.xml"/><Relationship Id="rId41" Type="http://schemas.openxmlformats.org/officeDocument/2006/relationships/slide" Target="slides/slide35.xml"/><Relationship Id="rId40" Type="http://schemas.openxmlformats.org/officeDocument/2006/relationships/slide" Target="slides/slide34.xml"/><Relationship Id="rId4" Type="http://schemas.openxmlformats.org/officeDocument/2006/relationships/slideMaster" Target="slideMasters/slideMaster3.xml"/><Relationship Id="rId39" Type="http://schemas.openxmlformats.org/officeDocument/2006/relationships/slide" Target="slides/slide33.xml"/><Relationship Id="rId38" Type="http://schemas.openxmlformats.org/officeDocument/2006/relationships/slide" Target="slides/slide32.xml"/><Relationship Id="rId37" Type="http://schemas.openxmlformats.org/officeDocument/2006/relationships/slide" Target="slides/slide31.xml"/><Relationship Id="rId36" Type="http://schemas.openxmlformats.org/officeDocument/2006/relationships/slide" Target="slides/slide30.xml"/><Relationship Id="rId35" Type="http://schemas.openxmlformats.org/officeDocument/2006/relationships/slide" Target="slides/slide29.xml"/><Relationship Id="rId34" Type="http://schemas.openxmlformats.org/officeDocument/2006/relationships/slide" Target="slides/slide28.xml"/><Relationship Id="rId33" Type="http://schemas.openxmlformats.org/officeDocument/2006/relationships/slide" Target="slides/slide27.xml"/><Relationship Id="rId32" Type="http://schemas.openxmlformats.org/officeDocument/2006/relationships/slide" Target="slides/slide26.xml"/><Relationship Id="rId31" Type="http://schemas.openxmlformats.org/officeDocument/2006/relationships/slide" Target="slides/slide25.xml"/><Relationship Id="rId30" Type="http://schemas.openxmlformats.org/officeDocument/2006/relationships/slide" Target="slides/slide24.xml"/><Relationship Id="rId3" Type="http://schemas.openxmlformats.org/officeDocument/2006/relationships/slideMaster" Target="slideMasters/slideMaster2.xml"/><Relationship Id="rId29" Type="http://schemas.openxmlformats.org/officeDocument/2006/relationships/slide" Target="slides/slide23.xml"/><Relationship Id="rId28" Type="http://schemas.openxmlformats.org/officeDocument/2006/relationships/slide" Target="slides/slide22.xml"/><Relationship Id="rId27" Type="http://schemas.openxmlformats.org/officeDocument/2006/relationships/slide" Target="slides/slide21.xml"/><Relationship Id="rId26" Type="http://schemas.openxmlformats.org/officeDocument/2006/relationships/slide" Target="slides/slide20.xml"/><Relationship Id="rId25" Type="http://schemas.openxmlformats.org/officeDocument/2006/relationships/slide" Target="slides/slide19.xml"/><Relationship Id="rId24" Type="http://schemas.openxmlformats.org/officeDocument/2006/relationships/slide" Target="slides/slide18.xml"/><Relationship Id="rId23" Type="http://schemas.openxmlformats.org/officeDocument/2006/relationships/slide" Target="slides/slide17.xml"/><Relationship Id="rId22" Type="http://schemas.openxmlformats.org/officeDocument/2006/relationships/slide" Target="slides/slide16.xml"/><Relationship Id="rId21" Type="http://schemas.openxmlformats.org/officeDocument/2006/relationships/slide" Target="slides/slide15.xml"/><Relationship Id="rId20" Type="http://schemas.openxmlformats.org/officeDocument/2006/relationships/slide" Target="slides/slide14.xml"/><Relationship Id="rId2" Type="http://schemas.openxmlformats.org/officeDocument/2006/relationships/theme" Target="theme/theme1.xml"/><Relationship Id="rId19" Type="http://schemas.openxmlformats.org/officeDocument/2006/relationships/slide" Target="slides/slide13.xml"/><Relationship Id="rId18" Type="http://schemas.openxmlformats.org/officeDocument/2006/relationships/slide" Target="slides/slide12.xml"/><Relationship Id="rId17" Type="http://schemas.openxmlformats.org/officeDocument/2006/relationships/slide" Target="slides/slide11.xml"/><Relationship Id="rId16" Type="http://schemas.openxmlformats.org/officeDocument/2006/relationships/slide" Target="slides/slide10.xml"/><Relationship Id="rId15" Type="http://schemas.openxmlformats.org/officeDocument/2006/relationships/slide" Target="slides/slide9.xml"/><Relationship Id="rId14" Type="http://schemas.openxmlformats.org/officeDocument/2006/relationships/slide" Target="slides/slide8.xml"/><Relationship Id="rId13" Type="http://schemas.openxmlformats.org/officeDocument/2006/relationships/slide" Target="slides/slide7.xml"/><Relationship Id="rId12" Type="http://schemas.openxmlformats.org/officeDocument/2006/relationships/slide" Target="slides/slide6.xml"/><Relationship Id="rId11" Type="http://schemas.openxmlformats.org/officeDocument/2006/relationships/slide" Target="slides/slide5.xml"/><Relationship Id="rId10" Type="http://schemas.openxmlformats.org/officeDocument/2006/relationships/slide" Target="slides/slide4.xml"/><Relationship Id="rId1" Type="http://schemas.openxmlformats.org/officeDocument/2006/relationships/slideMaster" Target="slideMasters/slide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0F9B84EA-7D68-4D60-9CB1-D50884785D1C}" type="datetimeFigureOut">
              <a:rPr lang="zh-CN" altLang="en-US" smtClean="0"/>
            </a:fld>
            <a:endParaRPr lang="zh-CN" altLang="en-US"/>
          </a:p>
        </p:txBody>
      </p:sp>
      <p:sp>
        <p:nvSpPr>
          <p:cNvPr id="4" name="页脚占位符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5" name="灯片编号占位符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8D4E0FC9-F1F8-4FAE-9988-3BA365CFD46F}" type="slidenum">
              <a:rPr lang="zh-CN" altLang="en-US" smtClean="0"/>
            </a:fld>
            <a:endParaRPr lang="zh-CN" alt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F2167B8-AE70-4C06-8B6C-DE809928EFEA}" type="datetimeFigureOut">
              <a:rPr lang="zh-CN" altLang="en-US" smtClean="0"/>
            </a:fld>
            <a:endParaRPr lang="zh-CN" altLang="en-US"/>
          </a:p>
        </p:txBody>
      </p:sp>
      <p:sp>
        <p:nvSpPr>
          <p:cNvPr id="4" name="幻灯片图像占位符 3"/>
          <p:cNvSpPr>
            <a:spLocks noGrp="1" noRot="1" noChangeAspect="1"/>
          </p:cNvSpPr>
          <p:nvPr>
            <p:ph type="sldImg" idx="2"/>
          </p:nvPr>
        </p:nvSpPr>
        <p:spPr>
          <a:xfrm>
            <a:off x="686280" y="1143000"/>
            <a:ext cx="548544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96DAF9C-691F-4839-B4FA-D9FC24978F84}" type="slidenum">
              <a:rPr lang="zh-CN" altLang="en-US" smtClean="0"/>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6.xml"/></Relationships>
</file>

<file path=ppt/notesSlides/_rels/notesSlide1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7.xml"/></Relationships>
</file>

<file path=ppt/notesSlides/_rels/notesSlide1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8.xml"/></Relationships>
</file>

<file path=ppt/notesSlides/_rels/notesSlide1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9.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0.xml"/></Relationships>
</file>

<file path=ppt/notesSlides/_rels/notesSlide2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1.xml"/></Relationships>
</file>

<file path=ppt/notesSlides/_rels/notesSlide2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2.xml"/></Relationships>
</file>

<file path=ppt/notesSlides/_rels/notesSlide2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3.xml"/></Relationships>
</file>

<file path=ppt/notesSlides/_rels/notesSlide2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4.xml"/></Relationships>
</file>

<file path=ppt/notesSlides/_rels/notesSlide2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5.xml"/></Relationships>
</file>

<file path=ppt/notesSlides/_rels/notesSlide2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6.xml"/></Relationships>
</file>

<file path=ppt/notesSlides/_rels/notesSlide2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7.xml"/></Relationships>
</file>

<file path=ppt/notesSlides/_rels/notesSlide2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8.xml"/></Relationships>
</file>

<file path=ppt/notesSlides/_rels/notesSlide2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9.xml"/></Relationships>
</file>

<file path=ppt/notesSlides/_rels/notesSlide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xml"/></Relationships>
</file>

<file path=ppt/notesSlides/_rels/notesSlide3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0.xml"/></Relationships>
</file>

<file path=ppt/notesSlides/_rels/notesSlide3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1.xml"/></Relationships>
</file>

<file path=ppt/notesSlides/_rels/notesSlide3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2.xml"/></Relationships>
</file>

<file path=ppt/notesSlides/_rels/notesSlide3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3.xml"/></Relationships>
</file>

<file path=ppt/notesSlides/_rels/notesSlide3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4.xml"/></Relationships>
</file>

<file path=ppt/notesSlides/_rels/notesSlide3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5.xml"/></Relationships>
</file>

<file path=ppt/notesSlides/_rels/notesSlide3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6.xml"/></Relationships>
</file>

<file path=ppt/notesSlides/_rels/notesSlide3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7.xml"/></Relationships>
</file>

<file path=ppt/notesSlides/_rels/notesSlide3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8.xml"/></Relationships>
</file>

<file path=ppt/notesSlides/_rels/notesSlide3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9.xml"/></Relationships>
</file>

<file path=ppt/notesSlides/_rels/notesSlide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xml"/></Relationships>
</file>

<file path=ppt/notesSlides/_rels/notesSlide4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0.xml"/></Relationships>
</file>

<file path=ppt/notesSlides/_rels/notesSlide4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1.xml"/></Relationships>
</file>

<file path=ppt/notesSlides/_rels/notesSlide4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2.xml"/></Relationships>
</file>

<file path=ppt/notesSlides/_rels/notesSlide4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3.xml"/></Relationships>
</file>

<file path=ppt/notesSlides/_rels/notesSlide4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4.xml"/></Relationships>
</file>

<file path=ppt/notesSlides/_rels/notesSlide4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5.xml"/></Relationships>
</file>

<file path=ppt/notesSlides/_rels/notesSlide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endParaRPr lang="zh-CN" altLang="en-US" dirty="0">
              <a:latin typeface="微软雅黑" panose="020B0503020204020204" pitchFamily="34" charset="-122"/>
              <a:ea typeface="微软雅黑" panose="020B0503020204020204" pitchFamily="34" charset="-122"/>
              <a:cs typeface="微软雅黑" panose="020B0503020204020204" pitchFamily="34" charset="-122"/>
              <a:sym typeface="+mn-ea"/>
            </a:endParaRPr>
          </a:p>
          <a:p>
            <a:endParaRPr lang="zh-CN" altLang="en-US" dirty="0" err="1">
              <a:latin typeface="微软雅黑" panose="020B0503020204020204" pitchFamily="34" charset="-122"/>
              <a:ea typeface="微软雅黑" panose="020B0503020204020204" pitchFamily="34" charset="-122"/>
              <a:cs typeface="微软雅黑" panose="020B0503020204020204" pitchFamily="34" charset="-122"/>
              <a:sym typeface="+mn-ea"/>
            </a:endParaRPr>
          </a:p>
          <a:p>
            <a:endParaRPr lang="zh-CN" altLang="en-US"/>
          </a:p>
        </p:txBody>
      </p:sp>
      <p:sp>
        <p:nvSpPr>
          <p:cNvPr id="4" name="灯片编号占位符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defRPr/>
            </a:pPr>
            <a:fld id="{F1CB8912-F0BA-4AD8-8415-DA1F26BCB09F}" type="slidenum">
              <a:rPr kumimoji="0" lang="zh-CN" altLang="en-US" sz="1200" b="0" i="0" u="none" strike="noStrike" kern="1200" cap="none" spc="0" normalizeH="0" baseline="0" noProof="0" smtClean="0">
                <a:ln>
                  <a:noFill/>
                </a:ln>
                <a:solidFill>
                  <a:prstClr val="black"/>
                </a:solidFill>
                <a:effectLst/>
                <a:uLnTx/>
                <a:uFillTx/>
                <a:latin typeface="等线" panose="02010600030101010101" charset="-122"/>
                <a:ea typeface="等线" panose="02010600030101010101" charset="-122"/>
                <a:cs typeface="+mn-cs"/>
              </a:rPr>
            </a:fld>
            <a:endParaRPr kumimoji="0" lang="zh-CN" altLang="en-US" sz="1200" b="0" i="0" u="none" strike="noStrike" kern="1200" cap="none" spc="0" normalizeH="0" baseline="0" noProof="0">
              <a:ln>
                <a:noFill/>
              </a:ln>
              <a:solidFill>
                <a:prstClr val="black"/>
              </a:solidFill>
              <a:effectLst/>
              <a:uLnTx/>
              <a:uFillTx/>
              <a:latin typeface="等线" panose="02010600030101010101" charset="-122"/>
              <a:ea typeface="等线" panose="02010600030101010101" charset="-122"/>
              <a:cs typeface="+mn-cs"/>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defRPr/>
            </a:pPr>
            <a:fld id="{F1CB8912-F0BA-4AD8-8415-DA1F26BCB09F}" type="slidenum">
              <a:rPr kumimoji="0" lang="zh-CN" altLang="en-US" sz="1200" b="0" i="0" u="none" strike="noStrike" kern="1200" cap="none" spc="0" normalizeH="0" baseline="0" noProof="0" smtClean="0">
                <a:ln>
                  <a:noFill/>
                </a:ln>
                <a:solidFill>
                  <a:prstClr val="black"/>
                </a:solidFill>
                <a:effectLst/>
                <a:uLnTx/>
                <a:uFillTx/>
                <a:latin typeface="等线" panose="02010600030101010101" charset="-122"/>
                <a:ea typeface="等线" panose="02010600030101010101" charset="-122"/>
                <a:cs typeface="+mn-cs"/>
              </a:rPr>
            </a:fld>
            <a:endParaRPr kumimoji="0" lang="zh-CN" altLang="en-US" sz="1200" b="0" i="0" u="none" strike="noStrike" kern="1200" cap="none" spc="0" normalizeH="0" baseline="0" noProof="0">
              <a:ln>
                <a:noFill/>
              </a:ln>
              <a:solidFill>
                <a:prstClr val="black"/>
              </a:solidFill>
              <a:effectLst/>
              <a:uLnTx/>
              <a:uFillTx/>
              <a:latin typeface="等线" panose="02010600030101010101" charset="-122"/>
              <a:ea typeface="等线" panose="02010600030101010101" charset="-122"/>
              <a:cs typeface="+mn-cs"/>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endParaRPr lang="zh-CN" altLang="en-US" dirty="0">
              <a:latin typeface="微软雅黑" panose="020B0503020204020204" pitchFamily="34" charset="-122"/>
              <a:ea typeface="微软雅黑" panose="020B0503020204020204" pitchFamily="34" charset="-122"/>
              <a:cs typeface="微软雅黑" panose="020B0503020204020204" pitchFamily="34" charset="-122"/>
              <a:sym typeface="+mn-ea"/>
            </a:endParaRPr>
          </a:p>
        </p:txBody>
      </p:sp>
      <p:sp>
        <p:nvSpPr>
          <p:cNvPr id="4" name="灯片编号占位符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defRPr/>
            </a:pPr>
            <a:fld id="{F1CB8912-F0BA-4AD8-8415-DA1F26BCB09F}" type="slidenum">
              <a:rPr kumimoji="0" lang="zh-CN" altLang="en-US" sz="1200" b="0" i="0" u="none" strike="noStrike" kern="1200" cap="none" spc="0" normalizeH="0" baseline="0" noProof="0" smtClean="0">
                <a:ln>
                  <a:noFill/>
                </a:ln>
                <a:solidFill>
                  <a:prstClr val="black"/>
                </a:solidFill>
                <a:effectLst/>
                <a:uLnTx/>
                <a:uFillTx/>
                <a:latin typeface="等线" panose="02010600030101010101" charset="-122"/>
                <a:ea typeface="等线" panose="02010600030101010101" charset="-122"/>
                <a:cs typeface="+mn-cs"/>
              </a:rPr>
            </a:fld>
            <a:endParaRPr kumimoji="0" lang="zh-CN" altLang="en-US" sz="1200" b="0" i="0" u="none" strike="noStrike" kern="1200" cap="none" spc="0" normalizeH="0" baseline="0" noProof="0">
              <a:ln>
                <a:noFill/>
              </a:ln>
              <a:solidFill>
                <a:prstClr val="black"/>
              </a:solidFill>
              <a:effectLst/>
              <a:uLnTx/>
              <a:uFillTx/>
              <a:latin typeface="等线" panose="02010600030101010101" charset="-122"/>
              <a:ea typeface="等线" panose="02010600030101010101" charset="-122"/>
              <a:cs typeface="+mn-cs"/>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endParaRPr lang="zh-CN" altLang="en-US" dirty="0">
              <a:latin typeface="微软雅黑" panose="020B0503020204020204" pitchFamily="34" charset="-122"/>
              <a:ea typeface="微软雅黑" panose="020B0503020204020204" pitchFamily="34" charset="-122"/>
              <a:cs typeface="微软雅黑" panose="020B0503020204020204" pitchFamily="34" charset="-122"/>
              <a:sym typeface="+mn-ea"/>
            </a:endParaRPr>
          </a:p>
        </p:txBody>
      </p:sp>
      <p:sp>
        <p:nvSpPr>
          <p:cNvPr id="4" name="灯片编号占位符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defRPr/>
            </a:pPr>
            <a:fld id="{F1CB8912-F0BA-4AD8-8415-DA1F26BCB09F}" type="slidenum">
              <a:rPr kumimoji="0" lang="zh-CN" altLang="en-US" sz="1200" b="0" i="0" u="none" strike="noStrike" kern="1200" cap="none" spc="0" normalizeH="0" baseline="0" noProof="0" smtClean="0">
                <a:ln>
                  <a:noFill/>
                </a:ln>
                <a:solidFill>
                  <a:prstClr val="black"/>
                </a:solidFill>
                <a:effectLst/>
                <a:uLnTx/>
                <a:uFillTx/>
                <a:latin typeface="等线" panose="02010600030101010101" charset="-122"/>
                <a:ea typeface="等线" panose="02010600030101010101" charset="-122"/>
                <a:cs typeface="+mn-cs"/>
              </a:rPr>
            </a:fld>
            <a:endParaRPr kumimoji="0" lang="zh-CN" altLang="en-US" sz="1200" b="0" i="0" u="none" strike="noStrike" kern="1200" cap="none" spc="0" normalizeH="0" baseline="0" noProof="0">
              <a:ln>
                <a:noFill/>
              </a:ln>
              <a:solidFill>
                <a:prstClr val="black"/>
              </a:solidFill>
              <a:effectLst/>
              <a:uLnTx/>
              <a:uFillTx/>
              <a:latin typeface="等线" panose="02010600030101010101" charset="-122"/>
              <a:ea typeface="等线" panose="02010600030101010101" charset="-122"/>
              <a:cs typeface="+mn-cs"/>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defRPr/>
            </a:pPr>
            <a:fld id="{F1CB8912-F0BA-4AD8-8415-DA1F26BCB09F}" type="slidenum">
              <a:rPr kumimoji="0" lang="zh-CN" altLang="en-US" sz="1200" b="0" i="0" u="none" strike="noStrike" kern="1200" cap="none" spc="0" normalizeH="0" baseline="0" noProof="0" smtClean="0">
                <a:ln>
                  <a:noFill/>
                </a:ln>
                <a:solidFill>
                  <a:prstClr val="black"/>
                </a:solidFill>
                <a:effectLst/>
                <a:uLnTx/>
                <a:uFillTx/>
                <a:latin typeface="等线" panose="02010600030101010101" charset="-122"/>
                <a:ea typeface="等线" panose="02010600030101010101" charset="-122"/>
                <a:cs typeface="+mn-cs"/>
              </a:rPr>
            </a:fld>
            <a:endParaRPr kumimoji="0" lang="zh-CN" altLang="en-US" sz="1200" b="0" i="0" u="none" strike="noStrike" kern="1200" cap="none" spc="0" normalizeH="0" baseline="0" noProof="0">
              <a:ln>
                <a:noFill/>
              </a:ln>
              <a:solidFill>
                <a:prstClr val="black"/>
              </a:solidFill>
              <a:effectLst/>
              <a:uLnTx/>
              <a:uFillTx/>
              <a:latin typeface="等线" panose="02010600030101010101" charset="-122"/>
              <a:ea typeface="等线" panose="02010600030101010101" charset="-122"/>
              <a:cs typeface="+mn-cs"/>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defRPr/>
            </a:pPr>
            <a:fld id="{F1CB8912-F0BA-4AD8-8415-DA1F26BCB09F}" type="slidenum">
              <a:rPr kumimoji="0" lang="zh-CN" altLang="en-US" sz="1200" b="0" i="0" u="none" strike="noStrike" kern="1200" cap="none" spc="0" normalizeH="0" baseline="0" noProof="0" smtClean="0">
                <a:ln>
                  <a:noFill/>
                </a:ln>
                <a:solidFill>
                  <a:prstClr val="black"/>
                </a:solidFill>
                <a:effectLst/>
                <a:uLnTx/>
                <a:uFillTx/>
                <a:latin typeface="等线" panose="02010600030101010101" charset="-122"/>
                <a:ea typeface="等线" panose="02010600030101010101" charset="-122"/>
                <a:cs typeface="+mn-cs"/>
              </a:rPr>
            </a:fld>
            <a:endParaRPr kumimoji="0" lang="zh-CN" altLang="en-US" sz="1200" b="0" i="0" u="none" strike="noStrike" kern="1200" cap="none" spc="0" normalizeH="0" baseline="0" noProof="0">
              <a:ln>
                <a:noFill/>
              </a:ln>
              <a:solidFill>
                <a:prstClr val="black"/>
              </a:solidFill>
              <a:effectLst/>
              <a:uLnTx/>
              <a:uFillTx/>
              <a:latin typeface="等线" panose="02010600030101010101" charset="-122"/>
              <a:ea typeface="等线" panose="02010600030101010101" charset="-122"/>
              <a:cs typeface="+mn-cs"/>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endParaRPr lang="zh-CN" altLang="en-US" dirty="0">
              <a:latin typeface="微软雅黑" panose="020B0503020204020204" pitchFamily="34" charset="-122"/>
              <a:ea typeface="微软雅黑" panose="020B0503020204020204" pitchFamily="34" charset="-122"/>
              <a:cs typeface="微软雅黑" panose="020B0503020204020204" pitchFamily="34" charset="-122"/>
              <a:sym typeface="+mn-ea"/>
            </a:endParaRPr>
          </a:p>
        </p:txBody>
      </p:sp>
      <p:sp>
        <p:nvSpPr>
          <p:cNvPr id="4" name="灯片编号占位符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defRPr/>
            </a:pPr>
            <a:fld id="{F1CB8912-F0BA-4AD8-8415-DA1F26BCB09F}" type="slidenum">
              <a:rPr kumimoji="0" lang="zh-CN" altLang="en-US" sz="1200" b="0" i="0" u="none" strike="noStrike" kern="1200" cap="none" spc="0" normalizeH="0" baseline="0" noProof="0" smtClean="0">
                <a:ln>
                  <a:noFill/>
                </a:ln>
                <a:solidFill>
                  <a:prstClr val="black"/>
                </a:solidFill>
                <a:effectLst/>
                <a:uLnTx/>
                <a:uFillTx/>
                <a:latin typeface="等线" panose="02010600030101010101" charset="-122"/>
                <a:ea typeface="等线" panose="02010600030101010101" charset="-122"/>
                <a:cs typeface="+mn-cs"/>
              </a:rPr>
            </a:fld>
            <a:endParaRPr kumimoji="0" lang="zh-CN" altLang="en-US" sz="1200" b="0" i="0" u="none" strike="noStrike" kern="1200" cap="none" spc="0" normalizeH="0" baseline="0" noProof="0">
              <a:ln>
                <a:noFill/>
              </a:ln>
              <a:solidFill>
                <a:prstClr val="black"/>
              </a:solidFill>
              <a:effectLst/>
              <a:uLnTx/>
              <a:uFillTx/>
              <a:latin typeface="等线" panose="02010600030101010101" charset="-122"/>
              <a:ea typeface="等线" panose="02010600030101010101" charset="-122"/>
              <a:cs typeface="+mn-cs"/>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defRPr/>
            </a:pPr>
            <a:fld id="{F1CB8912-F0BA-4AD8-8415-DA1F26BCB09F}" type="slidenum">
              <a:rPr kumimoji="0" lang="zh-CN" altLang="en-US" sz="1200" b="0" i="0" u="none" strike="noStrike" kern="1200" cap="none" spc="0" normalizeH="0" baseline="0" noProof="0" smtClean="0">
                <a:ln>
                  <a:noFill/>
                </a:ln>
                <a:solidFill>
                  <a:prstClr val="black"/>
                </a:solidFill>
                <a:effectLst/>
                <a:uLnTx/>
                <a:uFillTx/>
                <a:latin typeface="等线" panose="02010600030101010101" charset="-122"/>
                <a:ea typeface="等线" panose="02010600030101010101" charset="-122"/>
                <a:cs typeface="+mn-cs"/>
              </a:rPr>
            </a:fld>
            <a:endParaRPr kumimoji="0" lang="zh-CN" altLang="en-US" sz="1200" b="0" i="0" u="none" strike="noStrike" kern="1200" cap="none" spc="0" normalizeH="0" baseline="0" noProof="0">
              <a:ln>
                <a:noFill/>
              </a:ln>
              <a:solidFill>
                <a:prstClr val="black"/>
              </a:solidFill>
              <a:effectLst/>
              <a:uLnTx/>
              <a:uFillTx/>
              <a:latin typeface="等线" panose="02010600030101010101" charset="-122"/>
              <a:ea typeface="等线" panose="02010600030101010101" charset="-122"/>
              <a:cs typeface="+mn-cs"/>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defRPr/>
            </a:pPr>
            <a:fld id="{F1CB8912-F0BA-4AD8-8415-DA1F26BCB09F}" type="slidenum">
              <a:rPr kumimoji="0" lang="zh-CN" altLang="en-US" sz="1200" b="0" i="0" u="none" strike="noStrike" kern="1200" cap="none" spc="0" normalizeH="0" baseline="0" noProof="0" smtClean="0">
                <a:ln>
                  <a:noFill/>
                </a:ln>
                <a:solidFill>
                  <a:prstClr val="black"/>
                </a:solidFill>
                <a:effectLst/>
                <a:uLnTx/>
                <a:uFillTx/>
                <a:latin typeface="等线" panose="02010600030101010101" charset="-122"/>
                <a:ea typeface="等线" panose="02010600030101010101" charset="-122"/>
                <a:cs typeface="+mn-cs"/>
              </a:rPr>
            </a:fld>
            <a:endParaRPr kumimoji="0" lang="zh-CN" altLang="en-US" sz="1200" b="0" i="0" u="none" strike="noStrike" kern="1200" cap="none" spc="0" normalizeH="0" baseline="0" noProof="0">
              <a:ln>
                <a:noFill/>
              </a:ln>
              <a:solidFill>
                <a:prstClr val="black"/>
              </a:solidFill>
              <a:effectLst/>
              <a:uLnTx/>
              <a:uFillTx/>
              <a:latin typeface="等线" panose="02010600030101010101" charset="-122"/>
              <a:ea typeface="等线" panose="02010600030101010101" charset="-122"/>
              <a:cs typeface="+mn-cs"/>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endParaRPr lang="zh-CN" altLang="en-US" dirty="0">
              <a:latin typeface="微软雅黑" panose="020B0503020204020204" pitchFamily="34" charset="-122"/>
              <a:ea typeface="微软雅黑" panose="020B0503020204020204" pitchFamily="34" charset="-122"/>
              <a:cs typeface="微软雅黑" panose="020B0503020204020204" pitchFamily="34" charset="-122"/>
              <a:sym typeface="+mn-ea"/>
            </a:endParaRPr>
          </a:p>
        </p:txBody>
      </p:sp>
      <p:sp>
        <p:nvSpPr>
          <p:cNvPr id="4" name="灯片编号占位符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defRPr/>
            </a:pPr>
            <a:fld id="{F1CB8912-F0BA-4AD8-8415-DA1F26BCB09F}" type="slidenum">
              <a:rPr kumimoji="0" lang="zh-CN" altLang="en-US" sz="1200" b="0" i="0" u="none" strike="noStrike" kern="1200" cap="none" spc="0" normalizeH="0" baseline="0" noProof="0" smtClean="0">
                <a:ln>
                  <a:noFill/>
                </a:ln>
                <a:solidFill>
                  <a:prstClr val="black"/>
                </a:solidFill>
                <a:effectLst/>
                <a:uLnTx/>
                <a:uFillTx/>
                <a:latin typeface="等线" panose="02010600030101010101" charset="-122"/>
                <a:ea typeface="等线" panose="02010600030101010101" charset="-122"/>
                <a:cs typeface="+mn-cs"/>
              </a:rPr>
            </a:fld>
            <a:endParaRPr kumimoji="0" lang="zh-CN" altLang="en-US" sz="1200" b="0" i="0" u="none" strike="noStrike" kern="1200" cap="none" spc="0" normalizeH="0" baseline="0" noProof="0">
              <a:ln>
                <a:noFill/>
              </a:ln>
              <a:solidFill>
                <a:prstClr val="black"/>
              </a:solidFill>
              <a:effectLst/>
              <a:uLnTx/>
              <a:uFillTx/>
              <a:latin typeface="等线" panose="02010600030101010101" charset="-122"/>
              <a:ea typeface="等线" panose="02010600030101010101" charset="-122"/>
              <a:cs typeface="+mn-cs"/>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endParaRPr lang="zh-CN" altLang="en-US" dirty="0">
              <a:latin typeface="微软雅黑" panose="020B0503020204020204" pitchFamily="34" charset="-122"/>
              <a:ea typeface="微软雅黑" panose="020B0503020204020204" pitchFamily="34" charset="-122"/>
              <a:cs typeface="微软雅黑" panose="020B0503020204020204" pitchFamily="34" charset="-122"/>
              <a:sym typeface="+mn-ea"/>
            </a:endParaRPr>
          </a:p>
        </p:txBody>
      </p:sp>
      <p:sp>
        <p:nvSpPr>
          <p:cNvPr id="4" name="灯片编号占位符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defRPr/>
            </a:pPr>
            <a:fld id="{F1CB8912-F0BA-4AD8-8415-DA1F26BCB09F}" type="slidenum">
              <a:rPr kumimoji="0" lang="zh-CN" altLang="en-US" sz="1200" b="0" i="0" u="none" strike="noStrike" kern="1200" cap="none" spc="0" normalizeH="0" baseline="0" noProof="0" smtClean="0">
                <a:ln>
                  <a:noFill/>
                </a:ln>
                <a:solidFill>
                  <a:prstClr val="black"/>
                </a:solidFill>
                <a:effectLst/>
                <a:uLnTx/>
                <a:uFillTx/>
                <a:latin typeface="等线" panose="02010600030101010101" charset="-122"/>
                <a:ea typeface="等线" panose="02010600030101010101" charset="-122"/>
                <a:cs typeface="+mn-cs"/>
              </a:rPr>
            </a:fld>
            <a:endParaRPr kumimoji="0" lang="zh-CN" altLang="en-US" sz="1200" b="0" i="0" u="none" strike="noStrike" kern="1200" cap="none" spc="0" normalizeH="0" baseline="0" noProof="0">
              <a:ln>
                <a:noFill/>
              </a:ln>
              <a:solidFill>
                <a:prstClr val="black"/>
              </a:solidFill>
              <a:effectLst/>
              <a:uLnTx/>
              <a:uFillTx/>
              <a:latin typeface="等线" panose="02010600030101010101" charset="-122"/>
              <a:ea typeface="等线" panose="02010600030101010101" charset="-122"/>
              <a:cs typeface="+mn-cs"/>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defRPr/>
            </a:pPr>
            <a:fld id="{F1CB8912-F0BA-4AD8-8415-DA1F26BCB09F}" type="slidenum">
              <a:rPr kumimoji="0" lang="zh-CN" altLang="en-US" sz="1200" b="0" i="0" u="none" strike="noStrike" kern="1200" cap="none" spc="0" normalizeH="0" baseline="0" noProof="0" smtClean="0">
                <a:ln>
                  <a:noFill/>
                </a:ln>
                <a:solidFill>
                  <a:prstClr val="black"/>
                </a:solidFill>
                <a:effectLst/>
                <a:uLnTx/>
                <a:uFillTx/>
                <a:latin typeface="等线" panose="02010600030101010101" charset="-122"/>
                <a:ea typeface="等线" panose="02010600030101010101" charset="-122"/>
                <a:cs typeface="+mn-cs"/>
              </a:rPr>
            </a:fld>
            <a:endParaRPr kumimoji="0" lang="zh-CN" altLang="en-US" sz="1200" b="0" i="0" u="none" strike="noStrike" kern="1200" cap="none" spc="0" normalizeH="0" baseline="0" noProof="0">
              <a:ln>
                <a:noFill/>
              </a:ln>
              <a:solidFill>
                <a:prstClr val="black"/>
              </a:solidFill>
              <a:effectLst/>
              <a:uLnTx/>
              <a:uFillTx/>
              <a:latin typeface="等线" panose="02010600030101010101" charset="-122"/>
              <a:ea typeface="等线" panose="02010600030101010101" charset="-122"/>
              <a:cs typeface="+mn-cs"/>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defRPr/>
            </a:pPr>
            <a:fld id="{F1CB8912-F0BA-4AD8-8415-DA1F26BCB09F}" type="slidenum">
              <a:rPr kumimoji="0" lang="zh-CN" altLang="en-US" sz="1200" b="0" i="0" u="none" strike="noStrike" kern="1200" cap="none" spc="0" normalizeH="0" baseline="0" noProof="0" smtClean="0">
                <a:ln>
                  <a:noFill/>
                </a:ln>
                <a:solidFill>
                  <a:prstClr val="black"/>
                </a:solidFill>
                <a:effectLst/>
                <a:uLnTx/>
                <a:uFillTx/>
                <a:latin typeface="等线" panose="02010600030101010101" charset="-122"/>
                <a:ea typeface="等线" panose="02010600030101010101" charset="-122"/>
                <a:cs typeface="+mn-cs"/>
              </a:rPr>
            </a:fld>
            <a:endParaRPr kumimoji="0" lang="zh-CN" altLang="en-US" sz="1200" b="0" i="0" u="none" strike="noStrike" kern="1200" cap="none" spc="0" normalizeH="0" baseline="0" noProof="0">
              <a:ln>
                <a:noFill/>
              </a:ln>
              <a:solidFill>
                <a:prstClr val="black"/>
              </a:solidFill>
              <a:effectLst/>
              <a:uLnTx/>
              <a:uFillTx/>
              <a:latin typeface="等线" panose="02010600030101010101" charset="-122"/>
              <a:ea typeface="等线" panose="02010600030101010101" charset="-122"/>
              <a:cs typeface="+mn-cs"/>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defRPr/>
            </a:pPr>
            <a:fld id="{F1CB8912-F0BA-4AD8-8415-DA1F26BCB09F}" type="slidenum">
              <a:rPr kumimoji="0" lang="zh-CN" altLang="en-US" sz="1200" b="0" i="0" u="none" strike="noStrike" kern="1200" cap="none" spc="0" normalizeH="0" baseline="0" noProof="0" smtClean="0">
                <a:ln>
                  <a:noFill/>
                </a:ln>
                <a:solidFill>
                  <a:prstClr val="black"/>
                </a:solidFill>
                <a:effectLst/>
                <a:uLnTx/>
                <a:uFillTx/>
                <a:latin typeface="等线" panose="02010600030101010101" charset="-122"/>
                <a:ea typeface="等线" panose="02010600030101010101" charset="-122"/>
                <a:cs typeface="+mn-cs"/>
              </a:rPr>
            </a:fld>
            <a:endParaRPr kumimoji="0" lang="zh-CN" altLang="en-US" sz="1200" b="0" i="0" u="none" strike="noStrike" kern="1200" cap="none" spc="0" normalizeH="0" baseline="0" noProof="0">
              <a:ln>
                <a:noFill/>
              </a:ln>
              <a:solidFill>
                <a:prstClr val="black"/>
              </a:solidFill>
              <a:effectLst/>
              <a:uLnTx/>
              <a:uFillTx/>
              <a:latin typeface="等线" panose="02010600030101010101" charset="-122"/>
              <a:ea typeface="等线" panose="02010600030101010101" charset="-122"/>
              <a:cs typeface="+mn-cs"/>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defRPr/>
            </a:pPr>
            <a:fld id="{F1CB8912-F0BA-4AD8-8415-DA1F26BCB09F}" type="slidenum">
              <a:rPr kumimoji="0" lang="zh-CN" altLang="en-US" sz="1200" b="0" i="0" u="none" strike="noStrike" kern="1200" cap="none" spc="0" normalizeH="0" baseline="0" noProof="0" smtClean="0">
                <a:ln>
                  <a:noFill/>
                </a:ln>
                <a:solidFill>
                  <a:prstClr val="black"/>
                </a:solidFill>
                <a:effectLst/>
                <a:uLnTx/>
                <a:uFillTx/>
                <a:latin typeface="等线" panose="02010600030101010101" charset="-122"/>
                <a:ea typeface="等线" panose="02010600030101010101" charset="-122"/>
                <a:cs typeface="+mn-cs"/>
              </a:rPr>
            </a:fld>
            <a:endParaRPr kumimoji="0" lang="zh-CN" altLang="en-US" sz="1200" b="0" i="0" u="none" strike="noStrike" kern="1200" cap="none" spc="0" normalizeH="0" baseline="0" noProof="0">
              <a:ln>
                <a:noFill/>
              </a:ln>
              <a:solidFill>
                <a:prstClr val="black"/>
              </a:solidFill>
              <a:effectLst/>
              <a:uLnTx/>
              <a:uFillTx/>
              <a:latin typeface="等线" panose="02010600030101010101" charset="-122"/>
              <a:ea typeface="等线" panose="02010600030101010101" charset="-122"/>
              <a:cs typeface="+mn-cs"/>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defRPr/>
            </a:pPr>
            <a:fld id="{F1CB8912-F0BA-4AD8-8415-DA1F26BCB09F}" type="slidenum">
              <a:rPr kumimoji="0" lang="zh-CN" altLang="en-US" sz="1200" b="0" i="0" u="none" strike="noStrike" kern="1200" cap="none" spc="0" normalizeH="0" baseline="0" noProof="0" smtClean="0">
                <a:ln>
                  <a:noFill/>
                </a:ln>
                <a:solidFill>
                  <a:prstClr val="black"/>
                </a:solidFill>
                <a:effectLst/>
                <a:uLnTx/>
                <a:uFillTx/>
                <a:latin typeface="等线" panose="02010600030101010101" charset="-122"/>
                <a:ea typeface="等线" panose="02010600030101010101" charset="-122"/>
                <a:cs typeface="+mn-cs"/>
              </a:rPr>
            </a:fld>
            <a:endParaRPr kumimoji="0" lang="zh-CN" altLang="en-US" sz="1200" b="0" i="0" u="none" strike="noStrike" kern="1200" cap="none" spc="0" normalizeH="0" baseline="0" noProof="0">
              <a:ln>
                <a:noFill/>
              </a:ln>
              <a:solidFill>
                <a:prstClr val="black"/>
              </a:solidFill>
              <a:effectLst/>
              <a:uLnTx/>
              <a:uFillTx/>
              <a:latin typeface="等线" panose="02010600030101010101" charset="-122"/>
              <a:ea typeface="等线" panose="02010600030101010101" charset="-122"/>
              <a:cs typeface="+mn-cs"/>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endParaRPr lang="zh-CN" altLang="en-US" dirty="0">
              <a:latin typeface="微软雅黑" panose="020B0503020204020204" pitchFamily="34" charset="-122"/>
              <a:ea typeface="微软雅黑" panose="020B0503020204020204" pitchFamily="34" charset="-122"/>
              <a:cs typeface="微软雅黑" panose="020B0503020204020204" pitchFamily="34" charset="-122"/>
              <a:sym typeface="+mn-ea"/>
            </a:endParaRPr>
          </a:p>
        </p:txBody>
      </p:sp>
      <p:sp>
        <p:nvSpPr>
          <p:cNvPr id="4" name="灯片编号占位符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defRPr/>
            </a:pPr>
            <a:fld id="{F1CB8912-F0BA-4AD8-8415-DA1F26BCB09F}" type="slidenum">
              <a:rPr kumimoji="0" lang="zh-CN" altLang="en-US" sz="1200" b="0" i="0" u="none" strike="noStrike" kern="1200" cap="none" spc="0" normalizeH="0" baseline="0" noProof="0" smtClean="0">
                <a:ln>
                  <a:noFill/>
                </a:ln>
                <a:solidFill>
                  <a:prstClr val="black"/>
                </a:solidFill>
                <a:effectLst/>
                <a:uLnTx/>
                <a:uFillTx/>
                <a:latin typeface="等线" panose="02010600030101010101" charset="-122"/>
                <a:ea typeface="等线" panose="02010600030101010101" charset="-122"/>
                <a:cs typeface="+mn-cs"/>
              </a:rPr>
            </a:fld>
            <a:endParaRPr kumimoji="0" lang="zh-CN" altLang="en-US" sz="1200" b="0" i="0" u="none" strike="noStrike" kern="1200" cap="none" spc="0" normalizeH="0" baseline="0" noProof="0">
              <a:ln>
                <a:noFill/>
              </a:ln>
              <a:solidFill>
                <a:prstClr val="black"/>
              </a:solidFill>
              <a:effectLst/>
              <a:uLnTx/>
              <a:uFillTx/>
              <a:latin typeface="等线" panose="02010600030101010101" charset="-122"/>
              <a:ea typeface="等线" panose="02010600030101010101" charset="-122"/>
              <a:cs typeface="+mn-cs"/>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defRPr/>
            </a:pPr>
            <a:fld id="{F1CB8912-F0BA-4AD8-8415-DA1F26BCB09F}" type="slidenum">
              <a:rPr kumimoji="0" lang="zh-CN" altLang="en-US" sz="1200" b="0" i="0" u="none" strike="noStrike" kern="1200" cap="none" spc="0" normalizeH="0" baseline="0" noProof="0" smtClean="0">
                <a:ln>
                  <a:noFill/>
                </a:ln>
                <a:solidFill>
                  <a:prstClr val="black"/>
                </a:solidFill>
                <a:effectLst/>
                <a:uLnTx/>
                <a:uFillTx/>
                <a:latin typeface="等线" panose="02010600030101010101" charset="-122"/>
                <a:ea typeface="等线" panose="02010600030101010101" charset="-122"/>
                <a:cs typeface="+mn-cs"/>
              </a:rPr>
            </a:fld>
            <a:endParaRPr kumimoji="0" lang="zh-CN" altLang="en-US" sz="1200" b="0" i="0" u="none" strike="noStrike" kern="1200" cap="none" spc="0" normalizeH="0" baseline="0" noProof="0">
              <a:ln>
                <a:noFill/>
              </a:ln>
              <a:solidFill>
                <a:prstClr val="black"/>
              </a:solidFill>
              <a:effectLst/>
              <a:uLnTx/>
              <a:uFillTx/>
              <a:latin typeface="等线" panose="02010600030101010101" charset="-122"/>
              <a:ea typeface="等线" panose="02010600030101010101" charset="-122"/>
              <a:cs typeface="+mn-cs"/>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defRPr/>
            </a:pPr>
            <a:fld id="{F1CB8912-F0BA-4AD8-8415-DA1F26BCB09F}" type="slidenum">
              <a:rPr kumimoji="0" lang="zh-CN" altLang="en-US" sz="1200" b="0" i="0" u="none" strike="noStrike" kern="1200" cap="none" spc="0" normalizeH="0" baseline="0" noProof="0" smtClean="0">
                <a:ln>
                  <a:noFill/>
                </a:ln>
                <a:solidFill>
                  <a:prstClr val="black"/>
                </a:solidFill>
                <a:effectLst/>
                <a:uLnTx/>
                <a:uFillTx/>
                <a:latin typeface="等线" panose="02010600030101010101" charset="-122"/>
                <a:ea typeface="等线" panose="02010600030101010101" charset="-122"/>
                <a:cs typeface="+mn-cs"/>
              </a:rPr>
            </a:fld>
            <a:endParaRPr kumimoji="0" lang="zh-CN" altLang="en-US" sz="1200" b="0" i="0" u="none" strike="noStrike" kern="1200" cap="none" spc="0" normalizeH="0" baseline="0" noProof="0">
              <a:ln>
                <a:noFill/>
              </a:ln>
              <a:solidFill>
                <a:prstClr val="black"/>
              </a:solidFill>
              <a:effectLst/>
              <a:uLnTx/>
              <a:uFillTx/>
              <a:latin typeface="等线" panose="02010600030101010101" charset="-122"/>
              <a:ea typeface="等线" panose="02010600030101010101" charset="-122"/>
              <a:cs typeface="+mn-cs"/>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endParaRPr lang="zh-CN" altLang="en-US" dirty="0">
              <a:latin typeface="微软雅黑" panose="020B0503020204020204" pitchFamily="34" charset="-122"/>
              <a:ea typeface="微软雅黑" panose="020B0503020204020204" pitchFamily="34" charset="-122"/>
              <a:cs typeface="微软雅黑" panose="020B0503020204020204" pitchFamily="34" charset="-122"/>
              <a:sym typeface="+mn-ea"/>
            </a:endParaRPr>
          </a:p>
        </p:txBody>
      </p:sp>
      <p:sp>
        <p:nvSpPr>
          <p:cNvPr id="4" name="灯片编号占位符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defRPr/>
            </a:pPr>
            <a:fld id="{F1CB8912-F0BA-4AD8-8415-DA1F26BCB09F}" type="slidenum">
              <a:rPr kumimoji="0" lang="zh-CN" altLang="en-US" sz="1200" b="0" i="0" u="none" strike="noStrike" kern="1200" cap="none" spc="0" normalizeH="0" baseline="0" noProof="0" smtClean="0">
                <a:ln>
                  <a:noFill/>
                </a:ln>
                <a:solidFill>
                  <a:prstClr val="black"/>
                </a:solidFill>
                <a:effectLst/>
                <a:uLnTx/>
                <a:uFillTx/>
                <a:latin typeface="等线" panose="02010600030101010101" charset="-122"/>
                <a:ea typeface="等线" panose="02010600030101010101" charset="-122"/>
                <a:cs typeface="+mn-cs"/>
              </a:rPr>
            </a:fld>
            <a:endParaRPr kumimoji="0" lang="zh-CN" altLang="en-US" sz="1200" b="0" i="0" u="none" strike="noStrike" kern="1200" cap="none" spc="0" normalizeH="0" baseline="0" noProof="0">
              <a:ln>
                <a:noFill/>
              </a:ln>
              <a:solidFill>
                <a:prstClr val="black"/>
              </a:solidFill>
              <a:effectLst/>
              <a:uLnTx/>
              <a:uFillTx/>
              <a:latin typeface="等线" panose="02010600030101010101" charset="-122"/>
              <a:ea typeface="等线" panose="02010600030101010101" charset="-122"/>
              <a:cs typeface="+mn-cs"/>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defRPr/>
            </a:pPr>
            <a:fld id="{F1CB8912-F0BA-4AD8-8415-DA1F26BCB09F}" type="slidenum">
              <a:rPr kumimoji="0" lang="zh-CN" altLang="en-US" sz="1200" b="0" i="0" u="none" strike="noStrike" kern="1200" cap="none" spc="0" normalizeH="0" baseline="0" noProof="0" smtClean="0">
                <a:ln>
                  <a:noFill/>
                </a:ln>
                <a:solidFill>
                  <a:prstClr val="black"/>
                </a:solidFill>
                <a:effectLst/>
                <a:uLnTx/>
                <a:uFillTx/>
                <a:latin typeface="等线" panose="02010600030101010101" charset="-122"/>
                <a:ea typeface="等线" panose="02010600030101010101" charset="-122"/>
                <a:cs typeface="+mn-cs"/>
              </a:rPr>
            </a:fld>
            <a:endParaRPr kumimoji="0" lang="zh-CN" altLang="en-US" sz="1200" b="0" i="0" u="none" strike="noStrike" kern="1200" cap="none" spc="0" normalizeH="0" baseline="0" noProof="0">
              <a:ln>
                <a:noFill/>
              </a:ln>
              <a:solidFill>
                <a:prstClr val="black"/>
              </a:solidFill>
              <a:effectLst/>
              <a:uLnTx/>
              <a:uFillTx/>
              <a:latin typeface="等线" panose="02010600030101010101" charset="-122"/>
              <a:ea typeface="等线" panose="02010600030101010101" charset="-122"/>
              <a:cs typeface="+mn-cs"/>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defRPr/>
            </a:pPr>
            <a:fld id="{F1CB8912-F0BA-4AD8-8415-DA1F26BCB09F}" type="slidenum">
              <a:rPr kumimoji="0" lang="zh-CN" altLang="en-US" sz="1200" b="0" i="0" u="none" strike="noStrike" kern="1200" cap="none" spc="0" normalizeH="0" baseline="0" noProof="0" smtClean="0">
                <a:ln>
                  <a:noFill/>
                </a:ln>
                <a:solidFill>
                  <a:prstClr val="black"/>
                </a:solidFill>
                <a:effectLst/>
                <a:uLnTx/>
                <a:uFillTx/>
                <a:latin typeface="等线" panose="02010600030101010101" charset="-122"/>
                <a:ea typeface="等线" panose="02010600030101010101" charset="-122"/>
                <a:cs typeface="+mn-cs"/>
              </a:rPr>
            </a:fld>
            <a:endParaRPr kumimoji="0" lang="zh-CN" altLang="en-US" sz="1200" b="0" i="0" u="none" strike="noStrike" kern="1200" cap="none" spc="0" normalizeH="0" baseline="0" noProof="0">
              <a:ln>
                <a:noFill/>
              </a:ln>
              <a:solidFill>
                <a:prstClr val="black"/>
              </a:solidFill>
              <a:effectLst/>
              <a:uLnTx/>
              <a:uFillTx/>
              <a:latin typeface="等线" panose="02010600030101010101" charset="-122"/>
              <a:ea typeface="等线" panose="02010600030101010101" charset="-122"/>
              <a:cs typeface="+mn-cs"/>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defRPr/>
            </a:pPr>
            <a:fld id="{F1CB8912-F0BA-4AD8-8415-DA1F26BCB09F}" type="slidenum">
              <a:rPr kumimoji="0" lang="zh-CN" altLang="en-US" sz="1200" b="0" i="0" u="none" strike="noStrike" kern="1200" cap="none" spc="0" normalizeH="0" baseline="0" noProof="0" smtClean="0">
                <a:ln>
                  <a:noFill/>
                </a:ln>
                <a:solidFill>
                  <a:prstClr val="black"/>
                </a:solidFill>
                <a:effectLst/>
                <a:uLnTx/>
                <a:uFillTx/>
                <a:latin typeface="等线" panose="02010600030101010101" charset="-122"/>
                <a:ea typeface="等线" panose="02010600030101010101" charset="-122"/>
                <a:cs typeface="+mn-cs"/>
              </a:rPr>
            </a:fld>
            <a:endParaRPr kumimoji="0" lang="zh-CN" altLang="en-US" sz="1200" b="0" i="0" u="none" strike="noStrike" kern="1200" cap="none" spc="0" normalizeH="0" baseline="0" noProof="0">
              <a:ln>
                <a:noFill/>
              </a:ln>
              <a:solidFill>
                <a:prstClr val="black"/>
              </a:solidFill>
              <a:effectLst/>
              <a:uLnTx/>
              <a:uFillTx/>
              <a:latin typeface="等线" panose="02010600030101010101" charset="-122"/>
              <a:ea typeface="等线" panose="02010600030101010101" charset="-122"/>
              <a:cs typeface="+mn-cs"/>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defRPr/>
            </a:pPr>
            <a:fld id="{F1CB8912-F0BA-4AD8-8415-DA1F26BCB09F}" type="slidenum">
              <a:rPr kumimoji="0" lang="zh-CN" altLang="en-US" sz="1200" b="0" i="0" u="none" strike="noStrike" kern="1200" cap="none" spc="0" normalizeH="0" baseline="0" noProof="0" smtClean="0">
                <a:ln>
                  <a:noFill/>
                </a:ln>
                <a:solidFill>
                  <a:prstClr val="black"/>
                </a:solidFill>
                <a:effectLst/>
                <a:uLnTx/>
                <a:uFillTx/>
                <a:latin typeface="等线" panose="02010600030101010101" charset="-122"/>
                <a:ea typeface="等线" panose="02010600030101010101" charset="-122"/>
                <a:cs typeface="+mn-cs"/>
              </a:rPr>
            </a:fld>
            <a:endParaRPr kumimoji="0" lang="zh-CN" altLang="en-US" sz="1200" b="0" i="0" u="none" strike="noStrike" kern="1200" cap="none" spc="0" normalizeH="0" baseline="0" noProof="0">
              <a:ln>
                <a:noFill/>
              </a:ln>
              <a:solidFill>
                <a:prstClr val="black"/>
              </a:solidFill>
              <a:effectLst/>
              <a:uLnTx/>
              <a:uFillTx/>
              <a:latin typeface="等线" panose="02010600030101010101" charset="-122"/>
              <a:ea typeface="等线" panose="02010600030101010101" charset="-122"/>
              <a:cs typeface="+mn-cs"/>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defRPr/>
            </a:pPr>
            <a:fld id="{F1CB8912-F0BA-4AD8-8415-DA1F26BCB09F}" type="slidenum">
              <a:rPr kumimoji="0" lang="zh-CN" altLang="en-US" sz="1200" b="0" i="0" u="none" strike="noStrike" kern="1200" cap="none" spc="0" normalizeH="0" baseline="0" noProof="0" smtClean="0">
                <a:ln>
                  <a:noFill/>
                </a:ln>
                <a:solidFill>
                  <a:prstClr val="black"/>
                </a:solidFill>
                <a:effectLst/>
                <a:uLnTx/>
                <a:uFillTx/>
                <a:latin typeface="等线" panose="02010600030101010101" charset="-122"/>
                <a:ea typeface="等线" panose="02010600030101010101" charset="-122"/>
                <a:cs typeface="+mn-cs"/>
              </a:rPr>
            </a:fld>
            <a:endParaRPr kumimoji="0" lang="zh-CN" altLang="en-US" sz="1200" b="0" i="0" u="none" strike="noStrike" kern="1200" cap="none" spc="0" normalizeH="0" baseline="0" noProof="0">
              <a:ln>
                <a:noFill/>
              </a:ln>
              <a:solidFill>
                <a:prstClr val="black"/>
              </a:solidFill>
              <a:effectLst/>
              <a:uLnTx/>
              <a:uFillTx/>
              <a:latin typeface="等线" panose="02010600030101010101" charset="-122"/>
              <a:ea typeface="等线" panose="02010600030101010101" charset="-122"/>
              <a:cs typeface="+mn-cs"/>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defRPr/>
            </a:pPr>
            <a:fld id="{F1CB8912-F0BA-4AD8-8415-DA1F26BCB09F}" type="slidenum">
              <a:rPr kumimoji="0" lang="zh-CN" altLang="en-US" sz="1200" b="0" i="0" u="none" strike="noStrike" kern="1200" cap="none" spc="0" normalizeH="0" baseline="0" noProof="0" smtClean="0">
                <a:ln>
                  <a:noFill/>
                </a:ln>
                <a:solidFill>
                  <a:prstClr val="black"/>
                </a:solidFill>
                <a:effectLst/>
                <a:uLnTx/>
                <a:uFillTx/>
                <a:latin typeface="等线" panose="02010600030101010101" charset="-122"/>
                <a:ea typeface="等线" panose="02010600030101010101" charset="-122"/>
                <a:cs typeface="+mn-cs"/>
              </a:rPr>
            </a:fld>
            <a:endParaRPr kumimoji="0" lang="zh-CN" altLang="en-US" sz="1200" b="0" i="0" u="none" strike="noStrike" kern="1200" cap="none" spc="0" normalizeH="0" baseline="0" noProof="0">
              <a:ln>
                <a:noFill/>
              </a:ln>
              <a:solidFill>
                <a:prstClr val="black"/>
              </a:solidFill>
              <a:effectLst/>
              <a:uLnTx/>
              <a:uFillTx/>
              <a:latin typeface="等线" panose="02010600030101010101" charset="-122"/>
              <a:ea typeface="等线" panose="02010600030101010101" charset="-122"/>
              <a:cs typeface="+mn-cs"/>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endParaRPr lang="zh-CN" altLang="en-US" dirty="0">
              <a:latin typeface="微软雅黑" panose="020B0503020204020204" pitchFamily="34" charset="-122"/>
              <a:ea typeface="微软雅黑" panose="020B0503020204020204" pitchFamily="34" charset="-122"/>
              <a:cs typeface="微软雅黑" panose="020B0503020204020204" pitchFamily="34" charset="-122"/>
              <a:sym typeface="+mn-ea"/>
            </a:endParaRPr>
          </a:p>
        </p:txBody>
      </p:sp>
      <p:sp>
        <p:nvSpPr>
          <p:cNvPr id="4" name="灯片编号占位符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defRPr/>
            </a:pPr>
            <a:fld id="{F1CB8912-F0BA-4AD8-8415-DA1F26BCB09F}" type="slidenum">
              <a:rPr kumimoji="0" lang="zh-CN" altLang="en-US" sz="1200" b="0" i="0" u="none" strike="noStrike" kern="1200" cap="none" spc="0" normalizeH="0" baseline="0" noProof="0" smtClean="0">
                <a:ln>
                  <a:noFill/>
                </a:ln>
                <a:solidFill>
                  <a:prstClr val="black"/>
                </a:solidFill>
                <a:effectLst/>
                <a:uLnTx/>
                <a:uFillTx/>
                <a:latin typeface="等线" panose="02010600030101010101" charset="-122"/>
                <a:ea typeface="等线" panose="02010600030101010101" charset="-122"/>
                <a:cs typeface="+mn-cs"/>
              </a:rPr>
            </a:fld>
            <a:endParaRPr kumimoji="0" lang="zh-CN" altLang="en-US" sz="1200" b="0" i="0" u="none" strike="noStrike" kern="1200" cap="none" spc="0" normalizeH="0" baseline="0" noProof="0">
              <a:ln>
                <a:noFill/>
              </a:ln>
              <a:solidFill>
                <a:prstClr val="black"/>
              </a:solidFill>
              <a:effectLst/>
              <a:uLnTx/>
              <a:uFillTx/>
              <a:latin typeface="等线" panose="02010600030101010101" charset="-122"/>
              <a:ea typeface="等线" panose="02010600030101010101" charset="-122"/>
              <a:cs typeface="+mn-cs"/>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defRPr/>
            </a:pPr>
            <a:fld id="{F1CB8912-F0BA-4AD8-8415-DA1F26BCB09F}" type="slidenum">
              <a:rPr kumimoji="0" lang="zh-CN" altLang="en-US" sz="1200" b="0" i="0" u="none" strike="noStrike" kern="1200" cap="none" spc="0" normalizeH="0" baseline="0" noProof="0" smtClean="0">
                <a:ln>
                  <a:noFill/>
                </a:ln>
                <a:solidFill>
                  <a:prstClr val="black"/>
                </a:solidFill>
                <a:effectLst/>
                <a:uLnTx/>
                <a:uFillTx/>
                <a:latin typeface="等线" panose="02010600030101010101" charset="-122"/>
                <a:ea typeface="等线" panose="02010600030101010101" charset="-122"/>
                <a:cs typeface="+mn-cs"/>
              </a:rPr>
            </a:fld>
            <a:endParaRPr kumimoji="0" lang="zh-CN" altLang="en-US" sz="1200" b="0" i="0" u="none" strike="noStrike" kern="1200" cap="none" spc="0" normalizeH="0" baseline="0" noProof="0">
              <a:ln>
                <a:noFill/>
              </a:ln>
              <a:solidFill>
                <a:prstClr val="black"/>
              </a:solidFill>
              <a:effectLst/>
              <a:uLnTx/>
              <a:uFillTx/>
              <a:latin typeface="等线" panose="02010600030101010101" charset="-122"/>
              <a:ea typeface="等线" panose="02010600030101010101" charset="-122"/>
              <a:cs typeface="+mn-cs"/>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endParaRPr lang="zh-CN" altLang="en-US" dirty="0">
              <a:latin typeface="微软雅黑" panose="020B0503020204020204" pitchFamily="34" charset="-122"/>
              <a:ea typeface="微软雅黑" panose="020B0503020204020204" pitchFamily="34" charset="-122"/>
              <a:cs typeface="微软雅黑" panose="020B0503020204020204" pitchFamily="34" charset="-122"/>
              <a:sym typeface="+mn-ea"/>
            </a:endParaRPr>
          </a:p>
        </p:txBody>
      </p:sp>
      <p:sp>
        <p:nvSpPr>
          <p:cNvPr id="4" name="灯片编号占位符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defRPr/>
            </a:pPr>
            <a:fld id="{F1CB8912-F0BA-4AD8-8415-DA1F26BCB09F}" type="slidenum">
              <a:rPr kumimoji="0" lang="zh-CN" altLang="en-US" sz="1200" b="0" i="0" u="none" strike="noStrike" kern="1200" cap="none" spc="0" normalizeH="0" baseline="0" noProof="0" smtClean="0">
                <a:ln>
                  <a:noFill/>
                </a:ln>
                <a:solidFill>
                  <a:prstClr val="black"/>
                </a:solidFill>
                <a:effectLst/>
                <a:uLnTx/>
                <a:uFillTx/>
                <a:latin typeface="等线" panose="02010600030101010101" charset="-122"/>
                <a:ea typeface="等线" panose="02010600030101010101" charset="-122"/>
                <a:cs typeface="+mn-cs"/>
              </a:rPr>
            </a:fld>
            <a:endParaRPr kumimoji="0" lang="zh-CN" altLang="en-US" sz="1200" b="0" i="0" u="none" strike="noStrike" kern="1200" cap="none" spc="0" normalizeH="0" baseline="0" noProof="0">
              <a:ln>
                <a:noFill/>
              </a:ln>
              <a:solidFill>
                <a:prstClr val="black"/>
              </a:solidFill>
              <a:effectLst/>
              <a:uLnTx/>
              <a:uFillTx/>
              <a:latin typeface="等线" panose="02010600030101010101" charset="-122"/>
              <a:ea typeface="等线" panose="02010600030101010101" charset="-122"/>
              <a:cs typeface="+mn-cs"/>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defRPr/>
            </a:pPr>
            <a:fld id="{F1CB8912-F0BA-4AD8-8415-DA1F26BCB09F}" type="slidenum">
              <a:rPr kumimoji="0" lang="zh-CN" altLang="en-US" sz="1200" b="0" i="0" u="none" strike="noStrike" kern="1200" cap="none" spc="0" normalizeH="0" baseline="0" noProof="0" smtClean="0">
                <a:ln>
                  <a:noFill/>
                </a:ln>
                <a:solidFill>
                  <a:prstClr val="black"/>
                </a:solidFill>
                <a:effectLst/>
                <a:uLnTx/>
                <a:uFillTx/>
                <a:latin typeface="等线" panose="02010600030101010101" charset="-122"/>
                <a:ea typeface="等线" panose="02010600030101010101" charset="-122"/>
                <a:cs typeface="+mn-cs"/>
              </a:rPr>
            </a:fld>
            <a:endParaRPr kumimoji="0" lang="zh-CN" altLang="en-US" sz="1200" b="0" i="0" u="none" strike="noStrike" kern="1200" cap="none" spc="0" normalizeH="0" baseline="0" noProof="0">
              <a:ln>
                <a:noFill/>
              </a:ln>
              <a:solidFill>
                <a:prstClr val="black"/>
              </a:solidFill>
              <a:effectLst/>
              <a:uLnTx/>
              <a:uFillTx/>
              <a:latin typeface="等线" panose="02010600030101010101" charset="-122"/>
              <a:ea typeface="等线" panose="02010600030101010101" charset="-122"/>
              <a:cs typeface="+mn-cs"/>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endParaRPr lang="zh-CN" altLang="en-US" dirty="0">
              <a:latin typeface="微软雅黑" panose="020B0503020204020204" pitchFamily="34" charset="-122"/>
              <a:ea typeface="微软雅黑" panose="020B0503020204020204" pitchFamily="34" charset="-122"/>
              <a:cs typeface="微软雅黑" panose="020B0503020204020204" pitchFamily="34" charset="-122"/>
              <a:sym typeface="+mn-ea"/>
            </a:endParaRPr>
          </a:p>
        </p:txBody>
      </p:sp>
      <p:sp>
        <p:nvSpPr>
          <p:cNvPr id="4" name="灯片编号占位符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defRPr/>
            </a:pPr>
            <a:fld id="{F1CB8912-F0BA-4AD8-8415-DA1F26BCB09F}" type="slidenum">
              <a:rPr kumimoji="0" lang="zh-CN" altLang="en-US" sz="1200" b="0" i="0" u="none" strike="noStrike" kern="1200" cap="none" spc="0" normalizeH="0" baseline="0" noProof="0" smtClean="0">
                <a:ln>
                  <a:noFill/>
                </a:ln>
                <a:solidFill>
                  <a:prstClr val="black"/>
                </a:solidFill>
                <a:effectLst/>
                <a:uLnTx/>
                <a:uFillTx/>
                <a:latin typeface="等线" panose="02010600030101010101" charset="-122"/>
                <a:ea typeface="等线" panose="02010600030101010101" charset="-122"/>
                <a:cs typeface="+mn-cs"/>
              </a:rPr>
            </a:fld>
            <a:endParaRPr kumimoji="0" lang="zh-CN" altLang="en-US" sz="1200" b="0" i="0" u="none" strike="noStrike" kern="1200" cap="none" spc="0" normalizeH="0" baseline="0" noProof="0">
              <a:ln>
                <a:noFill/>
              </a:ln>
              <a:solidFill>
                <a:prstClr val="black"/>
              </a:solidFill>
              <a:effectLst/>
              <a:uLnTx/>
              <a:uFillTx/>
              <a:latin typeface="等线" panose="02010600030101010101" charset="-122"/>
              <a:ea typeface="等线" panose="02010600030101010101" charset="-122"/>
              <a:cs typeface="+mn-cs"/>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defRPr/>
            </a:pPr>
            <a:fld id="{F1CB8912-F0BA-4AD8-8415-DA1F26BCB09F}" type="slidenum">
              <a:rPr kumimoji="0" lang="zh-CN" altLang="en-US" sz="1200" b="0" i="0" u="none" strike="noStrike" kern="1200" cap="none" spc="0" normalizeH="0" baseline="0" noProof="0" smtClean="0">
                <a:ln>
                  <a:noFill/>
                </a:ln>
                <a:solidFill>
                  <a:prstClr val="black"/>
                </a:solidFill>
                <a:effectLst/>
                <a:uLnTx/>
                <a:uFillTx/>
                <a:latin typeface="等线" panose="02010600030101010101" charset="-122"/>
                <a:ea typeface="等线" panose="02010600030101010101" charset="-122"/>
                <a:cs typeface="+mn-cs"/>
              </a:rPr>
            </a:fld>
            <a:endParaRPr kumimoji="0" lang="zh-CN" altLang="en-US" sz="1200" b="0" i="0" u="none" strike="noStrike" kern="1200" cap="none" spc="0" normalizeH="0" baseline="0" noProof="0">
              <a:ln>
                <a:noFill/>
              </a:ln>
              <a:solidFill>
                <a:prstClr val="black"/>
              </a:solidFill>
              <a:effectLst/>
              <a:uLnTx/>
              <a:uFillTx/>
              <a:latin typeface="等线" panose="02010600030101010101" charset="-122"/>
              <a:ea typeface="等线" panose="02010600030101010101" charset="-122"/>
              <a:cs typeface="+mn-cs"/>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defRPr/>
            </a:pPr>
            <a:fld id="{F1CB8912-F0BA-4AD8-8415-DA1F26BCB09F}" type="slidenum">
              <a:rPr kumimoji="0" lang="zh-CN" altLang="en-US" sz="1200" b="0" i="0" u="none" strike="noStrike" kern="1200" cap="none" spc="0" normalizeH="0" baseline="0" noProof="0" smtClean="0">
                <a:ln>
                  <a:noFill/>
                </a:ln>
                <a:solidFill>
                  <a:prstClr val="black"/>
                </a:solidFill>
                <a:effectLst/>
                <a:uLnTx/>
                <a:uFillTx/>
                <a:latin typeface="等线" panose="02010600030101010101" charset="-122"/>
                <a:ea typeface="等线" panose="02010600030101010101" charset="-122"/>
                <a:cs typeface="+mn-cs"/>
              </a:rPr>
            </a:fld>
            <a:endParaRPr kumimoji="0" lang="zh-CN" altLang="en-US" sz="1200" b="0" i="0" u="none" strike="noStrike" kern="1200" cap="none" spc="0" normalizeH="0" baseline="0" noProof="0">
              <a:ln>
                <a:noFill/>
              </a:ln>
              <a:solidFill>
                <a:prstClr val="black"/>
              </a:solidFill>
              <a:effectLst/>
              <a:uLnTx/>
              <a:uFillTx/>
              <a:latin typeface="等线" panose="02010600030101010101" charset="-122"/>
              <a:ea typeface="等线" panose="02010600030101010101" charset="-122"/>
              <a:cs typeface="+mn-cs"/>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endParaRPr lang="zh-CN" altLang="en-US" dirty="0">
              <a:latin typeface="微软雅黑" panose="020B0503020204020204" pitchFamily="34" charset="-122"/>
              <a:ea typeface="微软雅黑" panose="020B0503020204020204" pitchFamily="34" charset="-122"/>
              <a:cs typeface="微软雅黑" panose="020B0503020204020204" pitchFamily="34" charset="-122"/>
              <a:sym typeface="+mn-ea"/>
            </a:endParaRPr>
          </a:p>
        </p:txBody>
      </p:sp>
      <p:sp>
        <p:nvSpPr>
          <p:cNvPr id="4" name="灯片编号占位符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defRPr/>
            </a:pPr>
            <a:fld id="{F1CB8912-F0BA-4AD8-8415-DA1F26BCB09F}" type="slidenum">
              <a:rPr kumimoji="0" lang="zh-CN" altLang="en-US" sz="1200" b="0" i="0" u="none" strike="noStrike" kern="1200" cap="none" spc="0" normalizeH="0" baseline="0" noProof="0" smtClean="0">
                <a:ln>
                  <a:noFill/>
                </a:ln>
                <a:solidFill>
                  <a:prstClr val="black"/>
                </a:solidFill>
                <a:effectLst/>
                <a:uLnTx/>
                <a:uFillTx/>
                <a:latin typeface="等线" panose="02010600030101010101" charset="-122"/>
                <a:ea typeface="等线" panose="02010600030101010101" charset="-122"/>
                <a:cs typeface="+mn-cs"/>
              </a:rPr>
            </a:fld>
            <a:endParaRPr kumimoji="0" lang="zh-CN" altLang="en-US" sz="1200" b="0" i="0" u="none" strike="noStrike" kern="1200" cap="none" spc="0" normalizeH="0" baseline="0" noProof="0">
              <a:ln>
                <a:noFill/>
              </a:ln>
              <a:solidFill>
                <a:prstClr val="black"/>
              </a:solidFill>
              <a:effectLst/>
              <a:uLnTx/>
              <a:uFillTx/>
              <a:latin typeface="等线" panose="02010600030101010101" charset="-122"/>
              <a:ea typeface="等线" panose="02010600030101010101" charset="-122"/>
              <a:cs typeface="+mn-cs"/>
            </a:endParaRPr>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defRPr/>
            </a:pPr>
            <a:fld id="{F1CB8912-F0BA-4AD8-8415-DA1F26BCB09F}" type="slidenum">
              <a:rPr kumimoji="0" lang="zh-CN" altLang="en-US" sz="1200" b="0" i="0" u="none" strike="noStrike" kern="1200" cap="none" spc="0" normalizeH="0" baseline="0" noProof="0" smtClean="0">
                <a:ln>
                  <a:noFill/>
                </a:ln>
                <a:solidFill>
                  <a:prstClr val="black"/>
                </a:solidFill>
                <a:effectLst/>
                <a:uLnTx/>
                <a:uFillTx/>
                <a:latin typeface="等线" panose="02010600030101010101" charset="-122"/>
                <a:ea typeface="等线" panose="02010600030101010101" charset="-122"/>
                <a:cs typeface="+mn-cs"/>
              </a:rPr>
            </a:fld>
            <a:endParaRPr kumimoji="0" lang="zh-CN" altLang="en-US" sz="1200" b="0" i="0" u="none" strike="noStrike" kern="1200" cap="none" spc="0" normalizeH="0" baseline="0" noProof="0">
              <a:ln>
                <a:noFill/>
              </a:ln>
              <a:solidFill>
                <a:prstClr val="black"/>
              </a:solidFill>
              <a:effectLst/>
              <a:uLnTx/>
              <a:uFillTx/>
              <a:latin typeface="等线" panose="02010600030101010101" charset="-122"/>
              <a:ea typeface="等线" panose="02010600030101010101" charset="-122"/>
              <a:cs typeface="+mn-cs"/>
            </a:endParaRPr>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defRPr/>
            </a:pPr>
            <a:fld id="{F1CB8912-F0BA-4AD8-8415-DA1F26BCB09F}" type="slidenum">
              <a:rPr kumimoji="0" lang="zh-CN" altLang="en-US" sz="1200" b="0" i="0" u="none" strike="noStrike" kern="1200" cap="none" spc="0" normalizeH="0" baseline="0" noProof="0" smtClean="0">
                <a:ln>
                  <a:noFill/>
                </a:ln>
                <a:solidFill>
                  <a:prstClr val="black"/>
                </a:solidFill>
                <a:effectLst/>
                <a:uLnTx/>
                <a:uFillTx/>
                <a:latin typeface="等线" panose="02010600030101010101" charset="-122"/>
                <a:ea typeface="等线" panose="02010600030101010101" charset="-122"/>
                <a:cs typeface="+mn-cs"/>
              </a:rPr>
            </a:fld>
            <a:endParaRPr kumimoji="0" lang="zh-CN" altLang="en-US" sz="1200" b="0" i="0" u="none" strike="noStrike" kern="1200" cap="none" spc="0" normalizeH="0" baseline="0" noProof="0">
              <a:ln>
                <a:noFill/>
              </a:ln>
              <a:solidFill>
                <a:prstClr val="black"/>
              </a:solidFill>
              <a:effectLst/>
              <a:uLnTx/>
              <a:uFillTx/>
              <a:latin typeface="等线" panose="02010600030101010101" charset="-122"/>
              <a:ea typeface="等线" panose="02010600030101010101" charset="-122"/>
              <a:cs typeface="+mn-cs"/>
            </a:endParaRPr>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endParaRPr lang="zh-CN" altLang="en-US" dirty="0">
              <a:latin typeface="微软雅黑" panose="020B0503020204020204" pitchFamily="34" charset="-122"/>
              <a:ea typeface="微软雅黑" panose="020B0503020204020204" pitchFamily="34" charset="-122"/>
              <a:cs typeface="微软雅黑" panose="020B0503020204020204" pitchFamily="34" charset="-122"/>
              <a:sym typeface="+mn-ea"/>
            </a:endParaRPr>
          </a:p>
        </p:txBody>
      </p:sp>
      <p:sp>
        <p:nvSpPr>
          <p:cNvPr id="4" name="灯片编号占位符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defRPr/>
            </a:pPr>
            <a:fld id="{F1CB8912-F0BA-4AD8-8415-DA1F26BCB09F}" type="slidenum">
              <a:rPr kumimoji="0" lang="zh-CN" altLang="en-US" sz="1200" b="0" i="0" u="none" strike="noStrike" kern="1200" cap="none" spc="0" normalizeH="0" baseline="0" noProof="0" smtClean="0">
                <a:ln>
                  <a:noFill/>
                </a:ln>
                <a:solidFill>
                  <a:prstClr val="black"/>
                </a:solidFill>
                <a:effectLst/>
                <a:uLnTx/>
                <a:uFillTx/>
                <a:latin typeface="等线" panose="02010600030101010101" charset="-122"/>
                <a:ea typeface="等线" panose="02010600030101010101" charset="-122"/>
                <a:cs typeface="+mn-cs"/>
              </a:rPr>
            </a:fld>
            <a:endParaRPr kumimoji="0" lang="zh-CN" altLang="en-US" sz="1200" b="0" i="0" u="none" strike="noStrike" kern="1200" cap="none" spc="0" normalizeH="0" baseline="0" noProof="0">
              <a:ln>
                <a:noFill/>
              </a:ln>
              <a:solidFill>
                <a:prstClr val="black"/>
              </a:solidFill>
              <a:effectLst/>
              <a:uLnTx/>
              <a:uFillTx/>
              <a:latin typeface="等线" panose="02010600030101010101" charset="-122"/>
              <a:ea typeface="等线" panose="02010600030101010101" charset="-122"/>
              <a:cs typeface="+mn-cs"/>
            </a:endParaRPr>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defRPr/>
            </a:pPr>
            <a:fld id="{F1CB8912-F0BA-4AD8-8415-DA1F26BCB09F}" type="slidenum">
              <a:rPr kumimoji="0" lang="zh-CN" altLang="en-US" sz="1200" b="0" i="0" u="none" strike="noStrike" kern="1200" cap="none" spc="0" normalizeH="0" baseline="0" noProof="0" smtClean="0">
                <a:ln>
                  <a:noFill/>
                </a:ln>
                <a:solidFill>
                  <a:prstClr val="black"/>
                </a:solidFill>
                <a:effectLst/>
                <a:uLnTx/>
                <a:uFillTx/>
                <a:latin typeface="等线" panose="02010600030101010101" charset="-122"/>
                <a:ea typeface="等线" panose="02010600030101010101" charset="-122"/>
                <a:cs typeface="+mn-cs"/>
              </a:rPr>
            </a:fld>
            <a:endParaRPr kumimoji="0" lang="zh-CN" altLang="en-US" sz="1200" b="0" i="0" u="none" strike="noStrike" kern="1200" cap="none" spc="0" normalizeH="0" baseline="0" noProof="0">
              <a:ln>
                <a:noFill/>
              </a:ln>
              <a:solidFill>
                <a:prstClr val="black"/>
              </a:solidFill>
              <a:effectLst/>
              <a:uLnTx/>
              <a:uFillTx/>
              <a:latin typeface="等线" panose="02010600030101010101" charset="-122"/>
              <a:ea typeface="等线" panose="02010600030101010101" charset="-122"/>
              <a:cs typeface="+mn-cs"/>
            </a:endParaRPr>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defRPr/>
            </a:pPr>
            <a:fld id="{F1CB8912-F0BA-4AD8-8415-DA1F26BCB09F}" type="slidenum">
              <a:rPr kumimoji="0" lang="zh-CN" altLang="en-US" sz="1200" b="0" i="0" u="none" strike="noStrike" kern="1200" cap="none" spc="0" normalizeH="0" baseline="0" noProof="0" smtClean="0">
                <a:ln>
                  <a:noFill/>
                </a:ln>
                <a:solidFill>
                  <a:prstClr val="black"/>
                </a:solidFill>
                <a:effectLst/>
                <a:uLnTx/>
                <a:uFillTx/>
                <a:latin typeface="等线" panose="02010600030101010101" charset="-122"/>
                <a:ea typeface="等线" panose="02010600030101010101" charset="-122"/>
                <a:cs typeface="+mn-cs"/>
              </a:rPr>
            </a:fld>
            <a:endParaRPr kumimoji="0" lang="zh-CN" altLang="en-US" sz="1200" b="0" i="0" u="none" strike="noStrike" kern="1200" cap="none" spc="0" normalizeH="0" baseline="0" noProof="0">
              <a:ln>
                <a:noFill/>
              </a:ln>
              <a:solidFill>
                <a:prstClr val="black"/>
              </a:solidFill>
              <a:effectLst/>
              <a:uLnTx/>
              <a:uFillTx/>
              <a:latin typeface="等线" panose="02010600030101010101" charset="-122"/>
              <a:ea typeface="等线" panose="02010600030101010101" charset="-122"/>
              <a:cs typeface="+mn-cs"/>
            </a:endParaRPr>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a:xfrm>
            <a:off x="685800" y="1143000"/>
            <a:ext cx="5486400" cy="3086100"/>
          </a:xfrm>
        </p:spPr>
      </p:sp>
      <p:sp>
        <p:nvSpPr>
          <p:cNvPr id="3" name="文本占位符 2"/>
          <p:cNvSpPr>
            <a:spLocks noGrp="1"/>
          </p:cNvSpPr>
          <p:nvPr>
            <p:ph type="body" idx="3"/>
          </p:nvPr>
        </p:nvSpPr>
        <p:spPr/>
        <p:txBody>
          <a:bodyPr/>
          <a:lstStyle/>
          <a:p>
            <a:endParaRPr lang="zh-CN" altLang="en-US" dirty="0">
              <a:latin typeface="微软雅黑" panose="020B0503020204020204" pitchFamily="34" charset="-122"/>
              <a:ea typeface="微软雅黑" panose="020B0503020204020204" pitchFamily="34" charset="-122"/>
              <a:cs typeface="微软雅黑" panose="020B0503020204020204" pitchFamily="34" charset="-122"/>
              <a:sym typeface="+mn-ea"/>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endParaRPr lang="zh-CN" altLang="en-US" dirty="0">
              <a:latin typeface="微软雅黑" panose="020B0503020204020204" pitchFamily="34" charset="-122"/>
              <a:ea typeface="微软雅黑" panose="020B0503020204020204" pitchFamily="34" charset="-122"/>
              <a:cs typeface="微软雅黑" panose="020B0503020204020204" pitchFamily="34" charset="-122"/>
              <a:sym typeface="+mn-ea"/>
            </a:endParaRPr>
          </a:p>
        </p:txBody>
      </p:sp>
      <p:sp>
        <p:nvSpPr>
          <p:cNvPr id="4" name="灯片编号占位符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defRPr/>
            </a:pPr>
            <a:fld id="{F1CB8912-F0BA-4AD8-8415-DA1F26BCB09F}" type="slidenum">
              <a:rPr kumimoji="0" lang="zh-CN" altLang="en-US" sz="1200" b="0" i="0" u="none" strike="noStrike" kern="1200" cap="none" spc="0" normalizeH="0" baseline="0" noProof="0" smtClean="0">
                <a:ln>
                  <a:noFill/>
                </a:ln>
                <a:solidFill>
                  <a:prstClr val="black"/>
                </a:solidFill>
                <a:effectLst/>
                <a:uLnTx/>
                <a:uFillTx/>
                <a:latin typeface="等线" panose="02010600030101010101" charset="-122"/>
                <a:ea typeface="等线" panose="02010600030101010101" charset="-122"/>
                <a:cs typeface="+mn-cs"/>
              </a:rPr>
            </a:fld>
            <a:endParaRPr kumimoji="0" lang="zh-CN" altLang="en-US" sz="1200" b="0" i="0" u="none" strike="noStrike" kern="1200" cap="none" spc="0" normalizeH="0" baseline="0" noProof="0">
              <a:ln>
                <a:noFill/>
              </a:ln>
              <a:solidFill>
                <a:prstClr val="black"/>
              </a:solidFill>
              <a:effectLst/>
              <a:uLnTx/>
              <a:uFillTx/>
              <a:latin typeface="等线" panose="02010600030101010101" charset="-122"/>
              <a:ea typeface="等线" panose="02010600030101010101" charset="-122"/>
              <a:cs typeface="+mn-cs"/>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defRPr/>
            </a:pPr>
            <a:fld id="{F1CB8912-F0BA-4AD8-8415-DA1F26BCB09F}" type="slidenum">
              <a:rPr kumimoji="0" lang="zh-CN" altLang="en-US" sz="1200" b="0" i="0" u="none" strike="noStrike" kern="1200" cap="none" spc="0" normalizeH="0" baseline="0" noProof="0" smtClean="0">
                <a:ln>
                  <a:noFill/>
                </a:ln>
                <a:solidFill>
                  <a:prstClr val="black"/>
                </a:solidFill>
                <a:effectLst/>
                <a:uLnTx/>
                <a:uFillTx/>
                <a:latin typeface="等线" panose="02010600030101010101" charset="-122"/>
                <a:ea typeface="等线" panose="02010600030101010101" charset="-122"/>
                <a:cs typeface="+mn-cs"/>
              </a:rPr>
            </a:fld>
            <a:endParaRPr kumimoji="0" lang="zh-CN" altLang="en-US" sz="1200" b="0" i="0" u="none" strike="noStrike" kern="1200" cap="none" spc="0" normalizeH="0" baseline="0" noProof="0">
              <a:ln>
                <a:noFill/>
              </a:ln>
              <a:solidFill>
                <a:prstClr val="black"/>
              </a:solidFill>
              <a:effectLst/>
              <a:uLnTx/>
              <a:uFillTx/>
              <a:latin typeface="等线" panose="02010600030101010101" charset="-122"/>
              <a:ea typeface="等线" panose="02010600030101010101" charset="-122"/>
              <a:cs typeface="+mn-cs"/>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defRPr/>
            </a:pPr>
            <a:fld id="{F1CB8912-F0BA-4AD8-8415-DA1F26BCB09F}" type="slidenum">
              <a:rPr kumimoji="0" lang="zh-CN" altLang="en-US" sz="1200" b="0" i="0" u="none" strike="noStrike" kern="1200" cap="none" spc="0" normalizeH="0" baseline="0" noProof="0" smtClean="0">
                <a:ln>
                  <a:noFill/>
                </a:ln>
                <a:solidFill>
                  <a:prstClr val="black"/>
                </a:solidFill>
                <a:effectLst/>
                <a:uLnTx/>
                <a:uFillTx/>
                <a:latin typeface="等线" panose="02010600030101010101" charset="-122"/>
                <a:ea typeface="等线" panose="02010600030101010101" charset="-122"/>
                <a:cs typeface="+mn-cs"/>
              </a:rPr>
            </a:fld>
            <a:endParaRPr kumimoji="0" lang="zh-CN" altLang="en-US" sz="1200" b="0" i="0" u="none" strike="noStrike" kern="1200" cap="none" spc="0" normalizeH="0" baseline="0" noProof="0">
              <a:ln>
                <a:noFill/>
              </a:ln>
              <a:solidFill>
                <a:prstClr val="black"/>
              </a:solidFill>
              <a:effectLst/>
              <a:uLnTx/>
              <a:uFillTx/>
              <a:latin typeface="等线" panose="02010600030101010101" charset="-122"/>
              <a:ea typeface="等线" panose="02010600030101010101" charset="-122"/>
              <a:cs typeface="+mn-cs"/>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endParaRPr lang="zh-CN" altLang="en-US" dirty="0">
              <a:latin typeface="微软雅黑" panose="020B0503020204020204" pitchFamily="34" charset="-122"/>
              <a:ea typeface="微软雅黑" panose="020B0503020204020204" pitchFamily="34" charset="-122"/>
              <a:cs typeface="微软雅黑" panose="020B0503020204020204" pitchFamily="34" charset="-122"/>
              <a:sym typeface="+mn-ea"/>
            </a:endParaRPr>
          </a:p>
        </p:txBody>
      </p:sp>
      <p:sp>
        <p:nvSpPr>
          <p:cNvPr id="4" name="灯片编号占位符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defRPr/>
            </a:pPr>
            <a:fld id="{F1CB8912-F0BA-4AD8-8415-DA1F26BCB09F}" type="slidenum">
              <a:rPr kumimoji="0" lang="zh-CN" altLang="en-US" sz="1200" b="0" i="0" u="none" strike="noStrike" kern="1200" cap="none" spc="0" normalizeH="0" baseline="0" noProof="0" smtClean="0">
                <a:ln>
                  <a:noFill/>
                </a:ln>
                <a:solidFill>
                  <a:prstClr val="black"/>
                </a:solidFill>
                <a:effectLst/>
                <a:uLnTx/>
                <a:uFillTx/>
                <a:latin typeface="等线" panose="02010600030101010101" charset="-122"/>
                <a:ea typeface="等线" panose="02010600030101010101" charset="-122"/>
                <a:cs typeface="+mn-cs"/>
              </a:rPr>
            </a:fld>
            <a:endParaRPr kumimoji="0" lang="zh-CN" altLang="en-US" sz="1200" b="0" i="0" u="none" strike="noStrike" kern="1200" cap="none" spc="0" normalizeH="0" baseline="0" noProof="0">
              <a:ln>
                <a:noFill/>
              </a:ln>
              <a:solidFill>
                <a:prstClr val="black"/>
              </a:solidFill>
              <a:effectLst/>
              <a:uLnTx/>
              <a:uFillTx/>
              <a:latin typeface="等线" panose="02010600030101010101" charset="-122"/>
              <a:ea typeface="等线" panose="02010600030101010101" charset="-122"/>
              <a:cs typeface="+mn-cs"/>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defRPr/>
            </a:pPr>
            <a:fld id="{F1CB8912-F0BA-4AD8-8415-DA1F26BCB09F}" type="slidenum">
              <a:rPr kumimoji="0" lang="zh-CN" altLang="en-US" sz="1200" b="0" i="0" u="none" strike="noStrike" kern="1200" cap="none" spc="0" normalizeH="0" baseline="0" noProof="0" smtClean="0">
                <a:ln>
                  <a:noFill/>
                </a:ln>
                <a:solidFill>
                  <a:prstClr val="black"/>
                </a:solidFill>
                <a:effectLst/>
                <a:uLnTx/>
                <a:uFillTx/>
                <a:latin typeface="等线" panose="02010600030101010101" charset="-122"/>
                <a:ea typeface="等线" panose="02010600030101010101" charset="-122"/>
                <a:cs typeface="+mn-cs"/>
              </a:rPr>
            </a:fld>
            <a:endParaRPr kumimoji="0" lang="zh-CN" altLang="en-US" sz="1200" b="0" i="0" u="none" strike="noStrike" kern="1200" cap="none" spc="0" normalizeH="0" baseline="0" noProof="0">
              <a:ln>
                <a:noFill/>
              </a:ln>
              <a:solidFill>
                <a:prstClr val="black"/>
              </a:solidFill>
              <a:effectLst/>
              <a:uLnTx/>
              <a:uFillTx/>
              <a:latin typeface="等线" panose="02010600030101010101" charset="-122"/>
              <a:ea typeface="等线" panose="02010600030101010101" charset="-122"/>
              <a:cs typeface="+mn-cs"/>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4" Type="http://schemas.openxmlformats.org/officeDocument/2006/relationships/tags" Target="../tags/tag3.xml"/><Relationship Id="rId3" Type="http://schemas.openxmlformats.org/officeDocument/2006/relationships/tags" Target="../tags/tag2.xml"/><Relationship Id="rId2" Type="http://schemas.openxmlformats.org/officeDocument/2006/relationships/tags" Target="../tags/tag1.xml"/><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4" Type="http://schemas.openxmlformats.org/officeDocument/2006/relationships/tags" Target="../tags/tag7.xml"/><Relationship Id="rId3" Type="http://schemas.openxmlformats.org/officeDocument/2006/relationships/tags" Target="../tags/tag6.xml"/><Relationship Id="rId2" Type="http://schemas.openxmlformats.org/officeDocument/2006/relationships/tags" Target="../tags/tag5.xml"/><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4" Type="http://schemas.openxmlformats.org/officeDocument/2006/relationships/tags" Target="../tags/tag11.xml"/><Relationship Id="rId3" Type="http://schemas.openxmlformats.org/officeDocument/2006/relationships/tags" Target="../tags/tag10.xml"/><Relationship Id="rId2" Type="http://schemas.openxmlformats.org/officeDocument/2006/relationships/tags" Target="../tags/tag9.xml"/><Relationship Id="rId1" Type="http://schemas.openxmlformats.org/officeDocument/2006/relationships/slideMaster" Target="../slideMasters/slideMaster4.xml"/></Relationships>
</file>

<file path=ppt/slideLayouts/slideLayout1.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custDataLst>
              <p:tags r:id="rId2"/>
            </p:custDataLst>
          </p:nvPr>
        </p:nvSpPr>
        <p:spPr>
          <a:xfrm>
            <a:off x="659807" y="4762963"/>
            <a:ext cx="2025000" cy="237629"/>
          </a:xfrm>
        </p:spPr>
        <p:txBody>
          <a:bodyPr/>
          <a:lstStyle/>
          <a:p>
            <a:fld id="{760FBDFE-C587-4B4C-A407-44438C67B59E}" type="datetimeFigureOut">
              <a:rPr lang="zh-CN" altLang="en-US" smtClean="0"/>
            </a:fld>
            <a:endParaRPr lang="zh-CN" altLang="en-US"/>
          </a:p>
        </p:txBody>
      </p:sp>
      <p:sp>
        <p:nvSpPr>
          <p:cNvPr id="3" name="页脚占位符 2"/>
          <p:cNvSpPr>
            <a:spLocks noGrp="1"/>
          </p:cNvSpPr>
          <p:nvPr>
            <p:ph type="ftr" sz="quarter" idx="11"/>
            <p:custDataLst>
              <p:tags r:id="rId3"/>
            </p:custDataLst>
          </p:nvPr>
        </p:nvSpPr>
        <p:spPr>
          <a:xfrm>
            <a:off x="3087000" y="4762963"/>
            <a:ext cx="2970000" cy="237629"/>
          </a:xfrm>
        </p:spPr>
        <p:txBody>
          <a:bodyPr/>
          <a:lstStyle/>
          <a:p>
            <a:endParaRPr lang="zh-CN" altLang="en-US"/>
          </a:p>
        </p:txBody>
      </p:sp>
      <p:sp>
        <p:nvSpPr>
          <p:cNvPr id="4" name="灯片编号占位符 3"/>
          <p:cNvSpPr>
            <a:spLocks noGrp="1"/>
          </p:cNvSpPr>
          <p:nvPr>
            <p:ph type="sldNum" sz="quarter" idx="12"/>
            <p:custDataLst>
              <p:tags r:id="rId4"/>
            </p:custDataLst>
          </p:nvPr>
        </p:nvSpPr>
        <p:spPr>
          <a:xfrm>
            <a:off x="6457950" y="4762963"/>
            <a:ext cx="2025000" cy="237629"/>
          </a:xfrm>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custDataLst>
              <p:tags r:id="rId2"/>
            </p:custDataLst>
          </p:nvPr>
        </p:nvSpPr>
        <p:spPr>
          <a:xfrm>
            <a:off x="659807" y="4762963"/>
            <a:ext cx="2025000" cy="237629"/>
          </a:xfrm>
        </p:spPr>
        <p:txBody>
          <a:bodyPr/>
          <a:lstStyle/>
          <a:p>
            <a:fld id="{760FBDFE-C587-4B4C-A407-44438C67B59E}" type="datetimeFigureOut">
              <a:rPr lang="zh-CN" altLang="en-US" smtClean="0"/>
            </a:fld>
            <a:endParaRPr lang="zh-CN" altLang="en-US"/>
          </a:p>
        </p:txBody>
      </p:sp>
      <p:sp>
        <p:nvSpPr>
          <p:cNvPr id="3" name="页脚占位符 2"/>
          <p:cNvSpPr>
            <a:spLocks noGrp="1"/>
          </p:cNvSpPr>
          <p:nvPr>
            <p:ph type="ftr" sz="quarter" idx="11"/>
            <p:custDataLst>
              <p:tags r:id="rId3"/>
            </p:custDataLst>
          </p:nvPr>
        </p:nvSpPr>
        <p:spPr>
          <a:xfrm>
            <a:off x="3087000" y="4762963"/>
            <a:ext cx="2970000" cy="237629"/>
          </a:xfrm>
        </p:spPr>
        <p:txBody>
          <a:bodyPr/>
          <a:lstStyle/>
          <a:p>
            <a:endParaRPr lang="zh-CN" altLang="en-US"/>
          </a:p>
        </p:txBody>
      </p:sp>
      <p:sp>
        <p:nvSpPr>
          <p:cNvPr id="4" name="灯片编号占位符 3"/>
          <p:cNvSpPr>
            <a:spLocks noGrp="1"/>
          </p:cNvSpPr>
          <p:nvPr>
            <p:ph type="sldNum" sz="quarter" idx="12"/>
            <p:custDataLst>
              <p:tags r:id="rId4"/>
            </p:custDataLst>
          </p:nvPr>
        </p:nvSpPr>
        <p:spPr>
          <a:xfrm>
            <a:off x="6457950" y="4762963"/>
            <a:ext cx="2025000" cy="237629"/>
          </a:xfrm>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custDataLst>
              <p:tags r:id="rId2"/>
            </p:custDataLst>
          </p:nvPr>
        </p:nvSpPr>
        <p:spPr>
          <a:xfrm>
            <a:off x="659807" y="4762963"/>
            <a:ext cx="2025000" cy="237629"/>
          </a:xfrm>
        </p:spPr>
        <p:txBody>
          <a:bodyPr/>
          <a:lstStyle/>
          <a:p>
            <a:fld id="{760FBDFE-C587-4B4C-A407-44438C67B59E}" type="datetimeFigureOut">
              <a:rPr lang="zh-CN" altLang="en-US" smtClean="0"/>
            </a:fld>
            <a:endParaRPr lang="zh-CN" altLang="en-US"/>
          </a:p>
        </p:txBody>
      </p:sp>
      <p:sp>
        <p:nvSpPr>
          <p:cNvPr id="3" name="页脚占位符 2"/>
          <p:cNvSpPr>
            <a:spLocks noGrp="1"/>
          </p:cNvSpPr>
          <p:nvPr>
            <p:ph type="ftr" sz="quarter" idx="11"/>
            <p:custDataLst>
              <p:tags r:id="rId3"/>
            </p:custDataLst>
          </p:nvPr>
        </p:nvSpPr>
        <p:spPr>
          <a:xfrm>
            <a:off x="3087000" y="4762963"/>
            <a:ext cx="2970000" cy="237629"/>
          </a:xfrm>
        </p:spPr>
        <p:txBody>
          <a:bodyPr/>
          <a:lstStyle/>
          <a:p>
            <a:endParaRPr lang="zh-CN" altLang="en-US"/>
          </a:p>
        </p:txBody>
      </p:sp>
      <p:sp>
        <p:nvSpPr>
          <p:cNvPr id="4" name="灯片编号占位符 3"/>
          <p:cNvSpPr>
            <a:spLocks noGrp="1"/>
          </p:cNvSpPr>
          <p:nvPr>
            <p:ph type="sldNum" sz="quarter" idx="12"/>
            <p:custDataLst>
              <p:tags r:id="rId4"/>
            </p:custDataLst>
          </p:nvPr>
        </p:nvSpPr>
        <p:spPr>
          <a:xfrm>
            <a:off x="6457950" y="4762963"/>
            <a:ext cx="2025000" cy="237629"/>
          </a:xfrm>
        </p:spPr>
        <p:txBody>
          <a:bodyPr/>
          <a:lstStyle/>
          <a:p>
            <a:fld id="{49AE70B2-8BF9-45C0-BB95-33D1B9D3A854}" type="slidenum">
              <a:rPr lang="zh-CN" altLang="en-US" smtClean="0"/>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4" Type="http://schemas.openxmlformats.org/officeDocument/2006/relationships/theme" Target="../theme/theme2.xml"/><Relationship Id="rId3" Type="http://schemas.openxmlformats.org/officeDocument/2006/relationships/image" Target="../media/image1.jpeg"/><Relationship Id="rId2" Type="http://schemas.openxmlformats.org/officeDocument/2006/relationships/tags" Target="../tags/tag4.xml"/><Relationship Id="rId1" Type="http://schemas.openxmlformats.org/officeDocument/2006/relationships/slideLayout" Target="../slideLayouts/slideLayout2.xml"/></Relationships>
</file>

<file path=ppt/slideMasters/_rels/slideMaster3.xml.rels><?xml version="1.0" encoding="UTF-8" standalone="yes"?>
<Relationships xmlns="http://schemas.openxmlformats.org/package/2006/relationships"><Relationship Id="rId3" Type="http://schemas.openxmlformats.org/officeDocument/2006/relationships/theme" Target="../theme/theme3.xml"/><Relationship Id="rId2" Type="http://schemas.openxmlformats.org/officeDocument/2006/relationships/tags" Target="../tags/tag8.xml"/><Relationship Id="rId1" Type="http://schemas.openxmlformats.org/officeDocument/2006/relationships/slideLayout" Target="../slideLayouts/slideLayout3.xml"/></Relationships>
</file>

<file path=ppt/slideMasters/_rels/slideMaster4.xml.rels><?xml version="1.0" encoding="UTF-8" standalone="yes"?>
<Relationships xmlns="http://schemas.openxmlformats.org/package/2006/relationships"><Relationship Id="rId4" Type="http://schemas.openxmlformats.org/officeDocument/2006/relationships/theme" Target="../theme/theme4.xml"/><Relationship Id="rId3" Type="http://schemas.openxmlformats.org/officeDocument/2006/relationships/image" Target="../media/image2.jpeg"/><Relationship Id="rId2" Type="http://schemas.openxmlformats.org/officeDocument/2006/relationships/tags" Target="../tags/tag12.xml"/><Relationship Id="rId1"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文本占位符 5"/>
          <p:cNvSpPr txBox="1"/>
          <p:nvPr userDrawn="1"/>
        </p:nvSpPr>
        <p:spPr>
          <a:xfrm>
            <a:off x="1" y="2532331"/>
            <a:ext cx="9143999" cy="438582"/>
          </a:xfrm>
          <a:prstGeom prst="rect">
            <a:avLst/>
          </a:prstGeom>
        </p:spPr>
        <p:txBody>
          <a:bodyPr vert="horz" wrap="square" lIns="68580" tIns="34290" rIns="68580" bIns="34290" rtlCol="0">
            <a:sp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defTabSz="685800">
              <a:buNone/>
              <a:defRPr/>
            </a:pPr>
            <a:r>
              <a:rPr lang="zh-CN" altLang="en-US" sz="2400" b="1">
                <a:solidFill>
                  <a:srgbClr val="FAFAFA"/>
                </a:solidFill>
                <a:latin typeface="Arial" panose="020B0604020202020204" pitchFamily="34" charset="0"/>
                <a:ea typeface="微软雅黑" panose="020B0503020204020204" pitchFamily="34" charset="-122"/>
                <a:cs typeface="+mn-ea"/>
                <a:sym typeface="Arial" panose="020B0604020202020204" pitchFamily="34" charset="0"/>
              </a:rPr>
              <a:t>更多</a:t>
            </a:r>
            <a:r>
              <a:rPr lang="en-US" altLang="zh-CN" sz="2400" b="1">
                <a:solidFill>
                  <a:srgbClr val="FAFAFA"/>
                </a:solidFill>
                <a:latin typeface="Arial" panose="020B0604020202020204" pitchFamily="34" charset="0"/>
                <a:ea typeface="微软雅黑" panose="020B0503020204020204" pitchFamily="34" charset="-122"/>
                <a:cs typeface="+mn-ea"/>
                <a:sym typeface="Arial" panose="020B0604020202020204" pitchFamily="34" charset="0"/>
              </a:rPr>
              <a:t>EHS</a:t>
            </a:r>
            <a:r>
              <a:rPr lang="zh-CN" altLang="en-US" sz="2400" b="1">
                <a:solidFill>
                  <a:srgbClr val="FAFAFA"/>
                </a:solidFill>
                <a:latin typeface="Arial" panose="020B0604020202020204" pitchFamily="34" charset="0"/>
                <a:ea typeface="微软雅黑" panose="020B0503020204020204" pitchFamily="34" charset="-122"/>
                <a:cs typeface="+mn-ea"/>
                <a:sym typeface="Arial" panose="020B0604020202020204" pitchFamily="34" charset="0"/>
              </a:rPr>
              <a:t>独家精品资料，请咨询“安应管家”微信号：</a:t>
            </a:r>
            <a:r>
              <a:rPr lang="en-US" altLang="zh-CN" sz="2400" b="1">
                <a:solidFill>
                  <a:srgbClr val="FAFAFA"/>
                </a:solidFill>
                <a:latin typeface="Arial" panose="020B0604020202020204" pitchFamily="34" charset="0"/>
                <a:ea typeface="微软雅黑" panose="020B0503020204020204" pitchFamily="34" charset="-122"/>
                <a:cs typeface="+mn-ea"/>
                <a:sym typeface="Arial" panose="020B0604020202020204" pitchFamily="34" charset="0"/>
              </a:rPr>
              <a:t>ansyingsj1</a:t>
            </a:r>
            <a:endParaRPr lang="en-US" altLang="en-US" sz="2400" b="1" dirty="0">
              <a:solidFill>
                <a:srgbClr val="FAFAFA"/>
              </a:solidFill>
              <a:latin typeface="Arial" panose="020B0604020202020204" pitchFamily="34" charset="0"/>
              <a:ea typeface="微软雅黑" panose="020B0503020204020204" pitchFamily="34" charset="-122"/>
              <a:sym typeface="Arial" panose="020B0604020202020204" pitchFamily="34" charset="0"/>
            </a:endParaRPr>
          </a:p>
        </p:txBody>
      </p:sp>
    </p:spTree>
  </p:cSld>
  <p:clrMap bg1="lt1" tx1="dk1" bg2="lt2" tx2="dk2" accent1="accent1" accent2="accent2" accent3="accent3" accent4="accent4" accent5="accent5" accent6="accent6" hlink="hlink" folHlink="folHlink"/>
  <p:sldLayoutIdLst>
    <p:sldLayoutId id="2147483649" r:id="rId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6585"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9485"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2385"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5285"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zh-CN"/>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8035" algn="l" defTabSz="685800" rtl="0" eaLnBrk="1" latinLnBrk="0" hangingPunct="1">
        <a:defRPr sz="1350" kern="1200">
          <a:solidFill>
            <a:schemeClr val="tx1"/>
          </a:solidFill>
          <a:latin typeface="+mn-lt"/>
          <a:ea typeface="+mn-ea"/>
          <a:cs typeface="+mn-cs"/>
        </a:defRPr>
      </a:lvl7pPr>
      <a:lvl8pPr marL="2400935" algn="l" defTabSz="685800" rtl="0" eaLnBrk="1" latinLnBrk="0" hangingPunct="1">
        <a:defRPr sz="1350" kern="1200">
          <a:solidFill>
            <a:schemeClr val="tx1"/>
          </a:solidFill>
          <a:latin typeface="+mn-lt"/>
          <a:ea typeface="+mn-ea"/>
          <a:cs typeface="+mn-cs"/>
        </a:defRPr>
      </a:lvl8pPr>
      <a:lvl9pPr marL="2743835" algn="l" defTabSz="685800" rtl="0" eaLnBrk="1" latinLnBrk="0" hangingPunct="1">
        <a:defRPr sz="135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7" name="KSO_TEMPLATE" hidden="1"/>
          <p:cNvSpPr/>
          <p:nvPr userDrawn="1">
            <p:custDataLst>
              <p:tags r:id="rId2"/>
            </p:custDataLst>
          </p:nvPr>
        </p:nvSpPr>
        <p:spPr>
          <a:xfrm>
            <a:off x="0" y="0"/>
            <a:ext cx="0" cy="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10" name="矩形 9"/>
          <p:cNvSpPr/>
          <p:nvPr userDrawn="1"/>
        </p:nvSpPr>
        <p:spPr>
          <a:xfrm>
            <a:off x="3402" y="450"/>
            <a:ext cx="9140598" cy="5143500"/>
          </a:xfrm>
          <a:prstGeom prst="rect">
            <a:avLst/>
          </a:prstGeom>
          <a:pattFill prst="ltUpDiag">
            <a:fgClr>
              <a:schemeClr val="bg2"/>
            </a:fgClr>
            <a:bgClr>
              <a:srgbClr val="FDFAFE"/>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dirty="0">
              <a:ln>
                <a:noFill/>
              </a:ln>
              <a:solidFill>
                <a:srgbClr val="FFFFFF"/>
              </a:solidFill>
              <a:effectLst/>
              <a:uLnTx/>
              <a:uFillTx/>
              <a:latin typeface="Arial" panose="020B0604020202020204"/>
              <a:ea typeface="黑体" panose="02010609060101010101" pitchFamily="49" charset="-122"/>
              <a:cs typeface="+mn-cs"/>
            </a:endParaRPr>
          </a:p>
        </p:txBody>
      </p:sp>
      <p:pic>
        <p:nvPicPr>
          <p:cNvPr id="12" name="图片 11"/>
          <p:cNvPicPr>
            <a:picLocks noChangeAspect="1"/>
          </p:cNvPicPr>
          <p:nvPr userDrawn="1"/>
        </p:nvPicPr>
        <p:blipFill rotWithShape="1">
          <a:blip r:embed="rId3" cstate="print"/>
          <a:srcRect l="12772" t="12772"/>
          <a:stretch>
            <a:fillRect/>
          </a:stretch>
        </p:blipFill>
        <p:spPr>
          <a:xfrm>
            <a:off x="0" y="-1464"/>
            <a:ext cx="9144000" cy="5145414"/>
          </a:xfrm>
          <a:prstGeom prst="rect">
            <a:avLst/>
          </a:prstGeom>
        </p:spPr>
      </p:pic>
      <p:sp>
        <p:nvSpPr>
          <p:cNvPr id="8" name="矩形: 圆角 1"/>
          <p:cNvSpPr/>
          <p:nvPr userDrawn="1"/>
        </p:nvSpPr>
        <p:spPr>
          <a:xfrm>
            <a:off x="380524" y="1689232"/>
            <a:ext cx="5041583" cy="1859280"/>
          </a:xfrm>
          <a:prstGeom prst="roundRect">
            <a:avLst>
              <a:gd name="adj" fmla="val 9570"/>
            </a:avLst>
          </a:prstGeom>
          <a:gradFill flip="none" rotWithShape="0">
            <a:gsLst>
              <a:gs pos="5000">
                <a:srgbClr val="0F7ABF"/>
              </a:gs>
              <a:gs pos="100000">
                <a:srgbClr val="0DCD9C"/>
              </a:gs>
            </a:gsLst>
            <a:lin ang="2700000" scaled="1"/>
            <a:tileRect/>
          </a:gradFill>
          <a:ln>
            <a:noFill/>
          </a:ln>
          <a:effectLst>
            <a:outerShdw blurRad="190500" dist="38100" dir="8100000" algn="tr" rotWithShape="0">
              <a:prstClr val="black">
                <a:alpha val="59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dirty="0">
              <a:ln>
                <a:noFill/>
              </a:ln>
              <a:solidFill>
                <a:srgbClr val="FFFFFF"/>
              </a:solidFill>
              <a:effectLst/>
              <a:uLnTx/>
              <a:uFillTx/>
              <a:latin typeface="Arial" panose="020B0604020202020204"/>
              <a:ea typeface="黑体" panose="02010609060101010101" pitchFamily="49" charset="-122"/>
              <a:cs typeface="+mn-cs"/>
            </a:endParaRPr>
          </a:p>
        </p:txBody>
      </p:sp>
    </p:spTree>
  </p:cSld>
  <p:clrMap bg1="lt1" tx1="dk1" bg2="lt2" tx2="dk2" accent1="accent1" accent2="accent2" accent3="accent3" accent4="accent4" accent5="accent5" accent6="accent6" hlink="hlink" folHlink="folHlink"/>
  <p:sldLayoutIdLst>
    <p:sldLayoutId id="2147483651" r:id="rId1"/>
  </p:sldLayoutIdLs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anim calcmode="lin" valueType="num">
                                      <p:cBhvr>
                                        <p:cTn id="8" dur="1000" fill="hold"/>
                                        <p:tgtEl>
                                          <p:spTgt spid="8"/>
                                        </p:tgtEl>
                                        <p:attrNameLst>
                                          <p:attrName>ppt_x</p:attrName>
                                        </p:attrNameLst>
                                      </p:cBhvr>
                                      <p:tavLst>
                                        <p:tav tm="0">
                                          <p:val>
                                            <p:strVal val="#ppt_x"/>
                                          </p:val>
                                        </p:tav>
                                        <p:tav tm="100000">
                                          <p:val>
                                            <p:strVal val="#ppt_x"/>
                                          </p:val>
                                        </p:tav>
                                      </p:tavLst>
                                    </p:anim>
                                    <p:anim calcmode="lin" valueType="num">
                                      <p:cBhvr>
                                        <p:cTn id="9"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ldLvl="0" animBg="1"/>
    </p:bldLst>
  </p:timing>
  <p:txStyles>
    <p:titleStyle>
      <a:lvl1pPr algn="l" defTabSz="685800" rtl="0" eaLnBrk="1" fontAlgn="auto" latinLnBrk="0" hangingPunct="1">
        <a:lnSpc>
          <a:spcPct val="100000"/>
        </a:lnSpc>
        <a:spcBef>
          <a:spcPct val="0"/>
        </a:spcBef>
        <a:buNone/>
        <a:defRPr sz="2100" b="1" u="none" strike="noStrike" kern="1200" cap="none" spc="200" normalizeH="0">
          <a:solidFill>
            <a:schemeClr val="tx1"/>
          </a:solidFill>
          <a:uFillTx/>
          <a:latin typeface="+mj-lt"/>
          <a:ea typeface="+mj-ea"/>
          <a:cs typeface="+mj-cs"/>
        </a:defRPr>
      </a:lvl1pPr>
    </p:titleStyle>
    <p:bodyStyle>
      <a:lvl1pPr marL="171450" indent="-171450" algn="l" defTabSz="685800" rtl="0" eaLnBrk="1" fontAlgn="auto" latinLnBrk="0" hangingPunct="1">
        <a:lnSpc>
          <a:spcPct val="130000"/>
        </a:lnSpc>
        <a:spcBef>
          <a:spcPts val="0"/>
        </a:spcBef>
        <a:spcAft>
          <a:spcPts val="1000"/>
        </a:spcAft>
        <a:buFont typeface="Arial" panose="020B0604020202020204" pitchFamily="34" charset="0"/>
        <a:buChar char="•"/>
        <a:defRPr sz="1200" u="none" strike="noStrike" kern="1200" cap="none" spc="150" normalizeH="0" baseline="0">
          <a:solidFill>
            <a:schemeClr val="tx1"/>
          </a:solidFill>
          <a:uFillTx/>
          <a:latin typeface="+mn-lt"/>
          <a:ea typeface="+mn-ea"/>
          <a:cs typeface="+mn-cs"/>
        </a:defRPr>
      </a:lvl1pPr>
      <a:lvl2pPr marL="514350" indent="-171450" algn="l" defTabSz="685800" rtl="0" eaLnBrk="1" fontAlgn="auto" latinLnBrk="0" hangingPunct="1">
        <a:lnSpc>
          <a:spcPct val="130000"/>
        </a:lnSpc>
        <a:spcBef>
          <a:spcPts val="0"/>
        </a:spcBef>
        <a:spcAft>
          <a:spcPts val="1000"/>
        </a:spcAft>
        <a:buFont typeface="Arial" panose="020B0604020202020204" pitchFamily="34" charset="0"/>
        <a:buChar char="•"/>
        <a:tabLst>
          <a:tab pos="1207135" algn="l"/>
        </a:tabLst>
        <a:defRPr sz="1200" u="none" strike="noStrike" kern="1200" cap="none" spc="150" normalizeH="0" baseline="0">
          <a:solidFill>
            <a:schemeClr val="tx1"/>
          </a:solidFill>
          <a:uFillTx/>
          <a:latin typeface="+mn-lt"/>
          <a:ea typeface="+mn-ea"/>
          <a:cs typeface="+mn-cs"/>
        </a:defRPr>
      </a:lvl2pPr>
      <a:lvl3pPr marL="857250" indent="-171450" algn="l" defTabSz="685800" rtl="0" eaLnBrk="1" fontAlgn="auto" latinLnBrk="0" hangingPunct="1">
        <a:lnSpc>
          <a:spcPct val="130000"/>
        </a:lnSpc>
        <a:spcBef>
          <a:spcPts val="0"/>
        </a:spcBef>
        <a:spcAft>
          <a:spcPts val="1000"/>
        </a:spcAft>
        <a:buFont typeface="Arial" panose="020B0604020202020204" pitchFamily="34" charset="0"/>
        <a:buChar char="•"/>
        <a:defRPr sz="1200" u="none" strike="noStrike" kern="1200" cap="none" spc="150" normalizeH="0" baseline="0">
          <a:solidFill>
            <a:schemeClr val="tx1"/>
          </a:solidFill>
          <a:uFillTx/>
          <a:latin typeface="+mn-lt"/>
          <a:ea typeface="+mn-ea"/>
          <a:cs typeface="+mn-cs"/>
        </a:defRPr>
      </a:lvl3pPr>
      <a:lvl4pPr marL="1200150" indent="-171450" algn="l" defTabSz="685800" rtl="0" eaLnBrk="1" fontAlgn="auto" latinLnBrk="0" hangingPunct="1">
        <a:lnSpc>
          <a:spcPct val="130000"/>
        </a:lnSpc>
        <a:spcBef>
          <a:spcPts val="0"/>
        </a:spcBef>
        <a:spcAft>
          <a:spcPts val="1000"/>
        </a:spcAft>
        <a:buFont typeface="Arial" panose="020B0604020202020204" pitchFamily="34" charset="0"/>
        <a:buChar char="•"/>
        <a:defRPr sz="1200" u="none" strike="noStrike" kern="1200" cap="none" spc="150" normalizeH="0" baseline="0">
          <a:solidFill>
            <a:schemeClr val="tx1"/>
          </a:solidFill>
          <a:uFillTx/>
          <a:latin typeface="+mn-lt"/>
          <a:ea typeface="+mn-ea"/>
          <a:cs typeface="+mn-cs"/>
        </a:defRPr>
      </a:lvl4pPr>
      <a:lvl5pPr marL="1543050" indent="-171450" algn="l" defTabSz="685800" rtl="0" eaLnBrk="1" fontAlgn="auto" latinLnBrk="0" hangingPunct="1">
        <a:lnSpc>
          <a:spcPct val="130000"/>
        </a:lnSpc>
        <a:spcBef>
          <a:spcPts val="0"/>
        </a:spcBef>
        <a:spcAft>
          <a:spcPts val="1000"/>
        </a:spcAft>
        <a:buFont typeface="Arial" panose="020B0604020202020204" pitchFamily="34" charset="0"/>
        <a:buChar char="•"/>
        <a:defRPr sz="1200" u="none" strike="noStrike" kern="1200" cap="none" spc="150" normalizeH="0" baseline="0">
          <a:solidFill>
            <a:schemeClr val="tx1"/>
          </a:solidFill>
          <a:uFillTx/>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zh-CN"/>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7" name="KSO_TEMPLATE" hidden="1"/>
          <p:cNvSpPr/>
          <p:nvPr userDrawn="1">
            <p:custDataLst>
              <p:tags r:id="rId2"/>
            </p:custDataLst>
          </p:nvPr>
        </p:nvSpPr>
        <p:spPr>
          <a:xfrm>
            <a:off x="0" y="0"/>
            <a:ext cx="0" cy="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4" name="文本占位符 5"/>
          <p:cNvSpPr txBox="1"/>
          <p:nvPr userDrawn="1"/>
        </p:nvSpPr>
        <p:spPr>
          <a:xfrm>
            <a:off x="1" y="2532331"/>
            <a:ext cx="9143999" cy="438582"/>
          </a:xfrm>
          <a:prstGeom prst="rect">
            <a:avLst/>
          </a:prstGeom>
        </p:spPr>
        <p:txBody>
          <a:bodyPr vert="horz" wrap="square" lIns="68580" tIns="34290" rIns="68580" bIns="34290" rtlCol="0">
            <a:sp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defTabSz="685800">
              <a:buNone/>
              <a:defRPr/>
            </a:pPr>
            <a:r>
              <a:rPr lang="zh-CN" altLang="en-US" sz="2400" b="1">
                <a:solidFill>
                  <a:srgbClr val="FAFAFA"/>
                </a:solidFill>
                <a:latin typeface="Arial" panose="020B0604020202020204" pitchFamily="34" charset="0"/>
                <a:ea typeface="微软雅黑" panose="020B0503020204020204" pitchFamily="34" charset="-122"/>
                <a:cs typeface="+mn-ea"/>
                <a:sym typeface="Arial" panose="020B0604020202020204" pitchFamily="34" charset="0"/>
              </a:rPr>
              <a:t>更多</a:t>
            </a:r>
            <a:r>
              <a:rPr lang="en-US" altLang="zh-CN" sz="2400" b="1">
                <a:solidFill>
                  <a:srgbClr val="FAFAFA"/>
                </a:solidFill>
                <a:latin typeface="Arial" panose="020B0604020202020204" pitchFamily="34" charset="0"/>
                <a:ea typeface="微软雅黑" panose="020B0503020204020204" pitchFamily="34" charset="-122"/>
                <a:cs typeface="+mn-ea"/>
                <a:sym typeface="Arial" panose="020B0604020202020204" pitchFamily="34" charset="0"/>
              </a:rPr>
              <a:t>EHS</a:t>
            </a:r>
            <a:r>
              <a:rPr lang="zh-CN" altLang="en-US" sz="2400" b="1">
                <a:solidFill>
                  <a:srgbClr val="FAFAFA"/>
                </a:solidFill>
                <a:latin typeface="Arial" panose="020B0604020202020204" pitchFamily="34" charset="0"/>
                <a:ea typeface="微软雅黑" panose="020B0503020204020204" pitchFamily="34" charset="-122"/>
                <a:cs typeface="+mn-ea"/>
                <a:sym typeface="Arial" panose="020B0604020202020204" pitchFamily="34" charset="0"/>
              </a:rPr>
              <a:t>独家精品资料，请咨询“安应管家”微信号：</a:t>
            </a:r>
            <a:r>
              <a:rPr lang="en-US" altLang="zh-CN" sz="2400" b="1">
                <a:solidFill>
                  <a:srgbClr val="FAFAFA"/>
                </a:solidFill>
                <a:latin typeface="Arial" panose="020B0604020202020204" pitchFamily="34" charset="0"/>
                <a:ea typeface="微软雅黑" panose="020B0503020204020204" pitchFamily="34" charset="-122"/>
                <a:cs typeface="+mn-ea"/>
                <a:sym typeface="Arial" panose="020B0604020202020204" pitchFamily="34" charset="0"/>
              </a:rPr>
              <a:t>ansyingsj1</a:t>
            </a:r>
            <a:endParaRPr lang="en-US" altLang="en-US" sz="2400" b="1" dirty="0">
              <a:solidFill>
                <a:srgbClr val="FAFAFA"/>
              </a:solidFill>
              <a:latin typeface="Arial" panose="020B0604020202020204" pitchFamily="34" charset="0"/>
              <a:ea typeface="微软雅黑" panose="020B0503020204020204" pitchFamily="34" charset="-122"/>
              <a:sym typeface="Arial" panose="020B0604020202020204" pitchFamily="34" charset="0"/>
            </a:endParaRPr>
          </a:p>
        </p:txBody>
      </p:sp>
    </p:spTree>
  </p:cSld>
  <p:clrMap bg1="lt1" tx1="dk1" bg2="lt2" tx2="dk2" accent1="accent1" accent2="accent2" accent3="accent3" accent4="accent4" accent5="accent5" accent6="accent6" hlink="hlink" folHlink="folHlink"/>
  <p:sldLayoutIdLst>
    <p:sldLayoutId id="2147483653" r:id="rId1"/>
  </p:sldLayoutIdLst>
  <p:txStyles>
    <p:titleStyle>
      <a:lvl1pPr algn="l" defTabSz="685800" rtl="0" eaLnBrk="1" fontAlgn="auto" latinLnBrk="0" hangingPunct="1">
        <a:lnSpc>
          <a:spcPct val="100000"/>
        </a:lnSpc>
        <a:spcBef>
          <a:spcPct val="0"/>
        </a:spcBef>
        <a:buNone/>
        <a:defRPr sz="2100" b="1" u="none" strike="noStrike" kern="1200" cap="none" spc="200" normalizeH="0">
          <a:solidFill>
            <a:schemeClr val="tx1"/>
          </a:solidFill>
          <a:uFillTx/>
          <a:latin typeface="+mj-lt"/>
          <a:ea typeface="+mj-ea"/>
          <a:cs typeface="+mj-cs"/>
        </a:defRPr>
      </a:lvl1pPr>
    </p:titleStyle>
    <p:bodyStyle>
      <a:lvl1pPr marL="171450" indent="-171450" algn="l" defTabSz="685800" rtl="0" eaLnBrk="1" fontAlgn="auto" latinLnBrk="0" hangingPunct="1">
        <a:lnSpc>
          <a:spcPct val="130000"/>
        </a:lnSpc>
        <a:spcBef>
          <a:spcPts val="0"/>
        </a:spcBef>
        <a:spcAft>
          <a:spcPts val="1000"/>
        </a:spcAft>
        <a:buFont typeface="Arial" panose="020B0604020202020204" pitchFamily="34" charset="0"/>
        <a:buChar char="•"/>
        <a:defRPr sz="1200" u="none" strike="noStrike" kern="1200" cap="none" spc="150" normalizeH="0" baseline="0">
          <a:solidFill>
            <a:schemeClr val="tx1"/>
          </a:solidFill>
          <a:uFillTx/>
          <a:latin typeface="+mn-lt"/>
          <a:ea typeface="+mn-ea"/>
          <a:cs typeface="+mn-cs"/>
        </a:defRPr>
      </a:lvl1pPr>
      <a:lvl2pPr marL="514350" indent="-171450" algn="l" defTabSz="685800" rtl="0" eaLnBrk="1" fontAlgn="auto" latinLnBrk="0" hangingPunct="1">
        <a:lnSpc>
          <a:spcPct val="130000"/>
        </a:lnSpc>
        <a:spcBef>
          <a:spcPts val="0"/>
        </a:spcBef>
        <a:spcAft>
          <a:spcPts val="1000"/>
        </a:spcAft>
        <a:buFont typeface="Arial" panose="020B0604020202020204" pitchFamily="34" charset="0"/>
        <a:buChar char="•"/>
        <a:tabLst>
          <a:tab pos="1207135" algn="l"/>
        </a:tabLst>
        <a:defRPr sz="1200" u="none" strike="noStrike" kern="1200" cap="none" spc="150" normalizeH="0" baseline="0">
          <a:solidFill>
            <a:schemeClr val="tx1"/>
          </a:solidFill>
          <a:uFillTx/>
          <a:latin typeface="+mn-lt"/>
          <a:ea typeface="+mn-ea"/>
          <a:cs typeface="+mn-cs"/>
        </a:defRPr>
      </a:lvl2pPr>
      <a:lvl3pPr marL="857250" indent="-171450" algn="l" defTabSz="685800" rtl="0" eaLnBrk="1" fontAlgn="auto" latinLnBrk="0" hangingPunct="1">
        <a:lnSpc>
          <a:spcPct val="130000"/>
        </a:lnSpc>
        <a:spcBef>
          <a:spcPts val="0"/>
        </a:spcBef>
        <a:spcAft>
          <a:spcPts val="1000"/>
        </a:spcAft>
        <a:buFont typeface="Arial" panose="020B0604020202020204" pitchFamily="34" charset="0"/>
        <a:buChar char="•"/>
        <a:defRPr sz="1200" u="none" strike="noStrike" kern="1200" cap="none" spc="150" normalizeH="0" baseline="0">
          <a:solidFill>
            <a:schemeClr val="tx1"/>
          </a:solidFill>
          <a:uFillTx/>
          <a:latin typeface="+mn-lt"/>
          <a:ea typeface="+mn-ea"/>
          <a:cs typeface="+mn-cs"/>
        </a:defRPr>
      </a:lvl3pPr>
      <a:lvl4pPr marL="1200150" indent="-171450" algn="l" defTabSz="685800" rtl="0" eaLnBrk="1" fontAlgn="auto" latinLnBrk="0" hangingPunct="1">
        <a:lnSpc>
          <a:spcPct val="130000"/>
        </a:lnSpc>
        <a:spcBef>
          <a:spcPts val="0"/>
        </a:spcBef>
        <a:spcAft>
          <a:spcPts val="1000"/>
        </a:spcAft>
        <a:buFont typeface="Arial" panose="020B0604020202020204" pitchFamily="34" charset="0"/>
        <a:buChar char="•"/>
        <a:defRPr sz="1200" u="none" strike="noStrike" kern="1200" cap="none" spc="150" normalizeH="0" baseline="0">
          <a:solidFill>
            <a:schemeClr val="tx1"/>
          </a:solidFill>
          <a:uFillTx/>
          <a:latin typeface="+mn-lt"/>
          <a:ea typeface="+mn-ea"/>
          <a:cs typeface="+mn-cs"/>
        </a:defRPr>
      </a:lvl4pPr>
      <a:lvl5pPr marL="1543050" indent="-171450" algn="l" defTabSz="685800" rtl="0" eaLnBrk="1" fontAlgn="auto" latinLnBrk="0" hangingPunct="1">
        <a:lnSpc>
          <a:spcPct val="130000"/>
        </a:lnSpc>
        <a:spcBef>
          <a:spcPts val="0"/>
        </a:spcBef>
        <a:spcAft>
          <a:spcPts val="1000"/>
        </a:spcAft>
        <a:buFont typeface="Arial" panose="020B0604020202020204" pitchFamily="34" charset="0"/>
        <a:buChar char="•"/>
        <a:defRPr sz="1200" u="none" strike="noStrike" kern="1200" cap="none" spc="150" normalizeH="0" baseline="0">
          <a:solidFill>
            <a:schemeClr val="tx1"/>
          </a:solidFill>
          <a:uFillTx/>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zh-CN"/>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7" name="KSO_TEMPLATE" hidden="1"/>
          <p:cNvSpPr/>
          <p:nvPr userDrawn="1">
            <p:custDataLst>
              <p:tags r:id="rId2"/>
            </p:custDataLst>
          </p:nvPr>
        </p:nvSpPr>
        <p:spPr>
          <a:xfrm>
            <a:off x="0" y="0"/>
            <a:ext cx="0" cy="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10" name="矩形 9"/>
          <p:cNvSpPr/>
          <p:nvPr userDrawn="1"/>
        </p:nvSpPr>
        <p:spPr>
          <a:xfrm>
            <a:off x="227" y="450"/>
            <a:ext cx="9140598" cy="5143500"/>
          </a:xfrm>
          <a:prstGeom prst="rect">
            <a:avLst/>
          </a:prstGeom>
          <a:pattFill prst="ltUpDiag">
            <a:fgClr>
              <a:schemeClr val="bg2"/>
            </a:fgClr>
            <a:bgClr>
              <a:srgbClr val="FDFAFE"/>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dirty="0">
              <a:ln>
                <a:noFill/>
              </a:ln>
              <a:solidFill>
                <a:srgbClr val="FFFFFF"/>
              </a:solidFill>
              <a:effectLst/>
              <a:uLnTx/>
              <a:uFillTx/>
              <a:latin typeface="Arial" panose="020B0604020202020204"/>
              <a:ea typeface="黑体" panose="02010609060101010101" pitchFamily="49" charset="-122"/>
              <a:cs typeface="+mn-cs"/>
            </a:endParaRPr>
          </a:p>
        </p:txBody>
      </p:sp>
      <p:grpSp>
        <p:nvGrpSpPr>
          <p:cNvPr id="8" name="组合 7"/>
          <p:cNvGrpSpPr/>
          <p:nvPr userDrawn="1"/>
        </p:nvGrpSpPr>
        <p:grpSpPr>
          <a:xfrm>
            <a:off x="-1" y="1292278"/>
            <a:ext cx="9144000" cy="1944291"/>
            <a:chOff x="-1" y="1722437"/>
            <a:chExt cx="12192000" cy="2592388"/>
          </a:xfrm>
        </p:grpSpPr>
        <p:sp>
          <p:nvSpPr>
            <p:cNvPr id="9" name="矩形 8"/>
            <p:cNvSpPr/>
            <p:nvPr/>
          </p:nvSpPr>
          <p:spPr>
            <a:xfrm>
              <a:off x="-1" y="1722437"/>
              <a:ext cx="12191999" cy="2592387"/>
            </a:xfrm>
            <a:prstGeom prst="rect">
              <a:avLst/>
            </a:prstGeom>
            <a:blipFill>
              <a:blip r:embed="rId3"/>
              <a:stretch>
                <a:fillRect t="-107288" b="-106245"/>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dirty="0">
                <a:ln>
                  <a:noFill/>
                </a:ln>
                <a:solidFill>
                  <a:srgbClr val="FFFFFF"/>
                </a:solidFill>
                <a:effectLst/>
                <a:uLnTx/>
                <a:uFillTx/>
                <a:latin typeface="Arial" panose="020B0604020202020204"/>
                <a:ea typeface="黑体" panose="02010609060101010101" pitchFamily="49" charset="-122"/>
                <a:cs typeface="+mn-cs"/>
              </a:endParaRPr>
            </a:p>
          </p:txBody>
        </p:sp>
        <p:sp>
          <p:nvSpPr>
            <p:cNvPr id="11" name="矩形 10"/>
            <p:cNvSpPr/>
            <p:nvPr/>
          </p:nvSpPr>
          <p:spPr>
            <a:xfrm>
              <a:off x="7788274" y="1722438"/>
              <a:ext cx="4403725" cy="2592387"/>
            </a:xfrm>
            <a:prstGeom prst="rect">
              <a:avLst/>
            </a:prstGeom>
            <a:gradFill>
              <a:gsLst>
                <a:gs pos="5000">
                  <a:srgbClr val="0F7ABF">
                    <a:alpha val="70000"/>
                  </a:srgbClr>
                </a:gs>
                <a:gs pos="100000">
                  <a:srgbClr val="0DCD9C">
                    <a:alpha val="35000"/>
                  </a:srgbClr>
                </a:gs>
              </a:gsLst>
              <a:lin ang="27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noAutofit/>
            </a:bodyPr>
            <a:lstStyle/>
            <a:p>
              <a:pPr marL="0" marR="0" lvl="0" indent="0" algn="ctr" defTabSz="4572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dirty="0">
                <a:ln>
                  <a:noFill/>
                </a:ln>
                <a:solidFill>
                  <a:srgbClr val="FFFFFF"/>
                </a:solidFill>
                <a:effectLst/>
                <a:uLnTx/>
                <a:uFillTx/>
                <a:latin typeface="Arial" panose="020B0604020202020204"/>
                <a:ea typeface="黑体" panose="02010609060101010101" pitchFamily="49" charset="-122"/>
                <a:cs typeface="+mn-cs"/>
              </a:endParaRPr>
            </a:p>
          </p:txBody>
        </p:sp>
      </p:grpSp>
      <p:sp>
        <p:nvSpPr>
          <p:cNvPr id="13" name="矩形: 圆角 3"/>
          <p:cNvSpPr/>
          <p:nvPr userDrawn="1"/>
        </p:nvSpPr>
        <p:spPr>
          <a:xfrm>
            <a:off x="520065" y="2343785"/>
            <a:ext cx="3348990" cy="1344930"/>
          </a:xfrm>
          <a:prstGeom prst="roundRect">
            <a:avLst>
              <a:gd name="adj" fmla="val 9570"/>
            </a:avLst>
          </a:prstGeom>
          <a:gradFill flip="none" rotWithShape="0">
            <a:gsLst>
              <a:gs pos="5000">
                <a:srgbClr val="0F7ABF"/>
              </a:gs>
              <a:gs pos="100000">
                <a:srgbClr val="0DCD9C"/>
              </a:gs>
            </a:gsLst>
            <a:lin ang="2700000" scaled="1"/>
            <a:tileRect/>
          </a:gradFill>
          <a:ln>
            <a:noFill/>
          </a:ln>
          <a:effectLst>
            <a:outerShdw blurRad="190500" dist="38100" dir="8100000" algn="tr" rotWithShape="0">
              <a:prstClr val="black">
                <a:alpha val="59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dirty="0">
              <a:ln>
                <a:noFill/>
              </a:ln>
              <a:solidFill>
                <a:srgbClr val="FFFFFF"/>
              </a:solidFill>
              <a:effectLst/>
              <a:uLnTx/>
              <a:uFillTx/>
              <a:latin typeface="Arial" panose="020B0604020202020204"/>
              <a:ea typeface="黑体" panose="02010609060101010101" pitchFamily="49" charset="-122"/>
              <a:cs typeface="+mn-cs"/>
            </a:endParaRPr>
          </a:p>
        </p:txBody>
      </p:sp>
    </p:spTree>
  </p:cSld>
  <p:clrMap bg1="lt1" tx1="dk1" bg2="lt2" tx2="dk2" accent1="accent1" accent2="accent2" accent3="accent3" accent4="accent4" accent5="accent5" accent6="accent6" hlink="hlink" folHlink="folHlink"/>
  <p:sldLayoutIdLst>
    <p:sldLayoutId id="2147483655" r:id="rId1"/>
  </p:sldLayoutIdLs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fade">
                                      <p:cBhvr>
                                        <p:cTn id="11" dur="1000"/>
                                        <p:tgtEl>
                                          <p:spTgt spid="13"/>
                                        </p:tgtEl>
                                      </p:cBhvr>
                                    </p:animEffect>
                                    <p:anim calcmode="lin" valueType="num">
                                      <p:cBhvr>
                                        <p:cTn id="12" dur="1000" fill="hold"/>
                                        <p:tgtEl>
                                          <p:spTgt spid="13"/>
                                        </p:tgtEl>
                                        <p:attrNameLst>
                                          <p:attrName>ppt_x</p:attrName>
                                        </p:attrNameLst>
                                      </p:cBhvr>
                                      <p:tavLst>
                                        <p:tav tm="0">
                                          <p:val>
                                            <p:strVal val="#ppt_x"/>
                                          </p:val>
                                        </p:tav>
                                        <p:tav tm="100000">
                                          <p:val>
                                            <p:strVal val="#ppt_x"/>
                                          </p:val>
                                        </p:tav>
                                      </p:tavLst>
                                    </p:anim>
                                    <p:anim calcmode="lin" valueType="num">
                                      <p:cBhvr>
                                        <p:cTn id="13"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bldLvl="0" animBg="1"/>
    </p:bldLst>
  </p:timing>
  <p:txStyles>
    <p:titleStyle>
      <a:lvl1pPr algn="l" defTabSz="685800" rtl="0" eaLnBrk="1" fontAlgn="auto" latinLnBrk="0" hangingPunct="1">
        <a:lnSpc>
          <a:spcPct val="100000"/>
        </a:lnSpc>
        <a:spcBef>
          <a:spcPct val="0"/>
        </a:spcBef>
        <a:buNone/>
        <a:defRPr sz="2100" b="1" u="none" strike="noStrike" kern="1200" cap="none" spc="200" normalizeH="0">
          <a:solidFill>
            <a:schemeClr val="tx1"/>
          </a:solidFill>
          <a:uFillTx/>
          <a:latin typeface="+mj-lt"/>
          <a:ea typeface="+mj-ea"/>
          <a:cs typeface="+mj-cs"/>
        </a:defRPr>
      </a:lvl1pPr>
    </p:titleStyle>
    <p:bodyStyle>
      <a:lvl1pPr marL="171450" indent="-171450" algn="l" defTabSz="685800" rtl="0" eaLnBrk="1" fontAlgn="auto" latinLnBrk="0" hangingPunct="1">
        <a:lnSpc>
          <a:spcPct val="130000"/>
        </a:lnSpc>
        <a:spcBef>
          <a:spcPts val="0"/>
        </a:spcBef>
        <a:spcAft>
          <a:spcPts val="1000"/>
        </a:spcAft>
        <a:buFont typeface="Arial" panose="020B0604020202020204" pitchFamily="34" charset="0"/>
        <a:buChar char="•"/>
        <a:defRPr sz="1200" u="none" strike="noStrike" kern="1200" cap="none" spc="150" normalizeH="0" baseline="0">
          <a:solidFill>
            <a:schemeClr val="tx1"/>
          </a:solidFill>
          <a:uFillTx/>
          <a:latin typeface="+mn-lt"/>
          <a:ea typeface="+mn-ea"/>
          <a:cs typeface="+mn-cs"/>
        </a:defRPr>
      </a:lvl1pPr>
      <a:lvl2pPr marL="514350" indent="-171450" algn="l" defTabSz="685800" rtl="0" eaLnBrk="1" fontAlgn="auto" latinLnBrk="0" hangingPunct="1">
        <a:lnSpc>
          <a:spcPct val="130000"/>
        </a:lnSpc>
        <a:spcBef>
          <a:spcPts val="0"/>
        </a:spcBef>
        <a:spcAft>
          <a:spcPts val="1000"/>
        </a:spcAft>
        <a:buFont typeface="Arial" panose="020B0604020202020204" pitchFamily="34" charset="0"/>
        <a:buChar char="•"/>
        <a:tabLst>
          <a:tab pos="1207135" algn="l"/>
        </a:tabLst>
        <a:defRPr sz="1200" u="none" strike="noStrike" kern="1200" cap="none" spc="150" normalizeH="0" baseline="0">
          <a:solidFill>
            <a:schemeClr val="tx1"/>
          </a:solidFill>
          <a:uFillTx/>
          <a:latin typeface="+mn-lt"/>
          <a:ea typeface="+mn-ea"/>
          <a:cs typeface="+mn-cs"/>
        </a:defRPr>
      </a:lvl2pPr>
      <a:lvl3pPr marL="857250" indent="-171450" algn="l" defTabSz="685800" rtl="0" eaLnBrk="1" fontAlgn="auto" latinLnBrk="0" hangingPunct="1">
        <a:lnSpc>
          <a:spcPct val="130000"/>
        </a:lnSpc>
        <a:spcBef>
          <a:spcPts val="0"/>
        </a:spcBef>
        <a:spcAft>
          <a:spcPts val="1000"/>
        </a:spcAft>
        <a:buFont typeface="Arial" panose="020B0604020202020204" pitchFamily="34" charset="0"/>
        <a:buChar char="•"/>
        <a:defRPr sz="1200" u="none" strike="noStrike" kern="1200" cap="none" spc="150" normalizeH="0" baseline="0">
          <a:solidFill>
            <a:schemeClr val="tx1"/>
          </a:solidFill>
          <a:uFillTx/>
          <a:latin typeface="+mn-lt"/>
          <a:ea typeface="+mn-ea"/>
          <a:cs typeface="+mn-cs"/>
        </a:defRPr>
      </a:lvl3pPr>
      <a:lvl4pPr marL="1200150" indent="-171450" algn="l" defTabSz="685800" rtl="0" eaLnBrk="1" fontAlgn="auto" latinLnBrk="0" hangingPunct="1">
        <a:lnSpc>
          <a:spcPct val="130000"/>
        </a:lnSpc>
        <a:spcBef>
          <a:spcPts val="0"/>
        </a:spcBef>
        <a:spcAft>
          <a:spcPts val="1000"/>
        </a:spcAft>
        <a:buFont typeface="Arial" panose="020B0604020202020204" pitchFamily="34" charset="0"/>
        <a:buChar char="•"/>
        <a:defRPr sz="1200" u="none" strike="noStrike" kern="1200" cap="none" spc="150" normalizeH="0" baseline="0">
          <a:solidFill>
            <a:schemeClr val="tx1"/>
          </a:solidFill>
          <a:uFillTx/>
          <a:latin typeface="+mn-lt"/>
          <a:ea typeface="+mn-ea"/>
          <a:cs typeface="+mn-cs"/>
        </a:defRPr>
      </a:lvl4pPr>
      <a:lvl5pPr marL="1543050" indent="-171450" algn="l" defTabSz="685800" rtl="0" eaLnBrk="1" fontAlgn="auto" latinLnBrk="0" hangingPunct="1">
        <a:lnSpc>
          <a:spcPct val="130000"/>
        </a:lnSpc>
        <a:spcBef>
          <a:spcPts val="0"/>
        </a:spcBef>
        <a:spcAft>
          <a:spcPts val="1000"/>
        </a:spcAft>
        <a:buFont typeface="Arial" panose="020B0604020202020204" pitchFamily="34" charset="0"/>
        <a:buChar char="•"/>
        <a:defRPr sz="1200" u="none" strike="noStrike" kern="1200" cap="none" spc="150" normalizeH="0" baseline="0">
          <a:solidFill>
            <a:schemeClr val="tx1"/>
          </a:solidFill>
          <a:uFillTx/>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zh-CN"/>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3.xml"/><Relationship Id="rId1" Type="http://schemas.openxmlformats.org/officeDocument/2006/relationships/tags" Target="../tags/tag1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16.xml"/><Relationship Id="rId2" Type="http://schemas.openxmlformats.org/officeDocument/2006/relationships/slideLayout" Target="../slideLayouts/slideLayout3.xml"/><Relationship Id="rId1" Type="http://schemas.openxmlformats.org/officeDocument/2006/relationships/tags" Target="../tags/tag14.xml"/></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17.xml"/><Relationship Id="rId2" Type="http://schemas.openxmlformats.org/officeDocument/2006/relationships/slideLayout" Target="../slideLayouts/slideLayout3.xml"/><Relationship Id="rId1" Type="http://schemas.openxmlformats.org/officeDocument/2006/relationships/tags" Target="../tags/tag15.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1.xml"/><Relationship Id="rId1" Type="http://schemas.openxmlformats.org/officeDocument/2006/relationships/image" Target="../media/image3.png"/></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3" Type="http://schemas.openxmlformats.org/officeDocument/2006/relationships/notesSlide" Target="../notesSlides/notesSlide21.xml"/><Relationship Id="rId2" Type="http://schemas.openxmlformats.org/officeDocument/2006/relationships/slideLayout" Target="../slideLayouts/slideLayout3.xml"/><Relationship Id="rId1" Type="http://schemas.openxmlformats.org/officeDocument/2006/relationships/image" Target="../media/image4.jpeg"/></Relationships>
</file>

<file path=ppt/slides/_rels/slide22.xml.rels><?xml version="1.0" encoding="UTF-8" standalone="yes"?>
<Relationships xmlns="http://schemas.openxmlformats.org/package/2006/relationships"><Relationship Id="rId3" Type="http://schemas.openxmlformats.org/officeDocument/2006/relationships/notesSlide" Target="../notesSlides/notesSlide22.xml"/><Relationship Id="rId2" Type="http://schemas.openxmlformats.org/officeDocument/2006/relationships/slideLayout" Target="../slideLayouts/slideLayout3.xml"/><Relationship Id="rId1" Type="http://schemas.openxmlformats.org/officeDocument/2006/relationships/image" Target="../media/image5.jpeg"/></Relationships>
</file>

<file path=ppt/slides/_rels/slide23.xml.rels><?xml version="1.0" encoding="UTF-8" standalone="yes"?>
<Relationships xmlns="http://schemas.openxmlformats.org/package/2006/relationships"><Relationship Id="rId3" Type="http://schemas.openxmlformats.org/officeDocument/2006/relationships/notesSlide" Target="../notesSlides/notesSlide23.xml"/><Relationship Id="rId2" Type="http://schemas.openxmlformats.org/officeDocument/2006/relationships/slideLayout" Target="../slideLayouts/slideLayout3.xml"/><Relationship Id="rId1" Type="http://schemas.openxmlformats.org/officeDocument/2006/relationships/image" Target="../media/image6.jpeg"/></Relationships>
</file>

<file path=ppt/slides/_rels/slide24.xml.rels><?xml version="1.0" encoding="UTF-8" standalone="yes"?>
<Relationships xmlns="http://schemas.openxmlformats.org/package/2006/relationships"><Relationship Id="rId3" Type="http://schemas.openxmlformats.org/officeDocument/2006/relationships/notesSlide" Target="../notesSlides/notesSlide24.xml"/><Relationship Id="rId2" Type="http://schemas.openxmlformats.org/officeDocument/2006/relationships/slideLayout" Target="../slideLayouts/slideLayout3.xml"/><Relationship Id="rId1" Type="http://schemas.openxmlformats.org/officeDocument/2006/relationships/image" Target="../media/image7.jpeg"/></Relationships>
</file>

<file path=ppt/slides/_rels/slide25.xml.rels><?xml version="1.0" encoding="UTF-8" standalone="yes"?>
<Relationships xmlns="http://schemas.openxmlformats.org/package/2006/relationships"><Relationship Id="rId3" Type="http://schemas.openxmlformats.org/officeDocument/2006/relationships/notesSlide" Target="../notesSlides/notesSlide25.xml"/><Relationship Id="rId2" Type="http://schemas.openxmlformats.org/officeDocument/2006/relationships/slideLayout" Target="../slideLayouts/slideLayout3.xml"/><Relationship Id="rId1" Type="http://schemas.openxmlformats.org/officeDocument/2006/relationships/image" Target="../media/image8.jpeg"/></Relationships>
</file>

<file path=ppt/slides/_rels/slide26.xml.rels><?xml version="1.0" encoding="UTF-8" standalone="yes"?>
<Relationships xmlns="http://schemas.openxmlformats.org/package/2006/relationships"><Relationship Id="rId3" Type="http://schemas.openxmlformats.org/officeDocument/2006/relationships/notesSlide" Target="../notesSlides/notesSlide26.xml"/><Relationship Id="rId2" Type="http://schemas.openxmlformats.org/officeDocument/2006/relationships/slideLayout" Target="../slideLayouts/slideLayout3.xml"/><Relationship Id="rId1" Type="http://schemas.openxmlformats.org/officeDocument/2006/relationships/image" Target="../media/image9.jpeg"/></Relationships>
</file>

<file path=ppt/slides/_rels/slide27.xml.rels><?xml version="1.0" encoding="UTF-8" standalone="yes"?>
<Relationships xmlns="http://schemas.openxmlformats.org/package/2006/relationships"><Relationship Id="rId3" Type="http://schemas.openxmlformats.org/officeDocument/2006/relationships/notesSlide" Target="../notesSlides/notesSlide27.xml"/><Relationship Id="rId2" Type="http://schemas.openxmlformats.org/officeDocument/2006/relationships/slideLayout" Target="../slideLayouts/slideLayout3.xml"/><Relationship Id="rId1" Type="http://schemas.openxmlformats.org/officeDocument/2006/relationships/image" Target="../media/image10.jpeg"/></Relationships>
</file>

<file path=ppt/slides/_rels/slide28.xml.rels><?xml version="1.0" encoding="UTF-8" standalone="yes"?>
<Relationships xmlns="http://schemas.openxmlformats.org/package/2006/relationships"><Relationship Id="rId3" Type="http://schemas.openxmlformats.org/officeDocument/2006/relationships/notesSlide" Target="../notesSlides/notesSlide28.xml"/><Relationship Id="rId2" Type="http://schemas.openxmlformats.org/officeDocument/2006/relationships/slideLayout" Target="../slideLayouts/slideLayout3.xml"/><Relationship Id="rId1" Type="http://schemas.openxmlformats.org/officeDocument/2006/relationships/image" Target="../media/image11.jpeg"/></Relationships>
</file>

<file path=ppt/slides/_rels/slide29.xml.rels><?xml version="1.0" encoding="UTF-8" standalone="yes"?>
<Relationships xmlns="http://schemas.openxmlformats.org/package/2006/relationships"><Relationship Id="rId3" Type="http://schemas.openxmlformats.org/officeDocument/2006/relationships/notesSlide" Target="../notesSlides/notesSlide29.xml"/><Relationship Id="rId2" Type="http://schemas.openxmlformats.org/officeDocument/2006/relationships/slideLayout" Target="../slideLayouts/slideLayout3.xml"/><Relationship Id="rId1" Type="http://schemas.openxmlformats.org/officeDocument/2006/relationships/image" Target="../media/image12.jpeg"/></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1.xml"/><Relationship Id="rId1" Type="http://schemas.openxmlformats.org/officeDocument/2006/relationships/image" Target="../media/image4.jpeg"/></Relationships>
</file>

<file path=ppt/slides/_rels/slide30.xml.rels><?xml version="1.0" encoding="UTF-8" standalone="yes"?>
<Relationships xmlns="http://schemas.openxmlformats.org/package/2006/relationships"><Relationship Id="rId3" Type="http://schemas.openxmlformats.org/officeDocument/2006/relationships/notesSlide" Target="../notesSlides/notesSlide30.xml"/><Relationship Id="rId2" Type="http://schemas.openxmlformats.org/officeDocument/2006/relationships/slideLayout" Target="../slideLayouts/slideLayout3.xml"/><Relationship Id="rId1" Type="http://schemas.openxmlformats.org/officeDocument/2006/relationships/image" Target="../media/image13.jpeg"/></Relationships>
</file>

<file path=ppt/slides/_rels/slide31.xml.rels><?xml version="1.0" encoding="UTF-8" standalone="yes"?>
<Relationships xmlns="http://schemas.openxmlformats.org/package/2006/relationships"><Relationship Id="rId3" Type="http://schemas.openxmlformats.org/officeDocument/2006/relationships/notesSlide" Target="../notesSlides/notesSlide31.xml"/><Relationship Id="rId2" Type="http://schemas.openxmlformats.org/officeDocument/2006/relationships/slideLayout" Target="../slideLayouts/slideLayout3.xml"/><Relationship Id="rId1" Type="http://schemas.openxmlformats.org/officeDocument/2006/relationships/image" Target="../media/image14.jpeg"/></Relationships>
</file>

<file path=ppt/slides/_rels/slide32.xml.rels><?xml version="1.0" encoding="UTF-8" standalone="yes"?>
<Relationships xmlns="http://schemas.openxmlformats.org/package/2006/relationships"><Relationship Id="rId3" Type="http://schemas.openxmlformats.org/officeDocument/2006/relationships/notesSlide" Target="../notesSlides/notesSlide32.xml"/><Relationship Id="rId2" Type="http://schemas.openxmlformats.org/officeDocument/2006/relationships/slideLayout" Target="../slideLayouts/slideLayout3.xml"/><Relationship Id="rId1" Type="http://schemas.openxmlformats.org/officeDocument/2006/relationships/image" Target="../media/image15.jpeg"/></Relationships>
</file>

<file path=ppt/slides/_rels/slide33.xml.rels><?xml version="1.0" encoding="UTF-8" standalone="yes"?>
<Relationships xmlns="http://schemas.openxmlformats.org/package/2006/relationships"><Relationship Id="rId3" Type="http://schemas.openxmlformats.org/officeDocument/2006/relationships/notesSlide" Target="../notesSlides/notesSlide33.xml"/><Relationship Id="rId2" Type="http://schemas.openxmlformats.org/officeDocument/2006/relationships/slideLayout" Target="../slideLayouts/slideLayout3.xml"/><Relationship Id="rId1" Type="http://schemas.openxmlformats.org/officeDocument/2006/relationships/image" Target="../media/image16.jpeg"/></Relationships>
</file>

<file path=ppt/slides/_rels/slide34.xml.rels><?xml version="1.0" encoding="UTF-8" standalone="yes"?>
<Relationships xmlns="http://schemas.openxmlformats.org/package/2006/relationships"><Relationship Id="rId3" Type="http://schemas.openxmlformats.org/officeDocument/2006/relationships/notesSlide" Target="../notesSlides/notesSlide34.xml"/><Relationship Id="rId2" Type="http://schemas.openxmlformats.org/officeDocument/2006/relationships/slideLayout" Target="../slideLayouts/slideLayout3.xml"/><Relationship Id="rId1" Type="http://schemas.openxmlformats.org/officeDocument/2006/relationships/image" Target="../media/image17.jpeg"/></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4.xml"/></Relationships>
</file>

<file path=ppt/slides/_rels/slide36.xml.rels><?xml version="1.0" encoding="UTF-8" standalone="yes"?>
<Relationships xmlns="http://schemas.openxmlformats.org/package/2006/relationships"><Relationship Id="rId6" Type="http://schemas.openxmlformats.org/officeDocument/2006/relationships/notesSlide" Target="../notesSlides/notesSlide36.xml"/><Relationship Id="rId5" Type="http://schemas.openxmlformats.org/officeDocument/2006/relationships/slideLayout" Target="../slideLayouts/slideLayout3.xml"/><Relationship Id="rId4" Type="http://schemas.openxmlformats.org/officeDocument/2006/relationships/image" Target="../media/image4.jpeg"/><Relationship Id="rId3" Type="http://schemas.openxmlformats.org/officeDocument/2006/relationships/image" Target="../media/image20.jpeg"/><Relationship Id="rId2" Type="http://schemas.openxmlformats.org/officeDocument/2006/relationships/image" Target="../media/image19.jpeg"/><Relationship Id="rId1" Type="http://schemas.openxmlformats.org/officeDocument/2006/relationships/image" Target="../media/image18.jpeg"/></Relationships>
</file>

<file path=ppt/slides/_rels/slide37.xml.rels><?xml version="1.0" encoding="UTF-8" standalone="yes"?>
<Relationships xmlns="http://schemas.openxmlformats.org/package/2006/relationships"><Relationship Id="rId3" Type="http://schemas.openxmlformats.org/officeDocument/2006/relationships/notesSlide" Target="../notesSlides/notesSlide37.xml"/><Relationship Id="rId2" Type="http://schemas.openxmlformats.org/officeDocument/2006/relationships/slideLayout" Target="../slideLayouts/slideLayout3.xml"/><Relationship Id="rId1" Type="http://schemas.openxmlformats.org/officeDocument/2006/relationships/tags" Target="../tags/tag16.xml"/></Relationships>
</file>

<file path=ppt/slides/_rels/slide38.xml.rels><?xml version="1.0" encoding="UTF-8" standalone="yes"?>
<Relationships xmlns="http://schemas.openxmlformats.org/package/2006/relationships"><Relationship Id="rId3" Type="http://schemas.openxmlformats.org/officeDocument/2006/relationships/notesSlide" Target="../notesSlides/notesSlide38.xml"/><Relationship Id="rId2" Type="http://schemas.openxmlformats.org/officeDocument/2006/relationships/slideLayout" Target="../slideLayouts/slideLayout3.xml"/><Relationship Id="rId1" Type="http://schemas.openxmlformats.org/officeDocument/2006/relationships/image" Target="../media/image21.jpeg"/></Relationships>
</file>

<file path=ppt/slides/_rels/slide39.xml.rels><?xml version="1.0" encoding="UTF-8" standalone="yes"?>
<Relationships xmlns="http://schemas.openxmlformats.org/package/2006/relationships"><Relationship Id="rId3" Type="http://schemas.openxmlformats.org/officeDocument/2006/relationships/notesSlide" Target="../notesSlides/notesSlide39.xml"/><Relationship Id="rId2" Type="http://schemas.openxmlformats.org/officeDocument/2006/relationships/slideLayout" Target="../slideLayouts/slideLayout3.xml"/><Relationship Id="rId1" Type="http://schemas.openxmlformats.org/officeDocument/2006/relationships/tags" Target="../tags/tag17.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3.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3.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3.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3.xml"/></Relationships>
</file>

<file path=ppt/slides/_rels/slide44.xml.rels><?xml version="1.0" encoding="UTF-8" standalone="yes"?>
<Relationships xmlns="http://schemas.openxmlformats.org/package/2006/relationships"><Relationship Id="rId3" Type="http://schemas.openxmlformats.org/officeDocument/2006/relationships/notesSlide" Target="../notesSlides/notesSlide44.xml"/><Relationship Id="rId2" Type="http://schemas.openxmlformats.org/officeDocument/2006/relationships/slideLayout" Target="../slideLayouts/slideLayout3.xml"/><Relationship Id="rId1" Type="http://schemas.openxmlformats.org/officeDocument/2006/relationships/image" Target="../media/image22.jpeg"/></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框 3"/>
          <p:cNvSpPr txBox="1"/>
          <p:nvPr/>
        </p:nvSpPr>
        <p:spPr>
          <a:xfrm>
            <a:off x="628650" y="2141220"/>
            <a:ext cx="4517390" cy="860425"/>
          </a:xfrm>
          <a:prstGeom prst="rect">
            <a:avLst/>
          </a:prstGeom>
          <a:noFill/>
        </p:spPr>
        <p:txBody>
          <a:bodyPr wrap="square" rtlCol="0">
            <a:spAutoFit/>
            <a:scene3d>
              <a:camera prst="orthographicFront"/>
              <a:lightRig rig="threePt" dir="t"/>
            </a:scene3d>
            <a:sp3d contourW="12700"/>
          </a:bodyPr>
          <a:lstStyle/>
          <a:p>
            <a:pPr marL="0" marR="0" lvl="0" indent="0" algn="l" defTabSz="457200" rtl="0" fontAlgn="auto">
              <a:lnSpc>
                <a:spcPts val="6000"/>
              </a:lnSpc>
              <a:spcBef>
                <a:spcPts val="0"/>
              </a:spcBef>
              <a:spcAft>
                <a:spcPts val="0"/>
              </a:spcAft>
              <a:buClrTx/>
              <a:buSzTx/>
              <a:buFontTx/>
              <a:buNone/>
              <a:defRPr/>
            </a:pPr>
            <a:r>
              <a:rPr kumimoji="0" lang="zh-CN" altLang="en-US" sz="3600" b="1" i="0" u="none" strike="noStrike" kern="1200" cap="none" spc="0" normalizeH="0" baseline="0" noProof="0" dirty="0">
                <a:ln>
                  <a:noFill/>
                </a:ln>
                <a:solidFill>
                  <a:srgbClr val="FFFFFF"/>
                </a:solidFill>
                <a:effectLst/>
                <a:uLnTx/>
                <a:uFillTx/>
                <a:latin typeface="微软雅黑" panose="020B0503020204020204" pitchFamily="34" charset="-122"/>
                <a:ea typeface="微软雅黑" panose="020B0503020204020204" pitchFamily="34" charset="-122"/>
                <a:cs typeface="+mn-cs"/>
              </a:rPr>
              <a:t>安全员的职责与定位</a:t>
            </a:r>
            <a:endParaRPr kumimoji="0" lang="zh-CN" altLang="en-US" sz="3600" b="1" i="0" u="none" strike="noStrike" kern="1200" cap="none" spc="0" normalizeH="0" baseline="0" noProof="0" dirty="0">
              <a:ln>
                <a:noFill/>
              </a:ln>
              <a:solidFill>
                <a:srgbClr val="FFFFFF"/>
              </a:solidFill>
              <a:effectLst/>
              <a:uLnTx/>
              <a:uFillTx/>
              <a:latin typeface="微软雅黑" panose="020B0503020204020204" pitchFamily="34" charset="-122"/>
              <a:ea typeface="微软雅黑" panose="020B0503020204020204" pitchFamily="34" charset="-122"/>
              <a:cs typeface="+mn-cs"/>
            </a:endParaRPr>
          </a:p>
        </p:txBody>
      </p:sp>
    </p:spTree>
  </p:cSld>
  <p:clrMapOvr>
    <a:masterClrMapping/>
  </p:clrMapOvr>
  <mc:AlternateContent xmlns:mc="http://schemas.openxmlformats.org/markup-compatibility/2006">
    <mc:Choice xmlns:p14="http://schemas.microsoft.com/office/powerpoint/2010/main" Requires="p14">
      <p:transition spd="slow" p14:dur="1500" advTm="0">
        <p:random/>
      </p:transition>
    </mc:Choice>
    <mc:Fallback>
      <p:transition spd="slow" advTm="0">
        <p:random/>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 name="文本框 43"/>
          <p:cNvSpPr txBox="1"/>
          <p:nvPr/>
        </p:nvSpPr>
        <p:spPr>
          <a:xfrm>
            <a:off x="699135" y="445770"/>
            <a:ext cx="7662545" cy="368300"/>
          </a:xfrm>
          <a:prstGeom prst="rect">
            <a:avLst/>
          </a:prstGeom>
          <a:noFill/>
        </p:spPr>
        <p:txBody>
          <a:bodyPr wrap="square" rtlCol="0">
            <a:spAutoFit/>
            <a:scene3d>
              <a:camera prst="orthographicFront"/>
              <a:lightRig rig="threePt" dir="t"/>
            </a:scene3d>
            <a:sp3d contourW="12700"/>
          </a:bodyPr>
          <a:lstStyle/>
          <a:p>
            <a:pPr marL="914400" marR="0" lvl="0" indent="-914400" algn="l" defTabSz="914400" rtl="0" eaLnBrk="1" fontAlgn="base" latinLnBrk="0" hangingPunct="1">
              <a:lnSpc>
                <a:spcPct val="100000"/>
              </a:lnSpc>
              <a:spcBef>
                <a:spcPct val="0"/>
              </a:spcBef>
              <a:spcAft>
                <a:spcPct val="0"/>
              </a:spcAft>
              <a:buClrTx/>
              <a:buSzTx/>
              <a:buFontTx/>
              <a:buNone/>
              <a:defRPr/>
            </a:pPr>
            <a:r>
              <a:rPr lang="zh-CN" altLang="en-US" b="1" noProof="0" dirty="0" smtClean="0">
                <a:ln>
                  <a:noFill/>
                </a:ln>
                <a:solidFill>
                  <a:schemeClr val="tx1">
                    <a:lumMod val="85000"/>
                    <a:lumOff val="15000"/>
                  </a:schemeClr>
                </a:solidFill>
                <a:effectLst/>
                <a:uLnTx/>
                <a:uFillTx/>
                <a:latin typeface="微软雅黑" panose="020B0503020204020204" pitchFamily="34" charset="-122"/>
                <a:ea typeface="微软雅黑" panose="020B0503020204020204" pitchFamily="34" charset="-122"/>
                <a:cs typeface="+mj-cs"/>
                <a:sym typeface="Calibri" panose="020F0502020204030204" pitchFamily="34" charset="0"/>
              </a:rPr>
              <a:t>某企业安全员因重大劳动安全事故罪被判刑</a:t>
            </a:r>
            <a:endParaRPr kumimoji="0" lang="zh-CN" altLang="en-US" b="1" i="0" u="none" strike="noStrike" kern="1200" cap="none" spc="0" normalizeH="0" baseline="0" noProof="0" dirty="0" smtClean="0">
              <a:ln>
                <a:noFill/>
              </a:ln>
              <a:solidFill>
                <a:schemeClr val="tx1">
                  <a:lumMod val="85000"/>
                  <a:lumOff val="15000"/>
                </a:schemeClr>
              </a:solidFill>
              <a:effectLst/>
              <a:uLnTx/>
              <a:uFillTx/>
              <a:latin typeface="微软雅黑" panose="020B0503020204020204" pitchFamily="34" charset="-122"/>
              <a:ea typeface="微软雅黑" panose="020B0503020204020204" pitchFamily="34" charset="-122"/>
              <a:cs typeface="+mj-cs"/>
              <a:sym typeface="Calibri" panose="020F0502020204030204" pitchFamily="34" charset="0"/>
            </a:endParaRPr>
          </a:p>
        </p:txBody>
      </p:sp>
      <p:cxnSp>
        <p:nvCxnSpPr>
          <p:cNvPr id="46" name="直接连接符 45"/>
          <p:cNvCxnSpPr/>
          <p:nvPr/>
        </p:nvCxnSpPr>
        <p:spPr>
          <a:xfrm>
            <a:off x="764381" y="878263"/>
            <a:ext cx="601504" cy="0"/>
          </a:xfrm>
          <a:prstGeom prst="line">
            <a:avLst/>
          </a:prstGeom>
          <a:ln w="28575" cap="rnd">
            <a:gradFill flip="none" rotWithShape="1">
              <a:gsLst>
                <a:gs pos="0">
                  <a:srgbClr val="0F7ABF"/>
                </a:gs>
                <a:gs pos="100000">
                  <a:srgbClr val="0DCD9C"/>
                </a:gs>
              </a:gsLst>
              <a:lin ang="0" scaled="1"/>
              <a:tileRect/>
            </a:gradFill>
            <a:round/>
          </a:ln>
        </p:spPr>
        <p:style>
          <a:lnRef idx="1">
            <a:schemeClr val="accent1"/>
          </a:lnRef>
          <a:fillRef idx="0">
            <a:schemeClr val="accent1"/>
          </a:fillRef>
          <a:effectRef idx="0">
            <a:schemeClr val="accent1"/>
          </a:effectRef>
          <a:fontRef idx="minor">
            <a:schemeClr val="tx1"/>
          </a:fontRef>
        </p:style>
      </p:cxnSp>
      <p:sp>
        <p:nvSpPr>
          <p:cNvPr id="12" name="文本框 11"/>
          <p:cNvSpPr txBox="1"/>
          <p:nvPr/>
        </p:nvSpPr>
        <p:spPr>
          <a:xfrm>
            <a:off x="699135" y="1024255"/>
            <a:ext cx="7729220" cy="3322955"/>
          </a:xfrm>
          <a:prstGeom prst="rect">
            <a:avLst/>
          </a:prstGeom>
          <a:noFill/>
        </p:spPr>
        <p:txBody>
          <a:bodyPr wrap="square" rtlCol="0" anchor="t">
            <a:spAutoFit/>
          </a:bodyPr>
          <a:lstStyle/>
          <a:p>
            <a:pPr marL="0" indent="0" algn="just" eaLnBrk="1" hangingPunct="1">
              <a:lnSpc>
                <a:spcPct val="150000"/>
              </a:lnSpc>
              <a:spcBef>
                <a:spcPct val="0"/>
              </a:spcBef>
              <a:buNone/>
            </a:pPr>
            <a:r>
              <a:rPr lang="zh-CN" altLang="en-US" sz="1400" dirty="0">
                <a:sym typeface="+mn-ea"/>
              </a:rPr>
              <a:t>2013年6月14日5时40分左右，某电力器材有限公司发生一起爆燃事故，先后有3人经抢救无效死亡，直接经济损失300余万元。经法院审理认定：该电力器材有限公司安全生产设施、安全生产条件不符合国家规定，因而发生三人死亡、一人重伤、一人九级伤残的较大伤亡事故，情节特别恶劣，被告人XXX作为该企业具体负责安全生产的人员，明知生产过程中相关原料和产品存在危险性，却未对相关工作人员进行必要的安全培训，未及时消除生产安全事故隐患，对本案事故所造成的严重后果存在重大过错，被告人XXX作为该电力器材有限公司的直接</a:t>
            </a:r>
            <a:endParaRPr lang="zh-CN" altLang="en-US" sz="1400" dirty="0">
              <a:sym typeface="+mn-ea"/>
            </a:endParaRPr>
          </a:p>
          <a:p>
            <a:pPr marL="0" indent="0" algn="just" eaLnBrk="1" hangingPunct="1">
              <a:lnSpc>
                <a:spcPct val="150000"/>
              </a:lnSpc>
              <a:spcBef>
                <a:spcPct val="0"/>
              </a:spcBef>
              <a:buNone/>
            </a:pPr>
            <a:r>
              <a:rPr lang="zh-CN" altLang="en-US" sz="1400" dirty="0">
                <a:sym typeface="+mn-ea"/>
              </a:rPr>
              <a:t>负责的主管人员，应对该起事故负全部责任，其行为均已构成重大劳动安全</a:t>
            </a:r>
            <a:endParaRPr lang="zh-CN" altLang="en-US" sz="1400" dirty="0">
              <a:sym typeface="+mn-ea"/>
            </a:endParaRPr>
          </a:p>
          <a:p>
            <a:pPr marL="0" indent="0" algn="just" eaLnBrk="1" hangingPunct="1">
              <a:lnSpc>
                <a:spcPct val="150000"/>
              </a:lnSpc>
              <a:spcBef>
                <a:spcPct val="0"/>
              </a:spcBef>
              <a:buNone/>
            </a:pPr>
            <a:r>
              <a:rPr lang="zh-CN" altLang="en-US" sz="1400" dirty="0">
                <a:sym typeface="+mn-ea"/>
              </a:rPr>
              <a:t>事故罪，依法应予以惩处。依照《中华人民共和国刑法》第一百三十五条，</a:t>
            </a:r>
            <a:endParaRPr lang="zh-CN" altLang="en-US" sz="1400" dirty="0">
              <a:sym typeface="+mn-ea"/>
            </a:endParaRPr>
          </a:p>
          <a:p>
            <a:pPr marL="0" indent="0" algn="just" eaLnBrk="1" hangingPunct="1">
              <a:lnSpc>
                <a:spcPct val="150000"/>
              </a:lnSpc>
              <a:spcBef>
                <a:spcPct val="0"/>
              </a:spcBef>
              <a:buNone/>
            </a:pPr>
            <a:r>
              <a:rPr lang="zh-CN" altLang="en-US" sz="1400" dirty="0">
                <a:sym typeface="+mn-ea"/>
              </a:rPr>
              <a:t>第七十二条第一款，第七十三条第二款、第三款，第六十一条之规定，判</a:t>
            </a:r>
            <a:endParaRPr lang="zh-CN" altLang="en-US" sz="1400" dirty="0">
              <a:sym typeface="+mn-ea"/>
            </a:endParaRPr>
          </a:p>
          <a:p>
            <a:pPr marL="0" indent="0" algn="just" eaLnBrk="1" hangingPunct="1">
              <a:lnSpc>
                <a:spcPct val="150000"/>
              </a:lnSpc>
              <a:spcBef>
                <a:spcPct val="0"/>
              </a:spcBef>
              <a:buNone/>
            </a:pPr>
            <a:r>
              <a:rPr lang="zh-CN" altLang="en-US" sz="1400" dirty="0">
                <a:sym typeface="+mn-ea"/>
              </a:rPr>
              <a:t>决：被告人XXX犯重大劳动安全事故罪，判处有期徒刑三年，缓刑五年。</a:t>
            </a:r>
            <a:endParaRPr lang="zh-CN" altLang="en-US" sz="1400" dirty="0">
              <a:sym typeface="+mn-ea"/>
            </a:endParaRPr>
          </a:p>
        </p:txBody>
      </p:sp>
      <p:grpSp>
        <p:nvGrpSpPr>
          <p:cNvPr id="2" name="组合 1"/>
          <p:cNvGrpSpPr/>
          <p:nvPr/>
        </p:nvGrpSpPr>
        <p:grpSpPr>
          <a:xfrm>
            <a:off x="6671310" y="2804160"/>
            <a:ext cx="1811020" cy="2068195"/>
            <a:chOff x="910" y="3073"/>
            <a:chExt cx="3052" cy="3484"/>
          </a:xfrm>
        </p:grpSpPr>
        <p:grpSp>
          <p:nvGrpSpPr>
            <p:cNvPr id="3" name="iślíḋe"/>
            <p:cNvGrpSpPr/>
            <p:nvPr/>
          </p:nvGrpSpPr>
          <p:grpSpPr>
            <a:xfrm>
              <a:off x="910" y="3073"/>
              <a:ext cx="3053" cy="3485"/>
              <a:chOff x="769831" y="2601457"/>
              <a:chExt cx="2585611" cy="2950487"/>
            </a:xfrm>
          </p:grpSpPr>
          <p:sp>
            <p:nvSpPr>
              <p:cNvPr id="4" name="ïšḷîḍe"/>
              <p:cNvSpPr/>
              <p:nvPr/>
            </p:nvSpPr>
            <p:spPr>
              <a:xfrm>
                <a:off x="769831" y="2601457"/>
                <a:ext cx="2585611" cy="2950487"/>
              </a:xfrm>
              <a:custGeom>
                <a:avLst/>
                <a:gdLst>
                  <a:gd name="connsiteX0" fmla="*/ 1021691 w 2336780"/>
                  <a:gd name="connsiteY0" fmla="*/ 26076 h 2666541"/>
                  <a:gd name="connsiteX1" fmla="*/ 44173 w 2336780"/>
                  <a:gd name="connsiteY1" fmla="*/ 845866 h 2666541"/>
                  <a:gd name="connsiteX2" fmla="*/ 845865 w 2336780"/>
                  <a:gd name="connsiteY2" fmla="*/ 2027048 h 2666541"/>
                  <a:gd name="connsiteX3" fmla="*/ 1432592 w 2336780"/>
                  <a:gd name="connsiteY3" fmla="*/ 1963815 h 2666541"/>
                  <a:gd name="connsiteX4" fmla="*/ 1488842 w 2336780"/>
                  <a:gd name="connsiteY4" fmla="*/ 1933031 h 2666541"/>
                  <a:gd name="connsiteX5" fmla="*/ 1377325 w 2336780"/>
                  <a:gd name="connsiteY5" fmla="*/ 1789209 h 2666541"/>
                  <a:gd name="connsiteX6" fmla="*/ 1353182 w 2336780"/>
                  <a:gd name="connsiteY6" fmla="*/ 1802314 h 2666541"/>
                  <a:gd name="connsiteX7" fmla="*/ 1029613 w 2336780"/>
                  <a:gd name="connsiteY7" fmla="*/ 1867639 h 2666541"/>
                  <a:gd name="connsiteX8" fmla="*/ 198340 w 2336780"/>
                  <a:gd name="connsiteY8" fmla="*/ 1036366 h 2666541"/>
                  <a:gd name="connsiteX9" fmla="*/ 1029613 w 2336780"/>
                  <a:gd name="connsiteY9" fmla="*/ 205093 h 2666541"/>
                  <a:gd name="connsiteX10" fmla="*/ 1860886 w 2336780"/>
                  <a:gd name="connsiteY10" fmla="*/ 1036366 h 2666541"/>
                  <a:gd name="connsiteX11" fmla="*/ 1718918 w 2336780"/>
                  <a:gd name="connsiteY11" fmla="*/ 1501139 h 2666541"/>
                  <a:gd name="connsiteX12" fmla="*/ 1657810 w 2336780"/>
                  <a:gd name="connsiteY12" fmla="*/ 1575202 h 2666541"/>
                  <a:gd name="connsiteX13" fmla="*/ 1772950 w 2336780"/>
                  <a:gd name="connsiteY13" fmla="*/ 1723697 h 2666541"/>
                  <a:gd name="connsiteX14" fmla="*/ 1816942 w 2336780"/>
                  <a:gd name="connsiteY14" fmla="*/ 1675033 h 2666541"/>
                  <a:gd name="connsiteX15" fmla="*/ 2027047 w 2336780"/>
                  <a:gd name="connsiteY15" fmla="*/ 1225356 h 2666541"/>
                  <a:gd name="connsiteX16" fmla="*/ 1225355 w 2336780"/>
                  <a:gd name="connsiteY16" fmla="*/ 44174 h 2666541"/>
                  <a:gd name="connsiteX17" fmla="*/ 1021691 w 2336780"/>
                  <a:gd name="connsiteY17" fmla="*/ 26076 h 2666541"/>
                  <a:gd name="connsiteX18" fmla="*/ 1021333 w 2336780"/>
                  <a:gd name="connsiteY18" fmla="*/ 83 h 2666541"/>
                  <a:gd name="connsiteX19" fmla="*/ 1230241 w 2336780"/>
                  <a:gd name="connsiteY19" fmla="*/ 18647 h 2666541"/>
                  <a:gd name="connsiteX20" fmla="*/ 2052573 w 2336780"/>
                  <a:gd name="connsiteY20" fmla="*/ 1230242 h 2666541"/>
                  <a:gd name="connsiteX21" fmla="*/ 1837059 w 2336780"/>
                  <a:gd name="connsiteY21" fmla="*/ 1691496 h 2666541"/>
                  <a:gd name="connsiteX22" fmla="*/ 1789109 w 2336780"/>
                  <a:gd name="connsiteY22" fmla="*/ 1744538 h 2666541"/>
                  <a:gd name="connsiteX23" fmla="*/ 1799912 w 2336780"/>
                  <a:gd name="connsiteY23" fmla="*/ 1758471 h 2666541"/>
                  <a:gd name="connsiteX24" fmla="*/ 1837134 w 2336780"/>
                  <a:gd name="connsiteY24" fmla="*/ 1748296 h 2666541"/>
                  <a:gd name="connsiteX25" fmla="*/ 1871986 w 2336780"/>
                  <a:gd name="connsiteY25" fmla="*/ 1768184 h 2666541"/>
                  <a:gd name="connsiteX26" fmla="*/ 1893085 w 2336780"/>
                  <a:gd name="connsiteY26" fmla="*/ 1795394 h 2666541"/>
                  <a:gd name="connsiteX27" fmla="*/ 1897381 w 2336780"/>
                  <a:gd name="connsiteY27" fmla="*/ 1853193 h 2666541"/>
                  <a:gd name="connsiteX28" fmla="*/ 1884726 w 2336780"/>
                  <a:gd name="connsiteY28" fmla="*/ 1867855 h 2666541"/>
                  <a:gd name="connsiteX29" fmla="*/ 2267534 w 2336780"/>
                  <a:gd name="connsiteY29" fmla="*/ 2361560 h 2666541"/>
                  <a:gd name="connsiteX30" fmla="*/ 2282312 w 2336780"/>
                  <a:gd name="connsiteY30" fmla="*/ 2357520 h 2666541"/>
                  <a:gd name="connsiteX31" fmla="*/ 2310667 w 2336780"/>
                  <a:gd name="connsiteY31" fmla="*/ 2373701 h 2666541"/>
                  <a:gd name="connsiteX32" fmla="*/ 2327833 w 2336780"/>
                  <a:gd name="connsiteY32" fmla="*/ 2395840 h 2666541"/>
                  <a:gd name="connsiteX33" fmla="*/ 2320261 w 2336780"/>
                  <a:gd name="connsiteY33" fmla="*/ 2455686 h 2666541"/>
                  <a:gd name="connsiteX34" fmla="*/ 2059862 w 2336780"/>
                  <a:gd name="connsiteY34" fmla="*/ 2657593 h 2666541"/>
                  <a:gd name="connsiteX35" fmla="*/ 2000016 w 2336780"/>
                  <a:gd name="connsiteY35" fmla="*/ 2650021 h 2666541"/>
                  <a:gd name="connsiteX36" fmla="*/ 1982850 w 2336780"/>
                  <a:gd name="connsiteY36" fmla="*/ 2627883 h 2666541"/>
                  <a:gd name="connsiteX37" fmla="*/ 1974241 w 2336780"/>
                  <a:gd name="connsiteY37" fmla="*/ 2596392 h 2666541"/>
                  <a:gd name="connsiteX38" fmla="*/ 1986516 w 2336780"/>
                  <a:gd name="connsiteY38" fmla="*/ 2574880 h 2666541"/>
                  <a:gd name="connsiteX39" fmla="*/ 1606100 w 2336780"/>
                  <a:gd name="connsiteY39" fmla="*/ 2084259 h 2666541"/>
                  <a:gd name="connsiteX40" fmla="*/ 1606044 w 2336780"/>
                  <a:gd name="connsiteY40" fmla="*/ 2084302 h 2666541"/>
                  <a:gd name="connsiteX41" fmla="*/ 1532485 w 2336780"/>
                  <a:gd name="connsiteY41" fmla="*/ 2074995 h 2666541"/>
                  <a:gd name="connsiteX42" fmla="*/ 1511387 w 2336780"/>
                  <a:gd name="connsiteY42" fmla="*/ 2047784 h 2666541"/>
                  <a:gd name="connsiteX43" fmla="*/ 1520693 w 2336780"/>
                  <a:gd name="connsiteY43" fmla="*/ 1974225 h 2666541"/>
                  <a:gd name="connsiteX44" fmla="*/ 1520749 w 2336780"/>
                  <a:gd name="connsiteY44" fmla="*/ 1974182 h 2666541"/>
                  <a:gd name="connsiteX45" fmla="*/ 1507012 w 2336780"/>
                  <a:gd name="connsiteY45" fmla="*/ 1956465 h 2666541"/>
                  <a:gd name="connsiteX46" fmla="*/ 1442813 w 2336780"/>
                  <a:gd name="connsiteY46" fmla="*/ 1987714 h 2666541"/>
                  <a:gd name="connsiteX47" fmla="*/ 840980 w 2336780"/>
                  <a:gd name="connsiteY47" fmla="*/ 2052575 h 2666541"/>
                  <a:gd name="connsiteX48" fmla="*/ 18647 w 2336780"/>
                  <a:gd name="connsiteY48" fmla="*/ 840981 h 2666541"/>
                  <a:gd name="connsiteX49" fmla="*/ 1021333 w 2336780"/>
                  <a:gd name="connsiteY49" fmla="*/ 83 h 26665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Lst>
                <a:rect l="l" t="t" r="r" b="b"/>
                <a:pathLst>
                  <a:path w="2431113" h="2672823">
                    <a:moveTo>
                      <a:pt x="1110178" y="877"/>
                    </a:moveTo>
                    <a:cubicBezTo>
                      <a:pt x="1178972" y="0"/>
                      <a:pt x="1248879" y="6004"/>
                      <a:pt x="1319086" y="19441"/>
                    </a:cubicBezTo>
                    <a:cubicBezTo>
                      <a:pt x="1880739" y="126932"/>
                      <a:pt x="2248910" y="669382"/>
                      <a:pt x="2141418" y="1231036"/>
                    </a:cubicBezTo>
                    <a:cubicBezTo>
                      <a:pt x="2107827" y="1406552"/>
                      <a:pt x="2031760" y="1563174"/>
                      <a:pt x="1925904" y="1692290"/>
                    </a:cubicBezTo>
                    <a:lnTo>
                      <a:pt x="1877954" y="1745332"/>
                    </a:lnTo>
                    <a:lnTo>
                      <a:pt x="1888757" y="1759265"/>
                    </a:lnTo>
                    <a:lnTo>
                      <a:pt x="1925979" y="1749090"/>
                    </a:lnTo>
                    <a:cubicBezTo>
                      <a:pt x="1939291" y="1750774"/>
                      <a:pt x="1951960" y="1757536"/>
                      <a:pt x="1960831" y="1768978"/>
                    </a:cubicBezTo>
                    <a:lnTo>
                      <a:pt x="1981930" y="1796188"/>
                    </a:lnTo>
                    <a:cubicBezTo>
                      <a:pt x="1995237" y="1813350"/>
                      <a:pt x="1996220" y="1836166"/>
                      <a:pt x="1986226" y="1853987"/>
                    </a:cubicBezTo>
                    <a:lnTo>
                      <a:pt x="1973571" y="1868649"/>
                    </a:lnTo>
                    <a:lnTo>
                      <a:pt x="2356379" y="2362354"/>
                    </a:lnTo>
                    <a:lnTo>
                      <a:pt x="2371157" y="2358314"/>
                    </a:lnTo>
                    <a:cubicBezTo>
                      <a:pt x="2381987" y="2359685"/>
                      <a:pt x="2392294" y="2365187"/>
                      <a:pt x="2399512" y="2374495"/>
                    </a:cubicBezTo>
                    <a:lnTo>
                      <a:pt x="2416678" y="2396634"/>
                    </a:lnTo>
                    <a:cubicBezTo>
                      <a:pt x="2431113" y="2415251"/>
                      <a:pt x="2427723" y="2442045"/>
                      <a:pt x="2409106" y="2456480"/>
                    </a:cubicBezTo>
                    <a:lnTo>
                      <a:pt x="2148707" y="2658387"/>
                    </a:lnTo>
                    <a:cubicBezTo>
                      <a:pt x="2130090" y="2672823"/>
                      <a:pt x="2103296" y="2669433"/>
                      <a:pt x="2088861" y="2650815"/>
                    </a:cubicBezTo>
                    <a:lnTo>
                      <a:pt x="2071695" y="2628677"/>
                    </a:lnTo>
                    <a:cubicBezTo>
                      <a:pt x="2064477" y="2619368"/>
                      <a:pt x="2061716" y="2608015"/>
                      <a:pt x="2063086" y="2597186"/>
                    </a:cubicBezTo>
                    <a:lnTo>
                      <a:pt x="2075361" y="2575674"/>
                    </a:lnTo>
                    <a:lnTo>
                      <a:pt x="1694945" y="2085053"/>
                    </a:lnTo>
                    <a:lnTo>
                      <a:pt x="1694889" y="2085096"/>
                    </a:lnTo>
                    <a:cubicBezTo>
                      <a:pt x="1672006" y="2102839"/>
                      <a:pt x="1639073" y="2098672"/>
                      <a:pt x="1621330" y="2075789"/>
                    </a:cubicBezTo>
                    <a:lnTo>
                      <a:pt x="1600232" y="2048578"/>
                    </a:lnTo>
                    <a:cubicBezTo>
                      <a:pt x="1582489" y="2025695"/>
                      <a:pt x="1586655" y="1992762"/>
                      <a:pt x="1609538" y="1975019"/>
                    </a:cubicBezTo>
                    <a:lnTo>
                      <a:pt x="1609594" y="1974976"/>
                    </a:lnTo>
                    <a:lnTo>
                      <a:pt x="1595857" y="1957259"/>
                    </a:lnTo>
                    <a:lnTo>
                      <a:pt x="1531658" y="1988508"/>
                    </a:lnTo>
                    <a:cubicBezTo>
                      <a:pt x="1348364" y="2067098"/>
                      <a:pt x="1140445" y="2093679"/>
                      <a:pt x="929825" y="2053369"/>
                    </a:cubicBezTo>
                    <a:cubicBezTo>
                      <a:pt x="368171" y="1945878"/>
                      <a:pt x="0" y="1403428"/>
                      <a:pt x="107492" y="841775"/>
                    </a:cubicBezTo>
                    <a:cubicBezTo>
                      <a:pt x="201547" y="350328"/>
                      <a:pt x="628616" y="7015"/>
                      <a:pt x="1110178" y="877"/>
                    </a:cubicBezTo>
                    <a:close/>
                  </a:path>
                </a:pathLst>
              </a:custGeom>
              <a:solidFill>
                <a:schemeClr val="bg1">
                  <a:lumMod val="85000"/>
                </a:schemeClr>
              </a:solidFill>
              <a:ln w="28575">
                <a:noFill/>
              </a:ln>
              <a:effectLst/>
            </p:spPr>
            <p:style>
              <a:lnRef idx="2">
                <a:schemeClr val="accent1">
                  <a:shade val="50000"/>
                </a:schemeClr>
              </a:lnRef>
              <a:fillRef idx="1">
                <a:schemeClr val="accent1"/>
              </a:fillRef>
              <a:effectRef idx="0">
                <a:schemeClr val="accent1"/>
              </a:effectRef>
              <a:fontRef idx="minor">
                <a:schemeClr val="lt1"/>
              </a:fontRef>
            </p:style>
            <p:txBody>
              <a:bodyPr anchor="ctr">
                <a:normAutofit/>
              </a:bodyPr>
              <a:lstStyle>
                <a:defPPr>
                  <a:defRPr lang="zh-CN"/>
                </a:defPPr>
                <a:lvl1pPr marL="0" algn="l" defTabSz="914400" rtl="0" eaLnBrk="1" latinLnBrk="0" hangingPunct="1">
                  <a:defRPr sz="1800" kern="1200">
                    <a:solidFill>
                      <a:schemeClr val="lt1"/>
                    </a:solidFill>
                  </a:defRPr>
                </a:lvl1pPr>
                <a:lvl2pPr marL="457200" algn="l" defTabSz="914400" rtl="0" eaLnBrk="1" latinLnBrk="0" hangingPunct="1">
                  <a:defRPr sz="1800" kern="1200">
                    <a:solidFill>
                      <a:schemeClr val="lt1"/>
                    </a:solidFill>
                  </a:defRPr>
                </a:lvl2pPr>
                <a:lvl3pPr marL="914400" algn="l" defTabSz="914400" rtl="0" eaLnBrk="1" latinLnBrk="0" hangingPunct="1">
                  <a:defRPr sz="1800" kern="1200">
                    <a:solidFill>
                      <a:schemeClr val="lt1"/>
                    </a:solidFill>
                  </a:defRPr>
                </a:lvl3pPr>
                <a:lvl4pPr marL="1371600" algn="l" defTabSz="914400" rtl="0" eaLnBrk="1" latinLnBrk="0" hangingPunct="1">
                  <a:defRPr sz="1800" kern="1200">
                    <a:solidFill>
                      <a:schemeClr val="lt1"/>
                    </a:solidFill>
                  </a:defRPr>
                </a:lvl4pPr>
                <a:lvl5pPr marL="1828800" algn="l" defTabSz="914400" rtl="0" eaLnBrk="1" latinLnBrk="0" hangingPunct="1">
                  <a:defRPr sz="1800" kern="1200">
                    <a:solidFill>
                      <a:schemeClr val="lt1"/>
                    </a:solidFill>
                  </a:defRPr>
                </a:lvl5pPr>
                <a:lvl6pPr marL="2286000" algn="l" defTabSz="914400" rtl="0" eaLnBrk="1" latinLnBrk="0" hangingPunct="1">
                  <a:defRPr sz="1800" kern="1200">
                    <a:solidFill>
                      <a:schemeClr val="lt1"/>
                    </a:solidFill>
                  </a:defRPr>
                </a:lvl6pPr>
                <a:lvl7pPr marL="2743200" algn="l" defTabSz="914400" rtl="0" eaLnBrk="1" latinLnBrk="0" hangingPunct="1">
                  <a:defRPr sz="1800" kern="1200">
                    <a:solidFill>
                      <a:schemeClr val="lt1"/>
                    </a:solidFill>
                  </a:defRPr>
                </a:lvl7pPr>
                <a:lvl8pPr marL="3200400" algn="l" defTabSz="914400" rtl="0" eaLnBrk="1" latinLnBrk="0" hangingPunct="1">
                  <a:defRPr sz="1800" kern="1200">
                    <a:solidFill>
                      <a:schemeClr val="lt1"/>
                    </a:solidFill>
                  </a:defRPr>
                </a:lvl8pPr>
                <a:lvl9pPr marL="3657600" algn="l" defTabSz="914400" rtl="0" eaLnBrk="1" latinLnBrk="0" hangingPunct="1">
                  <a:defRPr sz="1800" kern="1200">
                    <a:solidFill>
                      <a:schemeClr val="lt1"/>
                    </a:solidFill>
                  </a:defRPr>
                </a:lvl9p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5" name="ïṥľíḍè"/>
              <p:cNvSpPr/>
              <p:nvPr/>
            </p:nvSpPr>
            <p:spPr>
              <a:xfrm>
                <a:off x="799478" y="2631089"/>
                <a:ext cx="2331497" cy="2252022"/>
              </a:xfrm>
              <a:custGeom>
                <a:avLst/>
                <a:gdLst>
                  <a:gd name="connsiteX0" fmla="*/ 1021691 w 2336780"/>
                  <a:gd name="connsiteY0" fmla="*/ 26076 h 2666541"/>
                  <a:gd name="connsiteX1" fmla="*/ 44173 w 2336780"/>
                  <a:gd name="connsiteY1" fmla="*/ 845866 h 2666541"/>
                  <a:gd name="connsiteX2" fmla="*/ 845865 w 2336780"/>
                  <a:gd name="connsiteY2" fmla="*/ 2027048 h 2666541"/>
                  <a:gd name="connsiteX3" fmla="*/ 1432592 w 2336780"/>
                  <a:gd name="connsiteY3" fmla="*/ 1963815 h 2666541"/>
                  <a:gd name="connsiteX4" fmla="*/ 1488842 w 2336780"/>
                  <a:gd name="connsiteY4" fmla="*/ 1933031 h 2666541"/>
                  <a:gd name="connsiteX5" fmla="*/ 1377325 w 2336780"/>
                  <a:gd name="connsiteY5" fmla="*/ 1789209 h 2666541"/>
                  <a:gd name="connsiteX6" fmla="*/ 1353182 w 2336780"/>
                  <a:gd name="connsiteY6" fmla="*/ 1802314 h 2666541"/>
                  <a:gd name="connsiteX7" fmla="*/ 1029613 w 2336780"/>
                  <a:gd name="connsiteY7" fmla="*/ 1867639 h 2666541"/>
                  <a:gd name="connsiteX8" fmla="*/ 198340 w 2336780"/>
                  <a:gd name="connsiteY8" fmla="*/ 1036366 h 2666541"/>
                  <a:gd name="connsiteX9" fmla="*/ 1029613 w 2336780"/>
                  <a:gd name="connsiteY9" fmla="*/ 205093 h 2666541"/>
                  <a:gd name="connsiteX10" fmla="*/ 1860886 w 2336780"/>
                  <a:gd name="connsiteY10" fmla="*/ 1036366 h 2666541"/>
                  <a:gd name="connsiteX11" fmla="*/ 1718918 w 2336780"/>
                  <a:gd name="connsiteY11" fmla="*/ 1501139 h 2666541"/>
                  <a:gd name="connsiteX12" fmla="*/ 1657810 w 2336780"/>
                  <a:gd name="connsiteY12" fmla="*/ 1575202 h 2666541"/>
                  <a:gd name="connsiteX13" fmla="*/ 1772950 w 2336780"/>
                  <a:gd name="connsiteY13" fmla="*/ 1723697 h 2666541"/>
                  <a:gd name="connsiteX14" fmla="*/ 1816942 w 2336780"/>
                  <a:gd name="connsiteY14" fmla="*/ 1675033 h 2666541"/>
                  <a:gd name="connsiteX15" fmla="*/ 2027047 w 2336780"/>
                  <a:gd name="connsiteY15" fmla="*/ 1225356 h 2666541"/>
                  <a:gd name="connsiteX16" fmla="*/ 1225355 w 2336780"/>
                  <a:gd name="connsiteY16" fmla="*/ 44174 h 2666541"/>
                  <a:gd name="connsiteX17" fmla="*/ 1021691 w 2336780"/>
                  <a:gd name="connsiteY17" fmla="*/ 26076 h 2666541"/>
                  <a:gd name="connsiteX18" fmla="*/ 1021333 w 2336780"/>
                  <a:gd name="connsiteY18" fmla="*/ 83 h 2666541"/>
                  <a:gd name="connsiteX19" fmla="*/ 1230241 w 2336780"/>
                  <a:gd name="connsiteY19" fmla="*/ 18647 h 2666541"/>
                  <a:gd name="connsiteX20" fmla="*/ 2052573 w 2336780"/>
                  <a:gd name="connsiteY20" fmla="*/ 1230242 h 2666541"/>
                  <a:gd name="connsiteX21" fmla="*/ 1837059 w 2336780"/>
                  <a:gd name="connsiteY21" fmla="*/ 1691496 h 2666541"/>
                  <a:gd name="connsiteX22" fmla="*/ 1789109 w 2336780"/>
                  <a:gd name="connsiteY22" fmla="*/ 1744538 h 2666541"/>
                  <a:gd name="connsiteX23" fmla="*/ 1799912 w 2336780"/>
                  <a:gd name="connsiteY23" fmla="*/ 1758471 h 2666541"/>
                  <a:gd name="connsiteX24" fmla="*/ 1837134 w 2336780"/>
                  <a:gd name="connsiteY24" fmla="*/ 1748296 h 2666541"/>
                  <a:gd name="connsiteX25" fmla="*/ 1871986 w 2336780"/>
                  <a:gd name="connsiteY25" fmla="*/ 1768184 h 2666541"/>
                  <a:gd name="connsiteX26" fmla="*/ 1893085 w 2336780"/>
                  <a:gd name="connsiteY26" fmla="*/ 1795394 h 2666541"/>
                  <a:gd name="connsiteX27" fmla="*/ 1897381 w 2336780"/>
                  <a:gd name="connsiteY27" fmla="*/ 1853193 h 2666541"/>
                  <a:gd name="connsiteX28" fmla="*/ 1884726 w 2336780"/>
                  <a:gd name="connsiteY28" fmla="*/ 1867855 h 2666541"/>
                  <a:gd name="connsiteX29" fmla="*/ 2267534 w 2336780"/>
                  <a:gd name="connsiteY29" fmla="*/ 2361560 h 2666541"/>
                  <a:gd name="connsiteX30" fmla="*/ 2282312 w 2336780"/>
                  <a:gd name="connsiteY30" fmla="*/ 2357520 h 2666541"/>
                  <a:gd name="connsiteX31" fmla="*/ 2310667 w 2336780"/>
                  <a:gd name="connsiteY31" fmla="*/ 2373701 h 2666541"/>
                  <a:gd name="connsiteX32" fmla="*/ 2327833 w 2336780"/>
                  <a:gd name="connsiteY32" fmla="*/ 2395840 h 2666541"/>
                  <a:gd name="connsiteX33" fmla="*/ 2320261 w 2336780"/>
                  <a:gd name="connsiteY33" fmla="*/ 2455686 h 2666541"/>
                  <a:gd name="connsiteX34" fmla="*/ 2059862 w 2336780"/>
                  <a:gd name="connsiteY34" fmla="*/ 2657593 h 2666541"/>
                  <a:gd name="connsiteX35" fmla="*/ 2000016 w 2336780"/>
                  <a:gd name="connsiteY35" fmla="*/ 2650021 h 2666541"/>
                  <a:gd name="connsiteX36" fmla="*/ 1982850 w 2336780"/>
                  <a:gd name="connsiteY36" fmla="*/ 2627883 h 2666541"/>
                  <a:gd name="connsiteX37" fmla="*/ 1974241 w 2336780"/>
                  <a:gd name="connsiteY37" fmla="*/ 2596392 h 2666541"/>
                  <a:gd name="connsiteX38" fmla="*/ 1986516 w 2336780"/>
                  <a:gd name="connsiteY38" fmla="*/ 2574880 h 2666541"/>
                  <a:gd name="connsiteX39" fmla="*/ 1606100 w 2336780"/>
                  <a:gd name="connsiteY39" fmla="*/ 2084259 h 2666541"/>
                  <a:gd name="connsiteX40" fmla="*/ 1606044 w 2336780"/>
                  <a:gd name="connsiteY40" fmla="*/ 2084302 h 2666541"/>
                  <a:gd name="connsiteX41" fmla="*/ 1532485 w 2336780"/>
                  <a:gd name="connsiteY41" fmla="*/ 2074995 h 2666541"/>
                  <a:gd name="connsiteX42" fmla="*/ 1511387 w 2336780"/>
                  <a:gd name="connsiteY42" fmla="*/ 2047784 h 2666541"/>
                  <a:gd name="connsiteX43" fmla="*/ 1520693 w 2336780"/>
                  <a:gd name="connsiteY43" fmla="*/ 1974225 h 2666541"/>
                  <a:gd name="connsiteX44" fmla="*/ 1520749 w 2336780"/>
                  <a:gd name="connsiteY44" fmla="*/ 1974182 h 2666541"/>
                  <a:gd name="connsiteX45" fmla="*/ 1507012 w 2336780"/>
                  <a:gd name="connsiteY45" fmla="*/ 1956465 h 2666541"/>
                  <a:gd name="connsiteX46" fmla="*/ 1442813 w 2336780"/>
                  <a:gd name="connsiteY46" fmla="*/ 1987714 h 2666541"/>
                  <a:gd name="connsiteX47" fmla="*/ 840980 w 2336780"/>
                  <a:gd name="connsiteY47" fmla="*/ 2052575 h 2666541"/>
                  <a:gd name="connsiteX48" fmla="*/ 18647 w 2336780"/>
                  <a:gd name="connsiteY48" fmla="*/ 840981 h 2666541"/>
                  <a:gd name="connsiteX49" fmla="*/ 1021333 w 2336780"/>
                  <a:gd name="connsiteY49" fmla="*/ 83 h 26665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Lst>
                <a:rect l="l" t="t" r="r" b="b"/>
                <a:pathLst>
                  <a:path w="2192462" h="2041125">
                    <a:moveTo>
                      <a:pt x="1082312" y="855"/>
                    </a:moveTo>
                    <a:cubicBezTo>
                      <a:pt x="612838" y="6839"/>
                      <a:pt x="196488" y="341534"/>
                      <a:pt x="104794" y="820645"/>
                    </a:cubicBezTo>
                    <a:cubicBezTo>
                      <a:pt x="0" y="1368200"/>
                      <a:pt x="358930" y="1897034"/>
                      <a:pt x="906486" y="2001827"/>
                    </a:cubicBezTo>
                    <a:cubicBezTo>
                      <a:pt x="1111819" y="2041125"/>
                      <a:pt x="1314520" y="2015211"/>
                      <a:pt x="1493213" y="1938594"/>
                    </a:cubicBezTo>
                    <a:lnTo>
                      <a:pt x="1549463" y="1907810"/>
                    </a:lnTo>
                    <a:lnTo>
                      <a:pt x="1437946" y="1763988"/>
                    </a:lnTo>
                    <a:lnTo>
                      <a:pt x="1413803" y="1777093"/>
                    </a:lnTo>
                    <a:cubicBezTo>
                      <a:pt x="1314351" y="1819157"/>
                      <a:pt x="1205009" y="1842418"/>
                      <a:pt x="1090234" y="1842418"/>
                    </a:cubicBezTo>
                    <a:cubicBezTo>
                      <a:pt x="631135" y="1842418"/>
                      <a:pt x="258961" y="1470244"/>
                      <a:pt x="258961" y="1011145"/>
                    </a:cubicBezTo>
                    <a:cubicBezTo>
                      <a:pt x="258961" y="552046"/>
                      <a:pt x="631135" y="179872"/>
                      <a:pt x="1090234" y="179872"/>
                    </a:cubicBezTo>
                    <a:cubicBezTo>
                      <a:pt x="1549333" y="179872"/>
                      <a:pt x="1921507" y="552046"/>
                      <a:pt x="1921507" y="1011145"/>
                    </a:cubicBezTo>
                    <a:cubicBezTo>
                      <a:pt x="1921507" y="1183307"/>
                      <a:pt x="1869170" y="1343246"/>
                      <a:pt x="1779539" y="1475918"/>
                    </a:cubicBezTo>
                    <a:lnTo>
                      <a:pt x="1718431" y="1549981"/>
                    </a:lnTo>
                    <a:lnTo>
                      <a:pt x="1833571" y="1698476"/>
                    </a:lnTo>
                    <a:lnTo>
                      <a:pt x="1877563" y="1649812"/>
                    </a:lnTo>
                    <a:cubicBezTo>
                      <a:pt x="1980762" y="1523937"/>
                      <a:pt x="2054920" y="1371246"/>
                      <a:pt x="2087668" y="1200135"/>
                    </a:cubicBezTo>
                    <a:cubicBezTo>
                      <a:pt x="2192462" y="652580"/>
                      <a:pt x="1833532" y="123746"/>
                      <a:pt x="1285976" y="18953"/>
                    </a:cubicBezTo>
                    <a:cubicBezTo>
                      <a:pt x="1217532" y="5853"/>
                      <a:pt x="1149380" y="0"/>
                      <a:pt x="1082312" y="855"/>
                    </a:cubicBezTo>
                    <a:close/>
                  </a:path>
                </a:pathLst>
              </a:custGeom>
              <a:solidFill>
                <a:schemeClr val="bg1">
                  <a:lumMod val="95000"/>
                </a:schemeClr>
              </a:solidFill>
              <a:ln w="28575">
                <a:noFill/>
              </a:ln>
              <a:effectLst/>
            </p:spPr>
            <p:style>
              <a:lnRef idx="2">
                <a:schemeClr val="accent1">
                  <a:shade val="50000"/>
                </a:schemeClr>
              </a:lnRef>
              <a:fillRef idx="1">
                <a:schemeClr val="accent1"/>
              </a:fillRef>
              <a:effectRef idx="0">
                <a:schemeClr val="accent1"/>
              </a:effectRef>
              <a:fontRef idx="minor">
                <a:schemeClr val="lt1"/>
              </a:fontRef>
            </p:style>
            <p:txBody>
              <a:bodyPr anchor="ctr">
                <a:normAutofit/>
              </a:bodyPr>
              <a:lstStyle>
                <a:defPPr>
                  <a:defRPr lang="zh-CN"/>
                </a:defPPr>
                <a:lvl1pPr marL="0" algn="l" defTabSz="914400" rtl="0" eaLnBrk="1" latinLnBrk="0" hangingPunct="1">
                  <a:defRPr sz="1800" kern="1200">
                    <a:solidFill>
                      <a:schemeClr val="lt1"/>
                    </a:solidFill>
                  </a:defRPr>
                </a:lvl1pPr>
                <a:lvl2pPr marL="457200" algn="l" defTabSz="914400" rtl="0" eaLnBrk="1" latinLnBrk="0" hangingPunct="1">
                  <a:defRPr sz="1800" kern="1200">
                    <a:solidFill>
                      <a:schemeClr val="lt1"/>
                    </a:solidFill>
                  </a:defRPr>
                </a:lvl2pPr>
                <a:lvl3pPr marL="914400" algn="l" defTabSz="914400" rtl="0" eaLnBrk="1" latinLnBrk="0" hangingPunct="1">
                  <a:defRPr sz="1800" kern="1200">
                    <a:solidFill>
                      <a:schemeClr val="lt1"/>
                    </a:solidFill>
                  </a:defRPr>
                </a:lvl3pPr>
                <a:lvl4pPr marL="1371600" algn="l" defTabSz="914400" rtl="0" eaLnBrk="1" latinLnBrk="0" hangingPunct="1">
                  <a:defRPr sz="1800" kern="1200">
                    <a:solidFill>
                      <a:schemeClr val="lt1"/>
                    </a:solidFill>
                  </a:defRPr>
                </a:lvl4pPr>
                <a:lvl5pPr marL="1828800" algn="l" defTabSz="914400" rtl="0" eaLnBrk="1" latinLnBrk="0" hangingPunct="1">
                  <a:defRPr sz="1800" kern="1200">
                    <a:solidFill>
                      <a:schemeClr val="lt1"/>
                    </a:solidFill>
                  </a:defRPr>
                </a:lvl5pPr>
                <a:lvl6pPr marL="2286000" algn="l" defTabSz="914400" rtl="0" eaLnBrk="1" latinLnBrk="0" hangingPunct="1">
                  <a:defRPr sz="1800" kern="1200">
                    <a:solidFill>
                      <a:schemeClr val="lt1"/>
                    </a:solidFill>
                  </a:defRPr>
                </a:lvl6pPr>
                <a:lvl7pPr marL="2743200" algn="l" defTabSz="914400" rtl="0" eaLnBrk="1" latinLnBrk="0" hangingPunct="1">
                  <a:defRPr sz="1800" kern="1200">
                    <a:solidFill>
                      <a:schemeClr val="lt1"/>
                    </a:solidFill>
                  </a:defRPr>
                </a:lvl7pPr>
                <a:lvl8pPr marL="3200400" algn="l" defTabSz="914400" rtl="0" eaLnBrk="1" latinLnBrk="0" hangingPunct="1">
                  <a:defRPr sz="1800" kern="1200">
                    <a:solidFill>
                      <a:schemeClr val="lt1"/>
                    </a:solidFill>
                  </a:defRPr>
                </a:lvl8pPr>
                <a:lvl9pPr marL="3657600" algn="l" defTabSz="914400" rtl="0" eaLnBrk="1" latinLnBrk="0" hangingPunct="1">
                  <a:defRPr sz="1800" kern="1200">
                    <a:solidFill>
                      <a:schemeClr val="lt1"/>
                    </a:solidFill>
                  </a:defRPr>
                </a:lvl9p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schemeClr val="lt1"/>
                  </a:solidFill>
                  <a:effectLst/>
                  <a:uLnTx/>
                  <a:uFillTx/>
                  <a:latin typeface="+mn-lt"/>
                  <a:ea typeface="+mn-ea"/>
                  <a:cs typeface="+mn-cs"/>
                </a:endParaRPr>
              </a:p>
            </p:txBody>
          </p:sp>
        </p:grpSp>
        <p:sp>
          <p:nvSpPr>
            <p:cNvPr id="191520" name="íṧliďé"/>
            <p:cNvSpPr/>
            <p:nvPr/>
          </p:nvSpPr>
          <p:spPr>
            <a:xfrm>
              <a:off x="1890" y="3943"/>
              <a:ext cx="938" cy="867"/>
            </a:xfrm>
            <a:custGeom>
              <a:avLst/>
              <a:gdLst/>
              <a:ahLst/>
              <a:cxnLst>
                <a:cxn ang="0">
                  <a:pos x="441943" y="329512"/>
                </a:cxn>
                <a:cxn ang="0">
                  <a:pos x="419754" y="353799"/>
                </a:cxn>
                <a:cxn ang="0">
                  <a:pos x="419290" y="399778"/>
                </a:cxn>
                <a:cxn ang="0">
                  <a:pos x="458375" y="422397"/>
                </a:cxn>
                <a:cxn ang="0">
                  <a:pos x="458561" y="441493"/>
                </a:cxn>
                <a:cxn ang="0">
                  <a:pos x="438136" y="440474"/>
                </a:cxn>
                <a:cxn ang="0">
                  <a:pos x="429966" y="426012"/>
                </a:cxn>
                <a:cxn ang="0">
                  <a:pos x="406571" y="430369"/>
                </a:cxn>
                <a:cxn ang="0">
                  <a:pos x="441943" y="465317"/>
                </a:cxn>
                <a:cxn ang="0">
                  <a:pos x="445285" y="482003"/>
                </a:cxn>
                <a:cxn ang="0">
                  <a:pos x="460603" y="478666"/>
                </a:cxn>
                <a:cxn ang="0">
                  <a:pos x="480471" y="455213"/>
                </a:cxn>
                <a:cxn ang="0">
                  <a:pos x="480564" y="409326"/>
                </a:cxn>
                <a:cxn ang="0">
                  <a:pos x="441479" y="385966"/>
                </a:cxn>
                <a:cxn ang="0">
                  <a:pos x="441107" y="367704"/>
                </a:cxn>
                <a:cxn ang="0">
                  <a:pos x="458932" y="368446"/>
                </a:cxn>
                <a:cxn ang="0">
                  <a:pos x="466081" y="381609"/>
                </a:cxn>
                <a:cxn ang="0">
                  <a:pos x="489569" y="377438"/>
                </a:cxn>
                <a:cxn ang="0">
                  <a:pos x="460603" y="344344"/>
                </a:cxn>
                <a:cxn ang="0">
                  <a:pos x="457261" y="326174"/>
                </a:cxn>
                <a:cxn ang="0">
                  <a:pos x="461718" y="246823"/>
                </a:cxn>
                <a:cxn ang="0">
                  <a:pos x="574517" y="390694"/>
                </a:cxn>
                <a:cxn ang="0">
                  <a:pos x="605804" y="417391"/>
                </a:cxn>
                <a:cxn ang="0">
                  <a:pos x="461718" y="529929"/>
                </a:cxn>
                <a:cxn ang="0">
                  <a:pos x="434887" y="561262"/>
                </a:cxn>
                <a:cxn ang="0">
                  <a:pos x="322087" y="417484"/>
                </a:cxn>
                <a:cxn ang="0">
                  <a:pos x="290800" y="390694"/>
                </a:cxn>
                <a:cxn ang="0">
                  <a:pos x="434887" y="278063"/>
                </a:cxn>
                <a:cxn ang="0">
                  <a:pos x="284946" y="12174"/>
                </a:cxn>
                <a:cxn ang="0">
                  <a:pos x="341954" y="131662"/>
                </a:cxn>
                <a:cxn ang="0">
                  <a:pos x="347896" y="179773"/>
                </a:cxn>
                <a:cxn ang="0">
                  <a:pos x="315214" y="249945"/>
                </a:cxn>
                <a:cxn ang="0">
                  <a:pos x="317628" y="299632"/>
                </a:cxn>
                <a:cxn ang="0">
                  <a:pos x="303794" y="368877"/>
                </a:cxn>
                <a:cxn ang="0">
                  <a:pos x="268976" y="390662"/>
                </a:cxn>
                <a:cxn ang="0">
                  <a:pos x="290795" y="439050"/>
                </a:cxn>
                <a:cxn ang="0">
                  <a:pos x="328398" y="491332"/>
                </a:cxn>
                <a:cxn ang="0">
                  <a:pos x="205655" y="491332"/>
                </a:cxn>
                <a:cxn ang="0">
                  <a:pos x="0" y="424775"/>
                </a:cxn>
                <a:cxn ang="0">
                  <a:pos x="155704" y="299632"/>
                </a:cxn>
                <a:cxn ang="0">
                  <a:pos x="157839" y="249945"/>
                </a:cxn>
                <a:cxn ang="0">
                  <a:pos x="125157" y="179773"/>
                </a:cxn>
                <a:cxn ang="0">
                  <a:pos x="130728" y="131662"/>
                </a:cxn>
                <a:cxn ang="0">
                  <a:pos x="157561" y="37852"/>
                </a:cxn>
                <a:cxn ang="0">
                  <a:pos x="207141" y="4665"/>
                </a:cxn>
              </a:cxnLst>
              <a:rect l="0" t="0" r="0" b="0"/>
              <a:pathLst>
                <a:path w="605804" h="561262">
                  <a:moveTo>
                    <a:pt x="445285" y="326174"/>
                  </a:moveTo>
                  <a:cubicBezTo>
                    <a:pt x="443428" y="326174"/>
                    <a:pt x="441943" y="327658"/>
                    <a:pt x="441943" y="329512"/>
                  </a:cubicBezTo>
                  <a:lnTo>
                    <a:pt x="441943" y="343787"/>
                  </a:lnTo>
                  <a:cubicBezTo>
                    <a:pt x="432752" y="345085"/>
                    <a:pt x="425510" y="348422"/>
                    <a:pt x="419754" y="353799"/>
                  </a:cubicBezTo>
                  <a:cubicBezTo>
                    <a:pt x="413627" y="359732"/>
                    <a:pt x="410470" y="367333"/>
                    <a:pt x="410470" y="376603"/>
                  </a:cubicBezTo>
                  <a:cubicBezTo>
                    <a:pt x="410470" y="386800"/>
                    <a:pt x="413441" y="394494"/>
                    <a:pt x="419290" y="399778"/>
                  </a:cubicBezTo>
                  <a:cubicBezTo>
                    <a:pt x="425139" y="405155"/>
                    <a:pt x="434516" y="410346"/>
                    <a:pt x="447420" y="415352"/>
                  </a:cubicBezTo>
                  <a:cubicBezTo>
                    <a:pt x="452619" y="417762"/>
                    <a:pt x="456333" y="420080"/>
                    <a:pt x="458375" y="422397"/>
                  </a:cubicBezTo>
                  <a:cubicBezTo>
                    <a:pt x="460511" y="424807"/>
                    <a:pt x="461532" y="428145"/>
                    <a:pt x="461532" y="432409"/>
                  </a:cubicBezTo>
                  <a:cubicBezTo>
                    <a:pt x="461532" y="436117"/>
                    <a:pt x="460511" y="439083"/>
                    <a:pt x="458561" y="441493"/>
                  </a:cubicBezTo>
                  <a:cubicBezTo>
                    <a:pt x="456519" y="443811"/>
                    <a:pt x="453548" y="444923"/>
                    <a:pt x="449648" y="444923"/>
                  </a:cubicBezTo>
                  <a:cubicBezTo>
                    <a:pt x="444914" y="444923"/>
                    <a:pt x="441107" y="443440"/>
                    <a:pt x="438136" y="440474"/>
                  </a:cubicBezTo>
                  <a:cubicBezTo>
                    <a:pt x="435630" y="438156"/>
                    <a:pt x="434237" y="434263"/>
                    <a:pt x="433773" y="429350"/>
                  </a:cubicBezTo>
                  <a:cubicBezTo>
                    <a:pt x="433680" y="427403"/>
                    <a:pt x="431916" y="426012"/>
                    <a:pt x="429966" y="426012"/>
                  </a:cubicBezTo>
                  <a:lnTo>
                    <a:pt x="410377" y="426383"/>
                  </a:lnTo>
                  <a:cubicBezTo>
                    <a:pt x="408242" y="426383"/>
                    <a:pt x="406385" y="428237"/>
                    <a:pt x="406571" y="430369"/>
                  </a:cubicBezTo>
                  <a:cubicBezTo>
                    <a:pt x="407035" y="440752"/>
                    <a:pt x="410470" y="448724"/>
                    <a:pt x="416690" y="454471"/>
                  </a:cubicBezTo>
                  <a:cubicBezTo>
                    <a:pt x="423375" y="460497"/>
                    <a:pt x="431916" y="464112"/>
                    <a:pt x="441943" y="465317"/>
                  </a:cubicBezTo>
                  <a:lnTo>
                    <a:pt x="441943" y="478666"/>
                  </a:lnTo>
                  <a:cubicBezTo>
                    <a:pt x="441943" y="480520"/>
                    <a:pt x="443428" y="482003"/>
                    <a:pt x="445285" y="482003"/>
                  </a:cubicBezTo>
                  <a:lnTo>
                    <a:pt x="457261" y="482003"/>
                  </a:lnTo>
                  <a:cubicBezTo>
                    <a:pt x="459118" y="482003"/>
                    <a:pt x="460603" y="480520"/>
                    <a:pt x="460603" y="478666"/>
                  </a:cubicBezTo>
                  <a:lnTo>
                    <a:pt x="460603" y="464854"/>
                  </a:lnTo>
                  <a:cubicBezTo>
                    <a:pt x="468773" y="463371"/>
                    <a:pt x="475365" y="460126"/>
                    <a:pt x="480471" y="455213"/>
                  </a:cubicBezTo>
                  <a:cubicBezTo>
                    <a:pt x="486506" y="449466"/>
                    <a:pt x="489477" y="441864"/>
                    <a:pt x="489477" y="432316"/>
                  </a:cubicBezTo>
                  <a:cubicBezTo>
                    <a:pt x="489477" y="422397"/>
                    <a:pt x="486506" y="414610"/>
                    <a:pt x="480564" y="409326"/>
                  </a:cubicBezTo>
                  <a:cubicBezTo>
                    <a:pt x="474622" y="403857"/>
                    <a:pt x="465245" y="398573"/>
                    <a:pt x="452619" y="393104"/>
                  </a:cubicBezTo>
                  <a:cubicBezTo>
                    <a:pt x="447142" y="390694"/>
                    <a:pt x="443428" y="388283"/>
                    <a:pt x="441479" y="385966"/>
                  </a:cubicBezTo>
                  <a:cubicBezTo>
                    <a:pt x="439436" y="383648"/>
                    <a:pt x="438508" y="380682"/>
                    <a:pt x="438229" y="376789"/>
                  </a:cubicBezTo>
                  <a:cubicBezTo>
                    <a:pt x="438229" y="373081"/>
                    <a:pt x="439250" y="370022"/>
                    <a:pt x="441107" y="367704"/>
                  </a:cubicBezTo>
                  <a:cubicBezTo>
                    <a:pt x="442964" y="365294"/>
                    <a:pt x="445935" y="364089"/>
                    <a:pt x="449741" y="364089"/>
                  </a:cubicBezTo>
                  <a:cubicBezTo>
                    <a:pt x="453548" y="364089"/>
                    <a:pt x="456519" y="365479"/>
                    <a:pt x="458932" y="368446"/>
                  </a:cubicBezTo>
                  <a:cubicBezTo>
                    <a:pt x="460789" y="370763"/>
                    <a:pt x="461903" y="374008"/>
                    <a:pt x="462275" y="378272"/>
                  </a:cubicBezTo>
                  <a:cubicBezTo>
                    <a:pt x="462367" y="380311"/>
                    <a:pt x="464131" y="381609"/>
                    <a:pt x="466081" y="381609"/>
                  </a:cubicBezTo>
                  <a:lnTo>
                    <a:pt x="485763" y="381424"/>
                  </a:lnTo>
                  <a:cubicBezTo>
                    <a:pt x="487991" y="381424"/>
                    <a:pt x="489755" y="379570"/>
                    <a:pt x="489569" y="377438"/>
                  </a:cubicBezTo>
                  <a:cubicBezTo>
                    <a:pt x="489105" y="368909"/>
                    <a:pt x="486227" y="361771"/>
                    <a:pt x="481307" y="355931"/>
                  </a:cubicBezTo>
                  <a:cubicBezTo>
                    <a:pt x="476108" y="349906"/>
                    <a:pt x="469145" y="346012"/>
                    <a:pt x="460603" y="344344"/>
                  </a:cubicBezTo>
                  <a:lnTo>
                    <a:pt x="460603" y="329512"/>
                  </a:lnTo>
                  <a:cubicBezTo>
                    <a:pt x="460603" y="327658"/>
                    <a:pt x="459118" y="326174"/>
                    <a:pt x="457261" y="326174"/>
                  </a:cubicBezTo>
                  <a:close/>
                  <a:moveTo>
                    <a:pt x="434887" y="246823"/>
                  </a:moveTo>
                  <a:lnTo>
                    <a:pt x="461718" y="246823"/>
                  </a:lnTo>
                  <a:lnTo>
                    <a:pt x="461718" y="278063"/>
                  </a:lnTo>
                  <a:cubicBezTo>
                    <a:pt x="521042" y="284367"/>
                    <a:pt x="568204" y="331458"/>
                    <a:pt x="574517" y="390694"/>
                  </a:cubicBezTo>
                  <a:lnTo>
                    <a:pt x="605804" y="390694"/>
                  </a:lnTo>
                  <a:lnTo>
                    <a:pt x="605804" y="417391"/>
                  </a:lnTo>
                  <a:lnTo>
                    <a:pt x="574517" y="417391"/>
                  </a:lnTo>
                  <a:cubicBezTo>
                    <a:pt x="568204" y="476534"/>
                    <a:pt x="521042" y="523626"/>
                    <a:pt x="461718" y="529929"/>
                  </a:cubicBezTo>
                  <a:lnTo>
                    <a:pt x="461718" y="561262"/>
                  </a:lnTo>
                  <a:lnTo>
                    <a:pt x="434887" y="561262"/>
                  </a:lnTo>
                  <a:lnTo>
                    <a:pt x="434887" y="530115"/>
                  </a:lnTo>
                  <a:cubicBezTo>
                    <a:pt x="375563" y="523811"/>
                    <a:pt x="328400" y="476719"/>
                    <a:pt x="322087" y="417484"/>
                  </a:cubicBezTo>
                  <a:lnTo>
                    <a:pt x="290800" y="417484"/>
                  </a:lnTo>
                  <a:lnTo>
                    <a:pt x="290800" y="390694"/>
                  </a:lnTo>
                  <a:lnTo>
                    <a:pt x="322087" y="390694"/>
                  </a:lnTo>
                  <a:cubicBezTo>
                    <a:pt x="328400" y="331458"/>
                    <a:pt x="375563" y="284367"/>
                    <a:pt x="434887" y="278063"/>
                  </a:cubicBezTo>
                  <a:close/>
                  <a:moveTo>
                    <a:pt x="229238" y="401"/>
                  </a:moveTo>
                  <a:cubicBezTo>
                    <a:pt x="253564" y="-1638"/>
                    <a:pt x="271855" y="4387"/>
                    <a:pt x="284946" y="12174"/>
                  </a:cubicBezTo>
                  <a:cubicBezTo>
                    <a:pt x="304629" y="22927"/>
                    <a:pt x="312057" y="37295"/>
                    <a:pt x="312057" y="37295"/>
                  </a:cubicBezTo>
                  <a:cubicBezTo>
                    <a:pt x="312057" y="37295"/>
                    <a:pt x="357180" y="40447"/>
                    <a:pt x="341954" y="131662"/>
                  </a:cubicBezTo>
                  <a:cubicBezTo>
                    <a:pt x="341396" y="134443"/>
                    <a:pt x="340654" y="137224"/>
                    <a:pt x="339911" y="140098"/>
                  </a:cubicBezTo>
                  <a:cubicBezTo>
                    <a:pt x="348453" y="140098"/>
                    <a:pt x="357273" y="146772"/>
                    <a:pt x="347896" y="179773"/>
                  </a:cubicBezTo>
                  <a:cubicBezTo>
                    <a:pt x="340561" y="205450"/>
                    <a:pt x="333876" y="212773"/>
                    <a:pt x="328677" y="213144"/>
                  </a:cubicBezTo>
                  <a:cubicBezTo>
                    <a:pt x="326820" y="224917"/>
                    <a:pt x="322270" y="237709"/>
                    <a:pt x="315214" y="249945"/>
                  </a:cubicBezTo>
                  <a:lnTo>
                    <a:pt x="315214" y="295831"/>
                  </a:lnTo>
                  <a:cubicBezTo>
                    <a:pt x="315214" y="297407"/>
                    <a:pt x="316142" y="298890"/>
                    <a:pt x="317628" y="299632"/>
                  </a:cubicBezTo>
                  <a:cubicBezTo>
                    <a:pt x="320785" y="301115"/>
                    <a:pt x="326727" y="304267"/>
                    <a:pt x="334712" y="308438"/>
                  </a:cubicBezTo>
                  <a:cubicBezTo>
                    <a:pt x="320135" y="325773"/>
                    <a:pt x="309364" y="346259"/>
                    <a:pt x="303794" y="368877"/>
                  </a:cubicBezTo>
                  <a:lnTo>
                    <a:pt x="290795" y="368877"/>
                  </a:lnTo>
                  <a:cubicBezTo>
                    <a:pt x="278818" y="368877"/>
                    <a:pt x="268976" y="378611"/>
                    <a:pt x="268976" y="390662"/>
                  </a:cubicBezTo>
                  <a:lnTo>
                    <a:pt x="268976" y="417359"/>
                  </a:lnTo>
                  <a:cubicBezTo>
                    <a:pt x="268976" y="429317"/>
                    <a:pt x="278818" y="439050"/>
                    <a:pt x="290795" y="439050"/>
                  </a:cubicBezTo>
                  <a:lnTo>
                    <a:pt x="303794" y="439050"/>
                  </a:lnTo>
                  <a:cubicBezTo>
                    <a:pt x="308529" y="458239"/>
                    <a:pt x="317071" y="475944"/>
                    <a:pt x="328398" y="491332"/>
                  </a:cubicBezTo>
                  <a:lnTo>
                    <a:pt x="267769" y="491332"/>
                  </a:lnTo>
                  <a:lnTo>
                    <a:pt x="205655" y="491332"/>
                  </a:lnTo>
                  <a:lnTo>
                    <a:pt x="0" y="491332"/>
                  </a:lnTo>
                  <a:lnTo>
                    <a:pt x="0" y="424775"/>
                  </a:lnTo>
                  <a:cubicBezTo>
                    <a:pt x="0" y="410777"/>
                    <a:pt x="6221" y="397429"/>
                    <a:pt x="16991" y="388529"/>
                  </a:cubicBezTo>
                  <a:cubicBezTo>
                    <a:pt x="77341" y="338936"/>
                    <a:pt x="142519" y="306121"/>
                    <a:pt x="155704" y="299632"/>
                  </a:cubicBezTo>
                  <a:cubicBezTo>
                    <a:pt x="157189" y="299076"/>
                    <a:pt x="158211" y="297407"/>
                    <a:pt x="157839" y="295831"/>
                  </a:cubicBezTo>
                  <a:lnTo>
                    <a:pt x="157839" y="249945"/>
                  </a:lnTo>
                  <a:cubicBezTo>
                    <a:pt x="150690" y="237709"/>
                    <a:pt x="146233" y="224731"/>
                    <a:pt x="144376" y="213144"/>
                  </a:cubicBezTo>
                  <a:cubicBezTo>
                    <a:pt x="139270" y="212773"/>
                    <a:pt x="132492" y="205450"/>
                    <a:pt x="125157" y="179773"/>
                  </a:cubicBezTo>
                  <a:cubicBezTo>
                    <a:pt x="115965" y="147236"/>
                    <a:pt x="124322" y="140376"/>
                    <a:pt x="132678" y="140098"/>
                  </a:cubicBezTo>
                  <a:cubicBezTo>
                    <a:pt x="131935" y="137224"/>
                    <a:pt x="131192" y="134536"/>
                    <a:pt x="130728" y="131662"/>
                  </a:cubicBezTo>
                  <a:cubicBezTo>
                    <a:pt x="127478" y="115255"/>
                    <a:pt x="126643" y="100052"/>
                    <a:pt x="130449" y="85313"/>
                  </a:cubicBezTo>
                  <a:cubicBezTo>
                    <a:pt x="135092" y="65661"/>
                    <a:pt x="145676" y="49995"/>
                    <a:pt x="157561" y="37852"/>
                  </a:cubicBezTo>
                  <a:cubicBezTo>
                    <a:pt x="165174" y="29879"/>
                    <a:pt x="173716" y="22834"/>
                    <a:pt x="182722" y="17087"/>
                  </a:cubicBezTo>
                  <a:cubicBezTo>
                    <a:pt x="190150" y="12081"/>
                    <a:pt x="198227" y="7632"/>
                    <a:pt x="207141" y="4665"/>
                  </a:cubicBezTo>
                  <a:cubicBezTo>
                    <a:pt x="214011" y="2255"/>
                    <a:pt x="221439" y="772"/>
                    <a:pt x="229238" y="401"/>
                  </a:cubicBezTo>
                  <a:close/>
                </a:path>
              </a:pathLst>
            </a:custGeom>
            <a:gradFill>
              <a:gsLst>
                <a:gs pos="5000">
                  <a:srgbClr val="0F7ABF"/>
                </a:gs>
                <a:gs pos="100000">
                  <a:srgbClr val="0DCD9C">
                    <a:alpha val="35000"/>
                  </a:srgbClr>
                </a:gs>
              </a:gsLst>
              <a:lin ang="2700000" scaled="0"/>
            </a:gradFill>
            <a:ln w="9525">
              <a:noFill/>
            </a:ln>
          </p:spPr>
          <p:txBody>
            <a:bodyPr/>
            <a:lstStyle/>
            <a:p>
              <a:endParaRPr lang="zh-CN" altLang="en-US"/>
            </a:p>
          </p:txBody>
        </p:sp>
      </p:grpSp>
      <p:grpSp>
        <p:nvGrpSpPr>
          <p:cNvPr id="8" name="组合 7"/>
          <p:cNvGrpSpPr/>
          <p:nvPr/>
        </p:nvGrpSpPr>
        <p:grpSpPr>
          <a:xfrm>
            <a:off x="532130" y="4188460"/>
            <a:ext cx="323850" cy="323850"/>
            <a:chOff x="587" y="6480"/>
            <a:chExt cx="510" cy="510"/>
          </a:xfrm>
        </p:grpSpPr>
        <p:sp>
          <p:nvSpPr>
            <p:cNvPr id="6" name="矩形 5"/>
            <p:cNvSpPr/>
            <p:nvPr/>
          </p:nvSpPr>
          <p:spPr>
            <a:xfrm>
              <a:off x="587" y="6480"/>
              <a:ext cx="170" cy="510"/>
            </a:xfrm>
            <a:prstGeom prst="rect">
              <a:avLst/>
            </a:prstGeom>
            <a:gradFill>
              <a:gsLst>
                <a:gs pos="5000">
                  <a:srgbClr val="0F7ABF"/>
                </a:gs>
                <a:gs pos="100000">
                  <a:srgbClr val="0DCD9C">
                    <a:alpha val="35000"/>
                  </a:srgbClr>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矩形 6"/>
            <p:cNvSpPr/>
            <p:nvPr/>
          </p:nvSpPr>
          <p:spPr>
            <a:xfrm rot="5400000" flipH="1">
              <a:off x="757" y="6650"/>
              <a:ext cx="170" cy="510"/>
            </a:xfrm>
            <a:prstGeom prst="rect">
              <a:avLst/>
            </a:prstGeom>
            <a:gradFill>
              <a:gsLst>
                <a:gs pos="5000">
                  <a:srgbClr val="0F7ABF"/>
                </a:gs>
                <a:gs pos="100000">
                  <a:srgbClr val="0DCD9C">
                    <a:alpha val="35000"/>
                  </a:srgbClr>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9" name="组合 8"/>
          <p:cNvGrpSpPr/>
          <p:nvPr/>
        </p:nvGrpSpPr>
        <p:grpSpPr>
          <a:xfrm rot="10800000">
            <a:off x="8259445" y="957580"/>
            <a:ext cx="323850" cy="323850"/>
            <a:chOff x="587" y="6480"/>
            <a:chExt cx="510" cy="510"/>
          </a:xfrm>
        </p:grpSpPr>
        <p:sp>
          <p:nvSpPr>
            <p:cNvPr id="10" name="矩形 9"/>
            <p:cNvSpPr/>
            <p:nvPr/>
          </p:nvSpPr>
          <p:spPr>
            <a:xfrm>
              <a:off x="587" y="6480"/>
              <a:ext cx="170" cy="510"/>
            </a:xfrm>
            <a:prstGeom prst="rect">
              <a:avLst/>
            </a:prstGeom>
            <a:gradFill>
              <a:gsLst>
                <a:gs pos="5000">
                  <a:srgbClr val="0F7ABF"/>
                </a:gs>
                <a:gs pos="100000">
                  <a:srgbClr val="0DCD9C">
                    <a:alpha val="35000"/>
                  </a:srgbClr>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矩形 10"/>
            <p:cNvSpPr/>
            <p:nvPr/>
          </p:nvSpPr>
          <p:spPr>
            <a:xfrm rot="5400000" flipH="1">
              <a:off x="757" y="6650"/>
              <a:ext cx="170" cy="510"/>
            </a:xfrm>
            <a:prstGeom prst="rect">
              <a:avLst/>
            </a:prstGeom>
            <a:gradFill>
              <a:gsLst>
                <a:gs pos="5000">
                  <a:srgbClr val="0F7ABF"/>
                </a:gs>
                <a:gs pos="100000">
                  <a:srgbClr val="0DCD9C">
                    <a:alpha val="35000"/>
                  </a:srgbClr>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Tree>
  </p:cSld>
  <p:clrMapOvr>
    <a:masterClrMapping/>
  </p:clrMapOvr>
  <mc:AlternateContent xmlns:mc="http://schemas.openxmlformats.org/markup-compatibility/2006">
    <mc:Choice xmlns:p14="http://schemas.microsoft.com/office/powerpoint/2010/main" Requires="p14">
      <p:transition spd="slow" p14:dur="1500" advTm="0">
        <p:random/>
      </p:transition>
    </mc:Choice>
    <mc:Fallback>
      <p:transition spd="slow" advTm="0">
        <p:random/>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 name="文本框 43"/>
          <p:cNvSpPr txBox="1"/>
          <p:nvPr/>
        </p:nvSpPr>
        <p:spPr>
          <a:xfrm>
            <a:off x="699135" y="445770"/>
            <a:ext cx="7662545" cy="368300"/>
          </a:xfrm>
          <a:prstGeom prst="rect">
            <a:avLst/>
          </a:prstGeom>
          <a:noFill/>
        </p:spPr>
        <p:txBody>
          <a:bodyPr wrap="square" rtlCol="0">
            <a:spAutoFit/>
            <a:scene3d>
              <a:camera prst="orthographicFront"/>
              <a:lightRig rig="threePt" dir="t"/>
            </a:scene3d>
            <a:sp3d contourW="12700"/>
          </a:bodyPr>
          <a:lstStyle/>
          <a:p>
            <a:pPr marL="914400" marR="0" lvl="0" indent="-914400" algn="l" defTabSz="914400" rtl="0" eaLnBrk="1" fontAlgn="base" latinLnBrk="0" hangingPunct="1">
              <a:lnSpc>
                <a:spcPct val="100000"/>
              </a:lnSpc>
              <a:spcBef>
                <a:spcPct val="0"/>
              </a:spcBef>
              <a:spcAft>
                <a:spcPct val="0"/>
              </a:spcAft>
              <a:buClrTx/>
              <a:buSzTx/>
              <a:buFontTx/>
              <a:buNone/>
              <a:defRPr/>
            </a:pPr>
            <a:r>
              <a:rPr lang="zh-CN" altLang="en-US" b="1" noProof="0" dirty="0" smtClean="0">
                <a:ln>
                  <a:noFill/>
                </a:ln>
                <a:solidFill>
                  <a:schemeClr val="tx1">
                    <a:lumMod val="85000"/>
                    <a:lumOff val="15000"/>
                  </a:schemeClr>
                </a:solidFill>
                <a:effectLst/>
                <a:uLnTx/>
                <a:uFillTx/>
                <a:latin typeface="微软雅黑" panose="020B0503020204020204" pitchFamily="34" charset="-122"/>
                <a:ea typeface="微软雅黑" panose="020B0503020204020204" pitchFamily="34" charset="-122"/>
                <a:cs typeface="+mj-cs"/>
                <a:sym typeface="Calibri" panose="020F0502020204030204" pitchFamily="34" charset="0"/>
              </a:rPr>
              <a:t>兼职安全员不服缓刑判决 称 “身不由己”要求改判无罪</a:t>
            </a:r>
            <a:endParaRPr kumimoji="0" lang="zh-CN" altLang="en-US" b="1" i="0" u="none" strike="noStrike" kern="1200" cap="none" spc="0" normalizeH="0" baseline="0" noProof="0" dirty="0" smtClean="0">
              <a:ln>
                <a:noFill/>
              </a:ln>
              <a:solidFill>
                <a:schemeClr val="tx1">
                  <a:lumMod val="85000"/>
                  <a:lumOff val="15000"/>
                </a:schemeClr>
              </a:solidFill>
              <a:effectLst/>
              <a:uLnTx/>
              <a:uFillTx/>
              <a:latin typeface="微软雅黑" panose="020B0503020204020204" pitchFamily="34" charset="-122"/>
              <a:ea typeface="微软雅黑" panose="020B0503020204020204" pitchFamily="34" charset="-122"/>
              <a:cs typeface="+mj-cs"/>
              <a:sym typeface="Calibri" panose="020F0502020204030204" pitchFamily="34" charset="0"/>
            </a:endParaRPr>
          </a:p>
        </p:txBody>
      </p:sp>
      <p:cxnSp>
        <p:nvCxnSpPr>
          <p:cNvPr id="46" name="直接连接符 45"/>
          <p:cNvCxnSpPr/>
          <p:nvPr/>
        </p:nvCxnSpPr>
        <p:spPr>
          <a:xfrm>
            <a:off x="764381" y="878263"/>
            <a:ext cx="601504" cy="0"/>
          </a:xfrm>
          <a:prstGeom prst="line">
            <a:avLst/>
          </a:prstGeom>
          <a:ln w="28575" cap="rnd">
            <a:gradFill flip="none" rotWithShape="1">
              <a:gsLst>
                <a:gs pos="0">
                  <a:srgbClr val="0F7ABF"/>
                </a:gs>
                <a:gs pos="100000">
                  <a:srgbClr val="0DCD9C"/>
                </a:gs>
              </a:gsLst>
              <a:lin ang="0" scaled="1"/>
              <a:tileRect/>
            </a:gradFill>
            <a:round/>
          </a:ln>
        </p:spPr>
        <p:style>
          <a:lnRef idx="1">
            <a:schemeClr val="accent1"/>
          </a:lnRef>
          <a:fillRef idx="0">
            <a:schemeClr val="accent1"/>
          </a:fillRef>
          <a:effectRef idx="0">
            <a:schemeClr val="accent1"/>
          </a:effectRef>
          <a:fontRef idx="minor">
            <a:schemeClr val="tx1"/>
          </a:fontRef>
        </p:style>
      </p:cxnSp>
      <p:sp>
        <p:nvSpPr>
          <p:cNvPr id="12" name="文本框 11"/>
          <p:cNvSpPr txBox="1"/>
          <p:nvPr/>
        </p:nvSpPr>
        <p:spPr>
          <a:xfrm>
            <a:off x="699135" y="1024255"/>
            <a:ext cx="7729220" cy="2353310"/>
          </a:xfrm>
          <a:prstGeom prst="rect">
            <a:avLst/>
          </a:prstGeom>
          <a:noFill/>
        </p:spPr>
        <p:txBody>
          <a:bodyPr wrap="square" rtlCol="0" anchor="t">
            <a:spAutoFit/>
          </a:bodyPr>
          <a:lstStyle/>
          <a:p>
            <a:pPr marL="0" indent="0" eaLnBrk="1" hangingPunct="1">
              <a:lnSpc>
                <a:spcPct val="150000"/>
              </a:lnSpc>
              <a:spcBef>
                <a:spcPct val="0"/>
              </a:spcBef>
              <a:buNone/>
            </a:pPr>
            <a:r>
              <a:rPr lang="zh-CN" altLang="en-US" sz="1400" dirty="0">
                <a:sym typeface="+mn-ea"/>
              </a:rPr>
              <a:t>2012年8月3日凌晨3时许，某企业第五回收站的一处铁皮棚屋发生大火，造成4人死亡。事发后，6名相关事故责任人被法院一审以重大劳动安全事故罪判刑。被告人蔡XX系兼职安全员，工作职责包括对理的回收站进行日常消防检查。被告人刘XX作为服务部经理，被告人蔡XX作为安全员，均有对下属的回收站进行日常安全生产检查的职责，两人违反公司要求每月对管辖站点至少进行一次安全检查的规定，并且在检查发现问题并上报后，未按规定采取措施以及时消除安全隐患。</a:t>
            </a:r>
            <a:endParaRPr lang="zh-CN" altLang="en-US" sz="1400" dirty="0"/>
          </a:p>
          <a:p>
            <a:pPr marL="0" indent="0" eaLnBrk="1" hangingPunct="1">
              <a:lnSpc>
                <a:spcPct val="150000"/>
              </a:lnSpc>
              <a:spcBef>
                <a:spcPct val="0"/>
              </a:spcBef>
              <a:buNone/>
            </a:pPr>
            <a:r>
              <a:rPr lang="zh-CN" altLang="en-US" sz="1400" dirty="0">
                <a:sym typeface="+mn-ea"/>
              </a:rPr>
              <a:t>法院一审以重大劳动安全事故罪判决:负责人刘XX有期徒刑2年；安全员蔡XX</a:t>
            </a:r>
            <a:endParaRPr lang="zh-CN" altLang="en-US" sz="1400" dirty="0">
              <a:sym typeface="+mn-ea"/>
            </a:endParaRPr>
          </a:p>
          <a:p>
            <a:pPr marL="0" indent="0" eaLnBrk="1" hangingPunct="1">
              <a:lnSpc>
                <a:spcPct val="150000"/>
              </a:lnSpc>
              <a:spcBef>
                <a:spcPct val="0"/>
              </a:spcBef>
              <a:buNone/>
            </a:pPr>
            <a:r>
              <a:rPr lang="zh-CN" altLang="en-US" sz="1400" dirty="0">
                <a:sym typeface="+mn-ea"/>
              </a:rPr>
              <a:t>有期徒刑1年6个月，缓刑2年。</a:t>
            </a:r>
            <a:endParaRPr lang="zh-CN" altLang="en-US" sz="1400" dirty="0">
              <a:sym typeface="+mn-ea"/>
            </a:endParaRPr>
          </a:p>
        </p:txBody>
      </p:sp>
      <p:grpSp>
        <p:nvGrpSpPr>
          <p:cNvPr id="2" name="组合 1"/>
          <p:cNvGrpSpPr/>
          <p:nvPr/>
        </p:nvGrpSpPr>
        <p:grpSpPr>
          <a:xfrm>
            <a:off x="6671310" y="2804160"/>
            <a:ext cx="1811020" cy="2068195"/>
            <a:chOff x="910" y="3073"/>
            <a:chExt cx="3052" cy="3484"/>
          </a:xfrm>
        </p:grpSpPr>
        <p:grpSp>
          <p:nvGrpSpPr>
            <p:cNvPr id="3" name="iślíḋe"/>
            <p:cNvGrpSpPr/>
            <p:nvPr/>
          </p:nvGrpSpPr>
          <p:grpSpPr>
            <a:xfrm>
              <a:off x="910" y="3073"/>
              <a:ext cx="3053" cy="3485"/>
              <a:chOff x="769831" y="2601457"/>
              <a:chExt cx="2585611" cy="2950487"/>
            </a:xfrm>
          </p:grpSpPr>
          <p:sp>
            <p:nvSpPr>
              <p:cNvPr id="4" name="ïšḷîḍe"/>
              <p:cNvSpPr/>
              <p:nvPr/>
            </p:nvSpPr>
            <p:spPr>
              <a:xfrm>
                <a:off x="769831" y="2601457"/>
                <a:ext cx="2585611" cy="2950487"/>
              </a:xfrm>
              <a:custGeom>
                <a:avLst/>
                <a:gdLst>
                  <a:gd name="connsiteX0" fmla="*/ 1021691 w 2336780"/>
                  <a:gd name="connsiteY0" fmla="*/ 26076 h 2666541"/>
                  <a:gd name="connsiteX1" fmla="*/ 44173 w 2336780"/>
                  <a:gd name="connsiteY1" fmla="*/ 845866 h 2666541"/>
                  <a:gd name="connsiteX2" fmla="*/ 845865 w 2336780"/>
                  <a:gd name="connsiteY2" fmla="*/ 2027048 h 2666541"/>
                  <a:gd name="connsiteX3" fmla="*/ 1432592 w 2336780"/>
                  <a:gd name="connsiteY3" fmla="*/ 1963815 h 2666541"/>
                  <a:gd name="connsiteX4" fmla="*/ 1488842 w 2336780"/>
                  <a:gd name="connsiteY4" fmla="*/ 1933031 h 2666541"/>
                  <a:gd name="connsiteX5" fmla="*/ 1377325 w 2336780"/>
                  <a:gd name="connsiteY5" fmla="*/ 1789209 h 2666541"/>
                  <a:gd name="connsiteX6" fmla="*/ 1353182 w 2336780"/>
                  <a:gd name="connsiteY6" fmla="*/ 1802314 h 2666541"/>
                  <a:gd name="connsiteX7" fmla="*/ 1029613 w 2336780"/>
                  <a:gd name="connsiteY7" fmla="*/ 1867639 h 2666541"/>
                  <a:gd name="connsiteX8" fmla="*/ 198340 w 2336780"/>
                  <a:gd name="connsiteY8" fmla="*/ 1036366 h 2666541"/>
                  <a:gd name="connsiteX9" fmla="*/ 1029613 w 2336780"/>
                  <a:gd name="connsiteY9" fmla="*/ 205093 h 2666541"/>
                  <a:gd name="connsiteX10" fmla="*/ 1860886 w 2336780"/>
                  <a:gd name="connsiteY10" fmla="*/ 1036366 h 2666541"/>
                  <a:gd name="connsiteX11" fmla="*/ 1718918 w 2336780"/>
                  <a:gd name="connsiteY11" fmla="*/ 1501139 h 2666541"/>
                  <a:gd name="connsiteX12" fmla="*/ 1657810 w 2336780"/>
                  <a:gd name="connsiteY12" fmla="*/ 1575202 h 2666541"/>
                  <a:gd name="connsiteX13" fmla="*/ 1772950 w 2336780"/>
                  <a:gd name="connsiteY13" fmla="*/ 1723697 h 2666541"/>
                  <a:gd name="connsiteX14" fmla="*/ 1816942 w 2336780"/>
                  <a:gd name="connsiteY14" fmla="*/ 1675033 h 2666541"/>
                  <a:gd name="connsiteX15" fmla="*/ 2027047 w 2336780"/>
                  <a:gd name="connsiteY15" fmla="*/ 1225356 h 2666541"/>
                  <a:gd name="connsiteX16" fmla="*/ 1225355 w 2336780"/>
                  <a:gd name="connsiteY16" fmla="*/ 44174 h 2666541"/>
                  <a:gd name="connsiteX17" fmla="*/ 1021691 w 2336780"/>
                  <a:gd name="connsiteY17" fmla="*/ 26076 h 2666541"/>
                  <a:gd name="connsiteX18" fmla="*/ 1021333 w 2336780"/>
                  <a:gd name="connsiteY18" fmla="*/ 83 h 2666541"/>
                  <a:gd name="connsiteX19" fmla="*/ 1230241 w 2336780"/>
                  <a:gd name="connsiteY19" fmla="*/ 18647 h 2666541"/>
                  <a:gd name="connsiteX20" fmla="*/ 2052573 w 2336780"/>
                  <a:gd name="connsiteY20" fmla="*/ 1230242 h 2666541"/>
                  <a:gd name="connsiteX21" fmla="*/ 1837059 w 2336780"/>
                  <a:gd name="connsiteY21" fmla="*/ 1691496 h 2666541"/>
                  <a:gd name="connsiteX22" fmla="*/ 1789109 w 2336780"/>
                  <a:gd name="connsiteY22" fmla="*/ 1744538 h 2666541"/>
                  <a:gd name="connsiteX23" fmla="*/ 1799912 w 2336780"/>
                  <a:gd name="connsiteY23" fmla="*/ 1758471 h 2666541"/>
                  <a:gd name="connsiteX24" fmla="*/ 1837134 w 2336780"/>
                  <a:gd name="connsiteY24" fmla="*/ 1748296 h 2666541"/>
                  <a:gd name="connsiteX25" fmla="*/ 1871986 w 2336780"/>
                  <a:gd name="connsiteY25" fmla="*/ 1768184 h 2666541"/>
                  <a:gd name="connsiteX26" fmla="*/ 1893085 w 2336780"/>
                  <a:gd name="connsiteY26" fmla="*/ 1795394 h 2666541"/>
                  <a:gd name="connsiteX27" fmla="*/ 1897381 w 2336780"/>
                  <a:gd name="connsiteY27" fmla="*/ 1853193 h 2666541"/>
                  <a:gd name="connsiteX28" fmla="*/ 1884726 w 2336780"/>
                  <a:gd name="connsiteY28" fmla="*/ 1867855 h 2666541"/>
                  <a:gd name="connsiteX29" fmla="*/ 2267534 w 2336780"/>
                  <a:gd name="connsiteY29" fmla="*/ 2361560 h 2666541"/>
                  <a:gd name="connsiteX30" fmla="*/ 2282312 w 2336780"/>
                  <a:gd name="connsiteY30" fmla="*/ 2357520 h 2666541"/>
                  <a:gd name="connsiteX31" fmla="*/ 2310667 w 2336780"/>
                  <a:gd name="connsiteY31" fmla="*/ 2373701 h 2666541"/>
                  <a:gd name="connsiteX32" fmla="*/ 2327833 w 2336780"/>
                  <a:gd name="connsiteY32" fmla="*/ 2395840 h 2666541"/>
                  <a:gd name="connsiteX33" fmla="*/ 2320261 w 2336780"/>
                  <a:gd name="connsiteY33" fmla="*/ 2455686 h 2666541"/>
                  <a:gd name="connsiteX34" fmla="*/ 2059862 w 2336780"/>
                  <a:gd name="connsiteY34" fmla="*/ 2657593 h 2666541"/>
                  <a:gd name="connsiteX35" fmla="*/ 2000016 w 2336780"/>
                  <a:gd name="connsiteY35" fmla="*/ 2650021 h 2666541"/>
                  <a:gd name="connsiteX36" fmla="*/ 1982850 w 2336780"/>
                  <a:gd name="connsiteY36" fmla="*/ 2627883 h 2666541"/>
                  <a:gd name="connsiteX37" fmla="*/ 1974241 w 2336780"/>
                  <a:gd name="connsiteY37" fmla="*/ 2596392 h 2666541"/>
                  <a:gd name="connsiteX38" fmla="*/ 1986516 w 2336780"/>
                  <a:gd name="connsiteY38" fmla="*/ 2574880 h 2666541"/>
                  <a:gd name="connsiteX39" fmla="*/ 1606100 w 2336780"/>
                  <a:gd name="connsiteY39" fmla="*/ 2084259 h 2666541"/>
                  <a:gd name="connsiteX40" fmla="*/ 1606044 w 2336780"/>
                  <a:gd name="connsiteY40" fmla="*/ 2084302 h 2666541"/>
                  <a:gd name="connsiteX41" fmla="*/ 1532485 w 2336780"/>
                  <a:gd name="connsiteY41" fmla="*/ 2074995 h 2666541"/>
                  <a:gd name="connsiteX42" fmla="*/ 1511387 w 2336780"/>
                  <a:gd name="connsiteY42" fmla="*/ 2047784 h 2666541"/>
                  <a:gd name="connsiteX43" fmla="*/ 1520693 w 2336780"/>
                  <a:gd name="connsiteY43" fmla="*/ 1974225 h 2666541"/>
                  <a:gd name="connsiteX44" fmla="*/ 1520749 w 2336780"/>
                  <a:gd name="connsiteY44" fmla="*/ 1974182 h 2666541"/>
                  <a:gd name="connsiteX45" fmla="*/ 1507012 w 2336780"/>
                  <a:gd name="connsiteY45" fmla="*/ 1956465 h 2666541"/>
                  <a:gd name="connsiteX46" fmla="*/ 1442813 w 2336780"/>
                  <a:gd name="connsiteY46" fmla="*/ 1987714 h 2666541"/>
                  <a:gd name="connsiteX47" fmla="*/ 840980 w 2336780"/>
                  <a:gd name="connsiteY47" fmla="*/ 2052575 h 2666541"/>
                  <a:gd name="connsiteX48" fmla="*/ 18647 w 2336780"/>
                  <a:gd name="connsiteY48" fmla="*/ 840981 h 2666541"/>
                  <a:gd name="connsiteX49" fmla="*/ 1021333 w 2336780"/>
                  <a:gd name="connsiteY49" fmla="*/ 83 h 26665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Lst>
                <a:rect l="l" t="t" r="r" b="b"/>
                <a:pathLst>
                  <a:path w="2431113" h="2672823">
                    <a:moveTo>
                      <a:pt x="1110178" y="877"/>
                    </a:moveTo>
                    <a:cubicBezTo>
                      <a:pt x="1178972" y="0"/>
                      <a:pt x="1248879" y="6004"/>
                      <a:pt x="1319086" y="19441"/>
                    </a:cubicBezTo>
                    <a:cubicBezTo>
                      <a:pt x="1880739" y="126932"/>
                      <a:pt x="2248910" y="669382"/>
                      <a:pt x="2141418" y="1231036"/>
                    </a:cubicBezTo>
                    <a:cubicBezTo>
                      <a:pt x="2107827" y="1406552"/>
                      <a:pt x="2031760" y="1563174"/>
                      <a:pt x="1925904" y="1692290"/>
                    </a:cubicBezTo>
                    <a:lnTo>
                      <a:pt x="1877954" y="1745332"/>
                    </a:lnTo>
                    <a:lnTo>
                      <a:pt x="1888757" y="1759265"/>
                    </a:lnTo>
                    <a:lnTo>
                      <a:pt x="1925979" y="1749090"/>
                    </a:lnTo>
                    <a:cubicBezTo>
                      <a:pt x="1939291" y="1750774"/>
                      <a:pt x="1951960" y="1757536"/>
                      <a:pt x="1960831" y="1768978"/>
                    </a:cubicBezTo>
                    <a:lnTo>
                      <a:pt x="1981930" y="1796188"/>
                    </a:lnTo>
                    <a:cubicBezTo>
                      <a:pt x="1995237" y="1813350"/>
                      <a:pt x="1996220" y="1836166"/>
                      <a:pt x="1986226" y="1853987"/>
                    </a:cubicBezTo>
                    <a:lnTo>
                      <a:pt x="1973571" y="1868649"/>
                    </a:lnTo>
                    <a:lnTo>
                      <a:pt x="2356379" y="2362354"/>
                    </a:lnTo>
                    <a:lnTo>
                      <a:pt x="2371157" y="2358314"/>
                    </a:lnTo>
                    <a:cubicBezTo>
                      <a:pt x="2381987" y="2359685"/>
                      <a:pt x="2392294" y="2365187"/>
                      <a:pt x="2399512" y="2374495"/>
                    </a:cubicBezTo>
                    <a:lnTo>
                      <a:pt x="2416678" y="2396634"/>
                    </a:lnTo>
                    <a:cubicBezTo>
                      <a:pt x="2431113" y="2415251"/>
                      <a:pt x="2427723" y="2442045"/>
                      <a:pt x="2409106" y="2456480"/>
                    </a:cubicBezTo>
                    <a:lnTo>
                      <a:pt x="2148707" y="2658387"/>
                    </a:lnTo>
                    <a:cubicBezTo>
                      <a:pt x="2130090" y="2672823"/>
                      <a:pt x="2103296" y="2669433"/>
                      <a:pt x="2088861" y="2650815"/>
                    </a:cubicBezTo>
                    <a:lnTo>
                      <a:pt x="2071695" y="2628677"/>
                    </a:lnTo>
                    <a:cubicBezTo>
                      <a:pt x="2064477" y="2619368"/>
                      <a:pt x="2061716" y="2608015"/>
                      <a:pt x="2063086" y="2597186"/>
                    </a:cubicBezTo>
                    <a:lnTo>
                      <a:pt x="2075361" y="2575674"/>
                    </a:lnTo>
                    <a:lnTo>
                      <a:pt x="1694945" y="2085053"/>
                    </a:lnTo>
                    <a:lnTo>
                      <a:pt x="1694889" y="2085096"/>
                    </a:lnTo>
                    <a:cubicBezTo>
                      <a:pt x="1672006" y="2102839"/>
                      <a:pt x="1639073" y="2098672"/>
                      <a:pt x="1621330" y="2075789"/>
                    </a:cubicBezTo>
                    <a:lnTo>
                      <a:pt x="1600232" y="2048578"/>
                    </a:lnTo>
                    <a:cubicBezTo>
                      <a:pt x="1582489" y="2025695"/>
                      <a:pt x="1586655" y="1992762"/>
                      <a:pt x="1609538" y="1975019"/>
                    </a:cubicBezTo>
                    <a:lnTo>
                      <a:pt x="1609594" y="1974976"/>
                    </a:lnTo>
                    <a:lnTo>
                      <a:pt x="1595857" y="1957259"/>
                    </a:lnTo>
                    <a:lnTo>
                      <a:pt x="1531658" y="1988508"/>
                    </a:lnTo>
                    <a:cubicBezTo>
                      <a:pt x="1348364" y="2067098"/>
                      <a:pt x="1140445" y="2093679"/>
                      <a:pt x="929825" y="2053369"/>
                    </a:cubicBezTo>
                    <a:cubicBezTo>
                      <a:pt x="368171" y="1945878"/>
                      <a:pt x="0" y="1403428"/>
                      <a:pt x="107492" y="841775"/>
                    </a:cubicBezTo>
                    <a:cubicBezTo>
                      <a:pt x="201547" y="350328"/>
                      <a:pt x="628616" y="7015"/>
                      <a:pt x="1110178" y="877"/>
                    </a:cubicBezTo>
                    <a:close/>
                  </a:path>
                </a:pathLst>
              </a:custGeom>
              <a:solidFill>
                <a:schemeClr val="bg1">
                  <a:lumMod val="85000"/>
                </a:schemeClr>
              </a:solidFill>
              <a:ln w="28575">
                <a:noFill/>
              </a:ln>
              <a:effectLst/>
            </p:spPr>
            <p:style>
              <a:lnRef idx="2">
                <a:schemeClr val="accent1">
                  <a:shade val="50000"/>
                </a:schemeClr>
              </a:lnRef>
              <a:fillRef idx="1">
                <a:schemeClr val="accent1"/>
              </a:fillRef>
              <a:effectRef idx="0">
                <a:schemeClr val="accent1"/>
              </a:effectRef>
              <a:fontRef idx="minor">
                <a:schemeClr val="lt1"/>
              </a:fontRef>
            </p:style>
            <p:txBody>
              <a:bodyPr anchor="ctr">
                <a:normAutofit/>
              </a:bodyPr>
              <a:lstStyle>
                <a:defPPr>
                  <a:defRPr lang="zh-CN"/>
                </a:defPPr>
                <a:lvl1pPr marL="0" algn="l" defTabSz="914400" rtl="0" eaLnBrk="1" latinLnBrk="0" hangingPunct="1">
                  <a:defRPr sz="1800" kern="1200">
                    <a:solidFill>
                      <a:schemeClr val="lt1"/>
                    </a:solidFill>
                  </a:defRPr>
                </a:lvl1pPr>
                <a:lvl2pPr marL="457200" algn="l" defTabSz="914400" rtl="0" eaLnBrk="1" latinLnBrk="0" hangingPunct="1">
                  <a:defRPr sz="1800" kern="1200">
                    <a:solidFill>
                      <a:schemeClr val="lt1"/>
                    </a:solidFill>
                  </a:defRPr>
                </a:lvl2pPr>
                <a:lvl3pPr marL="914400" algn="l" defTabSz="914400" rtl="0" eaLnBrk="1" latinLnBrk="0" hangingPunct="1">
                  <a:defRPr sz="1800" kern="1200">
                    <a:solidFill>
                      <a:schemeClr val="lt1"/>
                    </a:solidFill>
                  </a:defRPr>
                </a:lvl3pPr>
                <a:lvl4pPr marL="1371600" algn="l" defTabSz="914400" rtl="0" eaLnBrk="1" latinLnBrk="0" hangingPunct="1">
                  <a:defRPr sz="1800" kern="1200">
                    <a:solidFill>
                      <a:schemeClr val="lt1"/>
                    </a:solidFill>
                  </a:defRPr>
                </a:lvl4pPr>
                <a:lvl5pPr marL="1828800" algn="l" defTabSz="914400" rtl="0" eaLnBrk="1" latinLnBrk="0" hangingPunct="1">
                  <a:defRPr sz="1800" kern="1200">
                    <a:solidFill>
                      <a:schemeClr val="lt1"/>
                    </a:solidFill>
                  </a:defRPr>
                </a:lvl5pPr>
                <a:lvl6pPr marL="2286000" algn="l" defTabSz="914400" rtl="0" eaLnBrk="1" latinLnBrk="0" hangingPunct="1">
                  <a:defRPr sz="1800" kern="1200">
                    <a:solidFill>
                      <a:schemeClr val="lt1"/>
                    </a:solidFill>
                  </a:defRPr>
                </a:lvl6pPr>
                <a:lvl7pPr marL="2743200" algn="l" defTabSz="914400" rtl="0" eaLnBrk="1" latinLnBrk="0" hangingPunct="1">
                  <a:defRPr sz="1800" kern="1200">
                    <a:solidFill>
                      <a:schemeClr val="lt1"/>
                    </a:solidFill>
                  </a:defRPr>
                </a:lvl7pPr>
                <a:lvl8pPr marL="3200400" algn="l" defTabSz="914400" rtl="0" eaLnBrk="1" latinLnBrk="0" hangingPunct="1">
                  <a:defRPr sz="1800" kern="1200">
                    <a:solidFill>
                      <a:schemeClr val="lt1"/>
                    </a:solidFill>
                  </a:defRPr>
                </a:lvl8pPr>
                <a:lvl9pPr marL="3657600" algn="l" defTabSz="914400" rtl="0" eaLnBrk="1" latinLnBrk="0" hangingPunct="1">
                  <a:defRPr sz="1800" kern="1200">
                    <a:solidFill>
                      <a:schemeClr val="lt1"/>
                    </a:solidFill>
                  </a:defRPr>
                </a:lvl9p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5" name="ïṥľíḍè"/>
              <p:cNvSpPr/>
              <p:nvPr/>
            </p:nvSpPr>
            <p:spPr>
              <a:xfrm>
                <a:off x="799478" y="2631089"/>
                <a:ext cx="2331497" cy="2252022"/>
              </a:xfrm>
              <a:custGeom>
                <a:avLst/>
                <a:gdLst>
                  <a:gd name="connsiteX0" fmla="*/ 1021691 w 2336780"/>
                  <a:gd name="connsiteY0" fmla="*/ 26076 h 2666541"/>
                  <a:gd name="connsiteX1" fmla="*/ 44173 w 2336780"/>
                  <a:gd name="connsiteY1" fmla="*/ 845866 h 2666541"/>
                  <a:gd name="connsiteX2" fmla="*/ 845865 w 2336780"/>
                  <a:gd name="connsiteY2" fmla="*/ 2027048 h 2666541"/>
                  <a:gd name="connsiteX3" fmla="*/ 1432592 w 2336780"/>
                  <a:gd name="connsiteY3" fmla="*/ 1963815 h 2666541"/>
                  <a:gd name="connsiteX4" fmla="*/ 1488842 w 2336780"/>
                  <a:gd name="connsiteY4" fmla="*/ 1933031 h 2666541"/>
                  <a:gd name="connsiteX5" fmla="*/ 1377325 w 2336780"/>
                  <a:gd name="connsiteY5" fmla="*/ 1789209 h 2666541"/>
                  <a:gd name="connsiteX6" fmla="*/ 1353182 w 2336780"/>
                  <a:gd name="connsiteY6" fmla="*/ 1802314 h 2666541"/>
                  <a:gd name="connsiteX7" fmla="*/ 1029613 w 2336780"/>
                  <a:gd name="connsiteY7" fmla="*/ 1867639 h 2666541"/>
                  <a:gd name="connsiteX8" fmla="*/ 198340 w 2336780"/>
                  <a:gd name="connsiteY8" fmla="*/ 1036366 h 2666541"/>
                  <a:gd name="connsiteX9" fmla="*/ 1029613 w 2336780"/>
                  <a:gd name="connsiteY9" fmla="*/ 205093 h 2666541"/>
                  <a:gd name="connsiteX10" fmla="*/ 1860886 w 2336780"/>
                  <a:gd name="connsiteY10" fmla="*/ 1036366 h 2666541"/>
                  <a:gd name="connsiteX11" fmla="*/ 1718918 w 2336780"/>
                  <a:gd name="connsiteY11" fmla="*/ 1501139 h 2666541"/>
                  <a:gd name="connsiteX12" fmla="*/ 1657810 w 2336780"/>
                  <a:gd name="connsiteY12" fmla="*/ 1575202 h 2666541"/>
                  <a:gd name="connsiteX13" fmla="*/ 1772950 w 2336780"/>
                  <a:gd name="connsiteY13" fmla="*/ 1723697 h 2666541"/>
                  <a:gd name="connsiteX14" fmla="*/ 1816942 w 2336780"/>
                  <a:gd name="connsiteY14" fmla="*/ 1675033 h 2666541"/>
                  <a:gd name="connsiteX15" fmla="*/ 2027047 w 2336780"/>
                  <a:gd name="connsiteY15" fmla="*/ 1225356 h 2666541"/>
                  <a:gd name="connsiteX16" fmla="*/ 1225355 w 2336780"/>
                  <a:gd name="connsiteY16" fmla="*/ 44174 h 2666541"/>
                  <a:gd name="connsiteX17" fmla="*/ 1021691 w 2336780"/>
                  <a:gd name="connsiteY17" fmla="*/ 26076 h 2666541"/>
                  <a:gd name="connsiteX18" fmla="*/ 1021333 w 2336780"/>
                  <a:gd name="connsiteY18" fmla="*/ 83 h 2666541"/>
                  <a:gd name="connsiteX19" fmla="*/ 1230241 w 2336780"/>
                  <a:gd name="connsiteY19" fmla="*/ 18647 h 2666541"/>
                  <a:gd name="connsiteX20" fmla="*/ 2052573 w 2336780"/>
                  <a:gd name="connsiteY20" fmla="*/ 1230242 h 2666541"/>
                  <a:gd name="connsiteX21" fmla="*/ 1837059 w 2336780"/>
                  <a:gd name="connsiteY21" fmla="*/ 1691496 h 2666541"/>
                  <a:gd name="connsiteX22" fmla="*/ 1789109 w 2336780"/>
                  <a:gd name="connsiteY22" fmla="*/ 1744538 h 2666541"/>
                  <a:gd name="connsiteX23" fmla="*/ 1799912 w 2336780"/>
                  <a:gd name="connsiteY23" fmla="*/ 1758471 h 2666541"/>
                  <a:gd name="connsiteX24" fmla="*/ 1837134 w 2336780"/>
                  <a:gd name="connsiteY24" fmla="*/ 1748296 h 2666541"/>
                  <a:gd name="connsiteX25" fmla="*/ 1871986 w 2336780"/>
                  <a:gd name="connsiteY25" fmla="*/ 1768184 h 2666541"/>
                  <a:gd name="connsiteX26" fmla="*/ 1893085 w 2336780"/>
                  <a:gd name="connsiteY26" fmla="*/ 1795394 h 2666541"/>
                  <a:gd name="connsiteX27" fmla="*/ 1897381 w 2336780"/>
                  <a:gd name="connsiteY27" fmla="*/ 1853193 h 2666541"/>
                  <a:gd name="connsiteX28" fmla="*/ 1884726 w 2336780"/>
                  <a:gd name="connsiteY28" fmla="*/ 1867855 h 2666541"/>
                  <a:gd name="connsiteX29" fmla="*/ 2267534 w 2336780"/>
                  <a:gd name="connsiteY29" fmla="*/ 2361560 h 2666541"/>
                  <a:gd name="connsiteX30" fmla="*/ 2282312 w 2336780"/>
                  <a:gd name="connsiteY30" fmla="*/ 2357520 h 2666541"/>
                  <a:gd name="connsiteX31" fmla="*/ 2310667 w 2336780"/>
                  <a:gd name="connsiteY31" fmla="*/ 2373701 h 2666541"/>
                  <a:gd name="connsiteX32" fmla="*/ 2327833 w 2336780"/>
                  <a:gd name="connsiteY32" fmla="*/ 2395840 h 2666541"/>
                  <a:gd name="connsiteX33" fmla="*/ 2320261 w 2336780"/>
                  <a:gd name="connsiteY33" fmla="*/ 2455686 h 2666541"/>
                  <a:gd name="connsiteX34" fmla="*/ 2059862 w 2336780"/>
                  <a:gd name="connsiteY34" fmla="*/ 2657593 h 2666541"/>
                  <a:gd name="connsiteX35" fmla="*/ 2000016 w 2336780"/>
                  <a:gd name="connsiteY35" fmla="*/ 2650021 h 2666541"/>
                  <a:gd name="connsiteX36" fmla="*/ 1982850 w 2336780"/>
                  <a:gd name="connsiteY36" fmla="*/ 2627883 h 2666541"/>
                  <a:gd name="connsiteX37" fmla="*/ 1974241 w 2336780"/>
                  <a:gd name="connsiteY37" fmla="*/ 2596392 h 2666541"/>
                  <a:gd name="connsiteX38" fmla="*/ 1986516 w 2336780"/>
                  <a:gd name="connsiteY38" fmla="*/ 2574880 h 2666541"/>
                  <a:gd name="connsiteX39" fmla="*/ 1606100 w 2336780"/>
                  <a:gd name="connsiteY39" fmla="*/ 2084259 h 2666541"/>
                  <a:gd name="connsiteX40" fmla="*/ 1606044 w 2336780"/>
                  <a:gd name="connsiteY40" fmla="*/ 2084302 h 2666541"/>
                  <a:gd name="connsiteX41" fmla="*/ 1532485 w 2336780"/>
                  <a:gd name="connsiteY41" fmla="*/ 2074995 h 2666541"/>
                  <a:gd name="connsiteX42" fmla="*/ 1511387 w 2336780"/>
                  <a:gd name="connsiteY42" fmla="*/ 2047784 h 2666541"/>
                  <a:gd name="connsiteX43" fmla="*/ 1520693 w 2336780"/>
                  <a:gd name="connsiteY43" fmla="*/ 1974225 h 2666541"/>
                  <a:gd name="connsiteX44" fmla="*/ 1520749 w 2336780"/>
                  <a:gd name="connsiteY44" fmla="*/ 1974182 h 2666541"/>
                  <a:gd name="connsiteX45" fmla="*/ 1507012 w 2336780"/>
                  <a:gd name="connsiteY45" fmla="*/ 1956465 h 2666541"/>
                  <a:gd name="connsiteX46" fmla="*/ 1442813 w 2336780"/>
                  <a:gd name="connsiteY46" fmla="*/ 1987714 h 2666541"/>
                  <a:gd name="connsiteX47" fmla="*/ 840980 w 2336780"/>
                  <a:gd name="connsiteY47" fmla="*/ 2052575 h 2666541"/>
                  <a:gd name="connsiteX48" fmla="*/ 18647 w 2336780"/>
                  <a:gd name="connsiteY48" fmla="*/ 840981 h 2666541"/>
                  <a:gd name="connsiteX49" fmla="*/ 1021333 w 2336780"/>
                  <a:gd name="connsiteY49" fmla="*/ 83 h 26665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Lst>
                <a:rect l="l" t="t" r="r" b="b"/>
                <a:pathLst>
                  <a:path w="2192462" h="2041125">
                    <a:moveTo>
                      <a:pt x="1082312" y="855"/>
                    </a:moveTo>
                    <a:cubicBezTo>
                      <a:pt x="612838" y="6839"/>
                      <a:pt x="196488" y="341534"/>
                      <a:pt x="104794" y="820645"/>
                    </a:cubicBezTo>
                    <a:cubicBezTo>
                      <a:pt x="0" y="1368200"/>
                      <a:pt x="358930" y="1897034"/>
                      <a:pt x="906486" y="2001827"/>
                    </a:cubicBezTo>
                    <a:cubicBezTo>
                      <a:pt x="1111819" y="2041125"/>
                      <a:pt x="1314520" y="2015211"/>
                      <a:pt x="1493213" y="1938594"/>
                    </a:cubicBezTo>
                    <a:lnTo>
                      <a:pt x="1549463" y="1907810"/>
                    </a:lnTo>
                    <a:lnTo>
                      <a:pt x="1437946" y="1763988"/>
                    </a:lnTo>
                    <a:lnTo>
                      <a:pt x="1413803" y="1777093"/>
                    </a:lnTo>
                    <a:cubicBezTo>
                      <a:pt x="1314351" y="1819157"/>
                      <a:pt x="1205009" y="1842418"/>
                      <a:pt x="1090234" y="1842418"/>
                    </a:cubicBezTo>
                    <a:cubicBezTo>
                      <a:pt x="631135" y="1842418"/>
                      <a:pt x="258961" y="1470244"/>
                      <a:pt x="258961" y="1011145"/>
                    </a:cubicBezTo>
                    <a:cubicBezTo>
                      <a:pt x="258961" y="552046"/>
                      <a:pt x="631135" y="179872"/>
                      <a:pt x="1090234" y="179872"/>
                    </a:cubicBezTo>
                    <a:cubicBezTo>
                      <a:pt x="1549333" y="179872"/>
                      <a:pt x="1921507" y="552046"/>
                      <a:pt x="1921507" y="1011145"/>
                    </a:cubicBezTo>
                    <a:cubicBezTo>
                      <a:pt x="1921507" y="1183307"/>
                      <a:pt x="1869170" y="1343246"/>
                      <a:pt x="1779539" y="1475918"/>
                    </a:cubicBezTo>
                    <a:lnTo>
                      <a:pt x="1718431" y="1549981"/>
                    </a:lnTo>
                    <a:lnTo>
                      <a:pt x="1833571" y="1698476"/>
                    </a:lnTo>
                    <a:lnTo>
                      <a:pt x="1877563" y="1649812"/>
                    </a:lnTo>
                    <a:cubicBezTo>
                      <a:pt x="1980762" y="1523937"/>
                      <a:pt x="2054920" y="1371246"/>
                      <a:pt x="2087668" y="1200135"/>
                    </a:cubicBezTo>
                    <a:cubicBezTo>
                      <a:pt x="2192462" y="652580"/>
                      <a:pt x="1833532" y="123746"/>
                      <a:pt x="1285976" y="18953"/>
                    </a:cubicBezTo>
                    <a:cubicBezTo>
                      <a:pt x="1217532" y="5853"/>
                      <a:pt x="1149380" y="0"/>
                      <a:pt x="1082312" y="855"/>
                    </a:cubicBezTo>
                    <a:close/>
                  </a:path>
                </a:pathLst>
              </a:custGeom>
              <a:solidFill>
                <a:schemeClr val="bg1">
                  <a:lumMod val="95000"/>
                </a:schemeClr>
              </a:solidFill>
              <a:ln w="28575">
                <a:noFill/>
              </a:ln>
              <a:effectLst/>
            </p:spPr>
            <p:style>
              <a:lnRef idx="2">
                <a:schemeClr val="accent1">
                  <a:shade val="50000"/>
                </a:schemeClr>
              </a:lnRef>
              <a:fillRef idx="1">
                <a:schemeClr val="accent1"/>
              </a:fillRef>
              <a:effectRef idx="0">
                <a:schemeClr val="accent1"/>
              </a:effectRef>
              <a:fontRef idx="minor">
                <a:schemeClr val="lt1"/>
              </a:fontRef>
            </p:style>
            <p:txBody>
              <a:bodyPr anchor="ctr">
                <a:normAutofit/>
              </a:bodyPr>
              <a:lstStyle>
                <a:defPPr>
                  <a:defRPr lang="zh-CN"/>
                </a:defPPr>
                <a:lvl1pPr marL="0" algn="l" defTabSz="914400" rtl="0" eaLnBrk="1" latinLnBrk="0" hangingPunct="1">
                  <a:defRPr sz="1800" kern="1200">
                    <a:solidFill>
                      <a:schemeClr val="lt1"/>
                    </a:solidFill>
                  </a:defRPr>
                </a:lvl1pPr>
                <a:lvl2pPr marL="457200" algn="l" defTabSz="914400" rtl="0" eaLnBrk="1" latinLnBrk="0" hangingPunct="1">
                  <a:defRPr sz="1800" kern="1200">
                    <a:solidFill>
                      <a:schemeClr val="lt1"/>
                    </a:solidFill>
                  </a:defRPr>
                </a:lvl2pPr>
                <a:lvl3pPr marL="914400" algn="l" defTabSz="914400" rtl="0" eaLnBrk="1" latinLnBrk="0" hangingPunct="1">
                  <a:defRPr sz="1800" kern="1200">
                    <a:solidFill>
                      <a:schemeClr val="lt1"/>
                    </a:solidFill>
                  </a:defRPr>
                </a:lvl3pPr>
                <a:lvl4pPr marL="1371600" algn="l" defTabSz="914400" rtl="0" eaLnBrk="1" latinLnBrk="0" hangingPunct="1">
                  <a:defRPr sz="1800" kern="1200">
                    <a:solidFill>
                      <a:schemeClr val="lt1"/>
                    </a:solidFill>
                  </a:defRPr>
                </a:lvl4pPr>
                <a:lvl5pPr marL="1828800" algn="l" defTabSz="914400" rtl="0" eaLnBrk="1" latinLnBrk="0" hangingPunct="1">
                  <a:defRPr sz="1800" kern="1200">
                    <a:solidFill>
                      <a:schemeClr val="lt1"/>
                    </a:solidFill>
                  </a:defRPr>
                </a:lvl5pPr>
                <a:lvl6pPr marL="2286000" algn="l" defTabSz="914400" rtl="0" eaLnBrk="1" latinLnBrk="0" hangingPunct="1">
                  <a:defRPr sz="1800" kern="1200">
                    <a:solidFill>
                      <a:schemeClr val="lt1"/>
                    </a:solidFill>
                  </a:defRPr>
                </a:lvl6pPr>
                <a:lvl7pPr marL="2743200" algn="l" defTabSz="914400" rtl="0" eaLnBrk="1" latinLnBrk="0" hangingPunct="1">
                  <a:defRPr sz="1800" kern="1200">
                    <a:solidFill>
                      <a:schemeClr val="lt1"/>
                    </a:solidFill>
                  </a:defRPr>
                </a:lvl7pPr>
                <a:lvl8pPr marL="3200400" algn="l" defTabSz="914400" rtl="0" eaLnBrk="1" latinLnBrk="0" hangingPunct="1">
                  <a:defRPr sz="1800" kern="1200">
                    <a:solidFill>
                      <a:schemeClr val="lt1"/>
                    </a:solidFill>
                  </a:defRPr>
                </a:lvl8pPr>
                <a:lvl9pPr marL="3657600" algn="l" defTabSz="914400" rtl="0" eaLnBrk="1" latinLnBrk="0" hangingPunct="1">
                  <a:defRPr sz="1800" kern="1200">
                    <a:solidFill>
                      <a:schemeClr val="lt1"/>
                    </a:solidFill>
                  </a:defRPr>
                </a:lvl9p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schemeClr val="lt1"/>
                  </a:solidFill>
                  <a:effectLst/>
                  <a:uLnTx/>
                  <a:uFillTx/>
                  <a:latin typeface="+mn-lt"/>
                  <a:ea typeface="+mn-ea"/>
                  <a:cs typeface="+mn-cs"/>
                </a:endParaRPr>
              </a:p>
            </p:txBody>
          </p:sp>
        </p:grpSp>
        <p:sp>
          <p:nvSpPr>
            <p:cNvPr id="191520" name="íṧliďé"/>
            <p:cNvSpPr/>
            <p:nvPr/>
          </p:nvSpPr>
          <p:spPr>
            <a:xfrm>
              <a:off x="1890" y="3943"/>
              <a:ext cx="938" cy="867"/>
            </a:xfrm>
            <a:custGeom>
              <a:avLst/>
              <a:gdLst/>
              <a:ahLst/>
              <a:cxnLst>
                <a:cxn ang="0">
                  <a:pos x="441943" y="329512"/>
                </a:cxn>
                <a:cxn ang="0">
                  <a:pos x="419754" y="353799"/>
                </a:cxn>
                <a:cxn ang="0">
                  <a:pos x="419290" y="399778"/>
                </a:cxn>
                <a:cxn ang="0">
                  <a:pos x="458375" y="422397"/>
                </a:cxn>
                <a:cxn ang="0">
                  <a:pos x="458561" y="441493"/>
                </a:cxn>
                <a:cxn ang="0">
                  <a:pos x="438136" y="440474"/>
                </a:cxn>
                <a:cxn ang="0">
                  <a:pos x="429966" y="426012"/>
                </a:cxn>
                <a:cxn ang="0">
                  <a:pos x="406571" y="430369"/>
                </a:cxn>
                <a:cxn ang="0">
                  <a:pos x="441943" y="465317"/>
                </a:cxn>
                <a:cxn ang="0">
                  <a:pos x="445285" y="482003"/>
                </a:cxn>
                <a:cxn ang="0">
                  <a:pos x="460603" y="478666"/>
                </a:cxn>
                <a:cxn ang="0">
                  <a:pos x="480471" y="455213"/>
                </a:cxn>
                <a:cxn ang="0">
                  <a:pos x="480564" y="409326"/>
                </a:cxn>
                <a:cxn ang="0">
                  <a:pos x="441479" y="385966"/>
                </a:cxn>
                <a:cxn ang="0">
                  <a:pos x="441107" y="367704"/>
                </a:cxn>
                <a:cxn ang="0">
                  <a:pos x="458932" y="368446"/>
                </a:cxn>
                <a:cxn ang="0">
                  <a:pos x="466081" y="381609"/>
                </a:cxn>
                <a:cxn ang="0">
                  <a:pos x="489569" y="377438"/>
                </a:cxn>
                <a:cxn ang="0">
                  <a:pos x="460603" y="344344"/>
                </a:cxn>
                <a:cxn ang="0">
                  <a:pos x="457261" y="326174"/>
                </a:cxn>
                <a:cxn ang="0">
                  <a:pos x="461718" y="246823"/>
                </a:cxn>
                <a:cxn ang="0">
                  <a:pos x="574517" y="390694"/>
                </a:cxn>
                <a:cxn ang="0">
                  <a:pos x="605804" y="417391"/>
                </a:cxn>
                <a:cxn ang="0">
                  <a:pos x="461718" y="529929"/>
                </a:cxn>
                <a:cxn ang="0">
                  <a:pos x="434887" y="561262"/>
                </a:cxn>
                <a:cxn ang="0">
                  <a:pos x="322087" y="417484"/>
                </a:cxn>
                <a:cxn ang="0">
                  <a:pos x="290800" y="390694"/>
                </a:cxn>
                <a:cxn ang="0">
                  <a:pos x="434887" y="278063"/>
                </a:cxn>
                <a:cxn ang="0">
                  <a:pos x="284946" y="12174"/>
                </a:cxn>
                <a:cxn ang="0">
                  <a:pos x="341954" y="131662"/>
                </a:cxn>
                <a:cxn ang="0">
                  <a:pos x="347896" y="179773"/>
                </a:cxn>
                <a:cxn ang="0">
                  <a:pos x="315214" y="249945"/>
                </a:cxn>
                <a:cxn ang="0">
                  <a:pos x="317628" y="299632"/>
                </a:cxn>
                <a:cxn ang="0">
                  <a:pos x="303794" y="368877"/>
                </a:cxn>
                <a:cxn ang="0">
                  <a:pos x="268976" y="390662"/>
                </a:cxn>
                <a:cxn ang="0">
                  <a:pos x="290795" y="439050"/>
                </a:cxn>
                <a:cxn ang="0">
                  <a:pos x="328398" y="491332"/>
                </a:cxn>
                <a:cxn ang="0">
                  <a:pos x="205655" y="491332"/>
                </a:cxn>
                <a:cxn ang="0">
                  <a:pos x="0" y="424775"/>
                </a:cxn>
                <a:cxn ang="0">
                  <a:pos x="155704" y="299632"/>
                </a:cxn>
                <a:cxn ang="0">
                  <a:pos x="157839" y="249945"/>
                </a:cxn>
                <a:cxn ang="0">
                  <a:pos x="125157" y="179773"/>
                </a:cxn>
                <a:cxn ang="0">
                  <a:pos x="130728" y="131662"/>
                </a:cxn>
                <a:cxn ang="0">
                  <a:pos x="157561" y="37852"/>
                </a:cxn>
                <a:cxn ang="0">
                  <a:pos x="207141" y="4665"/>
                </a:cxn>
              </a:cxnLst>
              <a:rect l="0" t="0" r="0" b="0"/>
              <a:pathLst>
                <a:path w="605804" h="561262">
                  <a:moveTo>
                    <a:pt x="445285" y="326174"/>
                  </a:moveTo>
                  <a:cubicBezTo>
                    <a:pt x="443428" y="326174"/>
                    <a:pt x="441943" y="327658"/>
                    <a:pt x="441943" y="329512"/>
                  </a:cubicBezTo>
                  <a:lnTo>
                    <a:pt x="441943" y="343787"/>
                  </a:lnTo>
                  <a:cubicBezTo>
                    <a:pt x="432752" y="345085"/>
                    <a:pt x="425510" y="348422"/>
                    <a:pt x="419754" y="353799"/>
                  </a:cubicBezTo>
                  <a:cubicBezTo>
                    <a:pt x="413627" y="359732"/>
                    <a:pt x="410470" y="367333"/>
                    <a:pt x="410470" y="376603"/>
                  </a:cubicBezTo>
                  <a:cubicBezTo>
                    <a:pt x="410470" y="386800"/>
                    <a:pt x="413441" y="394494"/>
                    <a:pt x="419290" y="399778"/>
                  </a:cubicBezTo>
                  <a:cubicBezTo>
                    <a:pt x="425139" y="405155"/>
                    <a:pt x="434516" y="410346"/>
                    <a:pt x="447420" y="415352"/>
                  </a:cubicBezTo>
                  <a:cubicBezTo>
                    <a:pt x="452619" y="417762"/>
                    <a:pt x="456333" y="420080"/>
                    <a:pt x="458375" y="422397"/>
                  </a:cubicBezTo>
                  <a:cubicBezTo>
                    <a:pt x="460511" y="424807"/>
                    <a:pt x="461532" y="428145"/>
                    <a:pt x="461532" y="432409"/>
                  </a:cubicBezTo>
                  <a:cubicBezTo>
                    <a:pt x="461532" y="436117"/>
                    <a:pt x="460511" y="439083"/>
                    <a:pt x="458561" y="441493"/>
                  </a:cubicBezTo>
                  <a:cubicBezTo>
                    <a:pt x="456519" y="443811"/>
                    <a:pt x="453548" y="444923"/>
                    <a:pt x="449648" y="444923"/>
                  </a:cubicBezTo>
                  <a:cubicBezTo>
                    <a:pt x="444914" y="444923"/>
                    <a:pt x="441107" y="443440"/>
                    <a:pt x="438136" y="440474"/>
                  </a:cubicBezTo>
                  <a:cubicBezTo>
                    <a:pt x="435630" y="438156"/>
                    <a:pt x="434237" y="434263"/>
                    <a:pt x="433773" y="429350"/>
                  </a:cubicBezTo>
                  <a:cubicBezTo>
                    <a:pt x="433680" y="427403"/>
                    <a:pt x="431916" y="426012"/>
                    <a:pt x="429966" y="426012"/>
                  </a:cubicBezTo>
                  <a:lnTo>
                    <a:pt x="410377" y="426383"/>
                  </a:lnTo>
                  <a:cubicBezTo>
                    <a:pt x="408242" y="426383"/>
                    <a:pt x="406385" y="428237"/>
                    <a:pt x="406571" y="430369"/>
                  </a:cubicBezTo>
                  <a:cubicBezTo>
                    <a:pt x="407035" y="440752"/>
                    <a:pt x="410470" y="448724"/>
                    <a:pt x="416690" y="454471"/>
                  </a:cubicBezTo>
                  <a:cubicBezTo>
                    <a:pt x="423375" y="460497"/>
                    <a:pt x="431916" y="464112"/>
                    <a:pt x="441943" y="465317"/>
                  </a:cubicBezTo>
                  <a:lnTo>
                    <a:pt x="441943" y="478666"/>
                  </a:lnTo>
                  <a:cubicBezTo>
                    <a:pt x="441943" y="480520"/>
                    <a:pt x="443428" y="482003"/>
                    <a:pt x="445285" y="482003"/>
                  </a:cubicBezTo>
                  <a:lnTo>
                    <a:pt x="457261" y="482003"/>
                  </a:lnTo>
                  <a:cubicBezTo>
                    <a:pt x="459118" y="482003"/>
                    <a:pt x="460603" y="480520"/>
                    <a:pt x="460603" y="478666"/>
                  </a:cubicBezTo>
                  <a:lnTo>
                    <a:pt x="460603" y="464854"/>
                  </a:lnTo>
                  <a:cubicBezTo>
                    <a:pt x="468773" y="463371"/>
                    <a:pt x="475365" y="460126"/>
                    <a:pt x="480471" y="455213"/>
                  </a:cubicBezTo>
                  <a:cubicBezTo>
                    <a:pt x="486506" y="449466"/>
                    <a:pt x="489477" y="441864"/>
                    <a:pt x="489477" y="432316"/>
                  </a:cubicBezTo>
                  <a:cubicBezTo>
                    <a:pt x="489477" y="422397"/>
                    <a:pt x="486506" y="414610"/>
                    <a:pt x="480564" y="409326"/>
                  </a:cubicBezTo>
                  <a:cubicBezTo>
                    <a:pt x="474622" y="403857"/>
                    <a:pt x="465245" y="398573"/>
                    <a:pt x="452619" y="393104"/>
                  </a:cubicBezTo>
                  <a:cubicBezTo>
                    <a:pt x="447142" y="390694"/>
                    <a:pt x="443428" y="388283"/>
                    <a:pt x="441479" y="385966"/>
                  </a:cubicBezTo>
                  <a:cubicBezTo>
                    <a:pt x="439436" y="383648"/>
                    <a:pt x="438508" y="380682"/>
                    <a:pt x="438229" y="376789"/>
                  </a:cubicBezTo>
                  <a:cubicBezTo>
                    <a:pt x="438229" y="373081"/>
                    <a:pt x="439250" y="370022"/>
                    <a:pt x="441107" y="367704"/>
                  </a:cubicBezTo>
                  <a:cubicBezTo>
                    <a:pt x="442964" y="365294"/>
                    <a:pt x="445935" y="364089"/>
                    <a:pt x="449741" y="364089"/>
                  </a:cubicBezTo>
                  <a:cubicBezTo>
                    <a:pt x="453548" y="364089"/>
                    <a:pt x="456519" y="365479"/>
                    <a:pt x="458932" y="368446"/>
                  </a:cubicBezTo>
                  <a:cubicBezTo>
                    <a:pt x="460789" y="370763"/>
                    <a:pt x="461903" y="374008"/>
                    <a:pt x="462275" y="378272"/>
                  </a:cubicBezTo>
                  <a:cubicBezTo>
                    <a:pt x="462367" y="380311"/>
                    <a:pt x="464131" y="381609"/>
                    <a:pt x="466081" y="381609"/>
                  </a:cubicBezTo>
                  <a:lnTo>
                    <a:pt x="485763" y="381424"/>
                  </a:lnTo>
                  <a:cubicBezTo>
                    <a:pt x="487991" y="381424"/>
                    <a:pt x="489755" y="379570"/>
                    <a:pt x="489569" y="377438"/>
                  </a:cubicBezTo>
                  <a:cubicBezTo>
                    <a:pt x="489105" y="368909"/>
                    <a:pt x="486227" y="361771"/>
                    <a:pt x="481307" y="355931"/>
                  </a:cubicBezTo>
                  <a:cubicBezTo>
                    <a:pt x="476108" y="349906"/>
                    <a:pt x="469145" y="346012"/>
                    <a:pt x="460603" y="344344"/>
                  </a:cubicBezTo>
                  <a:lnTo>
                    <a:pt x="460603" y="329512"/>
                  </a:lnTo>
                  <a:cubicBezTo>
                    <a:pt x="460603" y="327658"/>
                    <a:pt x="459118" y="326174"/>
                    <a:pt x="457261" y="326174"/>
                  </a:cubicBezTo>
                  <a:close/>
                  <a:moveTo>
                    <a:pt x="434887" y="246823"/>
                  </a:moveTo>
                  <a:lnTo>
                    <a:pt x="461718" y="246823"/>
                  </a:lnTo>
                  <a:lnTo>
                    <a:pt x="461718" y="278063"/>
                  </a:lnTo>
                  <a:cubicBezTo>
                    <a:pt x="521042" y="284367"/>
                    <a:pt x="568204" y="331458"/>
                    <a:pt x="574517" y="390694"/>
                  </a:cubicBezTo>
                  <a:lnTo>
                    <a:pt x="605804" y="390694"/>
                  </a:lnTo>
                  <a:lnTo>
                    <a:pt x="605804" y="417391"/>
                  </a:lnTo>
                  <a:lnTo>
                    <a:pt x="574517" y="417391"/>
                  </a:lnTo>
                  <a:cubicBezTo>
                    <a:pt x="568204" y="476534"/>
                    <a:pt x="521042" y="523626"/>
                    <a:pt x="461718" y="529929"/>
                  </a:cubicBezTo>
                  <a:lnTo>
                    <a:pt x="461718" y="561262"/>
                  </a:lnTo>
                  <a:lnTo>
                    <a:pt x="434887" y="561262"/>
                  </a:lnTo>
                  <a:lnTo>
                    <a:pt x="434887" y="530115"/>
                  </a:lnTo>
                  <a:cubicBezTo>
                    <a:pt x="375563" y="523811"/>
                    <a:pt x="328400" y="476719"/>
                    <a:pt x="322087" y="417484"/>
                  </a:cubicBezTo>
                  <a:lnTo>
                    <a:pt x="290800" y="417484"/>
                  </a:lnTo>
                  <a:lnTo>
                    <a:pt x="290800" y="390694"/>
                  </a:lnTo>
                  <a:lnTo>
                    <a:pt x="322087" y="390694"/>
                  </a:lnTo>
                  <a:cubicBezTo>
                    <a:pt x="328400" y="331458"/>
                    <a:pt x="375563" y="284367"/>
                    <a:pt x="434887" y="278063"/>
                  </a:cubicBezTo>
                  <a:close/>
                  <a:moveTo>
                    <a:pt x="229238" y="401"/>
                  </a:moveTo>
                  <a:cubicBezTo>
                    <a:pt x="253564" y="-1638"/>
                    <a:pt x="271855" y="4387"/>
                    <a:pt x="284946" y="12174"/>
                  </a:cubicBezTo>
                  <a:cubicBezTo>
                    <a:pt x="304629" y="22927"/>
                    <a:pt x="312057" y="37295"/>
                    <a:pt x="312057" y="37295"/>
                  </a:cubicBezTo>
                  <a:cubicBezTo>
                    <a:pt x="312057" y="37295"/>
                    <a:pt x="357180" y="40447"/>
                    <a:pt x="341954" y="131662"/>
                  </a:cubicBezTo>
                  <a:cubicBezTo>
                    <a:pt x="341396" y="134443"/>
                    <a:pt x="340654" y="137224"/>
                    <a:pt x="339911" y="140098"/>
                  </a:cubicBezTo>
                  <a:cubicBezTo>
                    <a:pt x="348453" y="140098"/>
                    <a:pt x="357273" y="146772"/>
                    <a:pt x="347896" y="179773"/>
                  </a:cubicBezTo>
                  <a:cubicBezTo>
                    <a:pt x="340561" y="205450"/>
                    <a:pt x="333876" y="212773"/>
                    <a:pt x="328677" y="213144"/>
                  </a:cubicBezTo>
                  <a:cubicBezTo>
                    <a:pt x="326820" y="224917"/>
                    <a:pt x="322270" y="237709"/>
                    <a:pt x="315214" y="249945"/>
                  </a:cubicBezTo>
                  <a:lnTo>
                    <a:pt x="315214" y="295831"/>
                  </a:lnTo>
                  <a:cubicBezTo>
                    <a:pt x="315214" y="297407"/>
                    <a:pt x="316142" y="298890"/>
                    <a:pt x="317628" y="299632"/>
                  </a:cubicBezTo>
                  <a:cubicBezTo>
                    <a:pt x="320785" y="301115"/>
                    <a:pt x="326727" y="304267"/>
                    <a:pt x="334712" y="308438"/>
                  </a:cubicBezTo>
                  <a:cubicBezTo>
                    <a:pt x="320135" y="325773"/>
                    <a:pt x="309364" y="346259"/>
                    <a:pt x="303794" y="368877"/>
                  </a:cubicBezTo>
                  <a:lnTo>
                    <a:pt x="290795" y="368877"/>
                  </a:lnTo>
                  <a:cubicBezTo>
                    <a:pt x="278818" y="368877"/>
                    <a:pt x="268976" y="378611"/>
                    <a:pt x="268976" y="390662"/>
                  </a:cubicBezTo>
                  <a:lnTo>
                    <a:pt x="268976" y="417359"/>
                  </a:lnTo>
                  <a:cubicBezTo>
                    <a:pt x="268976" y="429317"/>
                    <a:pt x="278818" y="439050"/>
                    <a:pt x="290795" y="439050"/>
                  </a:cubicBezTo>
                  <a:lnTo>
                    <a:pt x="303794" y="439050"/>
                  </a:lnTo>
                  <a:cubicBezTo>
                    <a:pt x="308529" y="458239"/>
                    <a:pt x="317071" y="475944"/>
                    <a:pt x="328398" y="491332"/>
                  </a:cubicBezTo>
                  <a:lnTo>
                    <a:pt x="267769" y="491332"/>
                  </a:lnTo>
                  <a:lnTo>
                    <a:pt x="205655" y="491332"/>
                  </a:lnTo>
                  <a:lnTo>
                    <a:pt x="0" y="491332"/>
                  </a:lnTo>
                  <a:lnTo>
                    <a:pt x="0" y="424775"/>
                  </a:lnTo>
                  <a:cubicBezTo>
                    <a:pt x="0" y="410777"/>
                    <a:pt x="6221" y="397429"/>
                    <a:pt x="16991" y="388529"/>
                  </a:cubicBezTo>
                  <a:cubicBezTo>
                    <a:pt x="77341" y="338936"/>
                    <a:pt x="142519" y="306121"/>
                    <a:pt x="155704" y="299632"/>
                  </a:cubicBezTo>
                  <a:cubicBezTo>
                    <a:pt x="157189" y="299076"/>
                    <a:pt x="158211" y="297407"/>
                    <a:pt x="157839" y="295831"/>
                  </a:cubicBezTo>
                  <a:lnTo>
                    <a:pt x="157839" y="249945"/>
                  </a:lnTo>
                  <a:cubicBezTo>
                    <a:pt x="150690" y="237709"/>
                    <a:pt x="146233" y="224731"/>
                    <a:pt x="144376" y="213144"/>
                  </a:cubicBezTo>
                  <a:cubicBezTo>
                    <a:pt x="139270" y="212773"/>
                    <a:pt x="132492" y="205450"/>
                    <a:pt x="125157" y="179773"/>
                  </a:cubicBezTo>
                  <a:cubicBezTo>
                    <a:pt x="115965" y="147236"/>
                    <a:pt x="124322" y="140376"/>
                    <a:pt x="132678" y="140098"/>
                  </a:cubicBezTo>
                  <a:cubicBezTo>
                    <a:pt x="131935" y="137224"/>
                    <a:pt x="131192" y="134536"/>
                    <a:pt x="130728" y="131662"/>
                  </a:cubicBezTo>
                  <a:cubicBezTo>
                    <a:pt x="127478" y="115255"/>
                    <a:pt x="126643" y="100052"/>
                    <a:pt x="130449" y="85313"/>
                  </a:cubicBezTo>
                  <a:cubicBezTo>
                    <a:pt x="135092" y="65661"/>
                    <a:pt x="145676" y="49995"/>
                    <a:pt x="157561" y="37852"/>
                  </a:cubicBezTo>
                  <a:cubicBezTo>
                    <a:pt x="165174" y="29879"/>
                    <a:pt x="173716" y="22834"/>
                    <a:pt x="182722" y="17087"/>
                  </a:cubicBezTo>
                  <a:cubicBezTo>
                    <a:pt x="190150" y="12081"/>
                    <a:pt x="198227" y="7632"/>
                    <a:pt x="207141" y="4665"/>
                  </a:cubicBezTo>
                  <a:cubicBezTo>
                    <a:pt x="214011" y="2255"/>
                    <a:pt x="221439" y="772"/>
                    <a:pt x="229238" y="401"/>
                  </a:cubicBezTo>
                  <a:close/>
                </a:path>
              </a:pathLst>
            </a:custGeom>
            <a:gradFill>
              <a:gsLst>
                <a:gs pos="5000">
                  <a:srgbClr val="0F7ABF"/>
                </a:gs>
                <a:gs pos="100000">
                  <a:srgbClr val="0DCD9C">
                    <a:alpha val="35000"/>
                  </a:srgbClr>
                </a:gs>
              </a:gsLst>
              <a:lin ang="2700000" scaled="0"/>
            </a:gradFill>
            <a:ln w="9525">
              <a:noFill/>
            </a:ln>
          </p:spPr>
          <p:txBody>
            <a:bodyPr/>
            <a:lstStyle/>
            <a:p>
              <a:endParaRPr lang="zh-CN" altLang="en-US"/>
            </a:p>
          </p:txBody>
        </p:sp>
      </p:grpSp>
      <p:grpSp>
        <p:nvGrpSpPr>
          <p:cNvPr id="8" name="组合 7"/>
          <p:cNvGrpSpPr/>
          <p:nvPr/>
        </p:nvGrpSpPr>
        <p:grpSpPr>
          <a:xfrm>
            <a:off x="532130" y="3516630"/>
            <a:ext cx="323850" cy="323850"/>
            <a:chOff x="587" y="6480"/>
            <a:chExt cx="510" cy="510"/>
          </a:xfrm>
        </p:grpSpPr>
        <p:sp>
          <p:nvSpPr>
            <p:cNvPr id="6" name="矩形 5"/>
            <p:cNvSpPr/>
            <p:nvPr/>
          </p:nvSpPr>
          <p:spPr>
            <a:xfrm>
              <a:off x="587" y="6480"/>
              <a:ext cx="170" cy="510"/>
            </a:xfrm>
            <a:prstGeom prst="rect">
              <a:avLst/>
            </a:prstGeom>
            <a:gradFill>
              <a:gsLst>
                <a:gs pos="5000">
                  <a:srgbClr val="0F7ABF"/>
                </a:gs>
                <a:gs pos="100000">
                  <a:srgbClr val="0DCD9C">
                    <a:alpha val="35000"/>
                  </a:srgbClr>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矩形 6"/>
            <p:cNvSpPr/>
            <p:nvPr/>
          </p:nvSpPr>
          <p:spPr>
            <a:xfrm rot="5400000" flipH="1">
              <a:off x="757" y="6650"/>
              <a:ext cx="170" cy="510"/>
            </a:xfrm>
            <a:prstGeom prst="rect">
              <a:avLst/>
            </a:prstGeom>
            <a:gradFill>
              <a:gsLst>
                <a:gs pos="5000">
                  <a:srgbClr val="0F7ABF"/>
                </a:gs>
                <a:gs pos="100000">
                  <a:srgbClr val="0DCD9C">
                    <a:alpha val="35000"/>
                  </a:srgbClr>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9" name="组合 8"/>
          <p:cNvGrpSpPr/>
          <p:nvPr/>
        </p:nvGrpSpPr>
        <p:grpSpPr>
          <a:xfrm rot="10800000">
            <a:off x="8259445" y="957580"/>
            <a:ext cx="323850" cy="323850"/>
            <a:chOff x="587" y="6480"/>
            <a:chExt cx="510" cy="510"/>
          </a:xfrm>
        </p:grpSpPr>
        <p:sp>
          <p:nvSpPr>
            <p:cNvPr id="10" name="矩形 9"/>
            <p:cNvSpPr/>
            <p:nvPr/>
          </p:nvSpPr>
          <p:spPr>
            <a:xfrm>
              <a:off x="587" y="6480"/>
              <a:ext cx="170" cy="510"/>
            </a:xfrm>
            <a:prstGeom prst="rect">
              <a:avLst/>
            </a:prstGeom>
            <a:gradFill>
              <a:gsLst>
                <a:gs pos="5000">
                  <a:srgbClr val="0F7ABF"/>
                </a:gs>
                <a:gs pos="100000">
                  <a:srgbClr val="0DCD9C">
                    <a:alpha val="35000"/>
                  </a:srgbClr>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矩形 10"/>
            <p:cNvSpPr/>
            <p:nvPr/>
          </p:nvSpPr>
          <p:spPr>
            <a:xfrm rot="5400000" flipH="1">
              <a:off x="757" y="6650"/>
              <a:ext cx="170" cy="510"/>
            </a:xfrm>
            <a:prstGeom prst="rect">
              <a:avLst/>
            </a:prstGeom>
            <a:gradFill>
              <a:gsLst>
                <a:gs pos="5000">
                  <a:srgbClr val="0F7ABF"/>
                </a:gs>
                <a:gs pos="100000">
                  <a:srgbClr val="0DCD9C">
                    <a:alpha val="35000"/>
                  </a:srgbClr>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Tree>
  </p:cSld>
  <p:clrMapOvr>
    <a:masterClrMapping/>
  </p:clrMapOvr>
  <mc:AlternateContent xmlns:mc="http://schemas.openxmlformats.org/markup-compatibility/2006">
    <mc:Choice xmlns:p14="http://schemas.microsoft.com/office/powerpoint/2010/main" Requires="p14">
      <p:transition spd="slow" p14:dur="1500" advTm="0">
        <p:random/>
      </p:transition>
    </mc:Choice>
    <mc:Fallback>
      <p:transition spd="slow" advTm="0">
        <p:random/>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文本框 8"/>
          <p:cNvSpPr txBox="1"/>
          <p:nvPr/>
        </p:nvSpPr>
        <p:spPr>
          <a:xfrm>
            <a:off x="5778500" y="1385570"/>
            <a:ext cx="1986915" cy="1753235"/>
          </a:xfrm>
          <a:prstGeom prst="rect">
            <a:avLst/>
          </a:prstGeom>
          <a:noFill/>
        </p:spPr>
        <p:txBody>
          <a:bodyPr wrap="square" rtlCol="0">
            <a:spAutoFit/>
            <a:scene3d>
              <a:camera prst="orthographicFront"/>
              <a:lightRig rig="threePt" dir="t"/>
            </a:scene3d>
            <a:sp3d contourW="12700"/>
          </a:bodyPr>
          <a:lstStyle/>
          <a:p>
            <a:pPr marL="0" marR="0" lvl="0" indent="0" algn="ctr" defTabSz="457200" rtl="0" eaLnBrk="1" fontAlgn="auto" latinLnBrk="0" hangingPunct="1">
              <a:lnSpc>
                <a:spcPct val="100000"/>
              </a:lnSpc>
              <a:spcBef>
                <a:spcPts val="0"/>
              </a:spcBef>
              <a:spcAft>
                <a:spcPts val="0"/>
              </a:spcAft>
              <a:buClrTx/>
              <a:buSzTx/>
              <a:buFontTx/>
              <a:buNone/>
              <a:defRPr/>
            </a:pPr>
            <a:r>
              <a:rPr kumimoji="0" lang="en-US" altLang="zh-CN" sz="4500" b="1" i="0" u="none" strike="noStrike" kern="1200" cap="none" spc="0" normalizeH="0" baseline="0" noProof="0" dirty="0">
                <a:ln>
                  <a:noFill/>
                </a:ln>
                <a:solidFill>
                  <a:srgbClr val="FFFFFF"/>
                </a:solidFill>
                <a:effectLst/>
                <a:uLnTx/>
                <a:uFillTx/>
                <a:latin typeface="Century Gothic" panose="020B0502020202020204" pitchFamily="34" charset="0"/>
                <a:ea typeface="黑体" panose="02010609060101010101" pitchFamily="49" charset="-122"/>
                <a:cs typeface="+mn-cs"/>
              </a:rPr>
              <a:t>PART</a:t>
            </a:r>
            <a:r>
              <a:rPr kumimoji="0" lang="en-US" altLang="zh-CN" sz="5400" b="1" i="0" u="none" strike="noStrike" kern="1200" cap="none" spc="0" normalizeH="0" baseline="0" noProof="0" dirty="0">
                <a:ln>
                  <a:noFill/>
                </a:ln>
                <a:solidFill>
                  <a:srgbClr val="FFFFFF"/>
                </a:solidFill>
                <a:effectLst/>
                <a:uLnTx/>
                <a:uFillTx/>
                <a:latin typeface="Century Gothic" panose="020B0502020202020204" pitchFamily="34" charset="0"/>
                <a:ea typeface="黑体" panose="02010609060101010101" pitchFamily="49" charset="-122"/>
                <a:cs typeface="+mn-cs"/>
              </a:rPr>
              <a:t> 0</a:t>
            </a:r>
            <a:r>
              <a:rPr kumimoji="0" lang="en-US" sz="5400" b="1" i="0" u="none" strike="noStrike" kern="1200" cap="none" spc="0" normalizeH="0" baseline="0" noProof="0" dirty="0">
                <a:ln>
                  <a:noFill/>
                </a:ln>
                <a:solidFill>
                  <a:srgbClr val="FFFFFF"/>
                </a:solidFill>
                <a:effectLst/>
                <a:uLnTx/>
                <a:uFillTx/>
                <a:latin typeface="Century Gothic" panose="020B0502020202020204" pitchFamily="34" charset="0"/>
                <a:ea typeface="黑体" panose="02010609060101010101" pitchFamily="49" charset="-122"/>
                <a:cs typeface="+mn-cs"/>
              </a:rPr>
              <a:t>2</a:t>
            </a:r>
            <a:endParaRPr kumimoji="0" lang="en-US" sz="5400" b="1" i="0" u="none" strike="noStrike" kern="1200" cap="none" spc="0" normalizeH="0" baseline="0" noProof="0" dirty="0">
              <a:ln>
                <a:noFill/>
              </a:ln>
              <a:solidFill>
                <a:srgbClr val="FFFFFF"/>
              </a:solidFill>
              <a:effectLst/>
              <a:uLnTx/>
              <a:uFillTx/>
              <a:latin typeface="Century Gothic" panose="020B0502020202020204" pitchFamily="34" charset="0"/>
              <a:ea typeface="黑体" panose="02010609060101010101" pitchFamily="49" charset="-122"/>
              <a:cs typeface="+mn-cs"/>
            </a:endParaRPr>
          </a:p>
        </p:txBody>
      </p:sp>
      <p:sp>
        <p:nvSpPr>
          <p:cNvPr id="6" name="文本框 5"/>
          <p:cNvSpPr txBox="1"/>
          <p:nvPr/>
        </p:nvSpPr>
        <p:spPr>
          <a:xfrm>
            <a:off x="634365" y="2310765"/>
            <a:ext cx="2903220" cy="1309370"/>
          </a:xfrm>
          <a:prstGeom prst="rect">
            <a:avLst/>
          </a:prstGeom>
          <a:noFill/>
        </p:spPr>
        <p:txBody>
          <a:bodyPr wrap="square" rtlCol="0">
            <a:spAutoFit/>
            <a:scene3d>
              <a:camera prst="orthographicFront"/>
              <a:lightRig rig="threePt" dir="t"/>
            </a:scene3d>
            <a:sp3d contourW="12700"/>
          </a:bodyPr>
          <a:lstStyle/>
          <a:p>
            <a:pPr algn="ctr" fontAlgn="auto">
              <a:lnSpc>
                <a:spcPct val="120000"/>
              </a:lnSpc>
              <a:buFont typeface="Arial" panose="020B0604020202020204" pitchFamily="34" charset="0"/>
            </a:pPr>
            <a:r>
              <a:rPr kumimoji="0" lang="zh-CN" altLang="en-US" sz="3300" b="1" i="0" u="none" strike="noStrike" kern="1200" cap="none" spc="0" normalizeH="0" baseline="0" noProof="0" dirty="0">
                <a:ln>
                  <a:noFill/>
                </a:ln>
                <a:solidFill>
                  <a:srgbClr val="FFFFFF"/>
                </a:solidFill>
                <a:effectLst/>
                <a:uLnTx/>
                <a:uFillTx/>
                <a:latin typeface="微软雅黑" panose="020B0503020204020204" pitchFamily="34" charset="-122"/>
                <a:ea typeface="微软雅黑" panose="020B0503020204020204" pitchFamily="34" charset="-122"/>
              </a:rPr>
              <a:t>安全员</a:t>
            </a:r>
            <a:endParaRPr kumimoji="0" lang="zh-CN" altLang="en-US" sz="3300" b="1" i="0" u="none" strike="noStrike" kern="1200" cap="none" spc="0" normalizeH="0" baseline="0" noProof="0" dirty="0">
              <a:ln>
                <a:noFill/>
              </a:ln>
              <a:solidFill>
                <a:srgbClr val="FFFFFF"/>
              </a:solidFill>
              <a:effectLst/>
              <a:uLnTx/>
              <a:uFillTx/>
              <a:latin typeface="微软雅黑" panose="020B0503020204020204" pitchFamily="34" charset="-122"/>
              <a:ea typeface="微软雅黑" panose="020B0503020204020204" pitchFamily="34" charset="-122"/>
            </a:endParaRPr>
          </a:p>
          <a:p>
            <a:pPr algn="ctr" fontAlgn="auto">
              <a:lnSpc>
                <a:spcPct val="120000"/>
              </a:lnSpc>
              <a:buFont typeface="Arial" panose="020B0604020202020204" pitchFamily="34" charset="0"/>
            </a:pPr>
            <a:r>
              <a:rPr kumimoji="0" lang="zh-CN" altLang="en-US" sz="3300" b="1" i="0" u="none" strike="noStrike" kern="1200" cap="none" spc="0" normalizeH="0" baseline="0" noProof="0" dirty="0">
                <a:ln>
                  <a:noFill/>
                </a:ln>
                <a:solidFill>
                  <a:srgbClr val="FFFFFF"/>
                </a:solidFill>
                <a:effectLst/>
                <a:uLnTx/>
                <a:uFillTx/>
                <a:latin typeface="微软雅黑" panose="020B0503020204020204" pitchFamily="34" charset="-122"/>
                <a:ea typeface="微软雅黑" panose="020B0503020204020204" pitchFamily="34" charset="-122"/>
              </a:rPr>
              <a:t>的职责</a:t>
            </a:r>
            <a:endParaRPr kumimoji="0" lang="zh-CN" altLang="en-US" sz="3300" b="1" i="0" u="none" strike="noStrike" kern="1200" cap="none" spc="0" normalizeH="0" baseline="0" noProof="0" dirty="0">
              <a:ln>
                <a:noFill/>
              </a:ln>
              <a:solidFill>
                <a:srgbClr val="FFFFFF"/>
              </a:solidFill>
              <a:effectLst/>
              <a:uLnTx/>
              <a:uFillTx/>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mc:Choice xmlns:p14="http://schemas.microsoft.com/office/powerpoint/2010/main" Requires="p14">
      <p:transition spd="slow" p14:dur="1250" advTm="0">
        <p14:switch dir="r"/>
      </p:transition>
    </mc:Choice>
    <mc:Fallback>
      <p:transition spd="slow" advTm="0">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框 2"/>
          <p:cNvSpPr txBox="1"/>
          <p:nvPr/>
        </p:nvSpPr>
        <p:spPr>
          <a:xfrm>
            <a:off x="2738755" y="1847215"/>
            <a:ext cx="5767070" cy="2306955"/>
          </a:xfrm>
          <a:prstGeom prst="rect">
            <a:avLst/>
          </a:prstGeom>
          <a:noFill/>
        </p:spPr>
        <p:txBody>
          <a:bodyPr wrap="square" rtlCol="0" anchor="t">
            <a:spAutoFit/>
          </a:bodyPr>
          <a:lstStyle/>
          <a:p>
            <a:pPr marL="0" marR="0" lvl="0" indent="0" algn="just" defTabSz="914400" rtl="0" eaLnBrk="1" fontAlgn="auto" latinLnBrk="0" hangingPunct="1">
              <a:lnSpc>
                <a:spcPct val="150000"/>
              </a:lnSpc>
              <a:spcBef>
                <a:spcPts val="0"/>
              </a:spcBef>
              <a:spcAft>
                <a:spcPts val="0"/>
              </a:spcAft>
              <a:buClrTx/>
              <a:buSzTx/>
              <a:buFont typeface="Arial" panose="020B0604020202020204" pitchFamily="34" charset="0"/>
              <a:buNone/>
              <a:defRPr/>
            </a:pPr>
            <a:r>
              <a:rPr lang="zh-CN" altLang="en-US" sz="1600" noProof="0" dirty="0" smtClean="0">
                <a:ln>
                  <a:noFill/>
                </a:ln>
                <a:solidFill>
                  <a:schemeClr val="tx1">
                    <a:lumMod val="85000"/>
                    <a:lumOff val="15000"/>
                  </a:schemeClr>
                </a:solidFill>
                <a:effectLst/>
                <a:uLnTx/>
                <a:uFillTx/>
                <a:latin typeface="微软雅黑" panose="020B0503020204020204" pitchFamily="34" charset="-122"/>
                <a:ea typeface="微软雅黑" panose="020B0503020204020204" pitchFamily="34" charset="-122"/>
                <a:sym typeface="+mn-ea"/>
              </a:rPr>
              <a:t>所谓安全管理就是人在生活及生产过程中，消除能导致伤害，发生疾病或死亡，造成设备或财产破损，以及危害环境的条件，从而实现生活及生产的目标。它是由四个方面要素组成：一是人；二是设备；三是作业环境；四是管理过程。在这四个要素中，人处于核心地位，没有“人”这个核心要素，就谈不上安全管理。</a:t>
            </a:r>
            <a:endParaRPr lang="zh-CN" altLang="en-US" sz="1600" noProof="0" dirty="0" smtClean="0">
              <a:ln>
                <a:noFill/>
              </a:ln>
              <a:solidFill>
                <a:schemeClr val="tx1">
                  <a:lumMod val="85000"/>
                  <a:lumOff val="15000"/>
                </a:schemeClr>
              </a:solidFill>
              <a:effectLst/>
              <a:uLnTx/>
              <a:uFillTx/>
              <a:latin typeface="微软雅黑" panose="020B0503020204020204" pitchFamily="34" charset="-122"/>
              <a:ea typeface="微软雅黑" panose="020B0503020204020204" pitchFamily="34" charset="-122"/>
              <a:sym typeface="+mn-ea"/>
            </a:endParaRPr>
          </a:p>
        </p:txBody>
      </p:sp>
      <p:sp>
        <p:nvSpPr>
          <p:cNvPr id="48" name="矩形: 圆角 3"/>
          <p:cNvSpPr/>
          <p:nvPr/>
        </p:nvSpPr>
        <p:spPr>
          <a:xfrm>
            <a:off x="-2540" y="637858"/>
            <a:ext cx="9159240" cy="755015"/>
          </a:xfrm>
          <a:prstGeom prst="roundRect">
            <a:avLst>
              <a:gd name="adj" fmla="val 588"/>
            </a:avLst>
          </a:prstGeom>
          <a:gradFill flip="none" rotWithShape="0">
            <a:gsLst>
              <a:gs pos="5000">
                <a:srgbClr val="0F7ABF"/>
              </a:gs>
              <a:gs pos="100000">
                <a:srgbClr val="0DCD9C"/>
              </a:gs>
            </a:gsLst>
            <a:lin ang="270000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dirty="0">
              <a:ln>
                <a:noFill/>
              </a:ln>
              <a:solidFill>
                <a:srgbClr val="FFFFFF"/>
              </a:solidFill>
              <a:effectLst/>
              <a:uLnTx/>
              <a:uFillTx/>
              <a:latin typeface="Arial" panose="020B0604020202020204"/>
              <a:ea typeface="黑体" panose="02010609060101010101" pitchFamily="49" charset="-122"/>
              <a:cs typeface="+mn-cs"/>
            </a:endParaRPr>
          </a:p>
        </p:txBody>
      </p:sp>
      <p:sp>
        <p:nvSpPr>
          <p:cNvPr id="2" name="文本框 1"/>
          <p:cNvSpPr txBox="1"/>
          <p:nvPr/>
        </p:nvSpPr>
        <p:spPr>
          <a:xfrm>
            <a:off x="239395" y="708660"/>
            <a:ext cx="8641080" cy="506730"/>
          </a:xfrm>
          <a:prstGeom prst="rect">
            <a:avLst/>
          </a:prstGeom>
          <a:noFill/>
        </p:spPr>
        <p:txBody>
          <a:bodyPr wrap="none" rtlCol="0" anchor="t">
            <a:spAutoFit/>
          </a:bodyPr>
          <a:lstStyle/>
          <a:p>
            <a:pPr marL="0" marR="0" lvl="0" indent="-914400" algn="l" defTabSz="914400" rtl="0" eaLnBrk="1" fontAlgn="base" latinLnBrk="0" hangingPunct="1">
              <a:lnSpc>
                <a:spcPct val="150000"/>
              </a:lnSpc>
              <a:spcBef>
                <a:spcPct val="0"/>
              </a:spcBef>
              <a:spcAft>
                <a:spcPct val="0"/>
              </a:spcAft>
              <a:buClrTx/>
              <a:buSzTx/>
              <a:buFontTx/>
              <a:buNone/>
              <a:defRPr/>
            </a:pPr>
            <a:r>
              <a:rPr lang="zh-CN" altLang="en-US" b="1" noProof="0" dirty="0" smtClean="0">
                <a:ln>
                  <a:noFill/>
                </a:ln>
                <a:solidFill>
                  <a:schemeClr val="bg1"/>
                </a:solidFill>
                <a:effectLst/>
                <a:uLnTx/>
                <a:uFillTx/>
                <a:latin typeface="微软雅黑" panose="020B0503020204020204" pitchFamily="34" charset="-122"/>
                <a:ea typeface="微软雅黑" panose="020B0503020204020204" pitchFamily="34" charset="-122"/>
                <a:cs typeface="+mj-cs"/>
                <a:sym typeface="Calibri" panose="020F0502020204030204" pitchFamily="34" charset="0"/>
              </a:rPr>
              <a:t>对安全管理人员定位与职责有一个正确的认识，首先要对安全管理有一个正确的认识</a:t>
            </a:r>
            <a:endParaRPr lang="zh-CN" altLang="en-US" b="1" noProof="0" dirty="0" smtClean="0">
              <a:ln>
                <a:noFill/>
              </a:ln>
              <a:solidFill>
                <a:schemeClr val="bg1"/>
              </a:solidFill>
              <a:effectLst/>
              <a:uLnTx/>
              <a:uFillTx/>
              <a:latin typeface="微软雅黑" panose="020B0503020204020204" pitchFamily="34" charset="-122"/>
              <a:ea typeface="微软雅黑" panose="020B0503020204020204" pitchFamily="34" charset="-122"/>
              <a:cs typeface="+mj-cs"/>
              <a:sym typeface="Calibri" panose="020F0502020204030204" pitchFamily="34" charset="0"/>
            </a:endParaRPr>
          </a:p>
        </p:txBody>
      </p:sp>
      <p:grpSp>
        <p:nvGrpSpPr>
          <p:cNvPr id="49" name="9f3a2130-d333-4554-b521-10c597135875" descr="本素材由iSlide™ 提供&#10;iSlide™尊重知识产权并注重保护用户享有的各项权利。郑重提醒您：&#10;iSlide™插件中提供的任何信息内容的所有权、知识产权归其原始权利人或权利受让人所有，您免费/购买获得的是信息内容的使用权，并受下述条款的约束；&#10;1. 您仅可以个人非商业用途使用该等信息内容，不可将信息内容的全部或部分用于出售，或以出租、出借、转让、分销、发布等其他任何方式供他人使用；&#10;2. 禁止在接入互联网或移动互联网的任何网站、平台、应用或程序上以任何方式为他人提供iSlide™插件资源内容的下载。&#10;The resource is supplied by iSlide™.&#10;iSlide™ respects all intellectual property rights and protects all the rights its users acquired.Solemnly remind you:&#10;The ownership and intellectual property of the resources supplied in iSlide Add-in belongs to its owner or the assignee of this ownership.you only acquired the usage of the resources supplied in iSlide Add-in, as well as respected the following restrain terms:&#10;1.You are only allowed to use such resource for personal and non-commercial aim, not allowed to use such resource or part of it for the sale; or rent, lend, transfer to others; or distribution or release it in any way.&#10;2.You are not permitted to provide the resource of iSlide Add-in in any website, platform, application access to the Internet or mobile Internet."/>
          <p:cNvGrpSpPr>
            <a:grpSpLocks noChangeAspect="1"/>
          </p:cNvGrpSpPr>
          <p:nvPr>
            <p:custDataLst>
              <p:tags r:id="rId1"/>
            </p:custDataLst>
          </p:nvPr>
        </p:nvGrpSpPr>
        <p:grpSpPr>
          <a:xfrm>
            <a:off x="371475" y="1832610"/>
            <a:ext cx="2212975" cy="2364105"/>
            <a:chOff x="3879850" y="1216025"/>
            <a:chExt cx="4391025" cy="4438650"/>
          </a:xfrm>
        </p:grpSpPr>
        <p:sp>
          <p:nvSpPr>
            <p:cNvPr id="50" name="íṥḷîḓè"/>
            <p:cNvSpPr/>
            <p:nvPr/>
          </p:nvSpPr>
          <p:spPr bwMode="auto">
            <a:xfrm>
              <a:off x="3978275" y="4943475"/>
              <a:ext cx="4179888" cy="711200"/>
            </a:xfrm>
            <a:custGeom>
              <a:avLst/>
              <a:gdLst>
                <a:gd name="T0" fmla="*/ 283 w 598"/>
                <a:gd name="T1" fmla="*/ 0 h 102"/>
                <a:gd name="T2" fmla="*/ 0 w 598"/>
                <a:gd name="T3" fmla="*/ 51 h 102"/>
                <a:gd name="T4" fmla="*/ 299 w 598"/>
                <a:gd name="T5" fmla="*/ 102 h 102"/>
                <a:gd name="T6" fmla="*/ 598 w 598"/>
                <a:gd name="T7" fmla="*/ 51 h 102"/>
                <a:gd name="T8" fmla="*/ 514 w 598"/>
                <a:gd name="T9" fmla="*/ 16 h 102"/>
                <a:gd name="T10" fmla="*/ 491 w 598"/>
                <a:gd name="T11" fmla="*/ 24 h 102"/>
                <a:gd name="T12" fmla="*/ 507 w 598"/>
                <a:gd name="T13" fmla="*/ 31 h 102"/>
                <a:gd name="T14" fmla="*/ 518 w 598"/>
                <a:gd name="T15" fmla="*/ 58 h 102"/>
                <a:gd name="T16" fmla="*/ 518 w 598"/>
                <a:gd name="T17" fmla="*/ 58 h 102"/>
                <a:gd name="T18" fmla="*/ 518 w 598"/>
                <a:gd name="T19" fmla="*/ 58 h 102"/>
                <a:gd name="T20" fmla="*/ 518 w 598"/>
                <a:gd name="T21" fmla="*/ 59 h 102"/>
                <a:gd name="T22" fmla="*/ 518 w 598"/>
                <a:gd name="T23" fmla="*/ 59 h 102"/>
                <a:gd name="T24" fmla="*/ 499 w 598"/>
                <a:gd name="T25" fmla="*/ 71 h 102"/>
                <a:gd name="T26" fmla="*/ 499 w 598"/>
                <a:gd name="T27" fmla="*/ 71 h 102"/>
                <a:gd name="T28" fmla="*/ 499 w 598"/>
                <a:gd name="T29" fmla="*/ 71 h 102"/>
                <a:gd name="T30" fmla="*/ 499 w 598"/>
                <a:gd name="T31" fmla="*/ 71 h 102"/>
                <a:gd name="T32" fmla="*/ 499 w 598"/>
                <a:gd name="T33" fmla="*/ 71 h 102"/>
                <a:gd name="T34" fmla="*/ 491 w 598"/>
                <a:gd name="T35" fmla="*/ 70 h 102"/>
                <a:gd name="T36" fmla="*/ 491 w 598"/>
                <a:gd name="T37" fmla="*/ 70 h 102"/>
                <a:gd name="T38" fmla="*/ 491 w 598"/>
                <a:gd name="T39" fmla="*/ 70 h 102"/>
                <a:gd name="T40" fmla="*/ 491 w 598"/>
                <a:gd name="T41" fmla="*/ 70 h 102"/>
                <a:gd name="T42" fmla="*/ 490 w 598"/>
                <a:gd name="T43" fmla="*/ 70 h 102"/>
                <a:gd name="T44" fmla="*/ 490 w 598"/>
                <a:gd name="T45" fmla="*/ 70 h 102"/>
                <a:gd name="T46" fmla="*/ 452 w 598"/>
                <a:gd name="T47" fmla="*/ 54 h 102"/>
                <a:gd name="T48" fmla="*/ 450 w 598"/>
                <a:gd name="T49" fmla="*/ 58 h 102"/>
                <a:gd name="T50" fmla="*/ 415 w 598"/>
                <a:gd name="T51" fmla="*/ 48 h 102"/>
                <a:gd name="T52" fmla="*/ 379 w 598"/>
                <a:gd name="T53" fmla="*/ 58 h 102"/>
                <a:gd name="T54" fmla="*/ 378 w 598"/>
                <a:gd name="T55" fmla="*/ 54 h 102"/>
                <a:gd name="T56" fmla="*/ 339 w 598"/>
                <a:gd name="T57" fmla="*/ 70 h 102"/>
                <a:gd name="T58" fmla="*/ 339 w 598"/>
                <a:gd name="T59" fmla="*/ 70 h 102"/>
                <a:gd name="T60" fmla="*/ 339 w 598"/>
                <a:gd name="T61" fmla="*/ 70 h 102"/>
                <a:gd name="T62" fmla="*/ 339 w 598"/>
                <a:gd name="T63" fmla="*/ 70 h 102"/>
                <a:gd name="T64" fmla="*/ 331 w 598"/>
                <a:gd name="T65" fmla="*/ 71 h 102"/>
                <a:gd name="T66" fmla="*/ 331 w 598"/>
                <a:gd name="T67" fmla="*/ 71 h 102"/>
                <a:gd name="T68" fmla="*/ 331 w 598"/>
                <a:gd name="T69" fmla="*/ 71 h 102"/>
                <a:gd name="T70" fmla="*/ 331 w 598"/>
                <a:gd name="T71" fmla="*/ 71 h 102"/>
                <a:gd name="T72" fmla="*/ 331 w 598"/>
                <a:gd name="T73" fmla="*/ 71 h 102"/>
                <a:gd name="T74" fmla="*/ 312 w 598"/>
                <a:gd name="T75" fmla="*/ 59 h 102"/>
                <a:gd name="T76" fmla="*/ 312 w 598"/>
                <a:gd name="T77" fmla="*/ 58 h 102"/>
                <a:gd name="T78" fmla="*/ 312 w 598"/>
                <a:gd name="T79" fmla="*/ 58 h 102"/>
                <a:gd name="T80" fmla="*/ 323 w 598"/>
                <a:gd name="T81" fmla="*/ 31 h 102"/>
                <a:gd name="T82" fmla="*/ 338 w 598"/>
                <a:gd name="T83" fmla="*/ 24 h 102"/>
                <a:gd name="T84" fmla="*/ 283 w 598"/>
                <a:gd name="T85" fmla="*/ 0 h 1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598" h="102">
                  <a:moveTo>
                    <a:pt x="283" y="0"/>
                  </a:moveTo>
                  <a:cubicBezTo>
                    <a:pt x="125" y="1"/>
                    <a:pt x="0" y="24"/>
                    <a:pt x="0" y="51"/>
                  </a:cubicBezTo>
                  <a:cubicBezTo>
                    <a:pt x="0" y="80"/>
                    <a:pt x="134" y="102"/>
                    <a:pt x="299" y="102"/>
                  </a:cubicBezTo>
                  <a:cubicBezTo>
                    <a:pt x="464" y="102"/>
                    <a:pt x="598" y="80"/>
                    <a:pt x="598" y="51"/>
                  </a:cubicBezTo>
                  <a:cubicBezTo>
                    <a:pt x="598" y="37"/>
                    <a:pt x="566" y="25"/>
                    <a:pt x="514" y="16"/>
                  </a:cubicBezTo>
                  <a:cubicBezTo>
                    <a:pt x="507" y="19"/>
                    <a:pt x="500" y="21"/>
                    <a:pt x="491" y="24"/>
                  </a:cubicBezTo>
                  <a:cubicBezTo>
                    <a:pt x="507" y="31"/>
                    <a:pt x="507" y="31"/>
                    <a:pt x="507" y="31"/>
                  </a:cubicBezTo>
                  <a:cubicBezTo>
                    <a:pt x="517" y="35"/>
                    <a:pt x="523" y="48"/>
                    <a:pt x="518" y="58"/>
                  </a:cubicBezTo>
                  <a:cubicBezTo>
                    <a:pt x="518" y="58"/>
                    <a:pt x="518" y="58"/>
                    <a:pt x="518" y="58"/>
                  </a:cubicBezTo>
                  <a:cubicBezTo>
                    <a:pt x="518" y="58"/>
                    <a:pt x="518" y="58"/>
                    <a:pt x="518" y="58"/>
                  </a:cubicBezTo>
                  <a:cubicBezTo>
                    <a:pt x="518" y="59"/>
                    <a:pt x="518" y="59"/>
                    <a:pt x="518" y="59"/>
                  </a:cubicBezTo>
                  <a:cubicBezTo>
                    <a:pt x="518" y="59"/>
                    <a:pt x="518" y="59"/>
                    <a:pt x="518" y="59"/>
                  </a:cubicBezTo>
                  <a:cubicBezTo>
                    <a:pt x="514" y="67"/>
                    <a:pt x="507" y="71"/>
                    <a:pt x="499" y="71"/>
                  </a:cubicBezTo>
                  <a:cubicBezTo>
                    <a:pt x="499" y="71"/>
                    <a:pt x="499" y="71"/>
                    <a:pt x="499" y="71"/>
                  </a:cubicBezTo>
                  <a:cubicBezTo>
                    <a:pt x="499" y="71"/>
                    <a:pt x="499" y="71"/>
                    <a:pt x="499" y="71"/>
                  </a:cubicBezTo>
                  <a:cubicBezTo>
                    <a:pt x="499" y="71"/>
                    <a:pt x="499" y="71"/>
                    <a:pt x="499" y="71"/>
                  </a:cubicBezTo>
                  <a:cubicBezTo>
                    <a:pt x="499" y="71"/>
                    <a:pt x="499" y="71"/>
                    <a:pt x="499" y="71"/>
                  </a:cubicBezTo>
                  <a:cubicBezTo>
                    <a:pt x="496" y="71"/>
                    <a:pt x="493" y="71"/>
                    <a:pt x="491" y="70"/>
                  </a:cubicBezTo>
                  <a:cubicBezTo>
                    <a:pt x="491" y="70"/>
                    <a:pt x="491" y="70"/>
                    <a:pt x="491" y="70"/>
                  </a:cubicBezTo>
                  <a:cubicBezTo>
                    <a:pt x="491" y="70"/>
                    <a:pt x="491" y="70"/>
                    <a:pt x="491" y="70"/>
                  </a:cubicBezTo>
                  <a:cubicBezTo>
                    <a:pt x="491" y="70"/>
                    <a:pt x="491" y="70"/>
                    <a:pt x="491" y="70"/>
                  </a:cubicBezTo>
                  <a:cubicBezTo>
                    <a:pt x="491" y="70"/>
                    <a:pt x="490" y="70"/>
                    <a:pt x="490" y="70"/>
                  </a:cubicBezTo>
                  <a:cubicBezTo>
                    <a:pt x="490" y="70"/>
                    <a:pt x="490" y="70"/>
                    <a:pt x="490" y="70"/>
                  </a:cubicBezTo>
                  <a:cubicBezTo>
                    <a:pt x="452" y="54"/>
                    <a:pt x="452" y="54"/>
                    <a:pt x="452" y="54"/>
                  </a:cubicBezTo>
                  <a:cubicBezTo>
                    <a:pt x="450" y="58"/>
                    <a:pt x="450" y="58"/>
                    <a:pt x="450" y="58"/>
                  </a:cubicBezTo>
                  <a:cubicBezTo>
                    <a:pt x="438" y="54"/>
                    <a:pt x="426" y="51"/>
                    <a:pt x="415" y="48"/>
                  </a:cubicBezTo>
                  <a:cubicBezTo>
                    <a:pt x="404" y="51"/>
                    <a:pt x="392" y="54"/>
                    <a:pt x="379" y="58"/>
                  </a:cubicBezTo>
                  <a:cubicBezTo>
                    <a:pt x="378" y="54"/>
                    <a:pt x="378" y="54"/>
                    <a:pt x="378" y="54"/>
                  </a:cubicBezTo>
                  <a:cubicBezTo>
                    <a:pt x="339" y="70"/>
                    <a:pt x="339" y="70"/>
                    <a:pt x="339" y="70"/>
                  </a:cubicBezTo>
                  <a:cubicBezTo>
                    <a:pt x="339" y="70"/>
                    <a:pt x="339" y="70"/>
                    <a:pt x="339" y="70"/>
                  </a:cubicBezTo>
                  <a:cubicBezTo>
                    <a:pt x="339" y="70"/>
                    <a:pt x="339" y="70"/>
                    <a:pt x="339" y="70"/>
                  </a:cubicBezTo>
                  <a:cubicBezTo>
                    <a:pt x="339" y="70"/>
                    <a:pt x="339" y="70"/>
                    <a:pt x="339" y="70"/>
                  </a:cubicBezTo>
                  <a:cubicBezTo>
                    <a:pt x="336" y="71"/>
                    <a:pt x="334" y="71"/>
                    <a:pt x="331" y="71"/>
                  </a:cubicBezTo>
                  <a:cubicBezTo>
                    <a:pt x="331" y="71"/>
                    <a:pt x="331" y="71"/>
                    <a:pt x="331" y="71"/>
                  </a:cubicBezTo>
                  <a:cubicBezTo>
                    <a:pt x="331" y="71"/>
                    <a:pt x="331" y="71"/>
                    <a:pt x="331" y="71"/>
                  </a:cubicBezTo>
                  <a:cubicBezTo>
                    <a:pt x="331" y="71"/>
                    <a:pt x="331" y="71"/>
                    <a:pt x="331" y="71"/>
                  </a:cubicBezTo>
                  <a:cubicBezTo>
                    <a:pt x="331" y="71"/>
                    <a:pt x="331" y="71"/>
                    <a:pt x="331" y="71"/>
                  </a:cubicBezTo>
                  <a:cubicBezTo>
                    <a:pt x="323" y="71"/>
                    <a:pt x="315" y="67"/>
                    <a:pt x="312" y="59"/>
                  </a:cubicBezTo>
                  <a:cubicBezTo>
                    <a:pt x="312" y="58"/>
                    <a:pt x="312" y="58"/>
                    <a:pt x="312" y="58"/>
                  </a:cubicBezTo>
                  <a:cubicBezTo>
                    <a:pt x="312" y="58"/>
                    <a:pt x="312" y="58"/>
                    <a:pt x="312" y="58"/>
                  </a:cubicBezTo>
                  <a:cubicBezTo>
                    <a:pt x="307" y="48"/>
                    <a:pt x="312" y="35"/>
                    <a:pt x="323" y="31"/>
                  </a:cubicBezTo>
                  <a:cubicBezTo>
                    <a:pt x="338" y="24"/>
                    <a:pt x="338" y="24"/>
                    <a:pt x="338" y="24"/>
                  </a:cubicBezTo>
                  <a:cubicBezTo>
                    <a:pt x="314" y="16"/>
                    <a:pt x="296" y="8"/>
                    <a:pt x="283" y="0"/>
                  </a:cubicBezTo>
                </a:path>
              </a:pathLst>
            </a:custGeom>
            <a:solidFill>
              <a:srgbClr val="E6F4FF"/>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51" name="iṣ1îďè"/>
            <p:cNvSpPr/>
            <p:nvPr/>
          </p:nvSpPr>
          <p:spPr bwMode="auto">
            <a:xfrm>
              <a:off x="3984625" y="1355725"/>
              <a:ext cx="3922713" cy="3748088"/>
            </a:xfrm>
            <a:custGeom>
              <a:avLst/>
              <a:gdLst>
                <a:gd name="T0" fmla="*/ 271 w 561"/>
                <a:gd name="T1" fmla="*/ 535 h 537"/>
                <a:gd name="T2" fmla="*/ 39 w 561"/>
                <a:gd name="T3" fmla="*/ 310 h 537"/>
                <a:gd name="T4" fmla="*/ 2 w 561"/>
                <a:gd name="T5" fmla="*/ 135 h 537"/>
                <a:gd name="T6" fmla="*/ 0 w 561"/>
                <a:gd name="T7" fmla="*/ 100 h 537"/>
                <a:gd name="T8" fmla="*/ 281 w 561"/>
                <a:gd name="T9" fmla="*/ 0 h 537"/>
                <a:gd name="T10" fmla="*/ 561 w 561"/>
                <a:gd name="T11" fmla="*/ 100 h 537"/>
                <a:gd name="T12" fmla="*/ 560 w 561"/>
                <a:gd name="T13" fmla="*/ 135 h 537"/>
                <a:gd name="T14" fmla="*/ 522 w 561"/>
                <a:gd name="T15" fmla="*/ 310 h 537"/>
                <a:gd name="T16" fmla="*/ 291 w 561"/>
                <a:gd name="T17" fmla="*/ 535 h 537"/>
                <a:gd name="T18" fmla="*/ 281 w 561"/>
                <a:gd name="T19" fmla="*/ 537 h 537"/>
                <a:gd name="T20" fmla="*/ 271 w 561"/>
                <a:gd name="T21" fmla="*/ 535 h 5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61" h="537">
                  <a:moveTo>
                    <a:pt x="271" y="535"/>
                  </a:moveTo>
                  <a:cubicBezTo>
                    <a:pt x="166" y="513"/>
                    <a:pt x="86" y="435"/>
                    <a:pt x="39" y="310"/>
                  </a:cubicBezTo>
                  <a:cubicBezTo>
                    <a:pt x="6" y="221"/>
                    <a:pt x="2" y="139"/>
                    <a:pt x="2" y="135"/>
                  </a:cubicBezTo>
                  <a:cubicBezTo>
                    <a:pt x="0" y="100"/>
                    <a:pt x="0" y="100"/>
                    <a:pt x="0" y="100"/>
                  </a:cubicBezTo>
                  <a:cubicBezTo>
                    <a:pt x="281" y="0"/>
                    <a:pt x="281" y="0"/>
                    <a:pt x="281" y="0"/>
                  </a:cubicBezTo>
                  <a:cubicBezTo>
                    <a:pt x="561" y="100"/>
                    <a:pt x="561" y="100"/>
                    <a:pt x="561" y="100"/>
                  </a:cubicBezTo>
                  <a:cubicBezTo>
                    <a:pt x="560" y="135"/>
                    <a:pt x="560" y="135"/>
                    <a:pt x="560" y="135"/>
                  </a:cubicBezTo>
                  <a:cubicBezTo>
                    <a:pt x="560" y="139"/>
                    <a:pt x="555" y="221"/>
                    <a:pt x="522" y="310"/>
                  </a:cubicBezTo>
                  <a:cubicBezTo>
                    <a:pt x="476" y="435"/>
                    <a:pt x="396" y="513"/>
                    <a:pt x="291" y="535"/>
                  </a:cubicBezTo>
                  <a:cubicBezTo>
                    <a:pt x="281" y="537"/>
                    <a:pt x="281" y="537"/>
                    <a:pt x="281" y="537"/>
                  </a:cubicBezTo>
                  <a:lnTo>
                    <a:pt x="271" y="535"/>
                  </a:lnTo>
                  <a:close/>
                </a:path>
              </a:pathLst>
            </a:custGeom>
            <a:solidFill>
              <a:srgbClr val="89CAF7"/>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52" name="íş1îḑè"/>
            <p:cNvSpPr/>
            <p:nvPr/>
          </p:nvSpPr>
          <p:spPr bwMode="auto">
            <a:xfrm>
              <a:off x="4391025" y="1774825"/>
              <a:ext cx="3109913" cy="2930525"/>
            </a:xfrm>
            <a:custGeom>
              <a:avLst/>
              <a:gdLst>
                <a:gd name="T0" fmla="*/ 445 w 445"/>
                <a:gd name="T1" fmla="*/ 78 h 420"/>
                <a:gd name="T2" fmla="*/ 223 w 445"/>
                <a:gd name="T3" fmla="*/ 0 h 420"/>
                <a:gd name="T4" fmla="*/ 223 w 445"/>
                <a:gd name="T5" fmla="*/ 0 h 420"/>
                <a:gd name="T6" fmla="*/ 0 w 445"/>
                <a:gd name="T7" fmla="*/ 78 h 420"/>
                <a:gd name="T8" fmla="*/ 223 w 445"/>
                <a:gd name="T9" fmla="*/ 420 h 420"/>
                <a:gd name="T10" fmla="*/ 223 w 445"/>
                <a:gd name="T11" fmla="*/ 420 h 420"/>
                <a:gd name="T12" fmla="*/ 445 w 445"/>
                <a:gd name="T13" fmla="*/ 78 h 420"/>
              </a:gdLst>
              <a:ahLst/>
              <a:cxnLst>
                <a:cxn ang="0">
                  <a:pos x="T0" y="T1"/>
                </a:cxn>
                <a:cxn ang="0">
                  <a:pos x="T2" y="T3"/>
                </a:cxn>
                <a:cxn ang="0">
                  <a:pos x="T4" y="T5"/>
                </a:cxn>
                <a:cxn ang="0">
                  <a:pos x="T6" y="T7"/>
                </a:cxn>
                <a:cxn ang="0">
                  <a:pos x="T8" y="T9"/>
                </a:cxn>
                <a:cxn ang="0">
                  <a:pos x="T10" y="T11"/>
                </a:cxn>
                <a:cxn ang="0">
                  <a:pos x="T12" y="T13"/>
                </a:cxn>
              </a:cxnLst>
              <a:rect l="0" t="0" r="r" b="b"/>
              <a:pathLst>
                <a:path w="445" h="420">
                  <a:moveTo>
                    <a:pt x="445" y="78"/>
                  </a:moveTo>
                  <a:cubicBezTo>
                    <a:pt x="223" y="0"/>
                    <a:pt x="223" y="0"/>
                    <a:pt x="223" y="0"/>
                  </a:cubicBezTo>
                  <a:cubicBezTo>
                    <a:pt x="223" y="0"/>
                    <a:pt x="223" y="0"/>
                    <a:pt x="223" y="0"/>
                  </a:cubicBezTo>
                  <a:cubicBezTo>
                    <a:pt x="0" y="78"/>
                    <a:pt x="0" y="78"/>
                    <a:pt x="0" y="78"/>
                  </a:cubicBezTo>
                  <a:cubicBezTo>
                    <a:pt x="0" y="78"/>
                    <a:pt x="15" y="376"/>
                    <a:pt x="223" y="420"/>
                  </a:cubicBezTo>
                  <a:cubicBezTo>
                    <a:pt x="223" y="420"/>
                    <a:pt x="223" y="420"/>
                    <a:pt x="223" y="420"/>
                  </a:cubicBezTo>
                  <a:cubicBezTo>
                    <a:pt x="430" y="376"/>
                    <a:pt x="445" y="78"/>
                    <a:pt x="445" y="78"/>
                  </a:cubicBezTo>
                  <a:close/>
                </a:path>
              </a:pathLst>
            </a:custGeom>
            <a:solidFill>
              <a:srgbClr val="D2EBFF"/>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53" name="ïşliḑè"/>
            <p:cNvSpPr/>
            <p:nvPr/>
          </p:nvSpPr>
          <p:spPr bwMode="auto">
            <a:xfrm>
              <a:off x="5942013" y="4392613"/>
              <a:ext cx="1901825" cy="592138"/>
            </a:xfrm>
            <a:custGeom>
              <a:avLst/>
              <a:gdLst>
                <a:gd name="T0" fmla="*/ 0 w 1198"/>
                <a:gd name="T1" fmla="*/ 61 h 373"/>
                <a:gd name="T2" fmla="*/ 449 w 1198"/>
                <a:gd name="T3" fmla="*/ 0 h 373"/>
                <a:gd name="T4" fmla="*/ 846 w 1198"/>
                <a:gd name="T5" fmla="*/ 0 h 373"/>
                <a:gd name="T6" fmla="*/ 1198 w 1198"/>
                <a:gd name="T7" fmla="*/ 70 h 373"/>
                <a:gd name="T8" fmla="*/ 590 w 1198"/>
                <a:gd name="T9" fmla="*/ 373 h 373"/>
                <a:gd name="T10" fmla="*/ 0 w 1198"/>
                <a:gd name="T11" fmla="*/ 61 h 373"/>
              </a:gdLst>
              <a:ahLst/>
              <a:cxnLst>
                <a:cxn ang="0">
                  <a:pos x="T0" y="T1"/>
                </a:cxn>
                <a:cxn ang="0">
                  <a:pos x="T2" y="T3"/>
                </a:cxn>
                <a:cxn ang="0">
                  <a:pos x="T4" y="T5"/>
                </a:cxn>
                <a:cxn ang="0">
                  <a:pos x="T6" y="T7"/>
                </a:cxn>
                <a:cxn ang="0">
                  <a:pos x="T8" y="T9"/>
                </a:cxn>
                <a:cxn ang="0">
                  <a:pos x="T10" y="T11"/>
                </a:cxn>
              </a:cxnLst>
              <a:rect l="0" t="0" r="r" b="b"/>
              <a:pathLst>
                <a:path w="1198" h="373">
                  <a:moveTo>
                    <a:pt x="0" y="61"/>
                  </a:moveTo>
                  <a:lnTo>
                    <a:pt x="449" y="0"/>
                  </a:lnTo>
                  <a:lnTo>
                    <a:pt x="846" y="0"/>
                  </a:lnTo>
                  <a:lnTo>
                    <a:pt x="1198" y="70"/>
                  </a:lnTo>
                  <a:lnTo>
                    <a:pt x="590" y="373"/>
                  </a:lnTo>
                  <a:lnTo>
                    <a:pt x="0" y="61"/>
                  </a:lnTo>
                  <a:close/>
                </a:path>
              </a:pathLst>
            </a:custGeom>
            <a:solidFill>
              <a:srgbClr val="073A93"/>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54" name="îṥ1ïḍe"/>
            <p:cNvSpPr/>
            <p:nvPr/>
          </p:nvSpPr>
          <p:spPr bwMode="auto">
            <a:xfrm>
              <a:off x="5627688" y="4314825"/>
              <a:ext cx="1622425" cy="1033463"/>
            </a:xfrm>
            <a:custGeom>
              <a:avLst/>
              <a:gdLst>
                <a:gd name="T0" fmla="*/ 232 w 232"/>
                <a:gd name="T1" fmla="*/ 99 h 148"/>
                <a:gd name="T2" fmla="*/ 31 w 232"/>
                <a:gd name="T3" fmla="*/ 32 h 148"/>
                <a:gd name="T4" fmla="*/ 214 w 232"/>
                <a:gd name="T5" fmla="*/ 148 h 148"/>
                <a:gd name="T6" fmla="*/ 232 w 232"/>
                <a:gd name="T7" fmla="*/ 99 h 148"/>
              </a:gdLst>
              <a:ahLst/>
              <a:cxnLst>
                <a:cxn ang="0">
                  <a:pos x="T0" y="T1"/>
                </a:cxn>
                <a:cxn ang="0">
                  <a:pos x="T2" y="T3"/>
                </a:cxn>
                <a:cxn ang="0">
                  <a:pos x="T4" y="T5"/>
                </a:cxn>
                <a:cxn ang="0">
                  <a:pos x="T6" y="T7"/>
                </a:cxn>
              </a:cxnLst>
              <a:rect l="0" t="0" r="r" b="b"/>
              <a:pathLst>
                <a:path w="232" h="148">
                  <a:moveTo>
                    <a:pt x="232" y="99"/>
                  </a:moveTo>
                  <a:cubicBezTo>
                    <a:pt x="232" y="99"/>
                    <a:pt x="52" y="0"/>
                    <a:pt x="31" y="32"/>
                  </a:cubicBezTo>
                  <a:cubicBezTo>
                    <a:pt x="0" y="79"/>
                    <a:pt x="47" y="103"/>
                    <a:pt x="214" y="148"/>
                  </a:cubicBezTo>
                  <a:cubicBezTo>
                    <a:pt x="232" y="99"/>
                    <a:pt x="232" y="99"/>
                    <a:pt x="232" y="99"/>
                  </a:cubicBezTo>
                </a:path>
              </a:pathLst>
            </a:custGeom>
            <a:solidFill>
              <a:srgbClr val="073A93"/>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55" name="ïṥļiḑe"/>
            <p:cNvSpPr/>
            <p:nvPr/>
          </p:nvSpPr>
          <p:spPr bwMode="auto">
            <a:xfrm>
              <a:off x="7116763" y="5033963"/>
              <a:ext cx="517525" cy="425450"/>
            </a:xfrm>
            <a:custGeom>
              <a:avLst/>
              <a:gdLst>
                <a:gd name="T0" fmla="*/ 69 w 74"/>
                <a:gd name="T1" fmla="*/ 45 h 61"/>
                <a:gd name="T2" fmla="*/ 58 w 74"/>
                <a:gd name="T3" fmla="*/ 18 h 61"/>
                <a:gd name="T4" fmla="*/ 16 w 74"/>
                <a:gd name="T5" fmla="*/ 0 h 61"/>
                <a:gd name="T6" fmla="*/ 0 w 74"/>
                <a:gd name="T7" fmla="*/ 40 h 61"/>
                <a:gd name="T8" fmla="*/ 41 w 74"/>
                <a:gd name="T9" fmla="*/ 57 h 61"/>
                <a:gd name="T10" fmla="*/ 69 w 74"/>
                <a:gd name="T11" fmla="*/ 45 h 61"/>
              </a:gdLst>
              <a:ahLst/>
              <a:cxnLst>
                <a:cxn ang="0">
                  <a:pos x="T0" y="T1"/>
                </a:cxn>
                <a:cxn ang="0">
                  <a:pos x="T2" y="T3"/>
                </a:cxn>
                <a:cxn ang="0">
                  <a:pos x="T4" y="T5"/>
                </a:cxn>
                <a:cxn ang="0">
                  <a:pos x="T6" y="T7"/>
                </a:cxn>
                <a:cxn ang="0">
                  <a:pos x="T8" y="T9"/>
                </a:cxn>
                <a:cxn ang="0">
                  <a:pos x="T10" y="T11"/>
                </a:cxn>
              </a:cxnLst>
              <a:rect l="0" t="0" r="r" b="b"/>
              <a:pathLst>
                <a:path w="74" h="61">
                  <a:moveTo>
                    <a:pt x="69" y="45"/>
                  </a:moveTo>
                  <a:cubicBezTo>
                    <a:pt x="74" y="35"/>
                    <a:pt x="68" y="22"/>
                    <a:pt x="58" y="18"/>
                  </a:cubicBezTo>
                  <a:cubicBezTo>
                    <a:pt x="16" y="0"/>
                    <a:pt x="16" y="0"/>
                    <a:pt x="16" y="0"/>
                  </a:cubicBezTo>
                  <a:cubicBezTo>
                    <a:pt x="0" y="40"/>
                    <a:pt x="0" y="40"/>
                    <a:pt x="0" y="40"/>
                  </a:cubicBezTo>
                  <a:cubicBezTo>
                    <a:pt x="41" y="57"/>
                    <a:pt x="41" y="57"/>
                    <a:pt x="41" y="57"/>
                  </a:cubicBezTo>
                  <a:cubicBezTo>
                    <a:pt x="52" y="61"/>
                    <a:pt x="65" y="56"/>
                    <a:pt x="69" y="45"/>
                  </a:cubicBezTo>
                </a:path>
              </a:pathLst>
            </a:custGeom>
            <a:solidFill>
              <a:srgbClr val="1858B5"/>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56" name="i$lîḑe"/>
            <p:cNvSpPr/>
            <p:nvPr/>
          </p:nvSpPr>
          <p:spPr bwMode="auto">
            <a:xfrm>
              <a:off x="7131050" y="5083175"/>
              <a:ext cx="377825" cy="292100"/>
            </a:xfrm>
            <a:custGeom>
              <a:avLst/>
              <a:gdLst>
                <a:gd name="T0" fmla="*/ 11 w 54"/>
                <a:gd name="T1" fmla="*/ 0 h 42"/>
                <a:gd name="T2" fmla="*/ 43 w 54"/>
                <a:gd name="T3" fmla="*/ 13 h 42"/>
                <a:gd name="T4" fmla="*/ 51 w 54"/>
                <a:gd name="T5" fmla="*/ 32 h 42"/>
                <a:gd name="T6" fmla="*/ 32 w 54"/>
                <a:gd name="T7" fmla="*/ 39 h 42"/>
                <a:gd name="T8" fmla="*/ 0 w 54"/>
                <a:gd name="T9" fmla="*/ 26 h 42"/>
                <a:gd name="T10" fmla="*/ 11 w 54"/>
                <a:gd name="T11" fmla="*/ 0 h 42"/>
              </a:gdLst>
              <a:ahLst/>
              <a:cxnLst>
                <a:cxn ang="0">
                  <a:pos x="T0" y="T1"/>
                </a:cxn>
                <a:cxn ang="0">
                  <a:pos x="T2" y="T3"/>
                </a:cxn>
                <a:cxn ang="0">
                  <a:pos x="T4" y="T5"/>
                </a:cxn>
                <a:cxn ang="0">
                  <a:pos x="T6" y="T7"/>
                </a:cxn>
                <a:cxn ang="0">
                  <a:pos x="T8" y="T9"/>
                </a:cxn>
                <a:cxn ang="0">
                  <a:pos x="T10" y="T11"/>
                </a:cxn>
              </a:cxnLst>
              <a:rect l="0" t="0" r="r" b="b"/>
              <a:pathLst>
                <a:path w="54" h="42">
                  <a:moveTo>
                    <a:pt x="11" y="0"/>
                  </a:moveTo>
                  <a:cubicBezTo>
                    <a:pt x="43" y="13"/>
                    <a:pt x="43" y="13"/>
                    <a:pt x="43" y="13"/>
                  </a:cubicBezTo>
                  <a:cubicBezTo>
                    <a:pt x="50" y="16"/>
                    <a:pt x="54" y="24"/>
                    <a:pt x="51" y="32"/>
                  </a:cubicBezTo>
                  <a:cubicBezTo>
                    <a:pt x="48" y="39"/>
                    <a:pt x="39" y="42"/>
                    <a:pt x="32" y="39"/>
                  </a:cubicBezTo>
                  <a:cubicBezTo>
                    <a:pt x="0" y="26"/>
                    <a:pt x="0" y="26"/>
                    <a:pt x="0" y="26"/>
                  </a:cubicBezTo>
                  <a:cubicBezTo>
                    <a:pt x="11" y="0"/>
                    <a:pt x="11" y="0"/>
                    <a:pt x="11" y="0"/>
                  </a:cubicBezTo>
                </a:path>
              </a:pathLst>
            </a:custGeom>
            <a:solidFill>
              <a:srgbClr val="489BFF"/>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57" name="iş1ïḑé"/>
            <p:cNvSpPr/>
            <p:nvPr/>
          </p:nvSpPr>
          <p:spPr bwMode="auto">
            <a:xfrm>
              <a:off x="7404100" y="5348288"/>
              <a:ext cx="195263" cy="90488"/>
            </a:xfrm>
            <a:custGeom>
              <a:avLst/>
              <a:gdLst>
                <a:gd name="T0" fmla="*/ 9 w 28"/>
                <a:gd name="T1" fmla="*/ 13 h 13"/>
                <a:gd name="T2" fmla="*/ 9 w 28"/>
                <a:gd name="T3" fmla="*/ 13 h 13"/>
                <a:gd name="T4" fmla="*/ 9 w 28"/>
                <a:gd name="T5" fmla="*/ 13 h 13"/>
                <a:gd name="T6" fmla="*/ 9 w 28"/>
                <a:gd name="T7" fmla="*/ 13 h 13"/>
                <a:gd name="T8" fmla="*/ 1 w 28"/>
                <a:gd name="T9" fmla="*/ 12 h 13"/>
                <a:gd name="T10" fmla="*/ 9 w 28"/>
                <a:gd name="T11" fmla="*/ 13 h 13"/>
                <a:gd name="T12" fmla="*/ 1 w 28"/>
                <a:gd name="T13" fmla="*/ 12 h 13"/>
                <a:gd name="T14" fmla="*/ 1 w 28"/>
                <a:gd name="T15" fmla="*/ 12 h 13"/>
                <a:gd name="T16" fmla="*/ 1 w 28"/>
                <a:gd name="T17" fmla="*/ 12 h 13"/>
                <a:gd name="T18" fmla="*/ 1 w 28"/>
                <a:gd name="T19" fmla="*/ 12 h 13"/>
                <a:gd name="T20" fmla="*/ 0 w 28"/>
                <a:gd name="T21" fmla="*/ 12 h 13"/>
                <a:gd name="T22" fmla="*/ 1 w 28"/>
                <a:gd name="T23" fmla="*/ 12 h 13"/>
                <a:gd name="T24" fmla="*/ 0 w 28"/>
                <a:gd name="T25" fmla="*/ 12 h 13"/>
                <a:gd name="T26" fmla="*/ 28 w 28"/>
                <a:gd name="T27" fmla="*/ 1 h 13"/>
                <a:gd name="T28" fmla="*/ 28 w 28"/>
                <a:gd name="T29" fmla="*/ 1 h 13"/>
                <a:gd name="T30" fmla="*/ 28 w 28"/>
                <a:gd name="T31" fmla="*/ 1 h 13"/>
                <a:gd name="T32" fmla="*/ 28 w 28"/>
                <a:gd name="T33" fmla="*/ 0 h 13"/>
                <a:gd name="T34" fmla="*/ 28 w 28"/>
                <a:gd name="T35" fmla="*/ 0 h 13"/>
                <a:gd name="T36" fmla="*/ 28 w 28"/>
                <a:gd name="T37" fmla="*/ 0 h 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8" h="13">
                  <a:moveTo>
                    <a:pt x="9" y="13"/>
                  </a:moveTo>
                  <a:cubicBezTo>
                    <a:pt x="9" y="13"/>
                    <a:pt x="9" y="13"/>
                    <a:pt x="9" y="13"/>
                  </a:cubicBezTo>
                  <a:cubicBezTo>
                    <a:pt x="9" y="13"/>
                    <a:pt x="9" y="13"/>
                    <a:pt x="9" y="13"/>
                  </a:cubicBezTo>
                  <a:cubicBezTo>
                    <a:pt x="9" y="13"/>
                    <a:pt x="9" y="13"/>
                    <a:pt x="9" y="13"/>
                  </a:cubicBezTo>
                  <a:moveTo>
                    <a:pt x="1" y="12"/>
                  </a:moveTo>
                  <a:cubicBezTo>
                    <a:pt x="3" y="13"/>
                    <a:pt x="6" y="13"/>
                    <a:pt x="9" y="13"/>
                  </a:cubicBezTo>
                  <a:cubicBezTo>
                    <a:pt x="6" y="13"/>
                    <a:pt x="3" y="13"/>
                    <a:pt x="1" y="12"/>
                  </a:cubicBezTo>
                  <a:moveTo>
                    <a:pt x="1" y="12"/>
                  </a:moveTo>
                  <a:cubicBezTo>
                    <a:pt x="1" y="12"/>
                    <a:pt x="1" y="12"/>
                    <a:pt x="1" y="12"/>
                  </a:cubicBezTo>
                  <a:cubicBezTo>
                    <a:pt x="1" y="12"/>
                    <a:pt x="1" y="12"/>
                    <a:pt x="1" y="12"/>
                  </a:cubicBezTo>
                  <a:moveTo>
                    <a:pt x="0" y="12"/>
                  </a:moveTo>
                  <a:cubicBezTo>
                    <a:pt x="0" y="12"/>
                    <a:pt x="1" y="12"/>
                    <a:pt x="1" y="12"/>
                  </a:cubicBezTo>
                  <a:cubicBezTo>
                    <a:pt x="1" y="12"/>
                    <a:pt x="0" y="12"/>
                    <a:pt x="0" y="12"/>
                  </a:cubicBezTo>
                  <a:moveTo>
                    <a:pt x="28" y="1"/>
                  </a:moveTo>
                  <a:cubicBezTo>
                    <a:pt x="28" y="1"/>
                    <a:pt x="28" y="1"/>
                    <a:pt x="28" y="1"/>
                  </a:cubicBezTo>
                  <a:cubicBezTo>
                    <a:pt x="28" y="1"/>
                    <a:pt x="28" y="1"/>
                    <a:pt x="28" y="1"/>
                  </a:cubicBezTo>
                  <a:moveTo>
                    <a:pt x="28" y="0"/>
                  </a:moveTo>
                  <a:cubicBezTo>
                    <a:pt x="28" y="0"/>
                    <a:pt x="28" y="0"/>
                    <a:pt x="28" y="0"/>
                  </a:cubicBezTo>
                  <a:cubicBezTo>
                    <a:pt x="28" y="0"/>
                    <a:pt x="28" y="0"/>
                    <a:pt x="28" y="0"/>
                  </a:cubicBezTo>
                </a:path>
              </a:pathLst>
            </a:custGeom>
            <a:solidFill>
              <a:srgbClr val="819CC0"/>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58" name="íšliḍè"/>
            <p:cNvSpPr/>
            <p:nvPr/>
          </p:nvSpPr>
          <p:spPr bwMode="auto">
            <a:xfrm>
              <a:off x="7116763" y="5264150"/>
              <a:ext cx="14288" cy="49213"/>
            </a:xfrm>
            <a:custGeom>
              <a:avLst/>
              <a:gdLst>
                <a:gd name="T0" fmla="*/ 9 w 9"/>
                <a:gd name="T1" fmla="*/ 0 h 31"/>
                <a:gd name="T2" fmla="*/ 0 w 9"/>
                <a:gd name="T3" fmla="*/ 31 h 31"/>
                <a:gd name="T4" fmla="*/ 9 w 9"/>
                <a:gd name="T5" fmla="*/ 0 h 31"/>
                <a:gd name="T6" fmla="*/ 9 w 9"/>
                <a:gd name="T7" fmla="*/ 0 h 31"/>
              </a:gdLst>
              <a:ahLst/>
              <a:cxnLst>
                <a:cxn ang="0">
                  <a:pos x="T0" y="T1"/>
                </a:cxn>
                <a:cxn ang="0">
                  <a:pos x="T2" y="T3"/>
                </a:cxn>
                <a:cxn ang="0">
                  <a:pos x="T4" y="T5"/>
                </a:cxn>
                <a:cxn ang="0">
                  <a:pos x="T6" y="T7"/>
                </a:cxn>
              </a:cxnLst>
              <a:rect l="0" t="0" r="r" b="b"/>
              <a:pathLst>
                <a:path w="9" h="31">
                  <a:moveTo>
                    <a:pt x="9" y="0"/>
                  </a:moveTo>
                  <a:lnTo>
                    <a:pt x="0" y="31"/>
                  </a:lnTo>
                  <a:lnTo>
                    <a:pt x="9" y="0"/>
                  </a:lnTo>
                  <a:lnTo>
                    <a:pt x="9" y="0"/>
                  </a:lnTo>
                  <a:close/>
                </a:path>
              </a:pathLst>
            </a:custGeom>
            <a:solidFill>
              <a:srgbClr val="073684"/>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59" name="íṡḻíďè"/>
            <p:cNvSpPr/>
            <p:nvPr/>
          </p:nvSpPr>
          <p:spPr bwMode="auto">
            <a:xfrm>
              <a:off x="7116763" y="5264150"/>
              <a:ext cx="14288" cy="49213"/>
            </a:xfrm>
            <a:custGeom>
              <a:avLst/>
              <a:gdLst>
                <a:gd name="T0" fmla="*/ 9 w 9"/>
                <a:gd name="T1" fmla="*/ 0 h 31"/>
                <a:gd name="T2" fmla="*/ 0 w 9"/>
                <a:gd name="T3" fmla="*/ 31 h 31"/>
                <a:gd name="T4" fmla="*/ 9 w 9"/>
                <a:gd name="T5" fmla="*/ 0 h 31"/>
                <a:gd name="T6" fmla="*/ 9 w 9"/>
                <a:gd name="T7" fmla="*/ 0 h 31"/>
              </a:gdLst>
              <a:ahLst/>
              <a:cxnLst>
                <a:cxn ang="0">
                  <a:pos x="T0" y="T1"/>
                </a:cxn>
                <a:cxn ang="0">
                  <a:pos x="T2" y="T3"/>
                </a:cxn>
                <a:cxn ang="0">
                  <a:pos x="T4" y="T5"/>
                </a:cxn>
                <a:cxn ang="0">
                  <a:pos x="T6" y="T7"/>
                </a:cxn>
              </a:cxnLst>
              <a:rect l="0" t="0" r="r" b="b"/>
              <a:pathLst>
                <a:path w="9" h="31">
                  <a:moveTo>
                    <a:pt x="9" y="0"/>
                  </a:moveTo>
                  <a:lnTo>
                    <a:pt x="0" y="31"/>
                  </a:lnTo>
                  <a:lnTo>
                    <a:pt x="9" y="0"/>
                  </a:lnTo>
                  <a:lnTo>
                    <a:pt x="9"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60" name="iślïďè"/>
            <p:cNvSpPr/>
            <p:nvPr/>
          </p:nvSpPr>
          <p:spPr bwMode="auto">
            <a:xfrm>
              <a:off x="7116763" y="5264150"/>
              <a:ext cx="488950" cy="174625"/>
            </a:xfrm>
            <a:custGeom>
              <a:avLst/>
              <a:gdLst>
                <a:gd name="T0" fmla="*/ 2 w 70"/>
                <a:gd name="T1" fmla="*/ 0 h 25"/>
                <a:gd name="T2" fmla="*/ 0 w 70"/>
                <a:gd name="T3" fmla="*/ 7 h 25"/>
                <a:gd name="T4" fmla="*/ 41 w 70"/>
                <a:gd name="T5" fmla="*/ 24 h 25"/>
                <a:gd name="T6" fmla="*/ 41 w 70"/>
                <a:gd name="T7" fmla="*/ 24 h 25"/>
                <a:gd name="T8" fmla="*/ 42 w 70"/>
                <a:gd name="T9" fmla="*/ 24 h 25"/>
                <a:gd name="T10" fmla="*/ 42 w 70"/>
                <a:gd name="T11" fmla="*/ 24 h 25"/>
                <a:gd name="T12" fmla="*/ 42 w 70"/>
                <a:gd name="T13" fmla="*/ 24 h 25"/>
                <a:gd name="T14" fmla="*/ 42 w 70"/>
                <a:gd name="T15" fmla="*/ 24 h 25"/>
                <a:gd name="T16" fmla="*/ 50 w 70"/>
                <a:gd name="T17" fmla="*/ 25 h 25"/>
                <a:gd name="T18" fmla="*/ 50 w 70"/>
                <a:gd name="T19" fmla="*/ 25 h 25"/>
                <a:gd name="T20" fmla="*/ 50 w 70"/>
                <a:gd name="T21" fmla="*/ 25 h 25"/>
                <a:gd name="T22" fmla="*/ 69 w 70"/>
                <a:gd name="T23" fmla="*/ 13 h 25"/>
                <a:gd name="T24" fmla="*/ 69 w 70"/>
                <a:gd name="T25" fmla="*/ 13 h 25"/>
                <a:gd name="T26" fmla="*/ 69 w 70"/>
                <a:gd name="T27" fmla="*/ 12 h 25"/>
                <a:gd name="T28" fmla="*/ 69 w 70"/>
                <a:gd name="T29" fmla="*/ 12 h 25"/>
                <a:gd name="T30" fmla="*/ 69 w 70"/>
                <a:gd name="T31" fmla="*/ 12 h 25"/>
                <a:gd name="T32" fmla="*/ 70 w 70"/>
                <a:gd name="T33" fmla="*/ 9 h 25"/>
                <a:gd name="T34" fmla="*/ 52 w 70"/>
                <a:gd name="T35" fmla="*/ 19 h 25"/>
                <a:gd name="T36" fmla="*/ 44 w 70"/>
                <a:gd name="T37" fmla="*/ 17 h 25"/>
                <a:gd name="T38" fmla="*/ 37 w 70"/>
                <a:gd name="T39" fmla="*/ 14 h 25"/>
                <a:gd name="T40" fmla="*/ 34 w 70"/>
                <a:gd name="T41" fmla="*/ 13 h 25"/>
                <a:gd name="T42" fmla="*/ 2 w 70"/>
                <a:gd name="T43" fmla="*/ 0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70" h="25">
                  <a:moveTo>
                    <a:pt x="2" y="0"/>
                  </a:moveTo>
                  <a:cubicBezTo>
                    <a:pt x="0" y="7"/>
                    <a:pt x="0" y="7"/>
                    <a:pt x="0" y="7"/>
                  </a:cubicBezTo>
                  <a:cubicBezTo>
                    <a:pt x="41" y="24"/>
                    <a:pt x="41" y="24"/>
                    <a:pt x="41" y="24"/>
                  </a:cubicBezTo>
                  <a:cubicBezTo>
                    <a:pt x="41" y="24"/>
                    <a:pt x="41" y="24"/>
                    <a:pt x="41" y="24"/>
                  </a:cubicBezTo>
                  <a:cubicBezTo>
                    <a:pt x="41" y="24"/>
                    <a:pt x="42" y="24"/>
                    <a:pt x="42" y="24"/>
                  </a:cubicBezTo>
                  <a:cubicBezTo>
                    <a:pt x="42" y="24"/>
                    <a:pt x="42" y="24"/>
                    <a:pt x="42" y="24"/>
                  </a:cubicBezTo>
                  <a:cubicBezTo>
                    <a:pt x="42" y="24"/>
                    <a:pt x="42" y="24"/>
                    <a:pt x="42" y="24"/>
                  </a:cubicBezTo>
                  <a:cubicBezTo>
                    <a:pt x="42" y="24"/>
                    <a:pt x="42" y="24"/>
                    <a:pt x="42" y="24"/>
                  </a:cubicBezTo>
                  <a:cubicBezTo>
                    <a:pt x="44" y="25"/>
                    <a:pt x="47" y="25"/>
                    <a:pt x="50" y="25"/>
                  </a:cubicBezTo>
                  <a:cubicBezTo>
                    <a:pt x="50" y="25"/>
                    <a:pt x="50" y="25"/>
                    <a:pt x="50" y="25"/>
                  </a:cubicBezTo>
                  <a:cubicBezTo>
                    <a:pt x="50" y="25"/>
                    <a:pt x="50" y="25"/>
                    <a:pt x="50" y="25"/>
                  </a:cubicBezTo>
                  <a:cubicBezTo>
                    <a:pt x="58" y="25"/>
                    <a:pt x="65" y="21"/>
                    <a:pt x="69" y="13"/>
                  </a:cubicBezTo>
                  <a:cubicBezTo>
                    <a:pt x="69" y="13"/>
                    <a:pt x="69" y="13"/>
                    <a:pt x="69" y="13"/>
                  </a:cubicBezTo>
                  <a:cubicBezTo>
                    <a:pt x="69" y="13"/>
                    <a:pt x="69" y="13"/>
                    <a:pt x="69" y="12"/>
                  </a:cubicBezTo>
                  <a:cubicBezTo>
                    <a:pt x="69" y="12"/>
                    <a:pt x="69" y="12"/>
                    <a:pt x="69" y="12"/>
                  </a:cubicBezTo>
                  <a:cubicBezTo>
                    <a:pt x="69" y="12"/>
                    <a:pt x="69" y="12"/>
                    <a:pt x="69" y="12"/>
                  </a:cubicBezTo>
                  <a:cubicBezTo>
                    <a:pt x="70" y="11"/>
                    <a:pt x="70" y="10"/>
                    <a:pt x="70" y="9"/>
                  </a:cubicBezTo>
                  <a:cubicBezTo>
                    <a:pt x="66" y="15"/>
                    <a:pt x="59" y="19"/>
                    <a:pt x="52" y="19"/>
                  </a:cubicBezTo>
                  <a:cubicBezTo>
                    <a:pt x="50" y="19"/>
                    <a:pt x="47" y="18"/>
                    <a:pt x="44" y="17"/>
                  </a:cubicBezTo>
                  <a:cubicBezTo>
                    <a:pt x="37" y="14"/>
                    <a:pt x="37" y="14"/>
                    <a:pt x="37" y="14"/>
                  </a:cubicBezTo>
                  <a:cubicBezTo>
                    <a:pt x="36" y="14"/>
                    <a:pt x="35" y="14"/>
                    <a:pt x="34" y="13"/>
                  </a:cubicBezTo>
                  <a:cubicBezTo>
                    <a:pt x="2" y="0"/>
                    <a:pt x="2" y="0"/>
                    <a:pt x="2" y="0"/>
                  </a:cubicBezTo>
                </a:path>
              </a:pathLst>
            </a:custGeom>
            <a:solidFill>
              <a:srgbClr val="104797"/>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61" name="ïsľiḍè"/>
            <p:cNvSpPr/>
            <p:nvPr/>
          </p:nvSpPr>
          <p:spPr bwMode="auto">
            <a:xfrm>
              <a:off x="7131050" y="5264150"/>
              <a:ext cx="244475" cy="98425"/>
            </a:xfrm>
            <a:custGeom>
              <a:avLst/>
              <a:gdLst>
                <a:gd name="T0" fmla="*/ 1 w 35"/>
                <a:gd name="T1" fmla="*/ 0 h 14"/>
                <a:gd name="T2" fmla="*/ 0 w 35"/>
                <a:gd name="T3" fmla="*/ 0 h 14"/>
                <a:gd name="T4" fmla="*/ 0 w 35"/>
                <a:gd name="T5" fmla="*/ 0 h 14"/>
                <a:gd name="T6" fmla="*/ 32 w 35"/>
                <a:gd name="T7" fmla="*/ 13 h 14"/>
                <a:gd name="T8" fmla="*/ 35 w 35"/>
                <a:gd name="T9" fmla="*/ 14 h 14"/>
                <a:gd name="T10" fmla="*/ 1 w 35"/>
                <a:gd name="T11" fmla="*/ 0 h 14"/>
              </a:gdLst>
              <a:ahLst/>
              <a:cxnLst>
                <a:cxn ang="0">
                  <a:pos x="T0" y="T1"/>
                </a:cxn>
                <a:cxn ang="0">
                  <a:pos x="T2" y="T3"/>
                </a:cxn>
                <a:cxn ang="0">
                  <a:pos x="T4" y="T5"/>
                </a:cxn>
                <a:cxn ang="0">
                  <a:pos x="T6" y="T7"/>
                </a:cxn>
                <a:cxn ang="0">
                  <a:pos x="T8" y="T9"/>
                </a:cxn>
                <a:cxn ang="0">
                  <a:pos x="T10" y="T11"/>
                </a:cxn>
              </a:cxnLst>
              <a:rect l="0" t="0" r="r" b="b"/>
              <a:pathLst>
                <a:path w="35" h="14">
                  <a:moveTo>
                    <a:pt x="1" y="0"/>
                  </a:moveTo>
                  <a:cubicBezTo>
                    <a:pt x="0" y="0"/>
                    <a:pt x="0" y="0"/>
                    <a:pt x="0" y="0"/>
                  </a:cubicBezTo>
                  <a:cubicBezTo>
                    <a:pt x="0" y="0"/>
                    <a:pt x="0" y="0"/>
                    <a:pt x="0" y="0"/>
                  </a:cubicBezTo>
                  <a:cubicBezTo>
                    <a:pt x="32" y="13"/>
                    <a:pt x="32" y="13"/>
                    <a:pt x="32" y="13"/>
                  </a:cubicBezTo>
                  <a:cubicBezTo>
                    <a:pt x="33" y="14"/>
                    <a:pt x="34" y="14"/>
                    <a:pt x="35" y="14"/>
                  </a:cubicBezTo>
                  <a:cubicBezTo>
                    <a:pt x="1" y="0"/>
                    <a:pt x="1" y="0"/>
                    <a:pt x="1" y="0"/>
                  </a:cubicBezTo>
                </a:path>
              </a:pathLst>
            </a:custGeom>
            <a:solidFill>
              <a:srgbClr val="2A6CBF"/>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62" name="iṩľiďé"/>
            <p:cNvSpPr/>
            <p:nvPr/>
          </p:nvSpPr>
          <p:spPr bwMode="auto">
            <a:xfrm>
              <a:off x="7229475" y="5145088"/>
              <a:ext cx="69850" cy="139700"/>
            </a:xfrm>
            <a:custGeom>
              <a:avLst/>
              <a:gdLst>
                <a:gd name="T0" fmla="*/ 0 w 10"/>
                <a:gd name="T1" fmla="*/ 18 h 20"/>
                <a:gd name="T2" fmla="*/ 7 w 10"/>
                <a:gd name="T3" fmla="*/ 2 h 20"/>
                <a:gd name="T4" fmla="*/ 9 w 10"/>
                <a:gd name="T5" fmla="*/ 1 h 20"/>
                <a:gd name="T6" fmla="*/ 10 w 10"/>
                <a:gd name="T7" fmla="*/ 3 h 20"/>
                <a:gd name="T8" fmla="*/ 3 w 10"/>
                <a:gd name="T9" fmla="*/ 19 h 20"/>
                <a:gd name="T10" fmla="*/ 1 w 10"/>
                <a:gd name="T11" fmla="*/ 20 h 20"/>
                <a:gd name="T12" fmla="*/ 0 w 10"/>
                <a:gd name="T13" fmla="*/ 18 h 20"/>
              </a:gdLst>
              <a:ahLst/>
              <a:cxnLst>
                <a:cxn ang="0">
                  <a:pos x="T0" y="T1"/>
                </a:cxn>
                <a:cxn ang="0">
                  <a:pos x="T2" y="T3"/>
                </a:cxn>
                <a:cxn ang="0">
                  <a:pos x="T4" y="T5"/>
                </a:cxn>
                <a:cxn ang="0">
                  <a:pos x="T6" y="T7"/>
                </a:cxn>
                <a:cxn ang="0">
                  <a:pos x="T8" y="T9"/>
                </a:cxn>
                <a:cxn ang="0">
                  <a:pos x="T10" y="T11"/>
                </a:cxn>
                <a:cxn ang="0">
                  <a:pos x="T12" y="T13"/>
                </a:cxn>
              </a:cxnLst>
              <a:rect l="0" t="0" r="r" b="b"/>
              <a:pathLst>
                <a:path w="10" h="20">
                  <a:moveTo>
                    <a:pt x="0" y="18"/>
                  </a:moveTo>
                  <a:cubicBezTo>
                    <a:pt x="7" y="2"/>
                    <a:pt x="7" y="2"/>
                    <a:pt x="7" y="2"/>
                  </a:cubicBezTo>
                  <a:cubicBezTo>
                    <a:pt x="7" y="1"/>
                    <a:pt x="8" y="0"/>
                    <a:pt x="9" y="1"/>
                  </a:cubicBezTo>
                  <a:cubicBezTo>
                    <a:pt x="10" y="1"/>
                    <a:pt x="10" y="2"/>
                    <a:pt x="10" y="3"/>
                  </a:cubicBezTo>
                  <a:cubicBezTo>
                    <a:pt x="3" y="19"/>
                    <a:pt x="3" y="19"/>
                    <a:pt x="3" y="19"/>
                  </a:cubicBezTo>
                  <a:cubicBezTo>
                    <a:pt x="3" y="20"/>
                    <a:pt x="2" y="20"/>
                    <a:pt x="1" y="20"/>
                  </a:cubicBezTo>
                  <a:cubicBezTo>
                    <a:pt x="0" y="19"/>
                    <a:pt x="0" y="18"/>
                    <a:pt x="0" y="18"/>
                  </a:cubicBezTo>
                  <a:close/>
                </a:path>
              </a:pathLst>
            </a:custGeom>
            <a:solidFill>
              <a:srgbClr val="E6E6E6"/>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63" name="išḻíḑé"/>
            <p:cNvSpPr/>
            <p:nvPr/>
          </p:nvSpPr>
          <p:spPr bwMode="auto">
            <a:xfrm>
              <a:off x="7299325" y="5173663"/>
              <a:ext cx="69850" cy="139700"/>
            </a:xfrm>
            <a:custGeom>
              <a:avLst/>
              <a:gdLst>
                <a:gd name="T0" fmla="*/ 0 w 10"/>
                <a:gd name="T1" fmla="*/ 18 h 20"/>
                <a:gd name="T2" fmla="*/ 7 w 10"/>
                <a:gd name="T3" fmla="*/ 2 h 20"/>
                <a:gd name="T4" fmla="*/ 9 w 10"/>
                <a:gd name="T5" fmla="*/ 1 h 20"/>
                <a:gd name="T6" fmla="*/ 10 w 10"/>
                <a:gd name="T7" fmla="*/ 3 h 20"/>
                <a:gd name="T8" fmla="*/ 3 w 10"/>
                <a:gd name="T9" fmla="*/ 19 h 20"/>
                <a:gd name="T10" fmla="*/ 1 w 10"/>
                <a:gd name="T11" fmla="*/ 20 h 20"/>
                <a:gd name="T12" fmla="*/ 0 w 10"/>
                <a:gd name="T13" fmla="*/ 18 h 20"/>
              </a:gdLst>
              <a:ahLst/>
              <a:cxnLst>
                <a:cxn ang="0">
                  <a:pos x="T0" y="T1"/>
                </a:cxn>
                <a:cxn ang="0">
                  <a:pos x="T2" y="T3"/>
                </a:cxn>
                <a:cxn ang="0">
                  <a:pos x="T4" y="T5"/>
                </a:cxn>
                <a:cxn ang="0">
                  <a:pos x="T6" y="T7"/>
                </a:cxn>
                <a:cxn ang="0">
                  <a:pos x="T8" y="T9"/>
                </a:cxn>
                <a:cxn ang="0">
                  <a:pos x="T10" y="T11"/>
                </a:cxn>
                <a:cxn ang="0">
                  <a:pos x="T12" y="T13"/>
                </a:cxn>
              </a:cxnLst>
              <a:rect l="0" t="0" r="r" b="b"/>
              <a:pathLst>
                <a:path w="10" h="20">
                  <a:moveTo>
                    <a:pt x="0" y="18"/>
                  </a:moveTo>
                  <a:cubicBezTo>
                    <a:pt x="7" y="2"/>
                    <a:pt x="7" y="2"/>
                    <a:pt x="7" y="2"/>
                  </a:cubicBezTo>
                  <a:cubicBezTo>
                    <a:pt x="7" y="1"/>
                    <a:pt x="8" y="0"/>
                    <a:pt x="9" y="1"/>
                  </a:cubicBezTo>
                  <a:cubicBezTo>
                    <a:pt x="10" y="1"/>
                    <a:pt x="10" y="2"/>
                    <a:pt x="10" y="3"/>
                  </a:cubicBezTo>
                  <a:cubicBezTo>
                    <a:pt x="3" y="19"/>
                    <a:pt x="3" y="19"/>
                    <a:pt x="3" y="19"/>
                  </a:cubicBezTo>
                  <a:cubicBezTo>
                    <a:pt x="3" y="20"/>
                    <a:pt x="2" y="20"/>
                    <a:pt x="1" y="20"/>
                  </a:cubicBezTo>
                  <a:cubicBezTo>
                    <a:pt x="0" y="19"/>
                    <a:pt x="0" y="18"/>
                    <a:pt x="0" y="18"/>
                  </a:cubicBezTo>
                  <a:close/>
                </a:path>
              </a:pathLst>
            </a:custGeom>
            <a:solidFill>
              <a:srgbClr val="E6E6E6"/>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64" name="iṣ1iḓe"/>
            <p:cNvSpPr/>
            <p:nvPr/>
          </p:nvSpPr>
          <p:spPr bwMode="auto">
            <a:xfrm>
              <a:off x="7375525" y="5208588"/>
              <a:ext cx="69850" cy="139700"/>
            </a:xfrm>
            <a:custGeom>
              <a:avLst/>
              <a:gdLst>
                <a:gd name="T0" fmla="*/ 0 w 10"/>
                <a:gd name="T1" fmla="*/ 17 h 20"/>
                <a:gd name="T2" fmla="*/ 7 w 10"/>
                <a:gd name="T3" fmla="*/ 1 h 20"/>
                <a:gd name="T4" fmla="*/ 9 w 10"/>
                <a:gd name="T5" fmla="*/ 0 h 20"/>
                <a:gd name="T6" fmla="*/ 10 w 10"/>
                <a:gd name="T7" fmla="*/ 2 h 20"/>
                <a:gd name="T8" fmla="*/ 3 w 10"/>
                <a:gd name="T9" fmla="*/ 18 h 20"/>
                <a:gd name="T10" fmla="*/ 1 w 10"/>
                <a:gd name="T11" fmla="*/ 19 h 20"/>
                <a:gd name="T12" fmla="*/ 0 w 10"/>
                <a:gd name="T13" fmla="*/ 17 h 20"/>
              </a:gdLst>
              <a:ahLst/>
              <a:cxnLst>
                <a:cxn ang="0">
                  <a:pos x="T0" y="T1"/>
                </a:cxn>
                <a:cxn ang="0">
                  <a:pos x="T2" y="T3"/>
                </a:cxn>
                <a:cxn ang="0">
                  <a:pos x="T4" y="T5"/>
                </a:cxn>
                <a:cxn ang="0">
                  <a:pos x="T6" y="T7"/>
                </a:cxn>
                <a:cxn ang="0">
                  <a:pos x="T8" y="T9"/>
                </a:cxn>
                <a:cxn ang="0">
                  <a:pos x="T10" y="T11"/>
                </a:cxn>
                <a:cxn ang="0">
                  <a:pos x="T12" y="T13"/>
                </a:cxn>
              </a:cxnLst>
              <a:rect l="0" t="0" r="r" b="b"/>
              <a:pathLst>
                <a:path w="10" h="20">
                  <a:moveTo>
                    <a:pt x="0" y="17"/>
                  </a:moveTo>
                  <a:cubicBezTo>
                    <a:pt x="7" y="1"/>
                    <a:pt x="7" y="1"/>
                    <a:pt x="7" y="1"/>
                  </a:cubicBezTo>
                  <a:cubicBezTo>
                    <a:pt x="7" y="0"/>
                    <a:pt x="8" y="0"/>
                    <a:pt x="9" y="0"/>
                  </a:cubicBezTo>
                  <a:cubicBezTo>
                    <a:pt x="9" y="1"/>
                    <a:pt x="10" y="1"/>
                    <a:pt x="10" y="2"/>
                  </a:cubicBezTo>
                  <a:cubicBezTo>
                    <a:pt x="3" y="18"/>
                    <a:pt x="3" y="18"/>
                    <a:pt x="3" y="18"/>
                  </a:cubicBezTo>
                  <a:cubicBezTo>
                    <a:pt x="3" y="19"/>
                    <a:pt x="2" y="20"/>
                    <a:pt x="1" y="19"/>
                  </a:cubicBezTo>
                  <a:cubicBezTo>
                    <a:pt x="0" y="19"/>
                    <a:pt x="0" y="18"/>
                    <a:pt x="0" y="17"/>
                  </a:cubicBezTo>
                  <a:close/>
                </a:path>
              </a:pathLst>
            </a:custGeom>
            <a:solidFill>
              <a:srgbClr val="E6E6E6"/>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65" name="iṧliḋè"/>
            <p:cNvSpPr/>
            <p:nvPr/>
          </p:nvSpPr>
          <p:spPr bwMode="auto">
            <a:xfrm>
              <a:off x="6054725" y="3394075"/>
              <a:ext cx="1670050" cy="1235075"/>
            </a:xfrm>
            <a:custGeom>
              <a:avLst/>
              <a:gdLst>
                <a:gd name="T0" fmla="*/ 237 w 239"/>
                <a:gd name="T1" fmla="*/ 97 h 177"/>
                <a:gd name="T2" fmla="*/ 208 w 239"/>
                <a:gd name="T3" fmla="*/ 38 h 177"/>
                <a:gd name="T4" fmla="*/ 141 w 239"/>
                <a:gd name="T5" fmla="*/ 0 h 177"/>
                <a:gd name="T6" fmla="*/ 120 w 239"/>
                <a:gd name="T7" fmla="*/ 11 h 177"/>
                <a:gd name="T8" fmla="*/ 98 w 239"/>
                <a:gd name="T9" fmla="*/ 0 h 177"/>
                <a:gd name="T10" fmla="*/ 31 w 239"/>
                <a:gd name="T11" fmla="*/ 38 h 177"/>
                <a:gd name="T12" fmla="*/ 2 w 239"/>
                <a:gd name="T13" fmla="*/ 97 h 177"/>
                <a:gd name="T14" fmla="*/ 58 w 239"/>
                <a:gd name="T15" fmla="*/ 177 h 177"/>
                <a:gd name="T16" fmla="*/ 118 w 239"/>
                <a:gd name="T17" fmla="*/ 177 h 177"/>
                <a:gd name="T18" fmla="*/ 121 w 239"/>
                <a:gd name="T19" fmla="*/ 177 h 177"/>
                <a:gd name="T20" fmla="*/ 181 w 239"/>
                <a:gd name="T21" fmla="*/ 177 h 177"/>
                <a:gd name="T22" fmla="*/ 237 w 239"/>
                <a:gd name="T23" fmla="*/ 97 h 1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39" h="177">
                  <a:moveTo>
                    <a:pt x="237" y="97"/>
                  </a:moveTo>
                  <a:cubicBezTo>
                    <a:pt x="234" y="87"/>
                    <a:pt x="220" y="71"/>
                    <a:pt x="208" y="38"/>
                  </a:cubicBezTo>
                  <a:cubicBezTo>
                    <a:pt x="195" y="4"/>
                    <a:pt x="141" y="0"/>
                    <a:pt x="141" y="0"/>
                  </a:cubicBezTo>
                  <a:cubicBezTo>
                    <a:pt x="120" y="11"/>
                    <a:pt x="120" y="11"/>
                    <a:pt x="120" y="11"/>
                  </a:cubicBezTo>
                  <a:cubicBezTo>
                    <a:pt x="98" y="0"/>
                    <a:pt x="98" y="0"/>
                    <a:pt x="98" y="0"/>
                  </a:cubicBezTo>
                  <a:cubicBezTo>
                    <a:pt x="98" y="0"/>
                    <a:pt x="44" y="4"/>
                    <a:pt x="31" y="38"/>
                  </a:cubicBezTo>
                  <a:cubicBezTo>
                    <a:pt x="19" y="71"/>
                    <a:pt x="5" y="87"/>
                    <a:pt x="2" y="97"/>
                  </a:cubicBezTo>
                  <a:cubicBezTo>
                    <a:pt x="0" y="106"/>
                    <a:pt x="15" y="168"/>
                    <a:pt x="58" y="177"/>
                  </a:cubicBezTo>
                  <a:cubicBezTo>
                    <a:pt x="118" y="177"/>
                    <a:pt x="118" y="177"/>
                    <a:pt x="118" y="177"/>
                  </a:cubicBezTo>
                  <a:cubicBezTo>
                    <a:pt x="121" y="177"/>
                    <a:pt x="121" y="177"/>
                    <a:pt x="121" y="177"/>
                  </a:cubicBezTo>
                  <a:cubicBezTo>
                    <a:pt x="181" y="177"/>
                    <a:pt x="181" y="177"/>
                    <a:pt x="181" y="177"/>
                  </a:cubicBezTo>
                  <a:cubicBezTo>
                    <a:pt x="224" y="168"/>
                    <a:pt x="239" y="106"/>
                    <a:pt x="237" y="97"/>
                  </a:cubicBezTo>
                  <a:close/>
                </a:path>
              </a:pathLst>
            </a:custGeom>
            <a:solidFill>
              <a:srgbClr val="489BFF"/>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66" name="ïṡ1ïďé"/>
            <p:cNvSpPr/>
            <p:nvPr/>
          </p:nvSpPr>
          <p:spPr bwMode="auto">
            <a:xfrm>
              <a:off x="6746875" y="3394075"/>
              <a:ext cx="306388" cy="271463"/>
            </a:xfrm>
            <a:custGeom>
              <a:avLst/>
              <a:gdLst>
                <a:gd name="T0" fmla="*/ 44 w 44"/>
                <a:gd name="T1" fmla="*/ 0 h 39"/>
                <a:gd name="T2" fmla="*/ 44 w 44"/>
                <a:gd name="T3" fmla="*/ 17 h 39"/>
                <a:gd name="T4" fmla="*/ 22 w 44"/>
                <a:gd name="T5" fmla="*/ 39 h 39"/>
                <a:gd name="T6" fmla="*/ 0 w 44"/>
                <a:gd name="T7" fmla="*/ 17 h 39"/>
                <a:gd name="T8" fmla="*/ 0 w 44"/>
                <a:gd name="T9" fmla="*/ 0 h 39"/>
                <a:gd name="T10" fmla="*/ 44 w 44"/>
                <a:gd name="T11" fmla="*/ 0 h 39"/>
              </a:gdLst>
              <a:ahLst/>
              <a:cxnLst>
                <a:cxn ang="0">
                  <a:pos x="T0" y="T1"/>
                </a:cxn>
                <a:cxn ang="0">
                  <a:pos x="T2" y="T3"/>
                </a:cxn>
                <a:cxn ang="0">
                  <a:pos x="T4" y="T5"/>
                </a:cxn>
                <a:cxn ang="0">
                  <a:pos x="T6" y="T7"/>
                </a:cxn>
                <a:cxn ang="0">
                  <a:pos x="T8" y="T9"/>
                </a:cxn>
                <a:cxn ang="0">
                  <a:pos x="T10" y="T11"/>
                </a:cxn>
              </a:cxnLst>
              <a:rect l="0" t="0" r="r" b="b"/>
              <a:pathLst>
                <a:path w="44" h="39">
                  <a:moveTo>
                    <a:pt x="44" y="0"/>
                  </a:moveTo>
                  <a:cubicBezTo>
                    <a:pt x="44" y="17"/>
                    <a:pt x="44" y="17"/>
                    <a:pt x="44" y="17"/>
                  </a:cubicBezTo>
                  <a:cubicBezTo>
                    <a:pt x="44" y="17"/>
                    <a:pt x="40" y="36"/>
                    <a:pt x="22" y="39"/>
                  </a:cubicBezTo>
                  <a:cubicBezTo>
                    <a:pt x="3" y="35"/>
                    <a:pt x="0" y="17"/>
                    <a:pt x="0" y="17"/>
                  </a:cubicBezTo>
                  <a:cubicBezTo>
                    <a:pt x="0" y="0"/>
                    <a:pt x="0" y="0"/>
                    <a:pt x="0" y="0"/>
                  </a:cubicBezTo>
                  <a:lnTo>
                    <a:pt x="44" y="0"/>
                  </a:lnTo>
                  <a:close/>
                </a:path>
              </a:pathLst>
            </a:custGeom>
            <a:solidFill>
              <a:srgbClr val="F49290"/>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67" name="íṡľïde"/>
            <p:cNvSpPr/>
            <p:nvPr/>
          </p:nvSpPr>
          <p:spPr bwMode="auto">
            <a:xfrm>
              <a:off x="6557963" y="2724150"/>
              <a:ext cx="663575" cy="439738"/>
            </a:xfrm>
            <a:custGeom>
              <a:avLst/>
              <a:gdLst>
                <a:gd name="T0" fmla="*/ 7 w 95"/>
                <a:gd name="T1" fmla="*/ 63 h 63"/>
                <a:gd name="T2" fmla="*/ 15 w 95"/>
                <a:gd name="T3" fmla="*/ 19 h 63"/>
                <a:gd name="T4" fmla="*/ 39 w 95"/>
                <a:gd name="T5" fmla="*/ 4 h 63"/>
                <a:gd name="T6" fmla="*/ 91 w 95"/>
                <a:gd name="T7" fmla="*/ 63 h 63"/>
                <a:gd name="T8" fmla="*/ 7 w 95"/>
                <a:gd name="T9" fmla="*/ 63 h 63"/>
              </a:gdLst>
              <a:ahLst/>
              <a:cxnLst>
                <a:cxn ang="0">
                  <a:pos x="T0" y="T1"/>
                </a:cxn>
                <a:cxn ang="0">
                  <a:pos x="T2" y="T3"/>
                </a:cxn>
                <a:cxn ang="0">
                  <a:pos x="T4" y="T5"/>
                </a:cxn>
                <a:cxn ang="0">
                  <a:pos x="T6" y="T7"/>
                </a:cxn>
                <a:cxn ang="0">
                  <a:pos x="T8" y="T9"/>
                </a:cxn>
              </a:cxnLst>
              <a:rect l="0" t="0" r="r" b="b"/>
              <a:pathLst>
                <a:path w="95" h="63">
                  <a:moveTo>
                    <a:pt x="7" y="63"/>
                  </a:moveTo>
                  <a:cubicBezTo>
                    <a:pt x="7" y="63"/>
                    <a:pt x="0" y="23"/>
                    <a:pt x="15" y="19"/>
                  </a:cubicBezTo>
                  <a:cubicBezTo>
                    <a:pt x="19" y="17"/>
                    <a:pt x="16" y="4"/>
                    <a:pt x="39" y="4"/>
                  </a:cubicBezTo>
                  <a:cubicBezTo>
                    <a:pt x="71" y="4"/>
                    <a:pt x="95" y="0"/>
                    <a:pt x="91" y="63"/>
                  </a:cubicBezTo>
                  <a:lnTo>
                    <a:pt x="7" y="63"/>
                  </a:lnTo>
                  <a:close/>
                </a:path>
              </a:pathLst>
            </a:custGeom>
            <a:solidFill>
              <a:srgbClr val="073A93"/>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68" name="ïṡļíde"/>
            <p:cNvSpPr/>
            <p:nvPr/>
          </p:nvSpPr>
          <p:spPr bwMode="auto">
            <a:xfrm>
              <a:off x="6592888" y="3114675"/>
              <a:ext cx="146050" cy="153988"/>
            </a:xfrm>
            <a:prstGeom prst="ellipse">
              <a:avLst/>
            </a:prstGeom>
            <a:solidFill>
              <a:srgbClr val="FFB5B1"/>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69" name="íŝļîḓè"/>
            <p:cNvSpPr/>
            <p:nvPr/>
          </p:nvSpPr>
          <p:spPr bwMode="auto">
            <a:xfrm>
              <a:off x="7053263" y="3114675"/>
              <a:ext cx="147638" cy="153988"/>
            </a:xfrm>
            <a:prstGeom prst="ellipse">
              <a:avLst/>
            </a:prstGeom>
            <a:solidFill>
              <a:srgbClr val="FFB5B1"/>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70" name="iṥliďé"/>
            <p:cNvSpPr/>
            <p:nvPr/>
          </p:nvSpPr>
          <p:spPr bwMode="auto">
            <a:xfrm>
              <a:off x="6654800" y="2968625"/>
              <a:ext cx="496888" cy="530225"/>
            </a:xfrm>
            <a:custGeom>
              <a:avLst/>
              <a:gdLst>
                <a:gd name="T0" fmla="*/ 71 w 71"/>
                <a:gd name="T1" fmla="*/ 14 h 76"/>
                <a:gd name="T2" fmla="*/ 71 w 71"/>
                <a:gd name="T3" fmla="*/ 14 h 76"/>
                <a:gd name="T4" fmla="*/ 71 w 71"/>
                <a:gd name="T5" fmla="*/ 14 h 76"/>
                <a:gd name="T6" fmla="*/ 71 w 71"/>
                <a:gd name="T7" fmla="*/ 14 h 76"/>
                <a:gd name="T8" fmla="*/ 60 w 71"/>
                <a:gd name="T9" fmla="*/ 0 h 76"/>
                <a:gd name="T10" fmla="*/ 55 w 71"/>
                <a:gd name="T11" fmla="*/ 1 h 76"/>
                <a:gd name="T12" fmla="*/ 15 w 71"/>
                <a:gd name="T13" fmla="*/ 1 h 76"/>
                <a:gd name="T14" fmla="*/ 11 w 71"/>
                <a:gd name="T15" fmla="*/ 0 h 76"/>
                <a:gd name="T16" fmla="*/ 0 w 71"/>
                <a:gd name="T17" fmla="*/ 14 h 76"/>
                <a:gd name="T18" fmla="*/ 0 w 71"/>
                <a:gd name="T19" fmla="*/ 14 h 76"/>
                <a:gd name="T20" fmla="*/ 0 w 71"/>
                <a:gd name="T21" fmla="*/ 31 h 76"/>
                <a:gd name="T22" fmla="*/ 11 w 71"/>
                <a:gd name="T23" fmla="*/ 63 h 76"/>
                <a:gd name="T24" fmla="*/ 35 w 71"/>
                <a:gd name="T25" fmla="*/ 76 h 76"/>
                <a:gd name="T26" fmla="*/ 60 w 71"/>
                <a:gd name="T27" fmla="*/ 63 h 76"/>
                <a:gd name="T28" fmla="*/ 71 w 71"/>
                <a:gd name="T29" fmla="*/ 31 h 76"/>
                <a:gd name="T30" fmla="*/ 71 w 71"/>
                <a:gd name="T31" fmla="*/ 14 h 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71" h="76">
                  <a:moveTo>
                    <a:pt x="71" y="14"/>
                  </a:moveTo>
                  <a:cubicBezTo>
                    <a:pt x="71" y="14"/>
                    <a:pt x="71" y="14"/>
                    <a:pt x="71" y="14"/>
                  </a:cubicBezTo>
                  <a:cubicBezTo>
                    <a:pt x="71" y="14"/>
                    <a:pt x="71" y="14"/>
                    <a:pt x="71" y="14"/>
                  </a:cubicBezTo>
                  <a:cubicBezTo>
                    <a:pt x="71" y="14"/>
                    <a:pt x="71" y="14"/>
                    <a:pt x="71" y="14"/>
                  </a:cubicBezTo>
                  <a:cubicBezTo>
                    <a:pt x="70" y="14"/>
                    <a:pt x="62" y="11"/>
                    <a:pt x="60" y="0"/>
                  </a:cubicBezTo>
                  <a:cubicBezTo>
                    <a:pt x="55" y="1"/>
                    <a:pt x="55" y="1"/>
                    <a:pt x="55" y="1"/>
                  </a:cubicBezTo>
                  <a:cubicBezTo>
                    <a:pt x="42" y="5"/>
                    <a:pt x="28" y="4"/>
                    <a:pt x="15" y="1"/>
                  </a:cubicBezTo>
                  <a:cubicBezTo>
                    <a:pt x="11" y="0"/>
                    <a:pt x="11" y="0"/>
                    <a:pt x="11" y="0"/>
                  </a:cubicBezTo>
                  <a:cubicBezTo>
                    <a:pt x="10" y="11"/>
                    <a:pt x="1" y="14"/>
                    <a:pt x="0" y="14"/>
                  </a:cubicBezTo>
                  <a:cubicBezTo>
                    <a:pt x="0" y="14"/>
                    <a:pt x="0" y="14"/>
                    <a:pt x="0" y="14"/>
                  </a:cubicBezTo>
                  <a:cubicBezTo>
                    <a:pt x="0" y="31"/>
                    <a:pt x="0" y="31"/>
                    <a:pt x="0" y="31"/>
                  </a:cubicBezTo>
                  <a:cubicBezTo>
                    <a:pt x="0" y="42"/>
                    <a:pt x="4" y="54"/>
                    <a:pt x="11" y="63"/>
                  </a:cubicBezTo>
                  <a:cubicBezTo>
                    <a:pt x="17" y="71"/>
                    <a:pt x="26" y="76"/>
                    <a:pt x="35" y="76"/>
                  </a:cubicBezTo>
                  <a:cubicBezTo>
                    <a:pt x="45" y="76"/>
                    <a:pt x="54" y="71"/>
                    <a:pt x="60" y="63"/>
                  </a:cubicBezTo>
                  <a:cubicBezTo>
                    <a:pt x="66" y="54"/>
                    <a:pt x="71" y="42"/>
                    <a:pt x="71" y="31"/>
                  </a:cubicBezTo>
                  <a:cubicBezTo>
                    <a:pt x="71" y="14"/>
                    <a:pt x="71" y="14"/>
                    <a:pt x="71" y="14"/>
                  </a:cubicBezTo>
                  <a:close/>
                </a:path>
              </a:pathLst>
            </a:custGeom>
            <a:solidFill>
              <a:srgbClr val="FFB5B1"/>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71" name="is1idé"/>
            <p:cNvSpPr/>
            <p:nvPr/>
          </p:nvSpPr>
          <p:spPr bwMode="auto">
            <a:xfrm>
              <a:off x="6418263" y="4078288"/>
              <a:ext cx="957263" cy="635000"/>
            </a:xfrm>
            <a:custGeom>
              <a:avLst/>
              <a:gdLst>
                <a:gd name="T0" fmla="*/ 126 w 137"/>
                <a:gd name="T1" fmla="*/ 0 h 91"/>
                <a:gd name="T2" fmla="*/ 12 w 137"/>
                <a:gd name="T3" fmla="*/ 0 h 91"/>
                <a:gd name="T4" fmla="*/ 0 w 137"/>
                <a:gd name="T5" fmla="*/ 11 h 91"/>
                <a:gd name="T6" fmla="*/ 0 w 137"/>
                <a:gd name="T7" fmla="*/ 79 h 91"/>
                <a:gd name="T8" fmla="*/ 12 w 137"/>
                <a:gd name="T9" fmla="*/ 91 h 91"/>
                <a:gd name="T10" fmla="*/ 126 w 137"/>
                <a:gd name="T11" fmla="*/ 91 h 91"/>
                <a:gd name="T12" fmla="*/ 137 w 137"/>
                <a:gd name="T13" fmla="*/ 79 h 91"/>
                <a:gd name="T14" fmla="*/ 137 w 137"/>
                <a:gd name="T15" fmla="*/ 11 h 91"/>
                <a:gd name="T16" fmla="*/ 126 w 137"/>
                <a:gd name="T17" fmla="*/ 0 h 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37" h="91">
                  <a:moveTo>
                    <a:pt x="126" y="0"/>
                  </a:moveTo>
                  <a:cubicBezTo>
                    <a:pt x="12" y="0"/>
                    <a:pt x="12" y="0"/>
                    <a:pt x="12" y="0"/>
                  </a:cubicBezTo>
                  <a:cubicBezTo>
                    <a:pt x="5" y="0"/>
                    <a:pt x="0" y="5"/>
                    <a:pt x="0" y="11"/>
                  </a:cubicBezTo>
                  <a:cubicBezTo>
                    <a:pt x="0" y="79"/>
                    <a:pt x="0" y="79"/>
                    <a:pt x="0" y="79"/>
                  </a:cubicBezTo>
                  <a:cubicBezTo>
                    <a:pt x="0" y="86"/>
                    <a:pt x="5" y="91"/>
                    <a:pt x="12" y="91"/>
                  </a:cubicBezTo>
                  <a:cubicBezTo>
                    <a:pt x="126" y="91"/>
                    <a:pt x="126" y="91"/>
                    <a:pt x="126" y="91"/>
                  </a:cubicBezTo>
                  <a:cubicBezTo>
                    <a:pt x="132" y="91"/>
                    <a:pt x="137" y="86"/>
                    <a:pt x="137" y="79"/>
                  </a:cubicBezTo>
                  <a:cubicBezTo>
                    <a:pt x="137" y="11"/>
                    <a:pt x="137" y="11"/>
                    <a:pt x="137" y="11"/>
                  </a:cubicBezTo>
                  <a:cubicBezTo>
                    <a:pt x="137" y="5"/>
                    <a:pt x="132" y="0"/>
                    <a:pt x="126" y="0"/>
                  </a:cubicBezTo>
                  <a:close/>
                </a:path>
              </a:pathLst>
            </a:custGeom>
            <a:solidFill>
              <a:srgbClr val="D2EBFF"/>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72" name="îṡḻíḋe"/>
            <p:cNvSpPr/>
            <p:nvPr/>
          </p:nvSpPr>
          <p:spPr bwMode="auto">
            <a:xfrm>
              <a:off x="6796088" y="4287838"/>
              <a:ext cx="195263" cy="201613"/>
            </a:xfrm>
            <a:prstGeom prst="ellipse">
              <a:avLst/>
            </a:prstGeom>
            <a:solidFill>
              <a:srgbClr val="89CAF7"/>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73" name="i$ļiḋè"/>
            <p:cNvSpPr/>
            <p:nvPr/>
          </p:nvSpPr>
          <p:spPr bwMode="auto">
            <a:xfrm>
              <a:off x="6502400" y="4314825"/>
              <a:ext cx="1628775" cy="1033463"/>
            </a:xfrm>
            <a:custGeom>
              <a:avLst/>
              <a:gdLst>
                <a:gd name="T0" fmla="*/ 0 w 233"/>
                <a:gd name="T1" fmla="*/ 99 h 148"/>
                <a:gd name="T2" fmla="*/ 202 w 233"/>
                <a:gd name="T3" fmla="*/ 32 h 148"/>
                <a:gd name="T4" fmla="*/ 18 w 233"/>
                <a:gd name="T5" fmla="*/ 148 h 148"/>
                <a:gd name="T6" fmla="*/ 0 w 233"/>
                <a:gd name="T7" fmla="*/ 99 h 148"/>
              </a:gdLst>
              <a:ahLst/>
              <a:cxnLst>
                <a:cxn ang="0">
                  <a:pos x="T0" y="T1"/>
                </a:cxn>
                <a:cxn ang="0">
                  <a:pos x="T2" y="T3"/>
                </a:cxn>
                <a:cxn ang="0">
                  <a:pos x="T4" y="T5"/>
                </a:cxn>
                <a:cxn ang="0">
                  <a:pos x="T6" y="T7"/>
                </a:cxn>
              </a:cxnLst>
              <a:rect l="0" t="0" r="r" b="b"/>
              <a:pathLst>
                <a:path w="233" h="148">
                  <a:moveTo>
                    <a:pt x="0" y="99"/>
                  </a:moveTo>
                  <a:cubicBezTo>
                    <a:pt x="0" y="99"/>
                    <a:pt x="181" y="0"/>
                    <a:pt x="202" y="32"/>
                  </a:cubicBezTo>
                  <a:cubicBezTo>
                    <a:pt x="233" y="79"/>
                    <a:pt x="186" y="103"/>
                    <a:pt x="18" y="148"/>
                  </a:cubicBezTo>
                  <a:cubicBezTo>
                    <a:pt x="0" y="99"/>
                    <a:pt x="0" y="99"/>
                    <a:pt x="0" y="99"/>
                  </a:cubicBezTo>
                </a:path>
              </a:pathLst>
            </a:custGeom>
            <a:solidFill>
              <a:srgbClr val="073A93"/>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74" name="îŝļiḑé"/>
            <p:cNvSpPr/>
            <p:nvPr/>
          </p:nvSpPr>
          <p:spPr bwMode="auto">
            <a:xfrm>
              <a:off x="6124575" y="5033963"/>
              <a:ext cx="517525" cy="425450"/>
            </a:xfrm>
            <a:custGeom>
              <a:avLst/>
              <a:gdLst>
                <a:gd name="T0" fmla="*/ 5 w 74"/>
                <a:gd name="T1" fmla="*/ 45 h 61"/>
                <a:gd name="T2" fmla="*/ 16 w 74"/>
                <a:gd name="T3" fmla="*/ 18 h 61"/>
                <a:gd name="T4" fmla="*/ 58 w 74"/>
                <a:gd name="T5" fmla="*/ 0 h 61"/>
                <a:gd name="T6" fmla="*/ 74 w 74"/>
                <a:gd name="T7" fmla="*/ 40 h 61"/>
                <a:gd name="T8" fmla="*/ 32 w 74"/>
                <a:gd name="T9" fmla="*/ 57 h 61"/>
                <a:gd name="T10" fmla="*/ 5 w 74"/>
                <a:gd name="T11" fmla="*/ 45 h 61"/>
              </a:gdLst>
              <a:ahLst/>
              <a:cxnLst>
                <a:cxn ang="0">
                  <a:pos x="T0" y="T1"/>
                </a:cxn>
                <a:cxn ang="0">
                  <a:pos x="T2" y="T3"/>
                </a:cxn>
                <a:cxn ang="0">
                  <a:pos x="T4" y="T5"/>
                </a:cxn>
                <a:cxn ang="0">
                  <a:pos x="T6" y="T7"/>
                </a:cxn>
                <a:cxn ang="0">
                  <a:pos x="T8" y="T9"/>
                </a:cxn>
                <a:cxn ang="0">
                  <a:pos x="T10" y="T11"/>
                </a:cxn>
              </a:cxnLst>
              <a:rect l="0" t="0" r="r" b="b"/>
              <a:pathLst>
                <a:path w="74" h="61">
                  <a:moveTo>
                    <a:pt x="5" y="45"/>
                  </a:moveTo>
                  <a:cubicBezTo>
                    <a:pt x="0" y="35"/>
                    <a:pt x="5" y="22"/>
                    <a:pt x="16" y="18"/>
                  </a:cubicBezTo>
                  <a:cubicBezTo>
                    <a:pt x="58" y="0"/>
                    <a:pt x="58" y="0"/>
                    <a:pt x="58" y="0"/>
                  </a:cubicBezTo>
                  <a:cubicBezTo>
                    <a:pt x="74" y="40"/>
                    <a:pt x="74" y="40"/>
                    <a:pt x="74" y="40"/>
                  </a:cubicBezTo>
                  <a:cubicBezTo>
                    <a:pt x="32" y="57"/>
                    <a:pt x="32" y="57"/>
                    <a:pt x="32" y="57"/>
                  </a:cubicBezTo>
                  <a:cubicBezTo>
                    <a:pt x="21" y="61"/>
                    <a:pt x="9" y="56"/>
                    <a:pt x="5" y="45"/>
                  </a:cubicBezTo>
                </a:path>
              </a:pathLst>
            </a:custGeom>
            <a:solidFill>
              <a:srgbClr val="1858B5"/>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75" name="îśļïḓè"/>
            <p:cNvSpPr/>
            <p:nvPr/>
          </p:nvSpPr>
          <p:spPr bwMode="auto">
            <a:xfrm>
              <a:off x="6249988" y="5083175"/>
              <a:ext cx="369888" cy="292100"/>
            </a:xfrm>
            <a:custGeom>
              <a:avLst/>
              <a:gdLst>
                <a:gd name="T0" fmla="*/ 53 w 53"/>
                <a:gd name="T1" fmla="*/ 26 h 42"/>
                <a:gd name="T2" fmla="*/ 22 w 53"/>
                <a:gd name="T3" fmla="*/ 39 h 42"/>
                <a:gd name="T4" fmla="*/ 3 w 53"/>
                <a:gd name="T5" fmla="*/ 32 h 42"/>
                <a:gd name="T6" fmla="*/ 11 w 53"/>
                <a:gd name="T7" fmla="*/ 13 h 42"/>
                <a:gd name="T8" fmla="*/ 42 w 53"/>
                <a:gd name="T9" fmla="*/ 0 h 42"/>
                <a:gd name="T10" fmla="*/ 53 w 53"/>
                <a:gd name="T11" fmla="*/ 26 h 42"/>
              </a:gdLst>
              <a:ahLst/>
              <a:cxnLst>
                <a:cxn ang="0">
                  <a:pos x="T0" y="T1"/>
                </a:cxn>
                <a:cxn ang="0">
                  <a:pos x="T2" y="T3"/>
                </a:cxn>
                <a:cxn ang="0">
                  <a:pos x="T4" y="T5"/>
                </a:cxn>
                <a:cxn ang="0">
                  <a:pos x="T6" y="T7"/>
                </a:cxn>
                <a:cxn ang="0">
                  <a:pos x="T8" y="T9"/>
                </a:cxn>
                <a:cxn ang="0">
                  <a:pos x="T10" y="T11"/>
                </a:cxn>
              </a:cxnLst>
              <a:rect l="0" t="0" r="r" b="b"/>
              <a:pathLst>
                <a:path w="53" h="42">
                  <a:moveTo>
                    <a:pt x="53" y="26"/>
                  </a:moveTo>
                  <a:cubicBezTo>
                    <a:pt x="22" y="39"/>
                    <a:pt x="22" y="39"/>
                    <a:pt x="22" y="39"/>
                  </a:cubicBezTo>
                  <a:cubicBezTo>
                    <a:pt x="14" y="42"/>
                    <a:pt x="6" y="39"/>
                    <a:pt x="3" y="32"/>
                  </a:cubicBezTo>
                  <a:cubicBezTo>
                    <a:pt x="0" y="24"/>
                    <a:pt x="3" y="16"/>
                    <a:pt x="11" y="13"/>
                  </a:cubicBezTo>
                  <a:cubicBezTo>
                    <a:pt x="42" y="0"/>
                    <a:pt x="42" y="0"/>
                    <a:pt x="42" y="0"/>
                  </a:cubicBezTo>
                  <a:cubicBezTo>
                    <a:pt x="53" y="26"/>
                    <a:pt x="53" y="26"/>
                    <a:pt x="53" y="26"/>
                  </a:cubicBezTo>
                </a:path>
              </a:pathLst>
            </a:custGeom>
            <a:solidFill>
              <a:srgbClr val="489BFF"/>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76" name="iSľîḑê"/>
            <p:cNvSpPr/>
            <p:nvPr/>
          </p:nvSpPr>
          <p:spPr bwMode="auto">
            <a:xfrm>
              <a:off x="6159500" y="5348288"/>
              <a:ext cx="188913" cy="90488"/>
            </a:xfrm>
            <a:custGeom>
              <a:avLst/>
              <a:gdLst>
                <a:gd name="T0" fmla="*/ 19 w 27"/>
                <a:gd name="T1" fmla="*/ 13 h 13"/>
                <a:gd name="T2" fmla="*/ 19 w 27"/>
                <a:gd name="T3" fmla="*/ 13 h 13"/>
                <a:gd name="T4" fmla="*/ 19 w 27"/>
                <a:gd name="T5" fmla="*/ 13 h 13"/>
                <a:gd name="T6" fmla="*/ 19 w 27"/>
                <a:gd name="T7" fmla="*/ 13 h 13"/>
                <a:gd name="T8" fmla="*/ 27 w 27"/>
                <a:gd name="T9" fmla="*/ 12 h 13"/>
                <a:gd name="T10" fmla="*/ 19 w 27"/>
                <a:gd name="T11" fmla="*/ 13 h 13"/>
                <a:gd name="T12" fmla="*/ 27 w 27"/>
                <a:gd name="T13" fmla="*/ 12 h 13"/>
                <a:gd name="T14" fmla="*/ 27 w 27"/>
                <a:gd name="T15" fmla="*/ 12 h 13"/>
                <a:gd name="T16" fmla="*/ 27 w 27"/>
                <a:gd name="T17" fmla="*/ 12 h 13"/>
                <a:gd name="T18" fmla="*/ 27 w 27"/>
                <a:gd name="T19" fmla="*/ 12 h 13"/>
                <a:gd name="T20" fmla="*/ 0 w 27"/>
                <a:gd name="T21" fmla="*/ 0 h 13"/>
                <a:gd name="T22" fmla="*/ 0 w 27"/>
                <a:gd name="T23" fmla="*/ 1 h 13"/>
                <a:gd name="T24" fmla="*/ 0 w 27"/>
                <a:gd name="T25" fmla="*/ 0 h 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7" h="13">
                  <a:moveTo>
                    <a:pt x="19" y="13"/>
                  </a:moveTo>
                  <a:cubicBezTo>
                    <a:pt x="19" y="13"/>
                    <a:pt x="19" y="13"/>
                    <a:pt x="19" y="13"/>
                  </a:cubicBezTo>
                  <a:cubicBezTo>
                    <a:pt x="19" y="13"/>
                    <a:pt x="19" y="13"/>
                    <a:pt x="19" y="13"/>
                  </a:cubicBezTo>
                  <a:cubicBezTo>
                    <a:pt x="19" y="13"/>
                    <a:pt x="19" y="13"/>
                    <a:pt x="19" y="13"/>
                  </a:cubicBezTo>
                  <a:moveTo>
                    <a:pt x="27" y="12"/>
                  </a:moveTo>
                  <a:cubicBezTo>
                    <a:pt x="24" y="13"/>
                    <a:pt x="22" y="13"/>
                    <a:pt x="19" y="13"/>
                  </a:cubicBezTo>
                  <a:cubicBezTo>
                    <a:pt x="22" y="13"/>
                    <a:pt x="24" y="13"/>
                    <a:pt x="27" y="12"/>
                  </a:cubicBezTo>
                  <a:moveTo>
                    <a:pt x="27" y="12"/>
                  </a:moveTo>
                  <a:cubicBezTo>
                    <a:pt x="27" y="12"/>
                    <a:pt x="27" y="12"/>
                    <a:pt x="27" y="12"/>
                  </a:cubicBezTo>
                  <a:cubicBezTo>
                    <a:pt x="27" y="12"/>
                    <a:pt x="27" y="12"/>
                    <a:pt x="27" y="12"/>
                  </a:cubicBezTo>
                  <a:moveTo>
                    <a:pt x="0" y="0"/>
                  </a:moveTo>
                  <a:cubicBezTo>
                    <a:pt x="0" y="0"/>
                    <a:pt x="0" y="0"/>
                    <a:pt x="0" y="1"/>
                  </a:cubicBezTo>
                  <a:cubicBezTo>
                    <a:pt x="0" y="0"/>
                    <a:pt x="0" y="0"/>
                    <a:pt x="0" y="0"/>
                  </a:cubicBezTo>
                </a:path>
              </a:pathLst>
            </a:custGeom>
            <a:solidFill>
              <a:srgbClr val="819CC0"/>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77" name="ïṧlïďé"/>
            <p:cNvSpPr/>
            <p:nvPr/>
          </p:nvSpPr>
          <p:spPr bwMode="auto">
            <a:xfrm>
              <a:off x="6619875" y="5264150"/>
              <a:ext cx="22225" cy="49213"/>
            </a:xfrm>
            <a:custGeom>
              <a:avLst/>
              <a:gdLst>
                <a:gd name="T0" fmla="*/ 0 w 14"/>
                <a:gd name="T1" fmla="*/ 0 h 31"/>
                <a:gd name="T2" fmla="*/ 0 w 14"/>
                <a:gd name="T3" fmla="*/ 0 h 31"/>
                <a:gd name="T4" fmla="*/ 14 w 14"/>
                <a:gd name="T5" fmla="*/ 31 h 31"/>
                <a:gd name="T6" fmla="*/ 0 w 14"/>
                <a:gd name="T7" fmla="*/ 0 h 31"/>
              </a:gdLst>
              <a:ahLst/>
              <a:cxnLst>
                <a:cxn ang="0">
                  <a:pos x="T0" y="T1"/>
                </a:cxn>
                <a:cxn ang="0">
                  <a:pos x="T2" y="T3"/>
                </a:cxn>
                <a:cxn ang="0">
                  <a:pos x="T4" y="T5"/>
                </a:cxn>
                <a:cxn ang="0">
                  <a:pos x="T6" y="T7"/>
                </a:cxn>
              </a:cxnLst>
              <a:rect l="0" t="0" r="r" b="b"/>
              <a:pathLst>
                <a:path w="14" h="31">
                  <a:moveTo>
                    <a:pt x="0" y="0"/>
                  </a:moveTo>
                  <a:lnTo>
                    <a:pt x="0" y="0"/>
                  </a:lnTo>
                  <a:lnTo>
                    <a:pt x="14" y="31"/>
                  </a:lnTo>
                  <a:lnTo>
                    <a:pt x="0" y="0"/>
                  </a:lnTo>
                  <a:close/>
                </a:path>
              </a:pathLst>
            </a:custGeom>
            <a:solidFill>
              <a:srgbClr val="073684"/>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78" name="iSļíḑé"/>
            <p:cNvSpPr/>
            <p:nvPr/>
          </p:nvSpPr>
          <p:spPr bwMode="auto">
            <a:xfrm>
              <a:off x="6619875" y="5264150"/>
              <a:ext cx="22225" cy="49213"/>
            </a:xfrm>
            <a:custGeom>
              <a:avLst/>
              <a:gdLst>
                <a:gd name="T0" fmla="*/ 0 w 14"/>
                <a:gd name="T1" fmla="*/ 0 h 31"/>
                <a:gd name="T2" fmla="*/ 0 w 14"/>
                <a:gd name="T3" fmla="*/ 0 h 31"/>
                <a:gd name="T4" fmla="*/ 14 w 14"/>
                <a:gd name="T5" fmla="*/ 31 h 31"/>
                <a:gd name="T6" fmla="*/ 0 w 14"/>
                <a:gd name="T7" fmla="*/ 0 h 31"/>
              </a:gdLst>
              <a:ahLst/>
              <a:cxnLst>
                <a:cxn ang="0">
                  <a:pos x="T0" y="T1"/>
                </a:cxn>
                <a:cxn ang="0">
                  <a:pos x="T2" y="T3"/>
                </a:cxn>
                <a:cxn ang="0">
                  <a:pos x="T4" y="T5"/>
                </a:cxn>
                <a:cxn ang="0">
                  <a:pos x="T6" y="T7"/>
                </a:cxn>
              </a:cxnLst>
              <a:rect l="0" t="0" r="r" b="b"/>
              <a:pathLst>
                <a:path w="14" h="31">
                  <a:moveTo>
                    <a:pt x="0" y="0"/>
                  </a:moveTo>
                  <a:lnTo>
                    <a:pt x="0" y="0"/>
                  </a:lnTo>
                  <a:lnTo>
                    <a:pt x="14" y="31"/>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79" name="îSlïḑè"/>
            <p:cNvSpPr/>
            <p:nvPr/>
          </p:nvSpPr>
          <p:spPr bwMode="auto">
            <a:xfrm>
              <a:off x="6151563" y="5264150"/>
              <a:ext cx="490538" cy="174625"/>
            </a:xfrm>
            <a:custGeom>
              <a:avLst/>
              <a:gdLst>
                <a:gd name="T0" fmla="*/ 67 w 70"/>
                <a:gd name="T1" fmla="*/ 0 h 25"/>
                <a:gd name="T2" fmla="*/ 36 w 70"/>
                <a:gd name="T3" fmla="*/ 13 h 25"/>
                <a:gd name="T4" fmla="*/ 33 w 70"/>
                <a:gd name="T5" fmla="*/ 14 h 25"/>
                <a:gd name="T6" fmla="*/ 25 w 70"/>
                <a:gd name="T7" fmla="*/ 17 h 25"/>
                <a:gd name="T8" fmla="*/ 17 w 70"/>
                <a:gd name="T9" fmla="*/ 19 h 25"/>
                <a:gd name="T10" fmla="*/ 0 w 70"/>
                <a:gd name="T11" fmla="*/ 9 h 25"/>
                <a:gd name="T12" fmla="*/ 1 w 70"/>
                <a:gd name="T13" fmla="*/ 12 h 25"/>
                <a:gd name="T14" fmla="*/ 1 w 70"/>
                <a:gd name="T15" fmla="*/ 12 h 25"/>
                <a:gd name="T16" fmla="*/ 1 w 70"/>
                <a:gd name="T17" fmla="*/ 13 h 25"/>
                <a:gd name="T18" fmla="*/ 20 w 70"/>
                <a:gd name="T19" fmla="*/ 25 h 25"/>
                <a:gd name="T20" fmla="*/ 20 w 70"/>
                <a:gd name="T21" fmla="*/ 25 h 25"/>
                <a:gd name="T22" fmla="*/ 20 w 70"/>
                <a:gd name="T23" fmla="*/ 25 h 25"/>
                <a:gd name="T24" fmla="*/ 28 w 70"/>
                <a:gd name="T25" fmla="*/ 24 h 25"/>
                <a:gd name="T26" fmla="*/ 28 w 70"/>
                <a:gd name="T27" fmla="*/ 24 h 25"/>
                <a:gd name="T28" fmla="*/ 28 w 70"/>
                <a:gd name="T29" fmla="*/ 24 h 25"/>
                <a:gd name="T30" fmla="*/ 28 w 70"/>
                <a:gd name="T31" fmla="*/ 24 h 25"/>
                <a:gd name="T32" fmla="*/ 70 w 70"/>
                <a:gd name="T33" fmla="*/ 7 h 25"/>
                <a:gd name="T34" fmla="*/ 67 w 70"/>
                <a:gd name="T35" fmla="*/ 0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70" h="25">
                  <a:moveTo>
                    <a:pt x="67" y="0"/>
                  </a:moveTo>
                  <a:cubicBezTo>
                    <a:pt x="36" y="13"/>
                    <a:pt x="36" y="13"/>
                    <a:pt x="36" y="13"/>
                  </a:cubicBezTo>
                  <a:cubicBezTo>
                    <a:pt x="35" y="14"/>
                    <a:pt x="34" y="14"/>
                    <a:pt x="33" y="14"/>
                  </a:cubicBezTo>
                  <a:cubicBezTo>
                    <a:pt x="25" y="17"/>
                    <a:pt x="25" y="17"/>
                    <a:pt x="25" y="17"/>
                  </a:cubicBezTo>
                  <a:cubicBezTo>
                    <a:pt x="23" y="18"/>
                    <a:pt x="20" y="19"/>
                    <a:pt x="17" y="19"/>
                  </a:cubicBezTo>
                  <a:cubicBezTo>
                    <a:pt x="10" y="19"/>
                    <a:pt x="3" y="15"/>
                    <a:pt x="0" y="9"/>
                  </a:cubicBezTo>
                  <a:cubicBezTo>
                    <a:pt x="0" y="10"/>
                    <a:pt x="0" y="11"/>
                    <a:pt x="1" y="12"/>
                  </a:cubicBezTo>
                  <a:cubicBezTo>
                    <a:pt x="1" y="12"/>
                    <a:pt x="1" y="12"/>
                    <a:pt x="1" y="12"/>
                  </a:cubicBezTo>
                  <a:cubicBezTo>
                    <a:pt x="1" y="12"/>
                    <a:pt x="1" y="12"/>
                    <a:pt x="1" y="13"/>
                  </a:cubicBezTo>
                  <a:cubicBezTo>
                    <a:pt x="4" y="21"/>
                    <a:pt x="12" y="25"/>
                    <a:pt x="20" y="25"/>
                  </a:cubicBezTo>
                  <a:cubicBezTo>
                    <a:pt x="20" y="25"/>
                    <a:pt x="20" y="25"/>
                    <a:pt x="20" y="25"/>
                  </a:cubicBezTo>
                  <a:cubicBezTo>
                    <a:pt x="20" y="25"/>
                    <a:pt x="20" y="25"/>
                    <a:pt x="20" y="25"/>
                  </a:cubicBezTo>
                  <a:cubicBezTo>
                    <a:pt x="23" y="25"/>
                    <a:pt x="25" y="25"/>
                    <a:pt x="28" y="24"/>
                  </a:cubicBezTo>
                  <a:cubicBezTo>
                    <a:pt x="28" y="24"/>
                    <a:pt x="28" y="24"/>
                    <a:pt x="28" y="24"/>
                  </a:cubicBezTo>
                  <a:cubicBezTo>
                    <a:pt x="28" y="24"/>
                    <a:pt x="28" y="24"/>
                    <a:pt x="28" y="24"/>
                  </a:cubicBezTo>
                  <a:cubicBezTo>
                    <a:pt x="28" y="24"/>
                    <a:pt x="28" y="24"/>
                    <a:pt x="28" y="24"/>
                  </a:cubicBezTo>
                  <a:cubicBezTo>
                    <a:pt x="70" y="7"/>
                    <a:pt x="70" y="7"/>
                    <a:pt x="70" y="7"/>
                  </a:cubicBezTo>
                  <a:cubicBezTo>
                    <a:pt x="67" y="0"/>
                    <a:pt x="67" y="0"/>
                    <a:pt x="67" y="0"/>
                  </a:cubicBezTo>
                </a:path>
              </a:pathLst>
            </a:custGeom>
            <a:solidFill>
              <a:srgbClr val="104797"/>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80" name="iSľîḑê"/>
            <p:cNvSpPr/>
            <p:nvPr/>
          </p:nvSpPr>
          <p:spPr bwMode="auto">
            <a:xfrm>
              <a:off x="6383338" y="5264150"/>
              <a:ext cx="236538" cy="98425"/>
            </a:xfrm>
            <a:custGeom>
              <a:avLst/>
              <a:gdLst>
                <a:gd name="T0" fmla="*/ 34 w 34"/>
                <a:gd name="T1" fmla="*/ 0 h 14"/>
                <a:gd name="T2" fmla="*/ 0 w 34"/>
                <a:gd name="T3" fmla="*/ 14 h 14"/>
                <a:gd name="T4" fmla="*/ 3 w 34"/>
                <a:gd name="T5" fmla="*/ 13 h 14"/>
                <a:gd name="T6" fmla="*/ 34 w 34"/>
                <a:gd name="T7" fmla="*/ 0 h 14"/>
                <a:gd name="T8" fmla="*/ 34 w 34"/>
                <a:gd name="T9" fmla="*/ 0 h 14"/>
                <a:gd name="T10" fmla="*/ 34 w 34"/>
                <a:gd name="T11" fmla="*/ 0 h 14"/>
              </a:gdLst>
              <a:ahLst/>
              <a:cxnLst>
                <a:cxn ang="0">
                  <a:pos x="T0" y="T1"/>
                </a:cxn>
                <a:cxn ang="0">
                  <a:pos x="T2" y="T3"/>
                </a:cxn>
                <a:cxn ang="0">
                  <a:pos x="T4" y="T5"/>
                </a:cxn>
                <a:cxn ang="0">
                  <a:pos x="T6" y="T7"/>
                </a:cxn>
                <a:cxn ang="0">
                  <a:pos x="T8" y="T9"/>
                </a:cxn>
                <a:cxn ang="0">
                  <a:pos x="T10" y="T11"/>
                </a:cxn>
              </a:cxnLst>
              <a:rect l="0" t="0" r="r" b="b"/>
              <a:pathLst>
                <a:path w="34" h="14">
                  <a:moveTo>
                    <a:pt x="34" y="0"/>
                  </a:moveTo>
                  <a:cubicBezTo>
                    <a:pt x="0" y="14"/>
                    <a:pt x="0" y="14"/>
                    <a:pt x="0" y="14"/>
                  </a:cubicBezTo>
                  <a:cubicBezTo>
                    <a:pt x="1" y="14"/>
                    <a:pt x="2" y="14"/>
                    <a:pt x="3" y="13"/>
                  </a:cubicBezTo>
                  <a:cubicBezTo>
                    <a:pt x="34" y="0"/>
                    <a:pt x="34" y="0"/>
                    <a:pt x="34" y="0"/>
                  </a:cubicBezTo>
                  <a:cubicBezTo>
                    <a:pt x="34" y="0"/>
                    <a:pt x="34" y="0"/>
                    <a:pt x="34" y="0"/>
                  </a:cubicBezTo>
                  <a:cubicBezTo>
                    <a:pt x="34" y="0"/>
                    <a:pt x="34" y="0"/>
                    <a:pt x="34" y="0"/>
                  </a:cubicBezTo>
                </a:path>
              </a:pathLst>
            </a:custGeom>
            <a:solidFill>
              <a:srgbClr val="2A6CBF"/>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81" name="iŝḷíde"/>
            <p:cNvSpPr/>
            <p:nvPr/>
          </p:nvSpPr>
          <p:spPr bwMode="auto">
            <a:xfrm>
              <a:off x="6453188" y="5145088"/>
              <a:ext cx="76200" cy="139700"/>
            </a:xfrm>
            <a:custGeom>
              <a:avLst/>
              <a:gdLst>
                <a:gd name="T0" fmla="*/ 10 w 11"/>
                <a:gd name="T1" fmla="*/ 18 h 20"/>
                <a:gd name="T2" fmla="*/ 4 w 11"/>
                <a:gd name="T3" fmla="*/ 2 h 20"/>
                <a:gd name="T4" fmla="*/ 2 w 11"/>
                <a:gd name="T5" fmla="*/ 1 h 20"/>
                <a:gd name="T6" fmla="*/ 1 w 11"/>
                <a:gd name="T7" fmla="*/ 3 h 20"/>
                <a:gd name="T8" fmla="*/ 7 w 11"/>
                <a:gd name="T9" fmla="*/ 19 h 20"/>
                <a:gd name="T10" fmla="*/ 9 w 11"/>
                <a:gd name="T11" fmla="*/ 20 h 20"/>
                <a:gd name="T12" fmla="*/ 10 w 11"/>
                <a:gd name="T13" fmla="*/ 18 h 20"/>
              </a:gdLst>
              <a:ahLst/>
              <a:cxnLst>
                <a:cxn ang="0">
                  <a:pos x="T0" y="T1"/>
                </a:cxn>
                <a:cxn ang="0">
                  <a:pos x="T2" y="T3"/>
                </a:cxn>
                <a:cxn ang="0">
                  <a:pos x="T4" y="T5"/>
                </a:cxn>
                <a:cxn ang="0">
                  <a:pos x="T6" y="T7"/>
                </a:cxn>
                <a:cxn ang="0">
                  <a:pos x="T8" y="T9"/>
                </a:cxn>
                <a:cxn ang="0">
                  <a:pos x="T10" y="T11"/>
                </a:cxn>
                <a:cxn ang="0">
                  <a:pos x="T12" y="T13"/>
                </a:cxn>
              </a:cxnLst>
              <a:rect l="0" t="0" r="r" b="b"/>
              <a:pathLst>
                <a:path w="11" h="20">
                  <a:moveTo>
                    <a:pt x="10" y="18"/>
                  </a:moveTo>
                  <a:cubicBezTo>
                    <a:pt x="4" y="2"/>
                    <a:pt x="4" y="2"/>
                    <a:pt x="4" y="2"/>
                  </a:cubicBezTo>
                  <a:cubicBezTo>
                    <a:pt x="3" y="1"/>
                    <a:pt x="2" y="0"/>
                    <a:pt x="2" y="1"/>
                  </a:cubicBezTo>
                  <a:cubicBezTo>
                    <a:pt x="1" y="1"/>
                    <a:pt x="0" y="2"/>
                    <a:pt x="1" y="3"/>
                  </a:cubicBezTo>
                  <a:cubicBezTo>
                    <a:pt x="7" y="19"/>
                    <a:pt x="7" y="19"/>
                    <a:pt x="7" y="19"/>
                  </a:cubicBezTo>
                  <a:cubicBezTo>
                    <a:pt x="8" y="20"/>
                    <a:pt x="9" y="20"/>
                    <a:pt x="9" y="20"/>
                  </a:cubicBezTo>
                  <a:cubicBezTo>
                    <a:pt x="10" y="19"/>
                    <a:pt x="11" y="18"/>
                    <a:pt x="10" y="18"/>
                  </a:cubicBezTo>
                  <a:close/>
                </a:path>
              </a:pathLst>
            </a:custGeom>
            <a:solidFill>
              <a:srgbClr val="E6E6E6"/>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82" name="ïṩļîḋè"/>
            <p:cNvSpPr/>
            <p:nvPr/>
          </p:nvSpPr>
          <p:spPr bwMode="auto">
            <a:xfrm>
              <a:off x="6389688" y="5173663"/>
              <a:ext cx="69850" cy="139700"/>
            </a:xfrm>
            <a:custGeom>
              <a:avLst/>
              <a:gdLst>
                <a:gd name="T0" fmla="*/ 10 w 10"/>
                <a:gd name="T1" fmla="*/ 18 h 20"/>
                <a:gd name="T2" fmla="*/ 3 w 10"/>
                <a:gd name="T3" fmla="*/ 2 h 20"/>
                <a:gd name="T4" fmla="*/ 1 w 10"/>
                <a:gd name="T5" fmla="*/ 1 h 20"/>
                <a:gd name="T6" fmla="*/ 0 w 10"/>
                <a:gd name="T7" fmla="*/ 3 h 20"/>
                <a:gd name="T8" fmla="*/ 7 w 10"/>
                <a:gd name="T9" fmla="*/ 19 h 20"/>
                <a:gd name="T10" fmla="*/ 9 w 10"/>
                <a:gd name="T11" fmla="*/ 20 h 20"/>
                <a:gd name="T12" fmla="*/ 10 w 10"/>
                <a:gd name="T13" fmla="*/ 18 h 20"/>
              </a:gdLst>
              <a:ahLst/>
              <a:cxnLst>
                <a:cxn ang="0">
                  <a:pos x="T0" y="T1"/>
                </a:cxn>
                <a:cxn ang="0">
                  <a:pos x="T2" y="T3"/>
                </a:cxn>
                <a:cxn ang="0">
                  <a:pos x="T4" y="T5"/>
                </a:cxn>
                <a:cxn ang="0">
                  <a:pos x="T6" y="T7"/>
                </a:cxn>
                <a:cxn ang="0">
                  <a:pos x="T8" y="T9"/>
                </a:cxn>
                <a:cxn ang="0">
                  <a:pos x="T10" y="T11"/>
                </a:cxn>
                <a:cxn ang="0">
                  <a:pos x="T12" y="T13"/>
                </a:cxn>
              </a:cxnLst>
              <a:rect l="0" t="0" r="r" b="b"/>
              <a:pathLst>
                <a:path w="10" h="20">
                  <a:moveTo>
                    <a:pt x="10" y="18"/>
                  </a:moveTo>
                  <a:cubicBezTo>
                    <a:pt x="3" y="2"/>
                    <a:pt x="3" y="2"/>
                    <a:pt x="3" y="2"/>
                  </a:cubicBezTo>
                  <a:cubicBezTo>
                    <a:pt x="3" y="1"/>
                    <a:pt x="2" y="0"/>
                    <a:pt x="1" y="1"/>
                  </a:cubicBezTo>
                  <a:cubicBezTo>
                    <a:pt x="0" y="1"/>
                    <a:pt x="0" y="2"/>
                    <a:pt x="0" y="3"/>
                  </a:cubicBezTo>
                  <a:cubicBezTo>
                    <a:pt x="7" y="19"/>
                    <a:pt x="7" y="19"/>
                    <a:pt x="7" y="19"/>
                  </a:cubicBezTo>
                  <a:cubicBezTo>
                    <a:pt x="7" y="20"/>
                    <a:pt x="8" y="20"/>
                    <a:pt x="9" y="20"/>
                  </a:cubicBezTo>
                  <a:cubicBezTo>
                    <a:pt x="9" y="19"/>
                    <a:pt x="10" y="18"/>
                    <a:pt x="10" y="18"/>
                  </a:cubicBezTo>
                  <a:close/>
                </a:path>
              </a:pathLst>
            </a:custGeom>
            <a:solidFill>
              <a:srgbClr val="E6E6E6"/>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83" name="iŝḷïďé"/>
            <p:cNvSpPr/>
            <p:nvPr/>
          </p:nvSpPr>
          <p:spPr bwMode="auto">
            <a:xfrm>
              <a:off x="6313488" y="5208588"/>
              <a:ext cx="69850" cy="139700"/>
            </a:xfrm>
            <a:custGeom>
              <a:avLst/>
              <a:gdLst>
                <a:gd name="T0" fmla="*/ 10 w 10"/>
                <a:gd name="T1" fmla="*/ 17 h 20"/>
                <a:gd name="T2" fmla="*/ 3 w 10"/>
                <a:gd name="T3" fmla="*/ 1 h 20"/>
                <a:gd name="T4" fmla="*/ 1 w 10"/>
                <a:gd name="T5" fmla="*/ 0 h 20"/>
                <a:gd name="T6" fmla="*/ 0 w 10"/>
                <a:gd name="T7" fmla="*/ 2 h 20"/>
                <a:gd name="T8" fmla="*/ 7 w 10"/>
                <a:gd name="T9" fmla="*/ 18 h 20"/>
                <a:gd name="T10" fmla="*/ 9 w 10"/>
                <a:gd name="T11" fmla="*/ 19 h 20"/>
                <a:gd name="T12" fmla="*/ 10 w 10"/>
                <a:gd name="T13" fmla="*/ 17 h 20"/>
              </a:gdLst>
              <a:ahLst/>
              <a:cxnLst>
                <a:cxn ang="0">
                  <a:pos x="T0" y="T1"/>
                </a:cxn>
                <a:cxn ang="0">
                  <a:pos x="T2" y="T3"/>
                </a:cxn>
                <a:cxn ang="0">
                  <a:pos x="T4" y="T5"/>
                </a:cxn>
                <a:cxn ang="0">
                  <a:pos x="T6" y="T7"/>
                </a:cxn>
                <a:cxn ang="0">
                  <a:pos x="T8" y="T9"/>
                </a:cxn>
                <a:cxn ang="0">
                  <a:pos x="T10" y="T11"/>
                </a:cxn>
                <a:cxn ang="0">
                  <a:pos x="T12" y="T13"/>
                </a:cxn>
              </a:cxnLst>
              <a:rect l="0" t="0" r="r" b="b"/>
              <a:pathLst>
                <a:path w="10" h="20">
                  <a:moveTo>
                    <a:pt x="10" y="17"/>
                  </a:moveTo>
                  <a:cubicBezTo>
                    <a:pt x="3" y="1"/>
                    <a:pt x="3" y="1"/>
                    <a:pt x="3" y="1"/>
                  </a:cubicBezTo>
                  <a:cubicBezTo>
                    <a:pt x="3" y="0"/>
                    <a:pt x="2" y="0"/>
                    <a:pt x="1" y="0"/>
                  </a:cubicBezTo>
                  <a:cubicBezTo>
                    <a:pt x="0" y="1"/>
                    <a:pt x="0" y="1"/>
                    <a:pt x="0" y="2"/>
                  </a:cubicBezTo>
                  <a:cubicBezTo>
                    <a:pt x="7" y="18"/>
                    <a:pt x="7" y="18"/>
                    <a:pt x="7" y="18"/>
                  </a:cubicBezTo>
                  <a:cubicBezTo>
                    <a:pt x="7" y="19"/>
                    <a:pt x="8" y="20"/>
                    <a:pt x="9" y="19"/>
                  </a:cubicBezTo>
                  <a:cubicBezTo>
                    <a:pt x="10" y="19"/>
                    <a:pt x="10" y="18"/>
                    <a:pt x="10" y="17"/>
                  </a:cubicBezTo>
                  <a:close/>
                </a:path>
              </a:pathLst>
            </a:custGeom>
            <a:solidFill>
              <a:srgbClr val="E6E6E6"/>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84" name="i$ḷïdé"/>
            <p:cNvSpPr/>
            <p:nvPr/>
          </p:nvSpPr>
          <p:spPr bwMode="auto">
            <a:xfrm>
              <a:off x="4243388" y="2919413"/>
              <a:ext cx="1238250" cy="1674813"/>
            </a:xfrm>
            <a:custGeom>
              <a:avLst/>
              <a:gdLst>
                <a:gd name="T0" fmla="*/ 48 w 177"/>
                <a:gd name="T1" fmla="*/ 227 h 240"/>
                <a:gd name="T2" fmla="*/ 15 w 177"/>
                <a:gd name="T3" fmla="*/ 139 h 240"/>
                <a:gd name="T4" fmla="*/ 52 w 177"/>
                <a:gd name="T5" fmla="*/ 166 h 240"/>
                <a:gd name="T6" fmla="*/ 42 w 177"/>
                <a:gd name="T7" fmla="*/ 81 h 240"/>
                <a:gd name="T8" fmla="*/ 70 w 177"/>
                <a:gd name="T9" fmla="*/ 123 h 240"/>
                <a:gd name="T10" fmla="*/ 79 w 177"/>
                <a:gd name="T11" fmla="*/ 47 h 240"/>
                <a:gd name="T12" fmla="*/ 103 w 177"/>
                <a:gd name="T13" fmla="*/ 72 h 240"/>
                <a:gd name="T14" fmla="*/ 145 w 177"/>
                <a:gd name="T15" fmla="*/ 14 h 240"/>
                <a:gd name="T16" fmla="*/ 123 w 177"/>
                <a:gd name="T17" fmla="*/ 98 h 240"/>
                <a:gd name="T18" fmla="*/ 164 w 177"/>
                <a:gd name="T19" fmla="*/ 88 h 240"/>
                <a:gd name="T20" fmla="*/ 108 w 177"/>
                <a:gd name="T21" fmla="*/ 145 h 240"/>
                <a:gd name="T22" fmla="*/ 148 w 177"/>
                <a:gd name="T23" fmla="*/ 142 h 240"/>
                <a:gd name="T24" fmla="*/ 89 w 177"/>
                <a:gd name="T25" fmla="*/ 188 h 240"/>
                <a:gd name="T26" fmla="*/ 139 w 177"/>
                <a:gd name="T27" fmla="*/ 186 h 240"/>
                <a:gd name="T28" fmla="*/ 48 w 177"/>
                <a:gd name="T29" fmla="*/ 227 h 2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77" h="240">
                  <a:moveTo>
                    <a:pt x="48" y="227"/>
                  </a:moveTo>
                  <a:cubicBezTo>
                    <a:pt x="48" y="227"/>
                    <a:pt x="0" y="150"/>
                    <a:pt x="15" y="139"/>
                  </a:cubicBezTo>
                  <a:cubicBezTo>
                    <a:pt x="30" y="128"/>
                    <a:pt x="44" y="173"/>
                    <a:pt x="52" y="166"/>
                  </a:cubicBezTo>
                  <a:cubicBezTo>
                    <a:pt x="59" y="159"/>
                    <a:pt x="25" y="95"/>
                    <a:pt x="42" y="81"/>
                  </a:cubicBezTo>
                  <a:cubicBezTo>
                    <a:pt x="58" y="67"/>
                    <a:pt x="56" y="114"/>
                    <a:pt x="70" y="123"/>
                  </a:cubicBezTo>
                  <a:cubicBezTo>
                    <a:pt x="84" y="131"/>
                    <a:pt x="63" y="59"/>
                    <a:pt x="79" y="47"/>
                  </a:cubicBezTo>
                  <a:cubicBezTo>
                    <a:pt x="95" y="36"/>
                    <a:pt x="103" y="72"/>
                    <a:pt x="103" y="72"/>
                  </a:cubicBezTo>
                  <a:cubicBezTo>
                    <a:pt x="103" y="72"/>
                    <a:pt x="121" y="0"/>
                    <a:pt x="145" y="14"/>
                  </a:cubicBezTo>
                  <a:cubicBezTo>
                    <a:pt x="170" y="28"/>
                    <a:pt x="108" y="101"/>
                    <a:pt x="123" y="98"/>
                  </a:cubicBezTo>
                  <a:cubicBezTo>
                    <a:pt x="137" y="96"/>
                    <a:pt x="152" y="71"/>
                    <a:pt x="164" y="88"/>
                  </a:cubicBezTo>
                  <a:cubicBezTo>
                    <a:pt x="177" y="104"/>
                    <a:pt x="95" y="146"/>
                    <a:pt x="108" y="145"/>
                  </a:cubicBezTo>
                  <a:cubicBezTo>
                    <a:pt x="121" y="144"/>
                    <a:pt x="144" y="128"/>
                    <a:pt x="148" y="142"/>
                  </a:cubicBezTo>
                  <a:cubicBezTo>
                    <a:pt x="153" y="157"/>
                    <a:pt x="82" y="183"/>
                    <a:pt x="89" y="188"/>
                  </a:cubicBezTo>
                  <a:cubicBezTo>
                    <a:pt x="97" y="193"/>
                    <a:pt x="133" y="165"/>
                    <a:pt x="139" y="186"/>
                  </a:cubicBezTo>
                  <a:cubicBezTo>
                    <a:pt x="145" y="207"/>
                    <a:pt x="63" y="240"/>
                    <a:pt x="48" y="227"/>
                  </a:cubicBezTo>
                  <a:close/>
                </a:path>
              </a:pathLst>
            </a:custGeom>
            <a:solidFill>
              <a:srgbClr val="073A93"/>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85" name="iśļiḑé"/>
            <p:cNvSpPr/>
            <p:nvPr/>
          </p:nvSpPr>
          <p:spPr bwMode="auto">
            <a:xfrm>
              <a:off x="4537075" y="3198813"/>
              <a:ext cx="628650" cy="1514475"/>
            </a:xfrm>
            <a:custGeom>
              <a:avLst/>
              <a:gdLst>
                <a:gd name="T0" fmla="*/ 0 w 90"/>
                <a:gd name="T1" fmla="*/ 216 h 217"/>
                <a:gd name="T2" fmla="*/ 22 w 90"/>
                <a:gd name="T3" fmla="*/ 168 h 217"/>
                <a:gd name="T4" fmla="*/ 30 w 90"/>
                <a:gd name="T5" fmla="*/ 141 h 217"/>
                <a:gd name="T6" fmla="*/ 34 w 90"/>
                <a:gd name="T7" fmla="*/ 129 h 217"/>
                <a:gd name="T8" fmla="*/ 89 w 90"/>
                <a:gd name="T9" fmla="*/ 0 h 217"/>
                <a:gd name="T10" fmla="*/ 90 w 90"/>
                <a:gd name="T11" fmla="*/ 0 h 217"/>
                <a:gd name="T12" fmla="*/ 35 w 90"/>
                <a:gd name="T13" fmla="*/ 130 h 217"/>
                <a:gd name="T14" fmla="*/ 31 w 90"/>
                <a:gd name="T15" fmla="*/ 142 h 217"/>
                <a:gd name="T16" fmla="*/ 23 w 90"/>
                <a:gd name="T17" fmla="*/ 169 h 217"/>
                <a:gd name="T18" fmla="*/ 1 w 90"/>
                <a:gd name="T19" fmla="*/ 217 h 217"/>
                <a:gd name="T20" fmla="*/ 0 w 90"/>
                <a:gd name="T21" fmla="*/ 216 h 2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90" h="217">
                  <a:moveTo>
                    <a:pt x="0" y="216"/>
                  </a:moveTo>
                  <a:cubicBezTo>
                    <a:pt x="9" y="202"/>
                    <a:pt x="17" y="185"/>
                    <a:pt x="22" y="168"/>
                  </a:cubicBezTo>
                  <a:cubicBezTo>
                    <a:pt x="25" y="160"/>
                    <a:pt x="28" y="150"/>
                    <a:pt x="30" y="141"/>
                  </a:cubicBezTo>
                  <a:cubicBezTo>
                    <a:pt x="32" y="137"/>
                    <a:pt x="33" y="133"/>
                    <a:pt x="34" y="129"/>
                  </a:cubicBezTo>
                  <a:cubicBezTo>
                    <a:pt x="47" y="84"/>
                    <a:pt x="66" y="41"/>
                    <a:pt x="89" y="0"/>
                  </a:cubicBezTo>
                  <a:cubicBezTo>
                    <a:pt x="90" y="0"/>
                    <a:pt x="90" y="0"/>
                    <a:pt x="90" y="0"/>
                  </a:cubicBezTo>
                  <a:cubicBezTo>
                    <a:pt x="67" y="41"/>
                    <a:pt x="48" y="85"/>
                    <a:pt x="35" y="130"/>
                  </a:cubicBezTo>
                  <a:cubicBezTo>
                    <a:pt x="34" y="134"/>
                    <a:pt x="33" y="138"/>
                    <a:pt x="31" y="142"/>
                  </a:cubicBezTo>
                  <a:cubicBezTo>
                    <a:pt x="29" y="151"/>
                    <a:pt x="26" y="160"/>
                    <a:pt x="23" y="169"/>
                  </a:cubicBezTo>
                  <a:cubicBezTo>
                    <a:pt x="18" y="186"/>
                    <a:pt x="10" y="202"/>
                    <a:pt x="1" y="217"/>
                  </a:cubicBezTo>
                  <a:lnTo>
                    <a:pt x="0" y="216"/>
                  </a:lnTo>
                  <a:close/>
                </a:path>
              </a:pathLst>
            </a:custGeom>
            <a:solidFill>
              <a:srgbClr val="D2EBFF"/>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86" name="íślíďe"/>
            <p:cNvSpPr/>
            <p:nvPr/>
          </p:nvSpPr>
          <p:spPr bwMode="auto">
            <a:xfrm>
              <a:off x="4824413" y="3365500"/>
              <a:ext cx="82550" cy="357188"/>
            </a:xfrm>
            <a:custGeom>
              <a:avLst/>
              <a:gdLst>
                <a:gd name="T0" fmla="*/ 11 w 12"/>
                <a:gd name="T1" fmla="*/ 51 h 51"/>
                <a:gd name="T2" fmla="*/ 11 w 12"/>
                <a:gd name="T3" fmla="*/ 51 h 51"/>
                <a:gd name="T4" fmla="*/ 0 w 12"/>
                <a:gd name="T5" fmla="*/ 0 h 51"/>
                <a:gd name="T6" fmla="*/ 1 w 12"/>
                <a:gd name="T7" fmla="*/ 0 h 51"/>
                <a:gd name="T8" fmla="*/ 1 w 12"/>
                <a:gd name="T9" fmla="*/ 0 h 51"/>
                <a:gd name="T10" fmla="*/ 12 w 12"/>
                <a:gd name="T11" fmla="*/ 51 h 51"/>
                <a:gd name="T12" fmla="*/ 12 w 12"/>
                <a:gd name="T13" fmla="*/ 51 h 51"/>
                <a:gd name="T14" fmla="*/ 11 w 12"/>
                <a:gd name="T15" fmla="*/ 51 h 5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 h="51">
                  <a:moveTo>
                    <a:pt x="11" y="51"/>
                  </a:moveTo>
                  <a:cubicBezTo>
                    <a:pt x="11" y="51"/>
                    <a:pt x="11" y="51"/>
                    <a:pt x="11" y="51"/>
                  </a:cubicBezTo>
                  <a:cubicBezTo>
                    <a:pt x="6" y="35"/>
                    <a:pt x="2" y="18"/>
                    <a:pt x="0" y="0"/>
                  </a:cubicBezTo>
                  <a:cubicBezTo>
                    <a:pt x="1" y="0"/>
                    <a:pt x="1" y="0"/>
                    <a:pt x="1" y="0"/>
                  </a:cubicBezTo>
                  <a:cubicBezTo>
                    <a:pt x="1" y="0"/>
                    <a:pt x="1" y="0"/>
                    <a:pt x="1" y="0"/>
                  </a:cubicBezTo>
                  <a:cubicBezTo>
                    <a:pt x="3" y="17"/>
                    <a:pt x="7" y="34"/>
                    <a:pt x="12" y="51"/>
                  </a:cubicBezTo>
                  <a:cubicBezTo>
                    <a:pt x="12" y="51"/>
                    <a:pt x="12" y="51"/>
                    <a:pt x="12" y="51"/>
                  </a:cubicBezTo>
                  <a:lnTo>
                    <a:pt x="11" y="51"/>
                  </a:lnTo>
                  <a:close/>
                </a:path>
              </a:pathLst>
            </a:custGeom>
            <a:solidFill>
              <a:srgbClr val="D2EBFF"/>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87" name="iṧḻíḑe"/>
            <p:cNvSpPr/>
            <p:nvPr/>
          </p:nvSpPr>
          <p:spPr bwMode="auto">
            <a:xfrm>
              <a:off x="4851400" y="3609975"/>
              <a:ext cx="406400" cy="250825"/>
            </a:xfrm>
            <a:custGeom>
              <a:avLst/>
              <a:gdLst>
                <a:gd name="T0" fmla="*/ 1 w 58"/>
                <a:gd name="T1" fmla="*/ 36 h 36"/>
                <a:gd name="T2" fmla="*/ 0 w 58"/>
                <a:gd name="T3" fmla="*/ 36 h 36"/>
                <a:gd name="T4" fmla="*/ 1 w 58"/>
                <a:gd name="T5" fmla="*/ 35 h 36"/>
                <a:gd name="T6" fmla="*/ 47 w 58"/>
                <a:gd name="T7" fmla="*/ 4 h 36"/>
                <a:gd name="T8" fmla="*/ 57 w 58"/>
                <a:gd name="T9" fmla="*/ 0 h 36"/>
                <a:gd name="T10" fmla="*/ 58 w 58"/>
                <a:gd name="T11" fmla="*/ 0 h 36"/>
                <a:gd name="T12" fmla="*/ 57 w 58"/>
                <a:gd name="T13" fmla="*/ 1 h 36"/>
                <a:gd name="T14" fmla="*/ 48 w 58"/>
                <a:gd name="T15" fmla="*/ 5 h 36"/>
                <a:gd name="T16" fmla="*/ 1 w 58"/>
                <a:gd name="T17" fmla="*/ 36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8" h="36">
                  <a:moveTo>
                    <a:pt x="1" y="36"/>
                  </a:moveTo>
                  <a:cubicBezTo>
                    <a:pt x="0" y="36"/>
                    <a:pt x="0" y="36"/>
                    <a:pt x="0" y="36"/>
                  </a:cubicBezTo>
                  <a:cubicBezTo>
                    <a:pt x="1" y="35"/>
                    <a:pt x="1" y="35"/>
                    <a:pt x="1" y="35"/>
                  </a:cubicBezTo>
                  <a:cubicBezTo>
                    <a:pt x="15" y="24"/>
                    <a:pt x="31" y="13"/>
                    <a:pt x="47" y="4"/>
                  </a:cubicBezTo>
                  <a:cubicBezTo>
                    <a:pt x="50" y="3"/>
                    <a:pt x="53" y="1"/>
                    <a:pt x="57" y="0"/>
                  </a:cubicBezTo>
                  <a:cubicBezTo>
                    <a:pt x="58" y="0"/>
                    <a:pt x="58" y="0"/>
                    <a:pt x="58" y="0"/>
                  </a:cubicBezTo>
                  <a:cubicBezTo>
                    <a:pt x="57" y="1"/>
                    <a:pt x="57" y="1"/>
                    <a:pt x="57" y="1"/>
                  </a:cubicBezTo>
                  <a:cubicBezTo>
                    <a:pt x="54" y="2"/>
                    <a:pt x="51" y="4"/>
                    <a:pt x="48" y="5"/>
                  </a:cubicBezTo>
                  <a:cubicBezTo>
                    <a:pt x="31" y="14"/>
                    <a:pt x="16" y="25"/>
                    <a:pt x="1" y="36"/>
                  </a:cubicBezTo>
                  <a:close/>
                </a:path>
              </a:pathLst>
            </a:custGeom>
            <a:solidFill>
              <a:srgbClr val="D2EBFF"/>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88" name="ïsḷîḓê"/>
            <p:cNvSpPr/>
            <p:nvPr/>
          </p:nvSpPr>
          <p:spPr bwMode="auto">
            <a:xfrm>
              <a:off x="4572000" y="3638550"/>
              <a:ext cx="217488" cy="454025"/>
            </a:xfrm>
            <a:custGeom>
              <a:avLst/>
              <a:gdLst>
                <a:gd name="T0" fmla="*/ 30 w 31"/>
                <a:gd name="T1" fmla="*/ 65 h 65"/>
                <a:gd name="T2" fmla="*/ 30 w 31"/>
                <a:gd name="T3" fmla="*/ 64 h 65"/>
                <a:gd name="T4" fmla="*/ 10 w 31"/>
                <a:gd name="T5" fmla="*/ 29 h 65"/>
                <a:gd name="T6" fmla="*/ 0 w 31"/>
                <a:gd name="T7" fmla="*/ 0 h 65"/>
                <a:gd name="T8" fmla="*/ 1 w 31"/>
                <a:gd name="T9" fmla="*/ 0 h 65"/>
                <a:gd name="T10" fmla="*/ 1 w 31"/>
                <a:gd name="T11" fmla="*/ 0 h 65"/>
                <a:gd name="T12" fmla="*/ 11 w 31"/>
                <a:gd name="T13" fmla="*/ 28 h 65"/>
                <a:gd name="T14" fmla="*/ 31 w 31"/>
                <a:gd name="T15" fmla="*/ 64 h 65"/>
                <a:gd name="T16" fmla="*/ 31 w 31"/>
                <a:gd name="T17" fmla="*/ 65 h 65"/>
                <a:gd name="T18" fmla="*/ 30 w 31"/>
                <a:gd name="T19" fmla="*/ 65 h 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1" h="65">
                  <a:moveTo>
                    <a:pt x="30" y="65"/>
                  </a:moveTo>
                  <a:cubicBezTo>
                    <a:pt x="30" y="64"/>
                    <a:pt x="30" y="64"/>
                    <a:pt x="30" y="64"/>
                  </a:cubicBezTo>
                  <a:cubicBezTo>
                    <a:pt x="24" y="55"/>
                    <a:pt x="16" y="42"/>
                    <a:pt x="10" y="29"/>
                  </a:cubicBezTo>
                  <a:cubicBezTo>
                    <a:pt x="6" y="20"/>
                    <a:pt x="3" y="10"/>
                    <a:pt x="0" y="0"/>
                  </a:cubicBezTo>
                  <a:cubicBezTo>
                    <a:pt x="1" y="0"/>
                    <a:pt x="1" y="0"/>
                    <a:pt x="1" y="0"/>
                  </a:cubicBezTo>
                  <a:cubicBezTo>
                    <a:pt x="1" y="0"/>
                    <a:pt x="1" y="0"/>
                    <a:pt x="1" y="0"/>
                  </a:cubicBezTo>
                  <a:cubicBezTo>
                    <a:pt x="4" y="9"/>
                    <a:pt x="7" y="19"/>
                    <a:pt x="11" y="28"/>
                  </a:cubicBezTo>
                  <a:cubicBezTo>
                    <a:pt x="17" y="42"/>
                    <a:pt x="24" y="54"/>
                    <a:pt x="31" y="64"/>
                  </a:cubicBezTo>
                  <a:cubicBezTo>
                    <a:pt x="31" y="65"/>
                    <a:pt x="31" y="65"/>
                    <a:pt x="31" y="65"/>
                  </a:cubicBezTo>
                  <a:lnTo>
                    <a:pt x="30" y="65"/>
                  </a:lnTo>
                  <a:close/>
                </a:path>
              </a:pathLst>
            </a:custGeom>
            <a:solidFill>
              <a:srgbClr val="D2EBFF"/>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89" name="íslïḍè"/>
            <p:cNvSpPr/>
            <p:nvPr/>
          </p:nvSpPr>
          <p:spPr bwMode="auto">
            <a:xfrm>
              <a:off x="4781550" y="3973513"/>
              <a:ext cx="406400" cy="125413"/>
            </a:xfrm>
            <a:custGeom>
              <a:avLst/>
              <a:gdLst>
                <a:gd name="T0" fmla="*/ 0 w 58"/>
                <a:gd name="T1" fmla="*/ 17 h 18"/>
                <a:gd name="T2" fmla="*/ 0 w 58"/>
                <a:gd name="T3" fmla="*/ 16 h 18"/>
                <a:gd name="T4" fmla="*/ 0 w 58"/>
                <a:gd name="T5" fmla="*/ 16 h 18"/>
                <a:gd name="T6" fmla="*/ 5 w 58"/>
                <a:gd name="T7" fmla="*/ 16 h 18"/>
                <a:gd name="T8" fmla="*/ 18 w 58"/>
                <a:gd name="T9" fmla="*/ 12 h 18"/>
                <a:gd name="T10" fmla="*/ 20 w 58"/>
                <a:gd name="T11" fmla="*/ 11 h 18"/>
                <a:gd name="T12" fmla="*/ 57 w 58"/>
                <a:gd name="T13" fmla="*/ 0 h 18"/>
                <a:gd name="T14" fmla="*/ 58 w 58"/>
                <a:gd name="T15" fmla="*/ 1 h 18"/>
                <a:gd name="T16" fmla="*/ 58 w 58"/>
                <a:gd name="T17" fmla="*/ 1 h 18"/>
                <a:gd name="T18" fmla="*/ 21 w 58"/>
                <a:gd name="T19" fmla="*/ 12 h 18"/>
                <a:gd name="T20" fmla="*/ 18 w 58"/>
                <a:gd name="T21" fmla="*/ 13 h 18"/>
                <a:gd name="T22" fmla="*/ 5 w 58"/>
                <a:gd name="T23" fmla="*/ 17 h 18"/>
                <a:gd name="T24" fmla="*/ 0 w 58"/>
                <a:gd name="T25" fmla="*/ 17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8" h="18">
                  <a:moveTo>
                    <a:pt x="0" y="17"/>
                  </a:moveTo>
                  <a:cubicBezTo>
                    <a:pt x="0" y="16"/>
                    <a:pt x="0" y="16"/>
                    <a:pt x="0" y="16"/>
                  </a:cubicBezTo>
                  <a:cubicBezTo>
                    <a:pt x="0" y="16"/>
                    <a:pt x="0" y="16"/>
                    <a:pt x="0" y="16"/>
                  </a:cubicBezTo>
                  <a:cubicBezTo>
                    <a:pt x="2" y="17"/>
                    <a:pt x="3" y="16"/>
                    <a:pt x="5" y="16"/>
                  </a:cubicBezTo>
                  <a:cubicBezTo>
                    <a:pt x="9" y="15"/>
                    <a:pt x="14" y="14"/>
                    <a:pt x="18" y="12"/>
                  </a:cubicBezTo>
                  <a:cubicBezTo>
                    <a:pt x="19" y="12"/>
                    <a:pt x="19" y="12"/>
                    <a:pt x="20" y="11"/>
                  </a:cubicBezTo>
                  <a:cubicBezTo>
                    <a:pt x="32" y="7"/>
                    <a:pt x="45" y="3"/>
                    <a:pt x="57" y="0"/>
                  </a:cubicBezTo>
                  <a:cubicBezTo>
                    <a:pt x="58" y="1"/>
                    <a:pt x="58" y="1"/>
                    <a:pt x="58" y="1"/>
                  </a:cubicBezTo>
                  <a:cubicBezTo>
                    <a:pt x="58" y="1"/>
                    <a:pt x="58" y="1"/>
                    <a:pt x="58" y="1"/>
                  </a:cubicBezTo>
                  <a:cubicBezTo>
                    <a:pt x="45" y="5"/>
                    <a:pt x="33" y="8"/>
                    <a:pt x="21" y="12"/>
                  </a:cubicBezTo>
                  <a:cubicBezTo>
                    <a:pt x="20" y="13"/>
                    <a:pt x="19" y="13"/>
                    <a:pt x="18" y="13"/>
                  </a:cubicBezTo>
                  <a:cubicBezTo>
                    <a:pt x="14" y="15"/>
                    <a:pt x="10" y="16"/>
                    <a:pt x="5" y="17"/>
                  </a:cubicBezTo>
                  <a:cubicBezTo>
                    <a:pt x="4" y="18"/>
                    <a:pt x="2" y="18"/>
                    <a:pt x="0" y="17"/>
                  </a:cubicBezTo>
                  <a:close/>
                </a:path>
              </a:pathLst>
            </a:custGeom>
            <a:solidFill>
              <a:srgbClr val="D2EBFF"/>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90" name="iSļiḋê"/>
            <p:cNvSpPr/>
            <p:nvPr/>
          </p:nvSpPr>
          <p:spPr bwMode="auto">
            <a:xfrm>
              <a:off x="4403725" y="3994150"/>
              <a:ext cx="287338" cy="398463"/>
            </a:xfrm>
            <a:custGeom>
              <a:avLst/>
              <a:gdLst>
                <a:gd name="T0" fmla="*/ 41 w 41"/>
                <a:gd name="T1" fmla="*/ 57 h 57"/>
                <a:gd name="T2" fmla="*/ 0 w 41"/>
                <a:gd name="T3" fmla="*/ 1 h 57"/>
                <a:gd name="T4" fmla="*/ 1 w 41"/>
                <a:gd name="T5" fmla="*/ 0 h 57"/>
                <a:gd name="T6" fmla="*/ 1 w 41"/>
                <a:gd name="T7" fmla="*/ 1 h 57"/>
                <a:gd name="T8" fmla="*/ 41 w 41"/>
                <a:gd name="T9" fmla="*/ 56 h 57"/>
                <a:gd name="T10" fmla="*/ 41 w 41"/>
                <a:gd name="T11" fmla="*/ 57 h 57"/>
              </a:gdLst>
              <a:ahLst/>
              <a:cxnLst>
                <a:cxn ang="0">
                  <a:pos x="T0" y="T1"/>
                </a:cxn>
                <a:cxn ang="0">
                  <a:pos x="T2" y="T3"/>
                </a:cxn>
                <a:cxn ang="0">
                  <a:pos x="T4" y="T5"/>
                </a:cxn>
                <a:cxn ang="0">
                  <a:pos x="T6" y="T7"/>
                </a:cxn>
                <a:cxn ang="0">
                  <a:pos x="T8" y="T9"/>
                </a:cxn>
                <a:cxn ang="0">
                  <a:pos x="T10" y="T11"/>
                </a:cxn>
              </a:cxnLst>
              <a:rect l="0" t="0" r="r" b="b"/>
              <a:pathLst>
                <a:path w="41" h="57">
                  <a:moveTo>
                    <a:pt x="41" y="57"/>
                  </a:moveTo>
                  <a:cubicBezTo>
                    <a:pt x="26" y="47"/>
                    <a:pt x="10" y="21"/>
                    <a:pt x="0" y="1"/>
                  </a:cubicBezTo>
                  <a:cubicBezTo>
                    <a:pt x="1" y="0"/>
                    <a:pt x="1" y="0"/>
                    <a:pt x="1" y="0"/>
                  </a:cubicBezTo>
                  <a:cubicBezTo>
                    <a:pt x="1" y="1"/>
                    <a:pt x="1" y="1"/>
                    <a:pt x="1" y="1"/>
                  </a:cubicBezTo>
                  <a:cubicBezTo>
                    <a:pt x="11" y="20"/>
                    <a:pt x="27" y="46"/>
                    <a:pt x="41" y="56"/>
                  </a:cubicBezTo>
                  <a:cubicBezTo>
                    <a:pt x="41" y="57"/>
                    <a:pt x="41" y="57"/>
                    <a:pt x="41" y="57"/>
                  </a:cubicBezTo>
                  <a:close/>
                </a:path>
              </a:pathLst>
            </a:custGeom>
            <a:solidFill>
              <a:srgbClr val="D2EBFF"/>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91" name="îŝḷidê"/>
            <p:cNvSpPr/>
            <p:nvPr/>
          </p:nvSpPr>
          <p:spPr bwMode="auto">
            <a:xfrm>
              <a:off x="4691063" y="4287838"/>
              <a:ext cx="433388" cy="117475"/>
            </a:xfrm>
            <a:custGeom>
              <a:avLst/>
              <a:gdLst>
                <a:gd name="T0" fmla="*/ 1 w 62"/>
                <a:gd name="T1" fmla="*/ 15 h 17"/>
                <a:gd name="T2" fmla="*/ 0 w 62"/>
                <a:gd name="T3" fmla="*/ 15 h 17"/>
                <a:gd name="T4" fmla="*/ 0 w 62"/>
                <a:gd name="T5" fmla="*/ 14 h 17"/>
                <a:gd name="T6" fmla="*/ 1 w 62"/>
                <a:gd name="T7" fmla="*/ 14 h 17"/>
                <a:gd name="T8" fmla="*/ 9 w 62"/>
                <a:gd name="T9" fmla="*/ 15 h 17"/>
                <a:gd name="T10" fmla="*/ 61 w 62"/>
                <a:gd name="T11" fmla="*/ 0 h 17"/>
                <a:gd name="T12" fmla="*/ 62 w 62"/>
                <a:gd name="T13" fmla="*/ 1 h 17"/>
                <a:gd name="T14" fmla="*/ 61 w 62"/>
                <a:gd name="T15" fmla="*/ 1 h 17"/>
                <a:gd name="T16" fmla="*/ 9 w 62"/>
                <a:gd name="T17" fmla="*/ 16 h 17"/>
                <a:gd name="T18" fmla="*/ 1 w 62"/>
                <a:gd name="T19" fmla="*/ 15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2" h="17">
                  <a:moveTo>
                    <a:pt x="1" y="15"/>
                  </a:moveTo>
                  <a:cubicBezTo>
                    <a:pt x="0" y="15"/>
                    <a:pt x="0" y="15"/>
                    <a:pt x="0" y="15"/>
                  </a:cubicBezTo>
                  <a:cubicBezTo>
                    <a:pt x="0" y="14"/>
                    <a:pt x="0" y="14"/>
                    <a:pt x="0" y="14"/>
                  </a:cubicBezTo>
                  <a:cubicBezTo>
                    <a:pt x="1" y="14"/>
                    <a:pt x="1" y="14"/>
                    <a:pt x="1" y="14"/>
                  </a:cubicBezTo>
                  <a:cubicBezTo>
                    <a:pt x="3" y="16"/>
                    <a:pt x="6" y="15"/>
                    <a:pt x="9" y="15"/>
                  </a:cubicBezTo>
                  <a:cubicBezTo>
                    <a:pt x="61" y="0"/>
                    <a:pt x="61" y="0"/>
                    <a:pt x="61" y="0"/>
                  </a:cubicBezTo>
                  <a:cubicBezTo>
                    <a:pt x="62" y="1"/>
                    <a:pt x="62" y="1"/>
                    <a:pt x="62" y="1"/>
                  </a:cubicBezTo>
                  <a:cubicBezTo>
                    <a:pt x="61" y="1"/>
                    <a:pt x="61" y="1"/>
                    <a:pt x="61" y="1"/>
                  </a:cubicBezTo>
                  <a:cubicBezTo>
                    <a:pt x="9" y="16"/>
                    <a:pt x="9" y="16"/>
                    <a:pt x="9" y="16"/>
                  </a:cubicBezTo>
                  <a:cubicBezTo>
                    <a:pt x="6" y="16"/>
                    <a:pt x="3" y="17"/>
                    <a:pt x="1" y="15"/>
                  </a:cubicBezTo>
                  <a:close/>
                </a:path>
              </a:pathLst>
            </a:custGeom>
            <a:solidFill>
              <a:srgbClr val="D2EBFF"/>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92" name="iṣḷîďe"/>
            <p:cNvSpPr/>
            <p:nvPr/>
          </p:nvSpPr>
          <p:spPr bwMode="auto">
            <a:xfrm>
              <a:off x="3879850" y="2870200"/>
              <a:ext cx="1133475" cy="1639888"/>
            </a:xfrm>
            <a:custGeom>
              <a:avLst/>
              <a:gdLst>
                <a:gd name="T0" fmla="*/ 94 w 162"/>
                <a:gd name="T1" fmla="*/ 232 h 235"/>
                <a:gd name="T2" fmla="*/ 17 w 162"/>
                <a:gd name="T3" fmla="*/ 179 h 235"/>
                <a:gd name="T4" fmla="*/ 62 w 162"/>
                <a:gd name="T5" fmla="*/ 180 h 235"/>
                <a:gd name="T6" fmla="*/ 6 w 162"/>
                <a:gd name="T7" fmla="*/ 116 h 235"/>
                <a:gd name="T8" fmla="*/ 53 w 162"/>
                <a:gd name="T9" fmla="*/ 134 h 235"/>
                <a:gd name="T10" fmla="*/ 17 w 162"/>
                <a:gd name="T11" fmla="*/ 67 h 235"/>
                <a:gd name="T12" fmla="*/ 51 w 162"/>
                <a:gd name="T13" fmla="*/ 74 h 235"/>
                <a:gd name="T14" fmla="*/ 53 w 162"/>
                <a:gd name="T15" fmla="*/ 2 h 235"/>
                <a:gd name="T16" fmla="*/ 82 w 162"/>
                <a:gd name="T17" fmla="*/ 84 h 235"/>
                <a:gd name="T18" fmla="*/ 111 w 162"/>
                <a:gd name="T19" fmla="*/ 52 h 235"/>
                <a:gd name="T20" fmla="*/ 97 w 162"/>
                <a:gd name="T21" fmla="*/ 131 h 235"/>
                <a:gd name="T22" fmla="*/ 129 w 162"/>
                <a:gd name="T23" fmla="*/ 106 h 235"/>
                <a:gd name="T24" fmla="*/ 106 w 162"/>
                <a:gd name="T25" fmla="*/ 177 h 235"/>
                <a:gd name="T26" fmla="*/ 146 w 162"/>
                <a:gd name="T27" fmla="*/ 147 h 235"/>
                <a:gd name="T28" fmla="*/ 94 w 162"/>
                <a:gd name="T29" fmla="*/ 232 h 2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62" h="235">
                  <a:moveTo>
                    <a:pt x="94" y="232"/>
                  </a:moveTo>
                  <a:cubicBezTo>
                    <a:pt x="94" y="232"/>
                    <a:pt x="11" y="196"/>
                    <a:pt x="17" y="179"/>
                  </a:cubicBezTo>
                  <a:cubicBezTo>
                    <a:pt x="23" y="161"/>
                    <a:pt x="60" y="190"/>
                    <a:pt x="62" y="180"/>
                  </a:cubicBezTo>
                  <a:cubicBezTo>
                    <a:pt x="65" y="170"/>
                    <a:pt x="0" y="136"/>
                    <a:pt x="6" y="116"/>
                  </a:cubicBezTo>
                  <a:cubicBezTo>
                    <a:pt x="11" y="95"/>
                    <a:pt x="37" y="134"/>
                    <a:pt x="53" y="134"/>
                  </a:cubicBezTo>
                  <a:cubicBezTo>
                    <a:pt x="69" y="133"/>
                    <a:pt x="10" y="85"/>
                    <a:pt x="17" y="67"/>
                  </a:cubicBezTo>
                  <a:cubicBezTo>
                    <a:pt x="24" y="48"/>
                    <a:pt x="51" y="74"/>
                    <a:pt x="51" y="74"/>
                  </a:cubicBezTo>
                  <a:cubicBezTo>
                    <a:pt x="51" y="74"/>
                    <a:pt x="25" y="4"/>
                    <a:pt x="53" y="2"/>
                  </a:cubicBezTo>
                  <a:cubicBezTo>
                    <a:pt x="82" y="0"/>
                    <a:pt x="72" y="94"/>
                    <a:pt x="82" y="84"/>
                  </a:cubicBezTo>
                  <a:cubicBezTo>
                    <a:pt x="93" y="74"/>
                    <a:pt x="91" y="45"/>
                    <a:pt x="111" y="52"/>
                  </a:cubicBezTo>
                  <a:cubicBezTo>
                    <a:pt x="131" y="58"/>
                    <a:pt x="87" y="139"/>
                    <a:pt x="97" y="131"/>
                  </a:cubicBezTo>
                  <a:cubicBezTo>
                    <a:pt x="107" y="123"/>
                    <a:pt x="117" y="96"/>
                    <a:pt x="129" y="106"/>
                  </a:cubicBezTo>
                  <a:cubicBezTo>
                    <a:pt x="140" y="115"/>
                    <a:pt x="97" y="177"/>
                    <a:pt x="106" y="177"/>
                  </a:cubicBezTo>
                  <a:cubicBezTo>
                    <a:pt x="115" y="177"/>
                    <a:pt x="129" y="133"/>
                    <a:pt x="146" y="147"/>
                  </a:cubicBezTo>
                  <a:cubicBezTo>
                    <a:pt x="162" y="161"/>
                    <a:pt x="113" y="235"/>
                    <a:pt x="94" y="232"/>
                  </a:cubicBezTo>
                  <a:close/>
                </a:path>
              </a:pathLst>
            </a:custGeom>
            <a:solidFill>
              <a:srgbClr val="489BFF"/>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93" name="ïŝļîďê"/>
            <p:cNvSpPr/>
            <p:nvPr/>
          </p:nvSpPr>
          <p:spPr bwMode="auto">
            <a:xfrm>
              <a:off x="4271963" y="3086100"/>
              <a:ext cx="355600" cy="1598613"/>
            </a:xfrm>
            <a:custGeom>
              <a:avLst/>
              <a:gdLst>
                <a:gd name="T0" fmla="*/ 50 w 51"/>
                <a:gd name="T1" fmla="*/ 229 h 229"/>
                <a:gd name="T2" fmla="*/ 41 w 51"/>
                <a:gd name="T3" fmla="*/ 177 h 229"/>
                <a:gd name="T4" fmla="*/ 32 w 51"/>
                <a:gd name="T5" fmla="*/ 150 h 229"/>
                <a:gd name="T6" fmla="*/ 28 w 51"/>
                <a:gd name="T7" fmla="*/ 138 h 229"/>
                <a:gd name="T8" fmla="*/ 0 w 51"/>
                <a:gd name="T9" fmla="*/ 0 h 229"/>
                <a:gd name="T10" fmla="*/ 1 w 51"/>
                <a:gd name="T11" fmla="*/ 0 h 229"/>
                <a:gd name="T12" fmla="*/ 29 w 51"/>
                <a:gd name="T13" fmla="*/ 138 h 229"/>
                <a:gd name="T14" fmla="*/ 33 w 51"/>
                <a:gd name="T15" fmla="*/ 150 h 229"/>
                <a:gd name="T16" fmla="*/ 42 w 51"/>
                <a:gd name="T17" fmla="*/ 177 h 229"/>
                <a:gd name="T18" fmla="*/ 51 w 51"/>
                <a:gd name="T19" fmla="*/ 229 h 229"/>
                <a:gd name="T20" fmla="*/ 50 w 51"/>
                <a:gd name="T21" fmla="*/ 229 h 2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1" h="229">
                  <a:moveTo>
                    <a:pt x="50" y="229"/>
                  </a:moveTo>
                  <a:cubicBezTo>
                    <a:pt x="49" y="212"/>
                    <a:pt x="46" y="194"/>
                    <a:pt x="41" y="177"/>
                  </a:cubicBezTo>
                  <a:cubicBezTo>
                    <a:pt x="38" y="168"/>
                    <a:pt x="35" y="159"/>
                    <a:pt x="32" y="150"/>
                  </a:cubicBezTo>
                  <a:cubicBezTo>
                    <a:pt x="31" y="146"/>
                    <a:pt x="29" y="142"/>
                    <a:pt x="28" y="138"/>
                  </a:cubicBezTo>
                  <a:cubicBezTo>
                    <a:pt x="13" y="93"/>
                    <a:pt x="4" y="47"/>
                    <a:pt x="0" y="0"/>
                  </a:cubicBezTo>
                  <a:cubicBezTo>
                    <a:pt x="1" y="0"/>
                    <a:pt x="1" y="0"/>
                    <a:pt x="1" y="0"/>
                  </a:cubicBezTo>
                  <a:cubicBezTo>
                    <a:pt x="5" y="47"/>
                    <a:pt x="14" y="93"/>
                    <a:pt x="29" y="138"/>
                  </a:cubicBezTo>
                  <a:cubicBezTo>
                    <a:pt x="30" y="142"/>
                    <a:pt x="32" y="146"/>
                    <a:pt x="33" y="150"/>
                  </a:cubicBezTo>
                  <a:cubicBezTo>
                    <a:pt x="36" y="159"/>
                    <a:pt x="39" y="168"/>
                    <a:pt x="42" y="177"/>
                  </a:cubicBezTo>
                  <a:cubicBezTo>
                    <a:pt x="47" y="194"/>
                    <a:pt x="50" y="212"/>
                    <a:pt x="51" y="229"/>
                  </a:cubicBezTo>
                  <a:lnTo>
                    <a:pt x="50" y="229"/>
                  </a:lnTo>
                  <a:close/>
                </a:path>
              </a:pathLst>
            </a:custGeom>
            <a:solidFill>
              <a:srgbClr val="D2EBFF"/>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94" name="ïṩļîḓé"/>
            <p:cNvSpPr/>
            <p:nvPr/>
          </p:nvSpPr>
          <p:spPr bwMode="auto">
            <a:xfrm>
              <a:off x="4097338" y="3414713"/>
              <a:ext cx="265113" cy="250825"/>
            </a:xfrm>
            <a:custGeom>
              <a:avLst/>
              <a:gdLst>
                <a:gd name="T0" fmla="*/ 38 w 38"/>
                <a:gd name="T1" fmla="*/ 36 h 36"/>
                <a:gd name="T2" fmla="*/ 37 w 38"/>
                <a:gd name="T3" fmla="*/ 36 h 36"/>
                <a:gd name="T4" fmla="*/ 0 w 38"/>
                <a:gd name="T5" fmla="*/ 0 h 36"/>
                <a:gd name="T6" fmla="*/ 0 w 38"/>
                <a:gd name="T7" fmla="*/ 0 h 36"/>
                <a:gd name="T8" fmla="*/ 1 w 38"/>
                <a:gd name="T9" fmla="*/ 0 h 36"/>
                <a:gd name="T10" fmla="*/ 38 w 38"/>
                <a:gd name="T11" fmla="*/ 35 h 36"/>
                <a:gd name="T12" fmla="*/ 38 w 38"/>
                <a:gd name="T13" fmla="*/ 36 h 36"/>
              </a:gdLst>
              <a:ahLst/>
              <a:cxnLst>
                <a:cxn ang="0">
                  <a:pos x="T0" y="T1"/>
                </a:cxn>
                <a:cxn ang="0">
                  <a:pos x="T2" y="T3"/>
                </a:cxn>
                <a:cxn ang="0">
                  <a:pos x="T4" y="T5"/>
                </a:cxn>
                <a:cxn ang="0">
                  <a:pos x="T6" y="T7"/>
                </a:cxn>
                <a:cxn ang="0">
                  <a:pos x="T8" y="T9"/>
                </a:cxn>
                <a:cxn ang="0">
                  <a:pos x="T10" y="T11"/>
                </a:cxn>
                <a:cxn ang="0">
                  <a:pos x="T12" y="T13"/>
                </a:cxn>
              </a:cxnLst>
              <a:rect l="0" t="0" r="r" b="b"/>
              <a:pathLst>
                <a:path w="38" h="36">
                  <a:moveTo>
                    <a:pt x="38" y="36"/>
                  </a:moveTo>
                  <a:cubicBezTo>
                    <a:pt x="37" y="36"/>
                    <a:pt x="37" y="36"/>
                    <a:pt x="37" y="36"/>
                  </a:cubicBezTo>
                  <a:cubicBezTo>
                    <a:pt x="24" y="25"/>
                    <a:pt x="11" y="13"/>
                    <a:pt x="0" y="0"/>
                  </a:cubicBezTo>
                  <a:cubicBezTo>
                    <a:pt x="0" y="0"/>
                    <a:pt x="0" y="0"/>
                    <a:pt x="0" y="0"/>
                  </a:cubicBezTo>
                  <a:cubicBezTo>
                    <a:pt x="1" y="0"/>
                    <a:pt x="1" y="0"/>
                    <a:pt x="1" y="0"/>
                  </a:cubicBezTo>
                  <a:cubicBezTo>
                    <a:pt x="12" y="13"/>
                    <a:pt x="24" y="25"/>
                    <a:pt x="38" y="35"/>
                  </a:cubicBezTo>
                  <a:cubicBezTo>
                    <a:pt x="38" y="36"/>
                    <a:pt x="38" y="36"/>
                    <a:pt x="38" y="36"/>
                  </a:cubicBezTo>
                  <a:close/>
                </a:path>
              </a:pathLst>
            </a:custGeom>
            <a:solidFill>
              <a:srgbClr val="D2EBFF"/>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95" name="íŝḻïḍê"/>
            <p:cNvSpPr/>
            <p:nvPr/>
          </p:nvSpPr>
          <p:spPr bwMode="auto">
            <a:xfrm>
              <a:off x="4397375" y="3373438"/>
              <a:ext cx="188913" cy="431800"/>
            </a:xfrm>
            <a:custGeom>
              <a:avLst/>
              <a:gdLst>
                <a:gd name="T0" fmla="*/ 0 w 27"/>
                <a:gd name="T1" fmla="*/ 62 h 62"/>
                <a:gd name="T2" fmla="*/ 0 w 27"/>
                <a:gd name="T3" fmla="*/ 62 h 62"/>
                <a:gd name="T4" fmla="*/ 0 w 27"/>
                <a:gd name="T5" fmla="*/ 61 h 62"/>
                <a:gd name="T6" fmla="*/ 21 w 27"/>
                <a:gd name="T7" fmla="*/ 10 h 62"/>
                <a:gd name="T8" fmla="*/ 26 w 27"/>
                <a:gd name="T9" fmla="*/ 1 h 62"/>
                <a:gd name="T10" fmla="*/ 27 w 27"/>
                <a:gd name="T11" fmla="*/ 0 h 62"/>
                <a:gd name="T12" fmla="*/ 27 w 27"/>
                <a:gd name="T13" fmla="*/ 1 h 62"/>
                <a:gd name="T14" fmla="*/ 22 w 27"/>
                <a:gd name="T15" fmla="*/ 10 h 62"/>
                <a:gd name="T16" fmla="*/ 1 w 27"/>
                <a:gd name="T17" fmla="*/ 62 h 62"/>
                <a:gd name="T18" fmla="*/ 0 w 27"/>
                <a:gd name="T19" fmla="*/ 62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7" h="62">
                  <a:moveTo>
                    <a:pt x="0" y="62"/>
                  </a:moveTo>
                  <a:cubicBezTo>
                    <a:pt x="0" y="62"/>
                    <a:pt x="0" y="62"/>
                    <a:pt x="0" y="62"/>
                  </a:cubicBezTo>
                  <a:cubicBezTo>
                    <a:pt x="0" y="61"/>
                    <a:pt x="0" y="61"/>
                    <a:pt x="0" y="61"/>
                  </a:cubicBezTo>
                  <a:cubicBezTo>
                    <a:pt x="6" y="44"/>
                    <a:pt x="12" y="26"/>
                    <a:pt x="21" y="10"/>
                  </a:cubicBezTo>
                  <a:cubicBezTo>
                    <a:pt x="22" y="6"/>
                    <a:pt x="24" y="3"/>
                    <a:pt x="26" y="1"/>
                  </a:cubicBezTo>
                  <a:cubicBezTo>
                    <a:pt x="27" y="0"/>
                    <a:pt x="27" y="0"/>
                    <a:pt x="27" y="0"/>
                  </a:cubicBezTo>
                  <a:cubicBezTo>
                    <a:pt x="27" y="1"/>
                    <a:pt x="27" y="1"/>
                    <a:pt x="27" y="1"/>
                  </a:cubicBezTo>
                  <a:cubicBezTo>
                    <a:pt x="25" y="4"/>
                    <a:pt x="23" y="7"/>
                    <a:pt x="22" y="10"/>
                  </a:cubicBezTo>
                  <a:cubicBezTo>
                    <a:pt x="13" y="27"/>
                    <a:pt x="7" y="45"/>
                    <a:pt x="1" y="62"/>
                  </a:cubicBezTo>
                  <a:lnTo>
                    <a:pt x="0" y="62"/>
                  </a:lnTo>
                  <a:close/>
                </a:path>
              </a:pathLst>
            </a:custGeom>
            <a:solidFill>
              <a:srgbClr val="D2EBFF"/>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96" name="îşļiḓê"/>
            <p:cNvSpPr/>
            <p:nvPr/>
          </p:nvSpPr>
          <p:spPr bwMode="auto">
            <a:xfrm>
              <a:off x="4040188" y="3778250"/>
              <a:ext cx="427038" cy="257175"/>
            </a:xfrm>
            <a:custGeom>
              <a:avLst/>
              <a:gdLst>
                <a:gd name="T0" fmla="*/ 61 w 61"/>
                <a:gd name="T1" fmla="*/ 37 h 37"/>
                <a:gd name="T2" fmla="*/ 61 w 61"/>
                <a:gd name="T3" fmla="*/ 37 h 37"/>
                <a:gd name="T4" fmla="*/ 24 w 61"/>
                <a:gd name="T5" fmla="*/ 19 h 37"/>
                <a:gd name="T6" fmla="*/ 0 w 61"/>
                <a:gd name="T7" fmla="*/ 1 h 37"/>
                <a:gd name="T8" fmla="*/ 0 w 61"/>
                <a:gd name="T9" fmla="*/ 0 h 37"/>
                <a:gd name="T10" fmla="*/ 1 w 61"/>
                <a:gd name="T11" fmla="*/ 0 h 37"/>
                <a:gd name="T12" fmla="*/ 25 w 61"/>
                <a:gd name="T13" fmla="*/ 18 h 37"/>
                <a:gd name="T14" fmla="*/ 61 w 61"/>
                <a:gd name="T15" fmla="*/ 36 h 37"/>
                <a:gd name="T16" fmla="*/ 61 w 61"/>
                <a:gd name="T17" fmla="*/ 37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1" h="37">
                  <a:moveTo>
                    <a:pt x="61" y="37"/>
                  </a:moveTo>
                  <a:cubicBezTo>
                    <a:pt x="61" y="37"/>
                    <a:pt x="61" y="37"/>
                    <a:pt x="61" y="37"/>
                  </a:cubicBezTo>
                  <a:cubicBezTo>
                    <a:pt x="50" y="33"/>
                    <a:pt x="37" y="27"/>
                    <a:pt x="24" y="19"/>
                  </a:cubicBezTo>
                  <a:cubicBezTo>
                    <a:pt x="16" y="14"/>
                    <a:pt x="8" y="7"/>
                    <a:pt x="0" y="1"/>
                  </a:cubicBezTo>
                  <a:cubicBezTo>
                    <a:pt x="0" y="0"/>
                    <a:pt x="0" y="0"/>
                    <a:pt x="0" y="0"/>
                  </a:cubicBezTo>
                  <a:cubicBezTo>
                    <a:pt x="1" y="0"/>
                    <a:pt x="1" y="0"/>
                    <a:pt x="1" y="0"/>
                  </a:cubicBezTo>
                  <a:cubicBezTo>
                    <a:pt x="8" y="6"/>
                    <a:pt x="16" y="13"/>
                    <a:pt x="25" y="18"/>
                  </a:cubicBezTo>
                  <a:cubicBezTo>
                    <a:pt x="37" y="26"/>
                    <a:pt x="51" y="32"/>
                    <a:pt x="61" y="36"/>
                  </a:cubicBezTo>
                  <a:cubicBezTo>
                    <a:pt x="61" y="37"/>
                    <a:pt x="61" y="37"/>
                    <a:pt x="61" y="37"/>
                  </a:cubicBezTo>
                  <a:close/>
                </a:path>
              </a:pathLst>
            </a:custGeom>
            <a:solidFill>
              <a:srgbClr val="D2EBFF"/>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97" name="işḻïḍe"/>
            <p:cNvSpPr/>
            <p:nvPr/>
          </p:nvSpPr>
          <p:spPr bwMode="auto">
            <a:xfrm>
              <a:off x="4467225" y="3714750"/>
              <a:ext cx="273050" cy="328613"/>
            </a:xfrm>
            <a:custGeom>
              <a:avLst/>
              <a:gdLst>
                <a:gd name="T0" fmla="*/ 0 w 39"/>
                <a:gd name="T1" fmla="*/ 47 h 47"/>
                <a:gd name="T2" fmla="*/ 0 w 39"/>
                <a:gd name="T3" fmla="*/ 46 h 47"/>
                <a:gd name="T4" fmla="*/ 0 w 39"/>
                <a:gd name="T5" fmla="*/ 46 h 47"/>
                <a:gd name="T6" fmla="*/ 4 w 39"/>
                <a:gd name="T7" fmla="*/ 43 h 47"/>
                <a:gd name="T8" fmla="*/ 12 w 39"/>
                <a:gd name="T9" fmla="*/ 32 h 47"/>
                <a:gd name="T10" fmla="*/ 14 w 39"/>
                <a:gd name="T11" fmla="*/ 30 h 47"/>
                <a:gd name="T12" fmla="*/ 38 w 39"/>
                <a:gd name="T13" fmla="*/ 0 h 47"/>
                <a:gd name="T14" fmla="*/ 39 w 39"/>
                <a:gd name="T15" fmla="*/ 0 h 47"/>
                <a:gd name="T16" fmla="*/ 39 w 39"/>
                <a:gd name="T17" fmla="*/ 1 h 47"/>
                <a:gd name="T18" fmla="*/ 15 w 39"/>
                <a:gd name="T19" fmla="*/ 31 h 47"/>
                <a:gd name="T20" fmla="*/ 13 w 39"/>
                <a:gd name="T21" fmla="*/ 33 h 47"/>
                <a:gd name="T22" fmla="*/ 5 w 39"/>
                <a:gd name="T23" fmla="*/ 44 h 47"/>
                <a:gd name="T24" fmla="*/ 0 w 39"/>
                <a:gd name="T25" fmla="*/ 47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9" h="47">
                  <a:moveTo>
                    <a:pt x="0" y="47"/>
                  </a:moveTo>
                  <a:cubicBezTo>
                    <a:pt x="0" y="46"/>
                    <a:pt x="0" y="46"/>
                    <a:pt x="0" y="46"/>
                  </a:cubicBezTo>
                  <a:cubicBezTo>
                    <a:pt x="0" y="46"/>
                    <a:pt x="0" y="46"/>
                    <a:pt x="0" y="46"/>
                  </a:cubicBezTo>
                  <a:cubicBezTo>
                    <a:pt x="2" y="45"/>
                    <a:pt x="3" y="44"/>
                    <a:pt x="4" y="43"/>
                  </a:cubicBezTo>
                  <a:cubicBezTo>
                    <a:pt x="7" y="40"/>
                    <a:pt x="10" y="36"/>
                    <a:pt x="12" y="32"/>
                  </a:cubicBezTo>
                  <a:cubicBezTo>
                    <a:pt x="13" y="32"/>
                    <a:pt x="13" y="31"/>
                    <a:pt x="14" y="30"/>
                  </a:cubicBezTo>
                  <a:cubicBezTo>
                    <a:pt x="21" y="20"/>
                    <a:pt x="30" y="10"/>
                    <a:pt x="38" y="0"/>
                  </a:cubicBezTo>
                  <a:cubicBezTo>
                    <a:pt x="39" y="0"/>
                    <a:pt x="39" y="0"/>
                    <a:pt x="39" y="0"/>
                  </a:cubicBezTo>
                  <a:cubicBezTo>
                    <a:pt x="39" y="1"/>
                    <a:pt x="39" y="1"/>
                    <a:pt x="39" y="1"/>
                  </a:cubicBezTo>
                  <a:cubicBezTo>
                    <a:pt x="31" y="10"/>
                    <a:pt x="22" y="20"/>
                    <a:pt x="15" y="31"/>
                  </a:cubicBezTo>
                  <a:cubicBezTo>
                    <a:pt x="14" y="32"/>
                    <a:pt x="14" y="32"/>
                    <a:pt x="13" y="33"/>
                  </a:cubicBezTo>
                  <a:cubicBezTo>
                    <a:pt x="11" y="37"/>
                    <a:pt x="8" y="40"/>
                    <a:pt x="5" y="44"/>
                  </a:cubicBezTo>
                  <a:cubicBezTo>
                    <a:pt x="4" y="45"/>
                    <a:pt x="2" y="46"/>
                    <a:pt x="0" y="47"/>
                  </a:cubicBezTo>
                  <a:close/>
                </a:path>
              </a:pathLst>
            </a:custGeom>
            <a:solidFill>
              <a:srgbClr val="D2EBFF"/>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98" name="iṧlidê"/>
            <p:cNvSpPr/>
            <p:nvPr/>
          </p:nvSpPr>
          <p:spPr bwMode="auto">
            <a:xfrm>
              <a:off x="4103688" y="4168775"/>
              <a:ext cx="461963" cy="166688"/>
            </a:xfrm>
            <a:custGeom>
              <a:avLst/>
              <a:gdLst>
                <a:gd name="T0" fmla="*/ 66 w 66"/>
                <a:gd name="T1" fmla="*/ 24 h 24"/>
                <a:gd name="T2" fmla="*/ 1 w 66"/>
                <a:gd name="T3" fmla="*/ 1 h 24"/>
                <a:gd name="T4" fmla="*/ 0 w 66"/>
                <a:gd name="T5" fmla="*/ 0 h 24"/>
                <a:gd name="T6" fmla="*/ 1 w 66"/>
                <a:gd name="T7" fmla="*/ 0 h 24"/>
                <a:gd name="T8" fmla="*/ 66 w 66"/>
                <a:gd name="T9" fmla="*/ 23 h 24"/>
                <a:gd name="T10" fmla="*/ 66 w 66"/>
                <a:gd name="T11" fmla="*/ 24 h 24"/>
              </a:gdLst>
              <a:ahLst/>
              <a:cxnLst>
                <a:cxn ang="0">
                  <a:pos x="T0" y="T1"/>
                </a:cxn>
                <a:cxn ang="0">
                  <a:pos x="T2" y="T3"/>
                </a:cxn>
                <a:cxn ang="0">
                  <a:pos x="T4" y="T5"/>
                </a:cxn>
                <a:cxn ang="0">
                  <a:pos x="T6" y="T7"/>
                </a:cxn>
                <a:cxn ang="0">
                  <a:pos x="T8" y="T9"/>
                </a:cxn>
                <a:cxn ang="0">
                  <a:pos x="T10" y="T11"/>
                </a:cxn>
              </a:cxnLst>
              <a:rect l="0" t="0" r="r" b="b"/>
              <a:pathLst>
                <a:path w="66" h="24">
                  <a:moveTo>
                    <a:pt x="66" y="24"/>
                  </a:moveTo>
                  <a:cubicBezTo>
                    <a:pt x="48" y="24"/>
                    <a:pt x="20" y="12"/>
                    <a:pt x="1" y="1"/>
                  </a:cubicBezTo>
                  <a:cubicBezTo>
                    <a:pt x="0" y="0"/>
                    <a:pt x="0" y="0"/>
                    <a:pt x="0" y="0"/>
                  </a:cubicBezTo>
                  <a:cubicBezTo>
                    <a:pt x="1" y="0"/>
                    <a:pt x="1" y="0"/>
                    <a:pt x="1" y="0"/>
                  </a:cubicBezTo>
                  <a:cubicBezTo>
                    <a:pt x="20" y="11"/>
                    <a:pt x="49" y="23"/>
                    <a:pt x="66" y="23"/>
                  </a:cubicBezTo>
                  <a:cubicBezTo>
                    <a:pt x="66" y="24"/>
                    <a:pt x="66" y="24"/>
                    <a:pt x="66" y="24"/>
                  </a:cubicBezTo>
                  <a:close/>
                </a:path>
              </a:pathLst>
            </a:custGeom>
            <a:solidFill>
              <a:srgbClr val="D2EBFF"/>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99" name="îṡ1îḋé"/>
            <p:cNvSpPr/>
            <p:nvPr/>
          </p:nvSpPr>
          <p:spPr bwMode="auto">
            <a:xfrm>
              <a:off x="4565650" y="4008438"/>
              <a:ext cx="300038" cy="327025"/>
            </a:xfrm>
            <a:custGeom>
              <a:avLst/>
              <a:gdLst>
                <a:gd name="T0" fmla="*/ 1 w 43"/>
                <a:gd name="T1" fmla="*/ 47 h 47"/>
                <a:gd name="T2" fmla="*/ 0 w 43"/>
                <a:gd name="T3" fmla="*/ 47 h 47"/>
                <a:gd name="T4" fmla="*/ 0 w 43"/>
                <a:gd name="T5" fmla="*/ 47 h 47"/>
                <a:gd name="T6" fmla="*/ 0 w 43"/>
                <a:gd name="T7" fmla="*/ 46 h 47"/>
                <a:gd name="T8" fmla="*/ 7 w 43"/>
                <a:gd name="T9" fmla="*/ 42 h 47"/>
                <a:gd name="T10" fmla="*/ 42 w 43"/>
                <a:gd name="T11" fmla="*/ 0 h 47"/>
                <a:gd name="T12" fmla="*/ 43 w 43"/>
                <a:gd name="T13" fmla="*/ 0 h 47"/>
                <a:gd name="T14" fmla="*/ 43 w 43"/>
                <a:gd name="T15" fmla="*/ 1 h 47"/>
                <a:gd name="T16" fmla="*/ 8 w 43"/>
                <a:gd name="T17" fmla="*/ 43 h 47"/>
                <a:gd name="T18" fmla="*/ 1 w 43"/>
                <a:gd name="T19" fmla="*/ 47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3" h="47">
                  <a:moveTo>
                    <a:pt x="1" y="47"/>
                  </a:moveTo>
                  <a:cubicBezTo>
                    <a:pt x="0" y="47"/>
                    <a:pt x="0" y="47"/>
                    <a:pt x="0" y="47"/>
                  </a:cubicBezTo>
                  <a:cubicBezTo>
                    <a:pt x="0" y="47"/>
                    <a:pt x="0" y="47"/>
                    <a:pt x="0" y="47"/>
                  </a:cubicBezTo>
                  <a:cubicBezTo>
                    <a:pt x="0" y="46"/>
                    <a:pt x="0" y="46"/>
                    <a:pt x="0" y="46"/>
                  </a:cubicBezTo>
                  <a:cubicBezTo>
                    <a:pt x="3" y="46"/>
                    <a:pt x="5" y="44"/>
                    <a:pt x="7" y="42"/>
                  </a:cubicBezTo>
                  <a:cubicBezTo>
                    <a:pt x="42" y="0"/>
                    <a:pt x="42" y="0"/>
                    <a:pt x="42" y="0"/>
                  </a:cubicBezTo>
                  <a:cubicBezTo>
                    <a:pt x="43" y="0"/>
                    <a:pt x="43" y="0"/>
                    <a:pt x="43" y="0"/>
                  </a:cubicBezTo>
                  <a:cubicBezTo>
                    <a:pt x="43" y="1"/>
                    <a:pt x="43" y="1"/>
                    <a:pt x="43" y="1"/>
                  </a:cubicBezTo>
                  <a:cubicBezTo>
                    <a:pt x="8" y="43"/>
                    <a:pt x="8" y="43"/>
                    <a:pt x="8" y="43"/>
                  </a:cubicBezTo>
                  <a:cubicBezTo>
                    <a:pt x="6" y="45"/>
                    <a:pt x="4" y="47"/>
                    <a:pt x="1" y="47"/>
                  </a:cubicBezTo>
                  <a:close/>
                </a:path>
              </a:pathLst>
            </a:custGeom>
            <a:solidFill>
              <a:srgbClr val="D2EBFF"/>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100" name="íş1íḑè"/>
            <p:cNvSpPr/>
            <p:nvPr/>
          </p:nvSpPr>
          <p:spPr bwMode="auto">
            <a:xfrm>
              <a:off x="4278313" y="4579938"/>
              <a:ext cx="796925" cy="712788"/>
            </a:xfrm>
            <a:custGeom>
              <a:avLst/>
              <a:gdLst>
                <a:gd name="T0" fmla="*/ 0 w 114"/>
                <a:gd name="T1" fmla="*/ 0 h 102"/>
                <a:gd name="T2" fmla="*/ 13 w 114"/>
                <a:gd name="T3" fmla="*/ 82 h 102"/>
                <a:gd name="T4" fmla="*/ 37 w 114"/>
                <a:gd name="T5" fmla="*/ 102 h 102"/>
                <a:gd name="T6" fmla="*/ 77 w 114"/>
                <a:gd name="T7" fmla="*/ 102 h 102"/>
                <a:gd name="T8" fmla="*/ 101 w 114"/>
                <a:gd name="T9" fmla="*/ 82 h 102"/>
                <a:gd name="T10" fmla="*/ 114 w 114"/>
                <a:gd name="T11" fmla="*/ 0 h 102"/>
                <a:gd name="T12" fmla="*/ 0 w 114"/>
                <a:gd name="T13" fmla="*/ 0 h 102"/>
              </a:gdLst>
              <a:ahLst/>
              <a:cxnLst>
                <a:cxn ang="0">
                  <a:pos x="T0" y="T1"/>
                </a:cxn>
                <a:cxn ang="0">
                  <a:pos x="T2" y="T3"/>
                </a:cxn>
                <a:cxn ang="0">
                  <a:pos x="T4" y="T5"/>
                </a:cxn>
                <a:cxn ang="0">
                  <a:pos x="T6" y="T7"/>
                </a:cxn>
                <a:cxn ang="0">
                  <a:pos x="T8" y="T9"/>
                </a:cxn>
                <a:cxn ang="0">
                  <a:pos x="T10" y="T11"/>
                </a:cxn>
                <a:cxn ang="0">
                  <a:pos x="T12" y="T13"/>
                </a:cxn>
              </a:cxnLst>
              <a:rect l="0" t="0" r="r" b="b"/>
              <a:pathLst>
                <a:path w="114" h="102">
                  <a:moveTo>
                    <a:pt x="0" y="0"/>
                  </a:moveTo>
                  <a:cubicBezTo>
                    <a:pt x="13" y="82"/>
                    <a:pt x="13" y="82"/>
                    <a:pt x="13" y="82"/>
                  </a:cubicBezTo>
                  <a:cubicBezTo>
                    <a:pt x="15" y="93"/>
                    <a:pt x="25" y="102"/>
                    <a:pt x="37" y="102"/>
                  </a:cubicBezTo>
                  <a:cubicBezTo>
                    <a:pt x="77" y="102"/>
                    <a:pt x="77" y="102"/>
                    <a:pt x="77" y="102"/>
                  </a:cubicBezTo>
                  <a:cubicBezTo>
                    <a:pt x="89" y="102"/>
                    <a:pt x="99" y="93"/>
                    <a:pt x="101" y="82"/>
                  </a:cubicBezTo>
                  <a:cubicBezTo>
                    <a:pt x="114" y="0"/>
                    <a:pt x="114" y="0"/>
                    <a:pt x="114" y="0"/>
                  </a:cubicBezTo>
                  <a:lnTo>
                    <a:pt x="0" y="0"/>
                  </a:lnTo>
                  <a:close/>
                </a:path>
              </a:pathLst>
            </a:custGeom>
            <a:solidFill>
              <a:srgbClr val="D2EBFF"/>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101" name="iślïḋe"/>
            <p:cNvSpPr/>
            <p:nvPr/>
          </p:nvSpPr>
          <p:spPr bwMode="auto">
            <a:xfrm>
              <a:off x="4278313" y="4579938"/>
              <a:ext cx="796925" cy="712788"/>
            </a:xfrm>
            <a:custGeom>
              <a:avLst/>
              <a:gdLst>
                <a:gd name="T0" fmla="*/ 114 w 114"/>
                <a:gd name="T1" fmla="*/ 0 h 102"/>
                <a:gd name="T2" fmla="*/ 92 w 114"/>
                <a:gd name="T3" fmla="*/ 0 h 102"/>
                <a:gd name="T4" fmla="*/ 0 w 114"/>
                <a:gd name="T5" fmla="*/ 0 h 102"/>
                <a:gd name="T6" fmla="*/ 2 w 114"/>
                <a:gd name="T7" fmla="*/ 11 h 102"/>
                <a:gd name="T8" fmla="*/ 90 w 114"/>
                <a:gd name="T9" fmla="*/ 11 h 102"/>
                <a:gd name="T10" fmla="*/ 78 w 114"/>
                <a:gd name="T11" fmla="*/ 82 h 102"/>
                <a:gd name="T12" fmla="*/ 55 w 114"/>
                <a:gd name="T13" fmla="*/ 102 h 102"/>
                <a:gd name="T14" fmla="*/ 77 w 114"/>
                <a:gd name="T15" fmla="*/ 102 h 102"/>
                <a:gd name="T16" fmla="*/ 101 w 114"/>
                <a:gd name="T17" fmla="*/ 82 h 102"/>
                <a:gd name="T18" fmla="*/ 112 w 114"/>
                <a:gd name="T19" fmla="*/ 11 h 102"/>
                <a:gd name="T20" fmla="*/ 114 w 114"/>
                <a:gd name="T21" fmla="*/ 0 h 1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14" h="102">
                  <a:moveTo>
                    <a:pt x="114" y="0"/>
                  </a:moveTo>
                  <a:cubicBezTo>
                    <a:pt x="92" y="0"/>
                    <a:pt x="92" y="0"/>
                    <a:pt x="92" y="0"/>
                  </a:cubicBezTo>
                  <a:cubicBezTo>
                    <a:pt x="0" y="0"/>
                    <a:pt x="0" y="0"/>
                    <a:pt x="0" y="0"/>
                  </a:cubicBezTo>
                  <a:cubicBezTo>
                    <a:pt x="2" y="11"/>
                    <a:pt x="2" y="11"/>
                    <a:pt x="2" y="11"/>
                  </a:cubicBezTo>
                  <a:cubicBezTo>
                    <a:pt x="90" y="11"/>
                    <a:pt x="90" y="11"/>
                    <a:pt x="90" y="11"/>
                  </a:cubicBezTo>
                  <a:cubicBezTo>
                    <a:pt x="78" y="82"/>
                    <a:pt x="78" y="82"/>
                    <a:pt x="78" y="82"/>
                  </a:cubicBezTo>
                  <a:cubicBezTo>
                    <a:pt x="76" y="93"/>
                    <a:pt x="66" y="102"/>
                    <a:pt x="55" y="102"/>
                  </a:cubicBezTo>
                  <a:cubicBezTo>
                    <a:pt x="77" y="102"/>
                    <a:pt x="77" y="102"/>
                    <a:pt x="77" y="102"/>
                  </a:cubicBezTo>
                  <a:cubicBezTo>
                    <a:pt x="89" y="102"/>
                    <a:pt x="99" y="93"/>
                    <a:pt x="101" y="82"/>
                  </a:cubicBezTo>
                  <a:cubicBezTo>
                    <a:pt x="112" y="11"/>
                    <a:pt x="112" y="11"/>
                    <a:pt x="112" y="11"/>
                  </a:cubicBezTo>
                  <a:lnTo>
                    <a:pt x="114" y="0"/>
                  </a:lnTo>
                  <a:close/>
                </a:path>
              </a:pathLst>
            </a:custGeom>
            <a:solidFill>
              <a:srgbClr val="ACCFE5"/>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102" name="íŝḻïḍê"/>
            <p:cNvSpPr/>
            <p:nvPr/>
          </p:nvSpPr>
          <p:spPr bwMode="auto">
            <a:xfrm>
              <a:off x="4187825" y="4413250"/>
              <a:ext cx="977900" cy="166688"/>
            </a:xfrm>
            <a:custGeom>
              <a:avLst/>
              <a:gdLst>
                <a:gd name="T0" fmla="*/ 128 w 140"/>
                <a:gd name="T1" fmla="*/ 0 h 24"/>
                <a:gd name="T2" fmla="*/ 12 w 140"/>
                <a:gd name="T3" fmla="*/ 0 h 24"/>
                <a:gd name="T4" fmla="*/ 0 w 140"/>
                <a:gd name="T5" fmla="*/ 12 h 24"/>
                <a:gd name="T6" fmla="*/ 12 w 140"/>
                <a:gd name="T7" fmla="*/ 24 h 24"/>
                <a:gd name="T8" fmla="*/ 128 w 140"/>
                <a:gd name="T9" fmla="*/ 24 h 24"/>
                <a:gd name="T10" fmla="*/ 140 w 140"/>
                <a:gd name="T11" fmla="*/ 12 h 24"/>
                <a:gd name="T12" fmla="*/ 128 w 140"/>
                <a:gd name="T13" fmla="*/ 0 h 24"/>
              </a:gdLst>
              <a:ahLst/>
              <a:cxnLst>
                <a:cxn ang="0">
                  <a:pos x="T0" y="T1"/>
                </a:cxn>
                <a:cxn ang="0">
                  <a:pos x="T2" y="T3"/>
                </a:cxn>
                <a:cxn ang="0">
                  <a:pos x="T4" y="T5"/>
                </a:cxn>
                <a:cxn ang="0">
                  <a:pos x="T6" y="T7"/>
                </a:cxn>
                <a:cxn ang="0">
                  <a:pos x="T8" y="T9"/>
                </a:cxn>
                <a:cxn ang="0">
                  <a:pos x="T10" y="T11"/>
                </a:cxn>
                <a:cxn ang="0">
                  <a:pos x="T12" y="T13"/>
                </a:cxn>
              </a:cxnLst>
              <a:rect l="0" t="0" r="r" b="b"/>
              <a:pathLst>
                <a:path w="140" h="24">
                  <a:moveTo>
                    <a:pt x="128" y="0"/>
                  </a:moveTo>
                  <a:cubicBezTo>
                    <a:pt x="12" y="0"/>
                    <a:pt x="12" y="0"/>
                    <a:pt x="12" y="0"/>
                  </a:cubicBezTo>
                  <a:cubicBezTo>
                    <a:pt x="5" y="0"/>
                    <a:pt x="0" y="6"/>
                    <a:pt x="0" y="12"/>
                  </a:cubicBezTo>
                  <a:cubicBezTo>
                    <a:pt x="0" y="19"/>
                    <a:pt x="5" y="24"/>
                    <a:pt x="12" y="24"/>
                  </a:cubicBezTo>
                  <a:cubicBezTo>
                    <a:pt x="128" y="24"/>
                    <a:pt x="128" y="24"/>
                    <a:pt x="128" y="24"/>
                  </a:cubicBezTo>
                  <a:cubicBezTo>
                    <a:pt x="135" y="24"/>
                    <a:pt x="140" y="19"/>
                    <a:pt x="140" y="12"/>
                  </a:cubicBezTo>
                  <a:cubicBezTo>
                    <a:pt x="140" y="6"/>
                    <a:pt x="135" y="0"/>
                    <a:pt x="128" y="0"/>
                  </a:cubicBezTo>
                  <a:close/>
                </a:path>
              </a:pathLst>
            </a:custGeom>
            <a:solidFill>
              <a:srgbClr val="D2EBFF"/>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103" name="iş1íḓê"/>
            <p:cNvSpPr/>
            <p:nvPr/>
          </p:nvSpPr>
          <p:spPr bwMode="auto">
            <a:xfrm>
              <a:off x="6467475" y="2039938"/>
              <a:ext cx="1803400" cy="550863"/>
            </a:xfrm>
            <a:custGeom>
              <a:avLst/>
              <a:gdLst>
                <a:gd name="T0" fmla="*/ 246 w 258"/>
                <a:gd name="T1" fmla="*/ 0 h 79"/>
                <a:gd name="T2" fmla="*/ 12 w 258"/>
                <a:gd name="T3" fmla="*/ 0 h 79"/>
                <a:gd name="T4" fmla="*/ 0 w 258"/>
                <a:gd name="T5" fmla="*/ 12 h 79"/>
                <a:gd name="T6" fmla="*/ 0 w 258"/>
                <a:gd name="T7" fmla="*/ 67 h 79"/>
                <a:gd name="T8" fmla="*/ 12 w 258"/>
                <a:gd name="T9" fmla="*/ 79 h 79"/>
                <a:gd name="T10" fmla="*/ 246 w 258"/>
                <a:gd name="T11" fmla="*/ 79 h 79"/>
                <a:gd name="T12" fmla="*/ 258 w 258"/>
                <a:gd name="T13" fmla="*/ 67 h 79"/>
                <a:gd name="T14" fmla="*/ 258 w 258"/>
                <a:gd name="T15" fmla="*/ 12 h 79"/>
                <a:gd name="T16" fmla="*/ 246 w 258"/>
                <a:gd name="T17" fmla="*/ 0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58" h="79">
                  <a:moveTo>
                    <a:pt x="246" y="0"/>
                  </a:moveTo>
                  <a:cubicBezTo>
                    <a:pt x="12" y="0"/>
                    <a:pt x="12" y="0"/>
                    <a:pt x="12" y="0"/>
                  </a:cubicBezTo>
                  <a:cubicBezTo>
                    <a:pt x="5" y="0"/>
                    <a:pt x="0" y="5"/>
                    <a:pt x="0" y="12"/>
                  </a:cubicBezTo>
                  <a:cubicBezTo>
                    <a:pt x="0" y="67"/>
                    <a:pt x="0" y="67"/>
                    <a:pt x="0" y="67"/>
                  </a:cubicBezTo>
                  <a:cubicBezTo>
                    <a:pt x="0" y="74"/>
                    <a:pt x="5" y="79"/>
                    <a:pt x="12" y="79"/>
                  </a:cubicBezTo>
                  <a:cubicBezTo>
                    <a:pt x="246" y="79"/>
                    <a:pt x="246" y="79"/>
                    <a:pt x="246" y="79"/>
                  </a:cubicBezTo>
                  <a:cubicBezTo>
                    <a:pt x="253" y="79"/>
                    <a:pt x="258" y="74"/>
                    <a:pt x="258" y="67"/>
                  </a:cubicBezTo>
                  <a:cubicBezTo>
                    <a:pt x="258" y="12"/>
                    <a:pt x="258" y="12"/>
                    <a:pt x="258" y="12"/>
                  </a:cubicBezTo>
                  <a:cubicBezTo>
                    <a:pt x="258" y="5"/>
                    <a:pt x="253" y="0"/>
                    <a:pt x="246" y="0"/>
                  </a:cubicBezTo>
                  <a:close/>
                </a:path>
              </a:pathLst>
            </a:custGeom>
            <a:solidFill>
              <a:srgbClr val="FFAA45"/>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104" name="íśļiḋe"/>
            <p:cNvSpPr/>
            <p:nvPr/>
          </p:nvSpPr>
          <p:spPr bwMode="auto">
            <a:xfrm>
              <a:off x="6599238" y="2284413"/>
              <a:ext cx="293688" cy="223838"/>
            </a:xfrm>
            <a:custGeom>
              <a:avLst/>
              <a:gdLst>
                <a:gd name="T0" fmla="*/ 37 w 42"/>
                <a:gd name="T1" fmla="*/ 32 h 32"/>
                <a:gd name="T2" fmla="*/ 5 w 42"/>
                <a:gd name="T3" fmla="*/ 32 h 32"/>
                <a:gd name="T4" fmla="*/ 0 w 42"/>
                <a:gd name="T5" fmla="*/ 27 h 32"/>
                <a:gd name="T6" fmla="*/ 0 w 42"/>
                <a:gd name="T7" fmla="*/ 5 h 32"/>
                <a:gd name="T8" fmla="*/ 5 w 42"/>
                <a:gd name="T9" fmla="*/ 0 h 32"/>
                <a:gd name="T10" fmla="*/ 37 w 42"/>
                <a:gd name="T11" fmla="*/ 0 h 32"/>
                <a:gd name="T12" fmla="*/ 42 w 42"/>
                <a:gd name="T13" fmla="*/ 5 h 32"/>
                <a:gd name="T14" fmla="*/ 42 w 42"/>
                <a:gd name="T15" fmla="*/ 27 h 32"/>
                <a:gd name="T16" fmla="*/ 37 w 42"/>
                <a:gd name="T17" fmla="*/ 32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2" h="32">
                  <a:moveTo>
                    <a:pt x="37" y="32"/>
                  </a:moveTo>
                  <a:cubicBezTo>
                    <a:pt x="5" y="32"/>
                    <a:pt x="5" y="32"/>
                    <a:pt x="5" y="32"/>
                  </a:cubicBezTo>
                  <a:cubicBezTo>
                    <a:pt x="2" y="32"/>
                    <a:pt x="0" y="30"/>
                    <a:pt x="0" y="27"/>
                  </a:cubicBezTo>
                  <a:cubicBezTo>
                    <a:pt x="0" y="5"/>
                    <a:pt x="0" y="5"/>
                    <a:pt x="0" y="5"/>
                  </a:cubicBezTo>
                  <a:cubicBezTo>
                    <a:pt x="0" y="3"/>
                    <a:pt x="2" y="0"/>
                    <a:pt x="5" y="0"/>
                  </a:cubicBezTo>
                  <a:cubicBezTo>
                    <a:pt x="37" y="0"/>
                    <a:pt x="37" y="0"/>
                    <a:pt x="37" y="0"/>
                  </a:cubicBezTo>
                  <a:cubicBezTo>
                    <a:pt x="40" y="0"/>
                    <a:pt x="42" y="3"/>
                    <a:pt x="42" y="5"/>
                  </a:cubicBezTo>
                  <a:cubicBezTo>
                    <a:pt x="42" y="27"/>
                    <a:pt x="42" y="27"/>
                    <a:pt x="42" y="27"/>
                  </a:cubicBezTo>
                  <a:cubicBezTo>
                    <a:pt x="42" y="30"/>
                    <a:pt x="40" y="32"/>
                    <a:pt x="37" y="32"/>
                  </a:cubicBezTo>
                  <a:close/>
                </a:path>
              </a:pathLst>
            </a:custGeom>
            <a:solidFill>
              <a:srgbClr val="073A93"/>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105" name="îšļïḓê"/>
            <p:cNvSpPr/>
            <p:nvPr/>
          </p:nvSpPr>
          <p:spPr bwMode="auto">
            <a:xfrm>
              <a:off x="6642100" y="2116138"/>
              <a:ext cx="201613" cy="147638"/>
            </a:xfrm>
            <a:custGeom>
              <a:avLst/>
              <a:gdLst>
                <a:gd name="T0" fmla="*/ 29 w 29"/>
                <a:gd name="T1" fmla="*/ 21 h 21"/>
                <a:gd name="T2" fmla="*/ 25 w 29"/>
                <a:gd name="T3" fmla="*/ 21 h 21"/>
                <a:gd name="T4" fmla="*/ 25 w 29"/>
                <a:gd name="T5" fmla="*/ 14 h 21"/>
                <a:gd name="T6" fmla="*/ 15 w 29"/>
                <a:gd name="T7" fmla="*/ 4 h 21"/>
                <a:gd name="T8" fmla="*/ 4 w 29"/>
                <a:gd name="T9" fmla="*/ 14 h 21"/>
                <a:gd name="T10" fmla="*/ 4 w 29"/>
                <a:gd name="T11" fmla="*/ 21 h 21"/>
                <a:gd name="T12" fmla="*/ 0 w 29"/>
                <a:gd name="T13" fmla="*/ 21 h 21"/>
                <a:gd name="T14" fmla="*/ 0 w 29"/>
                <a:gd name="T15" fmla="*/ 14 h 21"/>
                <a:gd name="T16" fmla="*/ 15 w 29"/>
                <a:gd name="T17" fmla="*/ 0 h 21"/>
                <a:gd name="T18" fmla="*/ 29 w 29"/>
                <a:gd name="T19" fmla="*/ 14 h 21"/>
                <a:gd name="T20" fmla="*/ 29 w 29"/>
                <a:gd name="T21" fmla="*/ 21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9" h="21">
                  <a:moveTo>
                    <a:pt x="29" y="21"/>
                  </a:moveTo>
                  <a:cubicBezTo>
                    <a:pt x="25" y="21"/>
                    <a:pt x="25" y="21"/>
                    <a:pt x="25" y="21"/>
                  </a:cubicBezTo>
                  <a:cubicBezTo>
                    <a:pt x="25" y="14"/>
                    <a:pt x="25" y="14"/>
                    <a:pt x="25" y="14"/>
                  </a:cubicBezTo>
                  <a:cubicBezTo>
                    <a:pt x="25" y="9"/>
                    <a:pt x="21" y="4"/>
                    <a:pt x="15" y="4"/>
                  </a:cubicBezTo>
                  <a:cubicBezTo>
                    <a:pt x="9" y="4"/>
                    <a:pt x="4" y="9"/>
                    <a:pt x="4" y="14"/>
                  </a:cubicBezTo>
                  <a:cubicBezTo>
                    <a:pt x="4" y="21"/>
                    <a:pt x="4" y="21"/>
                    <a:pt x="4" y="21"/>
                  </a:cubicBezTo>
                  <a:cubicBezTo>
                    <a:pt x="0" y="21"/>
                    <a:pt x="0" y="21"/>
                    <a:pt x="0" y="21"/>
                  </a:cubicBezTo>
                  <a:cubicBezTo>
                    <a:pt x="0" y="14"/>
                    <a:pt x="0" y="14"/>
                    <a:pt x="0" y="14"/>
                  </a:cubicBezTo>
                  <a:cubicBezTo>
                    <a:pt x="0" y="6"/>
                    <a:pt x="7" y="0"/>
                    <a:pt x="15" y="0"/>
                  </a:cubicBezTo>
                  <a:cubicBezTo>
                    <a:pt x="23" y="0"/>
                    <a:pt x="29" y="6"/>
                    <a:pt x="29" y="14"/>
                  </a:cubicBezTo>
                  <a:lnTo>
                    <a:pt x="29" y="21"/>
                  </a:lnTo>
                  <a:close/>
                </a:path>
              </a:pathLst>
            </a:custGeom>
            <a:solidFill>
              <a:srgbClr val="073A93"/>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106" name="ïşľíḓe"/>
            <p:cNvSpPr/>
            <p:nvPr/>
          </p:nvSpPr>
          <p:spPr bwMode="auto">
            <a:xfrm>
              <a:off x="6711950" y="2339975"/>
              <a:ext cx="61913" cy="119063"/>
            </a:xfrm>
            <a:custGeom>
              <a:avLst/>
              <a:gdLst>
                <a:gd name="T0" fmla="*/ 9 w 9"/>
                <a:gd name="T1" fmla="*/ 4 h 17"/>
                <a:gd name="T2" fmla="*/ 5 w 9"/>
                <a:gd name="T3" fmla="*/ 0 h 17"/>
                <a:gd name="T4" fmla="*/ 0 w 9"/>
                <a:gd name="T5" fmla="*/ 4 h 17"/>
                <a:gd name="T6" fmla="*/ 2 w 9"/>
                <a:gd name="T7" fmla="*/ 8 h 17"/>
                <a:gd name="T8" fmla="*/ 1 w 9"/>
                <a:gd name="T9" fmla="*/ 17 h 17"/>
                <a:gd name="T10" fmla="*/ 8 w 9"/>
                <a:gd name="T11" fmla="*/ 17 h 17"/>
                <a:gd name="T12" fmla="*/ 7 w 9"/>
                <a:gd name="T13" fmla="*/ 8 h 17"/>
                <a:gd name="T14" fmla="*/ 9 w 9"/>
                <a:gd name="T15" fmla="*/ 4 h 1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9" h="17">
                  <a:moveTo>
                    <a:pt x="9" y="4"/>
                  </a:moveTo>
                  <a:cubicBezTo>
                    <a:pt x="9" y="2"/>
                    <a:pt x="7" y="0"/>
                    <a:pt x="5" y="0"/>
                  </a:cubicBezTo>
                  <a:cubicBezTo>
                    <a:pt x="2" y="0"/>
                    <a:pt x="0" y="2"/>
                    <a:pt x="0" y="4"/>
                  </a:cubicBezTo>
                  <a:cubicBezTo>
                    <a:pt x="0" y="6"/>
                    <a:pt x="1" y="7"/>
                    <a:pt x="2" y="8"/>
                  </a:cubicBezTo>
                  <a:cubicBezTo>
                    <a:pt x="1" y="17"/>
                    <a:pt x="1" y="17"/>
                    <a:pt x="1" y="17"/>
                  </a:cubicBezTo>
                  <a:cubicBezTo>
                    <a:pt x="8" y="17"/>
                    <a:pt x="8" y="17"/>
                    <a:pt x="8" y="17"/>
                  </a:cubicBezTo>
                  <a:cubicBezTo>
                    <a:pt x="7" y="8"/>
                    <a:pt x="7" y="8"/>
                    <a:pt x="7" y="8"/>
                  </a:cubicBezTo>
                  <a:cubicBezTo>
                    <a:pt x="8" y="7"/>
                    <a:pt x="9" y="6"/>
                    <a:pt x="9" y="4"/>
                  </a:cubicBezTo>
                  <a:close/>
                </a:path>
              </a:pathLst>
            </a:custGeom>
            <a:solidFill>
              <a:srgbClr val="FFAA45"/>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107" name="ïSļiḑè"/>
            <p:cNvSpPr/>
            <p:nvPr/>
          </p:nvSpPr>
          <p:spPr bwMode="auto">
            <a:xfrm>
              <a:off x="7165975" y="2284413"/>
              <a:ext cx="104775" cy="96838"/>
            </a:xfrm>
            <a:prstGeom prst="ellipse">
              <a:avLst/>
            </a:prstGeom>
            <a:solidFill>
              <a:srgbClr val="073A93"/>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108" name="ïšḻiḑè"/>
            <p:cNvSpPr/>
            <p:nvPr/>
          </p:nvSpPr>
          <p:spPr bwMode="auto">
            <a:xfrm>
              <a:off x="7361238" y="2284413"/>
              <a:ext cx="104775" cy="96838"/>
            </a:xfrm>
            <a:prstGeom prst="ellipse">
              <a:avLst/>
            </a:prstGeom>
            <a:solidFill>
              <a:srgbClr val="073A93"/>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109" name="îšlidè"/>
            <p:cNvSpPr/>
            <p:nvPr/>
          </p:nvSpPr>
          <p:spPr bwMode="auto">
            <a:xfrm>
              <a:off x="7558088" y="2284413"/>
              <a:ext cx="104775" cy="96838"/>
            </a:xfrm>
            <a:prstGeom prst="ellipse">
              <a:avLst/>
            </a:prstGeom>
            <a:solidFill>
              <a:srgbClr val="073A93"/>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110" name="ïS1iḋè"/>
            <p:cNvSpPr/>
            <p:nvPr/>
          </p:nvSpPr>
          <p:spPr bwMode="auto">
            <a:xfrm>
              <a:off x="7753350" y="2284413"/>
              <a:ext cx="104775" cy="96838"/>
            </a:xfrm>
            <a:prstGeom prst="ellipse">
              <a:avLst/>
            </a:prstGeom>
            <a:solidFill>
              <a:srgbClr val="073A93"/>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111" name="íṥḻidé"/>
            <p:cNvSpPr/>
            <p:nvPr/>
          </p:nvSpPr>
          <p:spPr bwMode="auto">
            <a:xfrm>
              <a:off x="7948613" y="2284413"/>
              <a:ext cx="104775" cy="96838"/>
            </a:xfrm>
            <a:prstGeom prst="ellipse">
              <a:avLst/>
            </a:prstGeom>
            <a:solidFill>
              <a:srgbClr val="073A93"/>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112" name="îṥ1ïḍé"/>
            <p:cNvSpPr/>
            <p:nvPr/>
          </p:nvSpPr>
          <p:spPr bwMode="auto">
            <a:xfrm>
              <a:off x="4167188" y="1216025"/>
              <a:ext cx="1419225" cy="852488"/>
            </a:xfrm>
            <a:custGeom>
              <a:avLst/>
              <a:gdLst>
                <a:gd name="T0" fmla="*/ 203 w 203"/>
                <a:gd name="T1" fmla="*/ 12 h 122"/>
                <a:gd name="T2" fmla="*/ 203 w 203"/>
                <a:gd name="T3" fmla="*/ 110 h 122"/>
                <a:gd name="T4" fmla="*/ 190 w 203"/>
                <a:gd name="T5" fmla="*/ 122 h 122"/>
                <a:gd name="T6" fmla="*/ 12 w 203"/>
                <a:gd name="T7" fmla="*/ 122 h 122"/>
                <a:gd name="T8" fmla="*/ 0 w 203"/>
                <a:gd name="T9" fmla="*/ 110 h 122"/>
                <a:gd name="T10" fmla="*/ 0 w 203"/>
                <a:gd name="T11" fmla="*/ 12 h 122"/>
                <a:gd name="T12" fmla="*/ 12 w 203"/>
                <a:gd name="T13" fmla="*/ 0 h 122"/>
                <a:gd name="T14" fmla="*/ 190 w 203"/>
                <a:gd name="T15" fmla="*/ 0 h 122"/>
                <a:gd name="T16" fmla="*/ 203 w 203"/>
                <a:gd name="T17" fmla="*/ 12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03" h="122">
                  <a:moveTo>
                    <a:pt x="203" y="12"/>
                  </a:moveTo>
                  <a:cubicBezTo>
                    <a:pt x="203" y="110"/>
                    <a:pt x="203" y="110"/>
                    <a:pt x="203" y="110"/>
                  </a:cubicBezTo>
                  <a:cubicBezTo>
                    <a:pt x="203" y="117"/>
                    <a:pt x="197" y="122"/>
                    <a:pt x="190" y="122"/>
                  </a:cubicBezTo>
                  <a:cubicBezTo>
                    <a:pt x="12" y="122"/>
                    <a:pt x="12" y="122"/>
                    <a:pt x="12" y="122"/>
                  </a:cubicBezTo>
                  <a:cubicBezTo>
                    <a:pt x="5" y="122"/>
                    <a:pt x="0" y="117"/>
                    <a:pt x="0" y="110"/>
                  </a:cubicBezTo>
                  <a:cubicBezTo>
                    <a:pt x="0" y="12"/>
                    <a:pt x="0" y="12"/>
                    <a:pt x="0" y="12"/>
                  </a:cubicBezTo>
                  <a:cubicBezTo>
                    <a:pt x="0" y="5"/>
                    <a:pt x="5" y="0"/>
                    <a:pt x="12" y="0"/>
                  </a:cubicBezTo>
                  <a:cubicBezTo>
                    <a:pt x="190" y="0"/>
                    <a:pt x="190" y="0"/>
                    <a:pt x="190" y="0"/>
                  </a:cubicBezTo>
                  <a:cubicBezTo>
                    <a:pt x="197" y="0"/>
                    <a:pt x="203" y="5"/>
                    <a:pt x="203" y="12"/>
                  </a:cubicBezTo>
                  <a:close/>
                </a:path>
              </a:pathLst>
            </a:custGeom>
            <a:solidFill>
              <a:srgbClr val="489BFF"/>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113" name="ísļídè"/>
            <p:cNvSpPr/>
            <p:nvPr/>
          </p:nvSpPr>
          <p:spPr bwMode="auto">
            <a:xfrm>
              <a:off x="4167188" y="1454150"/>
              <a:ext cx="1419225" cy="187325"/>
            </a:xfrm>
            <a:prstGeom prst="rect">
              <a:avLst/>
            </a:prstGeom>
            <a:solidFill>
              <a:srgbClr val="073A93"/>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p>
          </p:txBody>
        </p:sp>
        <p:sp>
          <p:nvSpPr>
            <p:cNvPr id="114" name="iṥlíḋê"/>
            <p:cNvSpPr/>
            <p:nvPr/>
          </p:nvSpPr>
          <p:spPr bwMode="auto">
            <a:xfrm>
              <a:off x="5089525" y="1754188"/>
              <a:ext cx="419100" cy="69850"/>
            </a:xfrm>
            <a:custGeom>
              <a:avLst/>
              <a:gdLst>
                <a:gd name="T0" fmla="*/ 55 w 60"/>
                <a:gd name="T1" fmla="*/ 0 h 10"/>
                <a:gd name="T2" fmla="*/ 5 w 60"/>
                <a:gd name="T3" fmla="*/ 0 h 10"/>
                <a:gd name="T4" fmla="*/ 0 w 60"/>
                <a:gd name="T5" fmla="*/ 5 h 10"/>
                <a:gd name="T6" fmla="*/ 5 w 60"/>
                <a:gd name="T7" fmla="*/ 10 h 10"/>
                <a:gd name="T8" fmla="*/ 55 w 60"/>
                <a:gd name="T9" fmla="*/ 10 h 10"/>
                <a:gd name="T10" fmla="*/ 60 w 60"/>
                <a:gd name="T11" fmla="*/ 5 h 10"/>
                <a:gd name="T12" fmla="*/ 55 w 60"/>
                <a:gd name="T13" fmla="*/ 0 h 10"/>
              </a:gdLst>
              <a:ahLst/>
              <a:cxnLst>
                <a:cxn ang="0">
                  <a:pos x="T0" y="T1"/>
                </a:cxn>
                <a:cxn ang="0">
                  <a:pos x="T2" y="T3"/>
                </a:cxn>
                <a:cxn ang="0">
                  <a:pos x="T4" y="T5"/>
                </a:cxn>
                <a:cxn ang="0">
                  <a:pos x="T6" y="T7"/>
                </a:cxn>
                <a:cxn ang="0">
                  <a:pos x="T8" y="T9"/>
                </a:cxn>
                <a:cxn ang="0">
                  <a:pos x="T10" y="T11"/>
                </a:cxn>
                <a:cxn ang="0">
                  <a:pos x="T12" y="T13"/>
                </a:cxn>
              </a:cxnLst>
              <a:rect l="0" t="0" r="r" b="b"/>
              <a:pathLst>
                <a:path w="60" h="10">
                  <a:moveTo>
                    <a:pt x="55" y="0"/>
                  </a:moveTo>
                  <a:cubicBezTo>
                    <a:pt x="5" y="0"/>
                    <a:pt x="5" y="0"/>
                    <a:pt x="5" y="0"/>
                  </a:cubicBezTo>
                  <a:cubicBezTo>
                    <a:pt x="2" y="0"/>
                    <a:pt x="0" y="3"/>
                    <a:pt x="0" y="5"/>
                  </a:cubicBezTo>
                  <a:cubicBezTo>
                    <a:pt x="0" y="8"/>
                    <a:pt x="2" y="10"/>
                    <a:pt x="5" y="10"/>
                  </a:cubicBezTo>
                  <a:cubicBezTo>
                    <a:pt x="55" y="10"/>
                    <a:pt x="55" y="10"/>
                    <a:pt x="55" y="10"/>
                  </a:cubicBezTo>
                  <a:cubicBezTo>
                    <a:pt x="58" y="10"/>
                    <a:pt x="60" y="8"/>
                    <a:pt x="60" y="5"/>
                  </a:cubicBezTo>
                  <a:cubicBezTo>
                    <a:pt x="60" y="3"/>
                    <a:pt x="58" y="0"/>
                    <a:pt x="55" y="0"/>
                  </a:cubicBezTo>
                  <a:close/>
                </a:path>
              </a:pathLst>
            </a:custGeom>
            <a:solidFill>
              <a:srgbClr val="073A93"/>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115" name="îŝḻïḓê"/>
            <p:cNvSpPr/>
            <p:nvPr/>
          </p:nvSpPr>
          <p:spPr bwMode="auto">
            <a:xfrm>
              <a:off x="5284788" y="1879600"/>
              <a:ext cx="223838" cy="69850"/>
            </a:xfrm>
            <a:custGeom>
              <a:avLst/>
              <a:gdLst>
                <a:gd name="T0" fmla="*/ 27 w 32"/>
                <a:gd name="T1" fmla="*/ 0 h 10"/>
                <a:gd name="T2" fmla="*/ 4 w 32"/>
                <a:gd name="T3" fmla="*/ 0 h 10"/>
                <a:gd name="T4" fmla="*/ 0 w 32"/>
                <a:gd name="T5" fmla="*/ 5 h 10"/>
                <a:gd name="T6" fmla="*/ 4 w 32"/>
                <a:gd name="T7" fmla="*/ 10 h 10"/>
                <a:gd name="T8" fmla="*/ 27 w 32"/>
                <a:gd name="T9" fmla="*/ 10 h 10"/>
                <a:gd name="T10" fmla="*/ 32 w 32"/>
                <a:gd name="T11" fmla="*/ 5 h 10"/>
                <a:gd name="T12" fmla="*/ 27 w 32"/>
                <a:gd name="T13" fmla="*/ 0 h 10"/>
              </a:gdLst>
              <a:ahLst/>
              <a:cxnLst>
                <a:cxn ang="0">
                  <a:pos x="T0" y="T1"/>
                </a:cxn>
                <a:cxn ang="0">
                  <a:pos x="T2" y="T3"/>
                </a:cxn>
                <a:cxn ang="0">
                  <a:pos x="T4" y="T5"/>
                </a:cxn>
                <a:cxn ang="0">
                  <a:pos x="T6" y="T7"/>
                </a:cxn>
                <a:cxn ang="0">
                  <a:pos x="T8" y="T9"/>
                </a:cxn>
                <a:cxn ang="0">
                  <a:pos x="T10" y="T11"/>
                </a:cxn>
                <a:cxn ang="0">
                  <a:pos x="T12" y="T13"/>
                </a:cxn>
              </a:cxnLst>
              <a:rect l="0" t="0" r="r" b="b"/>
              <a:pathLst>
                <a:path w="32" h="10">
                  <a:moveTo>
                    <a:pt x="27" y="0"/>
                  </a:moveTo>
                  <a:cubicBezTo>
                    <a:pt x="4" y="0"/>
                    <a:pt x="4" y="0"/>
                    <a:pt x="4" y="0"/>
                  </a:cubicBezTo>
                  <a:cubicBezTo>
                    <a:pt x="2" y="0"/>
                    <a:pt x="0" y="2"/>
                    <a:pt x="0" y="5"/>
                  </a:cubicBezTo>
                  <a:cubicBezTo>
                    <a:pt x="0" y="8"/>
                    <a:pt x="2" y="10"/>
                    <a:pt x="4" y="10"/>
                  </a:cubicBezTo>
                  <a:cubicBezTo>
                    <a:pt x="27" y="10"/>
                    <a:pt x="27" y="10"/>
                    <a:pt x="27" y="10"/>
                  </a:cubicBezTo>
                  <a:cubicBezTo>
                    <a:pt x="30" y="10"/>
                    <a:pt x="32" y="8"/>
                    <a:pt x="32" y="5"/>
                  </a:cubicBezTo>
                  <a:cubicBezTo>
                    <a:pt x="32" y="2"/>
                    <a:pt x="30" y="0"/>
                    <a:pt x="27" y="0"/>
                  </a:cubicBezTo>
                  <a:close/>
                </a:path>
              </a:pathLst>
            </a:custGeom>
            <a:solidFill>
              <a:srgbClr val="073A93"/>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grpSp>
    </p:spTree>
  </p:cSld>
  <p:clrMapOvr>
    <a:masterClrMapping/>
  </p:clrMapOvr>
  <mc:AlternateContent xmlns:mc="http://schemas.openxmlformats.org/markup-compatibility/2006">
    <mc:Choice xmlns:p14="http://schemas.microsoft.com/office/powerpoint/2010/main" Requires="p14">
      <p:transition spd="slow" p14:dur="1500" advTm="0">
        <p:random/>
      </p:transition>
    </mc:Choice>
    <mc:Fallback>
      <p:transition spd="slow" advTm="0">
        <p:random/>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圆角 3"/>
          <p:cNvSpPr/>
          <p:nvPr/>
        </p:nvSpPr>
        <p:spPr>
          <a:xfrm>
            <a:off x="-2540" y="637858"/>
            <a:ext cx="9159240" cy="755015"/>
          </a:xfrm>
          <a:prstGeom prst="roundRect">
            <a:avLst>
              <a:gd name="adj" fmla="val 588"/>
            </a:avLst>
          </a:prstGeom>
          <a:gradFill flip="none" rotWithShape="0">
            <a:gsLst>
              <a:gs pos="5000">
                <a:srgbClr val="0F7ABF"/>
              </a:gs>
              <a:gs pos="100000">
                <a:srgbClr val="0DCD9C"/>
              </a:gs>
            </a:gsLst>
            <a:lin ang="270000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dirty="0">
              <a:ln>
                <a:noFill/>
              </a:ln>
              <a:solidFill>
                <a:srgbClr val="FFFFFF"/>
              </a:solidFill>
              <a:effectLst/>
              <a:uLnTx/>
              <a:uFillTx/>
              <a:latin typeface="Arial" panose="020B0604020202020204"/>
              <a:ea typeface="黑体" panose="02010609060101010101" pitchFamily="49" charset="-122"/>
              <a:cs typeface="+mn-cs"/>
            </a:endParaRPr>
          </a:p>
        </p:txBody>
      </p:sp>
      <p:sp>
        <p:nvSpPr>
          <p:cNvPr id="2" name="文本框 1"/>
          <p:cNvSpPr txBox="1"/>
          <p:nvPr/>
        </p:nvSpPr>
        <p:spPr>
          <a:xfrm>
            <a:off x="239395" y="762000"/>
            <a:ext cx="8641080" cy="506730"/>
          </a:xfrm>
          <a:prstGeom prst="rect">
            <a:avLst/>
          </a:prstGeom>
          <a:noFill/>
        </p:spPr>
        <p:txBody>
          <a:bodyPr wrap="none" rtlCol="0" anchor="t">
            <a:spAutoFit/>
          </a:bodyPr>
          <a:lstStyle/>
          <a:p>
            <a:pPr marL="0" marR="0" lvl="0" indent="-914400" algn="l" defTabSz="914400" rtl="0" eaLnBrk="1" fontAlgn="base" latinLnBrk="0" hangingPunct="1">
              <a:lnSpc>
                <a:spcPct val="150000"/>
              </a:lnSpc>
              <a:spcBef>
                <a:spcPct val="0"/>
              </a:spcBef>
              <a:spcAft>
                <a:spcPct val="0"/>
              </a:spcAft>
              <a:buClrTx/>
              <a:buSzTx/>
              <a:buFontTx/>
              <a:buNone/>
              <a:defRPr/>
            </a:pPr>
            <a:r>
              <a:rPr lang="zh-CN" altLang="en-US" b="1" noProof="0" dirty="0" smtClean="0">
                <a:ln>
                  <a:noFill/>
                </a:ln>
                <a:solidFill>
                  <a:schemeClr val="bg1"/>
                </a:solidFill>
                <a:effectLst/>
                <a:uLnTx/>
                <a:uFillTx/>
                <a:latin typeface="微软雅黑" panose="020B0503020204020204" pitchFamily="34" charset="-122"/>
                <a:ea typeface="微软雅黑" panose="020B0503020204020204" pitchFamily="34" charset="-122"/>
                <a:cs typeface="+mj-cs"/>
                <a:sym typeface="Calibri" panose="020F0502020204030204" pitchFamily="34" charset="0"/>
              </a:rPr>
              <a:t>对安全管理人员定位与职责有一个正确的认识，首先要对安全管理有一个正确的认识</a:t>
            </a:r>
            <a:endParaRPr lang="zh-CN" altLang="en-US" b="1" noProof="0" dirty="0" smtClean="0">
              <a:ln>
                <a:noFill/>
              </a:ln>
              <a:solidFill>
                <a:schemeClr val="bg1"/>
              </a:solidFill>
              <a:effectLst/>
              <a:uLnTx/>
              <a:uFillTx/>
              <a:latin typeface="微软雅黑" panose="020B0503020204020204" pitchFamily="34" charset="-122"/>
              <a:ea typeface="微软雅黑" panose="020B0503020204020204" pitchFamily="34" charset="-122"/>
              <a:cs typeface="+mj-cs"/>
              <a:sym typeface="Calibri" panose="020F0502020204030204" pitchFamily="34" charset="0"/>
            </a:endParaRPr>
          </a:p>
        </p:txBody>
      </p:sp>
      <p:sp>
        <p:nvSpPr>
          <p:cNvPr id="3" name="文本框 2"/>
          <p:cNvSpPr txBox="1"/>
          <p:nvPr/>
        </p:nvSpPr>
        <p:spPr>
          <a:xfrm>
            <a:off x="2280285" y="1574800"/>
            <a:ext cx="6043295" cy="583565"/>
          </a:xfrm>
          <a:prstGeom prst="rect">
            <a:avLst/>
          </a:prstGeom>
          <a:noFill/>
        </p:spPr>
        <p:txBody>
          <a:bodyPr wrap="square" rtlCol="0" anchor="t">
            <a:spAutoFit/>
          </a:bodyPr>
          <a:lstStyle/>
          <a:p>
            <a:pPr marL="0" marR="0" lvl="0" indent="0" algn="just" defTabSz="914400" rtl="0" fontAlgn="auto">
              <a:lnSpc>
                <a:spcPct val="100000"/>
              </a:lnSpc>
              <a:spcBef>
                <a:spcPts val="0"/>
              </a:spcBef>
              <a:spcAft>
                <a:spcPts val="0"/>
              </a:spcAft>
              <a:buClrTx/>
              <a:buSzTx/>
              <a:buFont typeface="Arial" panose="020B0604020202020204" pitchFamily="34" charset="0"/>
              <a:buNone/>
              <a:defRPr/>
            </a:pPr>
            <a:r>
              <a:rPr lang="zh-CN" altLang="en-US" sz="1600" noProof="0" dirty="0" smtClean="0">
                <a:ln>
                  <a:noFill/>
                </a:ln>
                <a:solidFill>
                  <a:schemeClr val="tx1">
                    <a:lumMod val="85000"/>
                    <a:lumOff val="15000"/>
                  </a:schemeClr>
                </a:solidFill>
                <a:effectLst/>
                <a:uLnTx/>
                <a:uFillTx/>
                <a:latin typeface="微软雅黑" panose="020B0503020204020204" pitchFamily="34" charset="-122"/>
                <a:ea typeface="微软雅黑" panose="020B0503020204020204" pitchFamily="34" charset="-122"/>
                <a:sym typeface="+mn-ea"/>
              </a:rPr>
              <a:t>管理过程即安全管理规则，是实现安全生产必要手段，其主要内容包括三个方面：</a:t>
            </a:r>
            <a:endParaRPr lang="zh-CN" altLang="en-US" sz="1600" noProof="0" dirty="0" smtClean="0">
              <a:ln>
                <a:noFill/>
              </a:ln>
              <a:solidFill>
                <a:schemeClr val="tx1">
                  <a:lumMod val="85000"/>
                  <a:lumOff val="15000"/>
                </a:schemeClr>
              </a:solidFill>
              <a:effectLst/>
              <a:uLnTx/>
              <a:uFillTx/>
              <a:latin typeface="微软雅黑" panose="020B0503020204020204" pitchFamily="34" charset="-122"/>
              <a:ea typeface="微软雅黑" panose="020B0503020204020204" pitchFamily="34" charset="-122"/>
              <a:sym typeface="+mn-ea"/>
            </a:endParaRPr>
          </a:p>
        </p:txBody>
      </p:sp>
      <p:grpSp>
        <p:nvGrpSpPr>
          <p:cNvPr id="5" name="组合 4"/>
          <p:cNvGrpSpPr/>
          <p:nvPr/>
        </p:nvGrpSpPr>
        <p:grpSpPr>
          <a:xfrm>
            <a:off x="443230" y="1750060"/>
            <a:ext cx="2400300" cy="3058795"/>
            <a:chOff x="4448" y="1898"/>
            <a:chExt cx="4208" cy="5362"/>
          </a:xfrm>
        </p:grpSpPr>
        <p:grpSp>
          <p:nvGrpSpPr>
            <p:cNvPr id="211971" name="íś1iḓé"/>
            <p:cNvGrpSpPr/>
            <p:nvPr/>
          </p:nvGrpSpPr>
          <p:grpSpPr>
            <a:xfrm>
              <a:off x="4448" y="1898"/>
              <a:ext cx="2897" cy="5362"/>
              <a:chOff x="3764554" y="1607274"/>
              <a:chExt cx="2453757" cy="4539526"/>
            </a:xfrm>
          </p:grpSpPr>
          <p:sp>
            <p:nvSpPr>
              <p:cNvPr id="23" name="îšlîḑe"/>
              <p:cNvSpPr/>
              <p:nvPr/>
            </p:nvSpPr>
            <p:spPr>
              <a:xfrm>
                <a:off x="4823121" y="5700255"/>
                <a:ext cx="362029" cy="446545"/>
              </a:xfrm>
              <a:custGeom>
                <a:avLst/>
                <a:gdLst/>
                <a:ahLst/>
                <a:cxnLst>
                  <a:cxn ang="0">
                    <a:pos x="wd2" y="hd2"/>
                  </a:cxn>
                  <a:cxn ang="5400000">
                    <a:pos x="wd2" y="hd2"/>
                  </a:cxn>
                  <a:cxn ang="10800000">
                    <a:pos x="wd2" y="hd2"/>
                  </a:cxn>
                  <a:cxn ang="16200000">
                    <a:pos x="wd2" y="hd2"/>
                  </a:cxn>
                </a:cxnLst>
                <a:rect l="0" t="0" r="r" b="b"/>
                <a:pathLst>
                  <a:path w="21600" h="21600" extrusionOk="0">
                    <a:moveTo>
                      <a:pt x="10792" y="0"/>
                    </a:moveTo>
                    <a:cubicBezTo>
                      <a:pt x="5571" y="0"/>
                      <a:pt x="1248" y="1556"/>
                      <a:pt x="0" y="3629"/>
                    </a:cubicBezTo>
                    <a:lnTo>
                      <a:pt x="3588" y="15741"/>
                    </a:lnTo>
                    <a:cubicBezTo>
                      <a:pt x="4711" y="18888"/>
                      <a:pt x="6820" y="21600"/>
                      <a:pt x="10800" y="21600"/>
                    </a:cubicBezTo>
                    <a:cubicBezTo>
                      <a:pt x="14775" y="21600"/>
                      <a:pt x="16836" y="18941"/>
                      <a:pt x="18004" y="15741"/>
                    </a:cubicBezTo>
                    <a:lnTo>
                      <a:pt x="21600" y="3629"/>
                    </a:lnTo>
                    <a:cubicBezTo>
                      <a:pt x="20337" y="1556"/>
                      <a:pt x="16024" y="0"/>
                      <a:pt x="10792" y="0"/>
                    </a:cubicBezTo>
                    <a:close/>
                  </a:path>
                </a:pathLst>
              </a:custGeom>
              <a:solidFill>
                <a:schemeClr val="tx1">
                  <a:lumMod val="50000"/>
                  <a:lumOff val="50000"/>
                </a:schemeClr>
              </a:solidFill>
              <a:ln w="12700">
                <a:miter lim="400000"/>
              </a:ln>
            </p:spPr>
            <p:txBody>
              <a:bodyPr lIns="19050" tIns="19050" rIns="19050" bIns="19050" anchor="ctr"/>
              <a:lstStyle>
                <a:defPPr>
                  <a:defRPr lang="id-ID"/>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marL="0" marR="0" lvl="0" indent="0" algn="l" defTabSz="914400" rtl="0" eaLnBrk="1" fontAlgn="base" latinLnBrk="0" hangingPunct="1">
                  <a:lnSpc>
                    <a:spcPct val="100000"/>
                  </a:lnSpc>
                  <a:spcBef>
                    <a:spcPct val="0"/>
                  </a:spcBef>
                  <a:spcAft>
                    <a:spcPct val="0"/>
                  </a:spcAft>
                  <a:buClrTx/>
                  <a:buSzTx/>
                  <a:buFontTx/>
                  <a:buNone/>
                  <a:defRPr sz="3200">
                    <a:solidFill>
                      <a:srgbClr val="FFFFFF"/>
                    </a:solidFill>
                  </a:defRPr>
                </a:pPr>
                <a:endParaRPr kumimoji="0" sz="1600" b="0" i="0" u="none" strike="noStrike" kern="1200" cap="none" spc="0" normalizeH="0" baseline="0" noProof="0">
                  <a:ln>
                    <a:noFill/>
                  </a:ln>
                  <a:solidFill>
                    <a:srgbClr val="1E1E1E"/>
                  </a:solidFill>
                  <a:effectLst/>
                  <a:uLnTx/>
                  <a:uFillTx/>
                  <a:latin typeface="Arial" panose="020B0604020202020204" pitchFamily="34" charset="0"/>
                  <a:ea typeface="宋体" panose="02010600030101010101" pitchFamily="2" charset="-122"/>
                  <a:cs typeface="+mn-cs"/>
                </a:endParaRPr>
              </a:p>
            </p:txBody>
          </p:sp>
          <p:grpSp>
            <p:nvGrpSpPr>
              <p:cNvPr id="6" name="ïŝľïďè"/>
              <p:cNvGrpSpPr/>
              <p:nvPr/>
            </p:nvGrpSpPr>
            <p:grpSpPr>
              <a:xfrm>
                <a:off x="3783487" y="1951147"/>
                <a:ext cx="1144369" cy="3849670"/>
                <a:chOff x="5212635" y="1951147"/>
                <a:chExt cx="1144369" cy="3849670"/>
              </a:xfrm>
              <a:solidFill>
                <a:schemeClr val="bg1">
                  <a:lumMod val="95000"/>
                </a:schemeClr>
              </a:solidFill>
            </p:grpSpPr>
            <p:sp>
              <p:nvSpPr>
                <p:cNvPr id="32" name="íṧ1íďé"/>
                <p:cNvSpPr/>
                <p:nvPr/>
              </p:nvSpPr>
              <p:spPr>
                <a:xfrm>
                  <a:off x="5212635" y="1951147"/>
                  <a:ext cx="846305" cy="3362763"/>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2793" y="21600"/>
                      </a:lnTo>
                      <a:lnTo>
                        <a:pt x="21600" y="19383"/>
                      </a:lnTo>
                      <a:lnTo>
                        <a:pt x="14869" y="2142"/>
                      </a:lnTo>
                      <a:cubicBezTo>
                        <a:pt x="14869" y="2142"/>
                        <a:pt x="0" y="0"/>
                        <a:pt x="0" y="0"/>
                      </a:cubicBezTo>
                      <a:close/>
                    </a:path>
                  </a:pathLst>
                </a:custGeom>
                <a:grpFill/>
                <a:ln w="12700" cap="flat">
                  <a:noFill/>
                  <a:miter lim="400000"/>
                </a:ln>
                <a:effectLst/>
              </p:spPr>
              <p:txBody>
                <a:bodyPr lIns="19050" tIns="19050" rIns="19050" bIns="19050" anchor="ctr"/>
                <a:lstStyle>
                  <a:defPPr>
                    <a:defRPr lang="id-ID"/>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marL="0" marR="0" lvl="0" indent="0" algn="l" defTabSz="914400" rtl="0" eaLnBrk="1" fontAlgn="base" latinLnBrk="0" hangingPunct="1">
                    <a:lnSpc>
                      <a:spcPct val="100000"/>
                    </a:lnSpc>
                    <a:spcBef>
                      <a:spcPct val="0"/>
                    </a:spcBef>
                    <a:spcAft>
                      <a:spcPct val="0"/>
                    </a:spcAft>
                    <a:buClrTx/>
                    <a:buSzTx/>
                    <a:buFontTx/>
                    <a:buNone/>
                    <a:defRPr sz="8000">
                      <a:solidFill>
                        <a:srgbClr val="1E1E1E"/>
                      </a:solidFill>
                    </a:defRPr>
                  </a:pPr>
                  <a:endParaRPr kumimoji="0" sz="4000" b="0" i="0" u="none" strike="noStrike" kern="1200" cap="none" spc="0" normalizeH="0" baseline="0" noProof="0">
                    <a:ln>
                      <a:noFill/>
                    </a:ln>
                    <a:solidFill>
                      <a:srgbClr val="1E1E1E"/>
                    </a:solidFill>
                    <a:effectLst/>
                    <a:uLnTx/>
                    <a:uFillTx/>
                    <a:latin typeface="Arial" panose="020B0604020202020204" pitchFamily="34" charset="0"/>
                    <a:ea typeface="宋体" panose="02010600030101010101" pitchFamily="2" charset="-122"/>
                    <a:cs typeface="+mn-cs"/>
                  </a:endParaRPr>
                </a:p>
              </p:txBody>
            </p:sp>
            <p:sp>
              <p:nvSpPr>
                <p:cNvPr id="33" name="îšḷîḑé"/>
                <p:cNvSpPr/>
                <p:nvPr/>
              </p:nvSpPr>
              <p:spPr>
                <a:xfrm>
                  <a:off x="5710849" y="4964129"/>
                  <a:ext cx="646155" cy="836688"/>
                </a:xfrm>
                <a:custGeom>
                  <a:avLst/>
                  <a:gdLst/>
                  <a:ahLst/>
                  <a:cxnLst>
                    <a:cxn ang="0">
                      <a:pos x="wd2" y="hd2"/>
                    </a:cxn>
                    <a:cxn ang="5400000">
                      <a:pos x="wd2" y="hd2"/>
                    </a:cxn>
                    <a:cxn ang="10800000">
                      <a:pos x="wd2" y="hd2"/>
                    </a:cxn>
                    <a:cxn ang="16200000">
                      <a:pos x="wd2" y="hd2"/>
                    </a:cxn>
                  </a:cxnLst>
                  <a:rect l="0" t="0" r="r" b="b"/>
                  <a:pathLst>
                    <a:path w="21600" h="21600" extrusionOk="0">
                      <a:moveTo>
                        <a:pt x="0" y="8890"/>
                      </a:moveTo>
                      <a:lnTo>
                        <a:pt x="18250" y="21600"/>
                      </a:lnTo>
                      <a:cubicBezTo>
                        <a:pt x="18374" y="21175"/>
                        <a:pt x="21039" y="20063"/>
                        <a:pt x="21600" y="19719"/>
                      </a:cubicBezTo>
                      <a:lnTo>
                        <a:pt x="11480" y="0"/>
                      </a:lnTo>
                      <a:cubicBezTo>
                        <a:pt x="11480" y="0"/>
                        <a:pt x="0" y="8890"/>
                        <a:pt x="0" y="8890"/>
                      </a:cubicBezTo>
                      <a:close/>
                    </a:path>
                  </a:pathLst>
                </a:custGeom>
                <a:grpFill/>
                <a:ln w="12700" cap="flat">
                  <a:noFill/>
                  <a:miter lim="400000"/>
                </a:ln>
                <a:effectLst/>
              </p:spPr>
              <p:txBody>
                <a:bodyPr lIns="19050" tIns="19050" rIns="19050" bIns="19050" anchor="ctr"/>
                <a:lstStyle>
                  <a:defPPr>
                    <a:defRPr lang="id-ID"/>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marL="0" marR="0" lvl="0" indent="0" algn="l" defTabSz="914400" rtl="0" eaLnBrk="1" fontAlgn="base" latinLnBrk="0" hangingPunct="1">
                    <a:lnSpc>
                      <a:spcPct val="100000"/>
                    </a:lnSpc>
                    <a:spcBef>
                      <a:spcPct val="0"/>
                    </a:spcBef>
                    <a:spcAft>
                      <a:spcPct val="0"/>
                    </a:spcAft>
                    <a:buClrTx/>
                    <a:buSzTx/>
                    <a:buFontTx/>
                    <a:buNone/>
                    <a:defRPr sz="8000">
                      <a:solidFill>
                        <a:srgbClr val="1E1E1E"/>
                      </a:solidFill>
                    </a:defRPr>
                  </a:pPr>
                  <a:endParaRPr kumimoji="0" sz="4000" b="0" i="0" u="none" strike="noStrike" kern="1200" cap="none" spc="0" normalizeH="0" baseline="0" noProof="0">
                    <a:ln>
                      <a:noFill/>
                    </a:ln>
                    <a:solidFill>
                      <a:srgbClr val="1E1E1E"/>
                    </a:solidFill>
                    <a:effectLst/>
                    <a:uLnTx/>
                    <a:uFillTx/>
                    <a:latin typeface="Arial" panose="020B0604020202020204" pitchFamily="34" charset="0"/>
                    <a:ea typeface="宋体" panose="02010600030101010101" pitchFamily="2" charset="-122"/>
                    <a:cs typeface="+mn-cs"/>
                  </a:endParaRPr>
                </a:p>
              </p:txBody>
            </p:sp>
          </p:grpSp>
          <p:grpSp>
            <p:nvGrpSpPr>
              <p:cNvPr id="7" name="íṡḻîḑé"/>
              <p:cNvGrpSpPr/>
              <p:nvPr/>
            </p:nvGrpSpPr>
            <p:grpSpPr>
              <a:xfrm>
                <a:off x="5074546" y="1951147"/>
                <a:ext cx="1139129" cy="3846502"/>
                <a:chOff x="6513219" y="1951147"/>
                <a:chExt cx="1139129" cy="3846502"/>
              </a:xfrm>
              <a:solidFill>
                <a:schemeClr val="bg1">
                  <a:lumMod val="75000"/>
                </a:schemeClr>
              </a:solidFill>
            </p:grpSpPr>
            <p:sp>
              <p:nvSpPr>
                <p:cNvPr id="30" name="îṩḷïḋe"/>
                <p:cNvSpPr/>
                <p:nvPr/>
              </p:nvSpPr>
              <p:spPr>
                <a:xfrm>
                  <a:off x="6807968" y="1951147"/>
                  <a:ext cx="844380" cy="3355241"/>
                </a:xfrm>
                <a:custGeom>
                  <a:avLst/>
                  <a:gdLst/>
                  <a:ahLst/>
                  <a:cxnLst>
                    <a:cxn ang="0">
                      <a:pos x="wd2" y="hd2"/>
                    </a:cxn>
                    <a:cxn ang="5400000">
                      <a:pos x="wd2" y="hd2"/>
                    </a:cxn>
                    <a:cxn ang="10800000">
                      <a:pos x="wd2" y="hd2"/>
                    </a:cxn>
                    <a:cxn ang="16200000">
                      <a:pos x="wd2" y="hd2"/>
                    </a:cxn>
                  </a:cxnLst>
                  <a:rect l="0" t="0" r="r" b="b"/>
                  <a:pathLst>
                    <a:path w="21600" h="21600" extrusionOk="0">
                      <a:moveTo>
                        <a:pt x="6732" y="2142"/>
                      </a:moveTo>
                      <a:lnTo>
                        <a:pt x="0" y="19383"/>
                      </a:lnTo>
                      <a:lnTo>
                        <a:pt x="8808" y="21600"/>
                      </a:lnTo>
                      <a:lnTo>
                        <a:pt x="21600" y="0"/>
                      </a:lnTo>
                      <a:cubicBezTo>
                        <a:pt x="21600" y="0"/>
                        <a:pt x="6732" y="2142"/>
                        <a:pt x="6732" y="2142"/>
                      </a:cubicBezTo>
                      <a:close/>
                    </a:path>
                  </a:pathLst>
                </a:custGeom>
                <a:grpFill/>
                <a:ln w="12700" cap="flat">
                  <a:noFill/>
                  <a:miter lim="400000"/>
                </a:ln>
                <a:effectLst/>
              </p:spPr>
              <p:txBody>
                <a:bodyPr lIns="19050" tIns="19050" rIns="19050" bIns="19050" anchor="ctr"/>
                <a:lstStyle>
                  <a:defPPr>
                    <a:defRPr lang="id-ID"/>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marL="0" marR="0" lvl="0" indent="0" algn="l" defTabSz="914400" rtl="0" eaLnBrk="1" fontAlgn="base" latinLnBrk="0" hangingPunct="1">
                    <a:lnSpc>
                      <a:spcPct val="100000"/>
                    </a:lnSpc>
                    <a:spcBef>
                      <a:spcPct val="0"/>
                    </a:spcBef>
                    <a:spcAft>
                      <a:spcPct val="0"/>
                    </a:spcAft>
                    <a:buClrTx/>
                    <a:buSzTx/>
                    <a:buFontTx/>
                    <a:buNone/>
                    <a:defRPr sz="8000">
                      <a:solidFill>
                        <a:srgbClr val="53585F"/>
                      </a:solidFill>
                    </a:defRPr>
                  </a:pPr>
                  <a:endParaRPr kumimoji="0" sz="4000" b="0" i="0" u="none" strike="noStrike" kern="1200" cap="none" spc="0" normalizeH="0" baseline="0" noProof="0">
                    <a:ln>
                      <a:noFill/>
                    </a:ln>
                    <a:solidFill>
                      <a:srgbClr val="1E1E1E"/>
                    </a:solidFill>
                    <a:effectLst/>
                    <a:uLnTx/>
                    <a:uFillTx/>
                    <a:latin typeface="Arial" panose="020B0604020202020204" pitchFamily="34" charset="0"/>
                    <a:ea typeface="宋体" panose="02010600030101010101" pitchFamily="2" charset="-122"/>
                    <a:cs typeface="+mn-cs"/>
                  </a:endParaRPr>
                </a:p>
              </p:txBody>
            </p:sp>
            <p:sp>
              <p:nvSpPr>
                <p:cNvPr id="31" name="íṡ1iḋè"/>
                <p:cNvSpPr/>
                <p:nvPr/>
              </p:nvSpPr>
              <p:spPr>
                <a:xfrm>
                  <a:off x="6513219" y="4964128"/>
                  <a:ext cx="646170" cy="833521"/>
                </a:xfrm>
                <a:custGeom>
                  <a:avLst/>
                  <a:gdLst/>
                  <a:ahLst/>
                  <a:cxnLst>
                    <a:cxn ang="0">
                      <a:pos x="wd2" y="hd2"/>
                    </a:cxn>
                    <a:cxn ang="5400000">
                      <a:pos x="wd2" y="hd2"/>
                    </a:cxn>
                    <a:cxn ang="10800000">
                      <a:pos x="wd2" y="hd2"/>
                    </a:cxn>
                    <a:cxn ang="16200000">
                      <a:pos x="wd2" y="hd2"/>
                    </a:cxn>
                  </a:cxnLst>
                  <a:rect l="0" t="0" r="r" b="b"/>
                  <a:pathLst>
                    <a:path w="21600" h="21600" extrusionOk="0">
                      <a:moveTo>
                        <a:pt x="10126" y="0"/>
                      </a:moveTo>
                      <a:lnTo>
                        <a:pt x="0" y="19794"/>
                      </a:lnTo>
                      <a:cubicBezTo>
                        <a:pt x="568" y="20140"/>
                        <a:pt x="3263" y="21169"/>
                        <a:pt x="3383" y="21600"/>
                      </a:cubicBezTo>
                      <a:lnTo>
                        <a:pt x="21600" y="8924"/>
                      </a:lnTo>
                      <a:lnTo>
                        <a:pt x="21600" y="8873"/>
                      </a:lnTo>
                      <a:cubicBezTo>
                        <a:pt x="21600" y="8873"/>
                        <a:pt x="10126" y="0"/>
                        <a:pt x="10126" y="0"/>
                      </a:cubicBezTo>
                      <a:close/>
                    </a:path>
                  </a:pathLst>
                </a:custGeom>
                <a:grpFill/>
                <a:ln w="12700" cap="flat">
                  <a:noFill/>
                  <a:miter lim="400000"/>
                </a:ln>
                <a:effectLst/>
              </p:spPr>
              <p:txBody>
                <a:bodyPr lIns="19050" tIns="19050" rIns="19050" bIns="19050" anchor="ctr"/>
                <a:lstStyle>
                  <a:defPPr>
                    <a:defRPr lang="id-ID"/>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marL="0" marR="0" lvl="0" indent="0" algn="l" defTabSz="914400" rtl="0" eaLnBrk="1" fontAlgn="base" latinLnBrk="0" hangingPunct="1">
                    <a:lnSpc>
                      <a:spcPct val="100000"/>
                    </a:lnSpc>
                    <a:spcBef>
                      <a:spcPct val="0"/>
                    </a:spcBef>
                    <a:spcAft>
                      <a:spcPct val="0"/>
                    </a:spcAft>
                    <a:buClrTx/>
                    <a:buSzTx/>
                    <a:buFontTx/>
                    <a:buNone/>
                    <a:defRPr sz="8000">
                      <a:solidFill>
                        <a:srgbClr val="53585F"/>
                      </a:solidFill>
                    </a:defRPr>
                  </a:pPr>
                  <a:endParaRPr kumimoji="0" sz="4000" b="0" i="0" u="none" strike="noStrike" kern="1200" cap="none" spc="0" normalizeH="0" baseline="0" noProof="0">
                    <a:ln>
                      <a:noFill/>
                    </a:ln>
                    <a:solidFill>
                      <a:srgbClr val="1E1E1E"/>
                    </a:solidFill>
                    <a:effectLst/>
                    <a:uLnTx/>
                    <a:uFillTx/>
                    <a:latin typeface="Arial" panose="020B0604020202020204" pitchFamily="34" charset="0"/>
                    <a:ea typeface="宋体" panose="02010600030101010101" pitchFamily="2" charset="-122"/>
                    <a:cs typeface="+mn-cs"/>
                  </a:endParaRPr>
                </a:p>
              </p:txBody>
            </p:sp>
          </p:grpSp>
          <p:sp>
            <p:nvSpPr>
              <p:cNvPr id="211975" name="î$ḻîďè"/>
              <p:cNvSpPr/>
              <p:nvPr/>
            </p:nvSpPr>
            <p:spPr>
              <a:xfrm>
                <a:off x="3764554" y="1607274"/>
                <a:ext cx="2453757" cy="665550"/>
              </a:xfrm>
              <a:custGeom>
                <a:avLst/>
                <a:gdLst/>
                <a:ahLst/>
                <a:cxnLst>
                  <a:cxn ang="0">
                    <a:pos x="5117" y="21600"/>
                  </a:cxn>
                  <a:cxn ang="0">
                    <a:pos x="0" y="10800"/>
                  </a:cxn>
                  <a:cxn ang="0">
                    <a:pos x="5117" y="0"/>
                  </a:cxn>
                  <a:cxn ang="0">
                    <a:pos x="16484" y="0"/>
                  </a:cxn>
                  <a:cxn ang="0">
                    <a:pos x="21600" y="10800"/>
                  </a:cxn>
                  <a:cxn ang="0">
                    <a:pos x="16484" y="21600"/>
                  </a:cxn>
                  <a:cxn ang="0">
                    <a:pos x="5117" y="21600"/>
                  </a:cxn>
                </a:cxnLst>
                <a:rect l="0" t="0" r="0" b="0"/>
                <a:pathLst>
                  <a:path w="21600" h="21600">
                    <a:moveTo>
                      <a:pt x="5117" y="21600"/>
                    </a:moveTo>
                    <a:lnTo>
                      <a:pt x="0" y="10800"/>
                    </a:lnTo>
                    <a:lnTo>
                      <a:pt x="5117" y="0"/>
                    </a:lnTo>
                    <a:lnTo>
                      <a:pt x="16484" y="0"/>
                    </a:lnTo>
                    <a:lnTo>
                      <a:pt x="21600" y="10800"/>
                    </a:lnTo>
                    <a:lnTo>
                      <a:pt x="16484" y="21600"/>
                    </a:lnTo>
                    <a:cubicBezTo>
                      <a:pt x="16484" y="21600"/>
                      <a:pt x="5117" y="21600"/>
                      <a:pt x="5117" y="21600"/>
                    </a:cubicBezTo>
                    <a:close/>
                  </a:path>
                </a:pathLst>
              </a:custGeom>
              <a:gradFill>
                <a:gsLst>
                  <a:gs pos="5000">
                    <a:srgbClr val="0F7ABF"/>
                  </a:gs>
                  <a:gs pos="100000">
                    <a:srgbClr val="0DCD9C">
                      <a:alpha val="35000"/>
                    </a:srgbClr>
                  </a:gs>
                </a:gsLst>
                <a:lin ang="2700000" scaled="0"/>
              </a:gradFill>
              <a:ln w="12700">
                <a:noFill/>
              </a:ln>
            </p:spPr>
            <p:txBody>
              <a:bodyPr/>
              <a:lstStyle/>
              <a:p>
                <a:endParaRPr lang="zh-CN" altLang="en-US"/>
              </a:p>
            </p:txBody>
          </p:sp>
          <p:grpSp>
            <p:nvGrpSpPr>
              <p:cNvPr id="8" name="ïṧlïḍe"/>
              <p:cNvGrpSpPr/>
              <p:nvPr/>
            </p:nvGrpSpPr>
            <p:grpSpPr>
              <a:xfrm>
                <a:off x="4354051" y="2278645"/>
                <a:ext cx="1291253" cy="3449317"/>
                <a:chOff x="5792724" y="2278645"/>
                <a:chExt cx="1291253" cy="3449317"/>
              </a:xfrm>
              <a:solidFill>
                <a:schemeClr val="bg1">
                  <a:lumMod val="85000"/>
                </a:schemeClr>
              </a:solidFill>
            </p:grpSpPr>
            <p:sp>
              <p:nvSpPr>
                <p:cNvPr id="28" name="íṥ1iḍé"/>
                <p:cNvSpPr/>
                <p:nvPr/>
              </p:nvSpPr>
              <p:spPr>
                <a:xfrm>
                  <a:off x="6054722" y="4964129"/>
                  <a:ext cx="764968" cy="763833"/>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8548" y="21600"/>
                      </a:lnTo>
                      <a:cubicBezTo>
                        <a:pt x="9238" y="21430"/>
                        <a:pt x="9990" y="21321"/>
                        <a:pt x="10797" y="21321"/>
                      </a:cubicBezTo>
                      <a:cubicBezTo>
                        <a:pt x="11608" y="21321"/>
                        <a:pt x="12363" y="21430"/>
                        <a:pt x="13046" y="21600"/>
                      </a:cubicBezTo>
                      <a:lnTo>
                        <a:pt x="21600" y="0"/>
                      </a:lnTo>
                      <a:cubicBezTo>
                        <a:pt x="21600" y="0"/>
                        <a:pt x="0" y="0"/>
                        <a:pt x="0" y="0"/>
                      </a:cubicBezTo>
                      <a:close/>
                    </a:path>
                  </a:pathLst>
                </a:custGeom>
                <a:grpFill/>
                <a:ln w="12700" cap="flat">
                  <a:noFill/>
                  <a:miter lim="400000"/>
                </a:ln>
                <a:effectLst/>
              </p:spPr>
              <p:txBody>
                <a:bodyPr lIns="19050" tIns="19050" rIns="19050" bIns="19050" anchor="ctr"/>
                <a:lstStyle>
                  <a:defPPr>
                    <a:defRPr lang="id-ID"/>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marL="0" marR="0" lvl="0" indent="0" algn="l" defTabSz="914400" rtl="0" eaLnBrk="1" fontAlgn="base" latinLnBrk="0" hangingPunct="1">
                    <a:lnSpc>
                      <a:spcPct val="100000"/>
                    </a:lnSpc>
                    <a:spcBef>
                      <a:spcPct val="0"/>
                    </a:spcBef>
                    <a:spcAft>
                      <a:spcPct val="0"/>
                    </a:spcAft>
                    <a:buClrTx/>
                    <a:buSzTx/>
                    <a:buFontTx/>
                    <a:buNone/>
                    <a:defRPr sz="8000">
                      <a:solidFill>
                        <a:srgbClr val="53585F"/>
                      </a:solidFill>
                    </a:defRPr>
                  </a:pPr>
                  <a:endParaRPr kumimoji="0" sz="4000" b="0" i="0" u="none" strike="noStrike" kern="1200" cap="none" spc="0" normalizeH="0" baseline="0" noProof="0">
                    <a:ln>
                      <a:noFill/>
                    </a:ln>
                    <a:solidFill>
                      <a:srgbClr val="1E1E1E"/>
                    </a:solidFill>
                    <a:effectLst/>
                    <a:uLnTx/>
                    <a:uFillTx/>
                    <a:latin typeface="Arial" panose="020B0604020202020204" pitchFamily="34" charset="0"/>
                    <a:ea typeface="宋体" panose="02010600030101010101" pitchFamily="2" charset="-122"/>
                    <a:cs typeface="+mn-cs"/>
                  </a:endParaRPr>
                </a:p>
              </p:txBody>
            </p:sp>
            <p:sp>
              <p:nvSpPr>
                <p:cNvPr id="29" name="íṥḻîḍè"/>
                <p:cNvSpPr/>
                <p:nvPr/>
              </p:nvSpPr>
              <p:spPr>
                <a:xfrm>
                  <a:off x="5792724" y="2278645"/>
                  <a:ext cx="1291253" cy="2689706"/>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1600" y="0"/>
                      </a:lnTo>
                      <a:lnTo>
                        <a:pt x="17198" y="21600"/>
                      </a:lnTo>
                      <a:lnTo>
                        <a:pt x="4402" y="21600"/>
                      </a:lnTo>
                      <a:cubicBezTo>
                        <a:pt x="4402" y="21600"/>
                        <a:pt x="0" y="0"/>
                        <a:pt x="0" y="0"/>
                      </a:cubicBezTo>
                      <a:close/>
                    </a:path>
                  </a:pathLst>
                </a:custGeom>
                <a:grpFill/>
                <a:ln w="12700" cap="flat">
                  <a:noFill/>
                  <a:miter lim="400000"/>
                </a:ln>
                <a:effectLst/>
              </p:spPr>
              <p:txBody>
                <a:bodyPr lIns="19050" tIns="19050" rIns="19050" bIns="19050" anchor="ctr"/>
                <a:lstStyle>
                  <a:defPPr>
                    <a:defRPr lang="id-ID"/>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marL="0" marR="0" lvl="0" indent="0" algn="l" defTabSz="914400" rtl="0" eaLnBrk="1" fontAlgn="base" latinLnBrk="0" hangingPunct="1">
                    <a:lnSpc>
                      <a:spcPct val="100000"/>
                    </a:lnSpc>
                    <a:spcBef>
                      <a:spcPct val="0"/>
                    </a:spcBef>
                    <a:spcAft>
                      <a:spcPct val="0"/>
                    </a:spcAft>
                    <a:buClrTx/>
                    <a:buSzTx/>
                    <a:buFontTx/>
                    <a:buNone/>
                    <a:defRPr sz="8000">
                      <a:solidFill>
                        <a:srgbClr val="53585F"/>
                      </a:solidFill>
                    </a:defRPr>
                  </a:pPr>
                  <a:endParaRPr kumimoji="0" sz="4000" b="0" i="0" u="none" strike="noStrike" kern="1200" cap="none" spc="0" normalizeH="0" baseline="0" noProof="0">
                    <a:ln>
                      <a:noFill/>
                    </a:ln>
                    <a:solidFill>
                      <a:srgbClr val="1E1E1E"/>
                    </a:solidFill>
                    <a:effectLst/>
                    <a:uLnTx/>
                    <a:uFillTx/>
                    <a:latin typeface="Arial" panose="020B0604020202020204" pitchFamily="34" charset="0"/>
                    <a:ea typeface="宋体" panose="02010600030101010101" pitchFamily="2" charset="-122"/>
                    <a:cs typeface="+mn-cs"/>
                  </a:endParaRPr>
                </a:p>
              </p:txBody>
            </p:sp>
          </p:grpSp>
        </p:grpSp>
        <p:grpSp>
          <p:nvGrpSpPr>
            <p:cNvPr id="211987" name="iṥḻiḍe"/>
            <p:cNvGrpSpPr/>
            <p:nvPr/>
          </p:nvGrpSpPr>
          <p:grpSpPr>
            <a:xfrm>
              <a:off x="4968" y="3260"/>
              <a:ext cx="3010" cy="2818"/>
              <a:chOff x="4206639" y="2760538"/>
              <a:chExt cx="2670411" cy="2384675"/>
            </a:xfrm>
          </p:grpSpPr>
          <p:cxnSp>
            <p:nvCxnSpPr>
              <p:cNvPr id="11" name="直接连接符 10"/>
              <p:cNvCxnSpPr/>
              <p:nvPr/>
            </p:nvCxnSpPr>
            <p:spPr>
              <a:xfrm>
                <a:off x="4206639" y="2760538"/>
                <a:ext cx="2670411" cy="0"/>
              </a:xfrm>
              <a:prstGeom prst="line">
                <a:avLst/>
              </a:prstGeom>
              <a:ln w="3175" cap="rnd">
                <a:solidFill>
                  <a:schemeClr val="bg1">
                    <a:lumMod val="75000"/>
                  </a:schemeClr>
                </a:solidFill>
                <a:round/>
                <a:headEnd type="oval" w="sm" len="sm"/>
                <a:tailEnd type="oval" w="sm" len="sm"/>
              </a:ln>
            </p:spPr>
            <p:style>
              <a:lnRef idx="1">
                <a:schemeClr val="accent1"/>
              </a:lnRef>
              <a:fillRef idx="0">
                <a:schemeClr val="accent1"/>
              </a:fillRef>
              <a:effectRef idx="0">
                <a:schemeClr val="accent1"/>
              </a:effectRef>
              <a:fontRef idx="minor">
                <a:schemeClr val="tx1"/>
              </a:fontRef>
            </p:style>
          </p:cxnSp>
          <p:cxnSp>
            <p:nvCxnSpPr>
              <p:cNvPr id="12" name="直接连接符 11"/>
              <p:cNvCxnSpPr/>
              <p:nvPr/>
            </p:nvCxnSpPr>
            <p:spPr>
              <a:xfrm>
                <a:off x="4991793" y="3953933"/>
                <a:ext cx="1889693" cy="0"/>
              </a:xfrm>
              <a:prstGeom prst="line">
                <a:avLst/>
              </a:prstGeom>
              <a:ln w="3175" cap="rnd">
                <a:solidFill>
                  <a:schemeClr val="bg1">
                    <a:lumMod val="75000"/>
                  </a:schemeClr>
                </a:solidFill>
                <a:round/>
                <a:headEnd type="oval" w="sm" len="sm"/>
                <a:tailEnd type="oval" w="sm" len="sm"/>
              </a:ln>
            </p:spPr>
            <p:style>
              <a:lnRef idx="1">
                <a:schemeClr val="accent1"/>
              </a:lnRef>
              <a:fillRef idx="0">
                <a:schemeClr val="accent1"/>
              </a:fillRef>
              <a:effectRef idx="0">
                <a:schemeClr val="accent1"/>
              </a:effectRef>
              <a:fontRef idx="minor">
                <a:schemeClr val="tx1"/>
              </a:fontRef>
            </p:style>
          </p:cxnSp>
          <p:cxnSp>
            <p:nvCxnSpPr>
              <p:cNvPr id="13" name="直接连接符 12"/>
              <p:cNvCxnSpPr/>
              <p:nvPr/>
            </p:nvCxnSpPr>
            <p:spPr>
              <a:xfrm>
                <a:off x="5541845" y="5145213"/>
                <a:ext cx="1339641" cy="0"/>
              </a:xfrm>
              <a:prstGeom prst="line">
                <a:avLst/>
              </a:prstGeom>
              <a:ln w="3175" cap="rnd">
                <a:solidFill>
                  <a:schemeClr val="bg1">
                    <a:lumMod val="75000"/>
                  </a:schemeClr>
                </a:solidFill>
                <a:round/>
                <a:headEnd type="oval" w="sm" len="sm"/>
                <a:tailEnd type="oval" w="sm" len="sm"/>
              </a:ln>
            </p:spPr>
            <p:style>
              <a:lnRef idx="1">
                <a:schemeClr val="accent1"/>
              </a:lnRef>
              <a:fillRef idx="0">
                <a:schemeClr val="accent1"/>
              </a:fillRef>
              <a:effectRef idx="0">
                <a:schemeClr val="accent1"/>
              </a:effectRef>
              <a:fontRef idx="minor">
                <a:schemeClr val="tx1"/>
              </a:fontRef>
            </p:style>
          </p:cxnSp>
        </p:grpSp>
        <p:sp>
          <p:nvSpPr>
            <p:cNvPr id="9" name="iś1ïďe"/>
            <p:cNvSpPr/>
            <p:nvPr/>
          </p:nvSpPr>
          <p:spPr bwMode="auto">
            <a:xfrm>
              <a:off x="8238" y="2970"/>
              <a:ext cx="418" cy="458"/>
            </a:xfrm>
            <a:custGeom>
              <a:avLst/>
              <a:gdLst>
                <a:gd name="connsiteX0" fmla="*/ 257952 w 552598"/>
                <a:gd name="connsiteY0" fmla="*/ 238897 h 605921"/>
                <a:gd name="connsiteX1" fmla="*/ 252845 w 552598"/>
                <a:gd name="connsiteY1" fmla="*/ 243996 h 605921"/>
                <a:gd name="connsiteX2" fmla="*/ 252845 w 552598"/>
                <a:gd name="connsiteY2" fmla="*/ 308986 h 605921"/>
                <a:gd name="connsiteX3" fmla="*/ 228056 w 552598"/>
                <a:gd name="connsiteY3" fmla="*/ 308986 h 605921"/>
                <a:gd name="connsiteX4" fmla="*/ 225642 w 552598"/>
                <a:gd name="connsiteY4" fmla="*/ 314085 h 605921"/>
                <a:gd name="connsiteX5" fmla="*/ 273271 w 552598"/>
                <a:gd name="connsiteY5" fmla="*/ 372123 h 605921"/>
                <a:gd name="connsiteX6" fmla="*/ 279306 w 552598"/>
                <a:gd name="connsiteY6" fmla="*/ 372123 h 605921"/>
                <a:gd name="connsiteX7" fmla="*/ 327027 w 552598"/>
                <a:gd name="connsiteY7" fmla="*/ 314085 h 605921"/>
                <a:gd name="connsiteX8" fmla="*/ 324520 w 552598"/>
                <a:gd name="connsiteY8" fmla="*/ 308986 h 605921"/>
                <a:gd name="connsiteX9" fmla="*/ 299731 w 552598"/>
                <a:gd name="connsiteY9" fmla="*/ 308986 h 605921"/>
                <a:gd name="connsiteX10" fmla="*/ 299731 w 552598"/>
                <a:gd name="connsiteY10" fmla="*/ 243996 h 605921"/>
                <a:gd name="connsiteX11" fmla="*/ 294718 w 552598"/>
                <a:gd name="connsiteY11" fmla="*/ 238897 h 605921"/>
                <a:gd name="connsiteX12" fmla="*/ 260737 w 552598"/>
                <a:gd name="connsiteY12" fmla="*/ 130146 h 605921"/>
                <a:gd name="connsiteX13" fmla="*/ 291932 w 552598"/>
                <a:gd name="connsiteY13" fmla="*/ 130146 h 605921"/>
                <a:gd name="connsiteX14" fmla="*/ 303445 w 552598"/>
                <a:gd name="connsiteY14" fmla="*/ 141642 h 605921"/>
                <a:gd name="connsiteX15" fmla="*/ 303445 w 552598"/>
                <a:gd name="connsiteY15" fmla="*/ 167602 h 605921"/>
                <a:gd name="connsiteX16" fmla="*/ 353580 w 552598"/>
                <a:gd name="connsiteY16" fmla="*/ 188369 h 605921"/>
                <a:gd name="connsiteX17" fmla="*/ 371963 w 552598"/>
                <a:gd name="connsiteY17" fmla="*/ 170012 h 605921"/>
                <a:gd name="connsiteX18" fmla="*/ 388118 w 552598"/>
                <a:gd name="connsiteY18" fmla="*/ 170012 h 605921"/>
                <a:gd name="connsiteX19" fmla="*/ 410215 w 552598"/>
                <a:gd name="connsiteY19" fmla="*/ 192077 h 605921"/>
                <a:gd name="connsiteX20" fmla="*/ 410215 w 552598"/>
                <a:gd name="connsiteY20" fmla="*/ 208209 h 605921"/>
                <a:gd name="connsiteX21" fmla="*/ 391832 w 552598"/>
                <a:gd name="connsiteY21" fmla="*/ 226566 h 605921"/>
                <a:gd name="connsiteX22" fmla="*/ 412628 w 552598"/>
                <a:gd name="connsiteY22" fmla="*/ 276630 h 605921"/>
                <a:gd name="connsiteX23" fmla="*/ 438625 w 552598"/>
                <a:gd name="connsiteY23" fmla="*/ 276630 h 605921"/>
                <a:gd name="connsiteX24" fmla="*/ 450137 w 552598"/>
                <a:gd name="connsiteY24" fmla="*/ 288126 h 605921"/>
                <a:gd name="connsiteX25" fmla="*/ 450137 w 552598"/>
                <a:gd name="connsiteY25" fmla="*/ 319277 h 605921"/>
                <a:gd name="connsiteX26" fmla="*/ 438625 w 552598"/>
                <a:gd name="connsiteY26" fmla="*/ 330773 h 605921"/>
                <a:gd name="connsiteX27" fmla="*/ 412628 w 552598"/>
                <a:gd name="connsiteY27" fmla="*/ 330773 h 605921"/>
                <a:gd name="connsiteX28" fmla="*/ 391832 w 552598"/>
                <a:gd name="connsiteY28" fmla="*/ 380838 h 605921"/>
                <a:gd name="connsiteX29" fmla="*/ 410215 w 552598"/>
                <a:gd name="connsiteY29" fmla="*/ 399102 h 605921"/>
                <a:gd name="connsiteX30" fmla="*/ 410215 w 552598"/>
                <a:gd name="connsiteY30" fmla="*/ 415326 h 605921"/>
                <a:gd name="connsiteX31" fmla="*/ 388118 w 552598"/>
                <a:gd name="connsiteY31" fmla="*/ 437299 h 605921"/>
                <a:gd name="connsiteX32" fmla="*/ 371963 w 552598"/>
                <a:gd name="connsiteY32" fmla="*/ 437299 h 605921"/>
                <a:gd name="connsiteX33" fmla="*/ 353580 w 552598"/>
                <a:gd name="connsiteY33" fmla="*/ 419035 h 605921"/>
                <a:gd name="connsiteX34" fmla="*/ 303445 w 552598"/>
                <a:gd name="connsiteY34" fmla="*/ 439802 h 605921"/>
                <a:gd name="connsiteX35" fmla="*/ 303445 w 552598"/>
                <a:gd name="connsiteY35" fmla="*/ 465761 h 605921"/>
                <a:gd name="connsiteX36" fmla="*/ 291932 w 552598"/>
                <a:gd name="connsiteY36" fmla="*/ 477257 h 605921"/>
                <a:gd name="connsiteX37" fmla="*/ 260737 w 552598"/>
                <a:gd name="connsiteY37" fmla="*/ 477257 h 605921"/>
                <a:gd name="connsiteX38" fmla="*/ 249224 w 552598"/>
                <a:gd name="connsiteY38" fmla="*/ 465761 h 605921"/>
                <a:gd name="connsiteX39" fmla="*/ 249224 w 552598"/>
                <a:gd name="connsiteY39" fmla="*/ 439802 h 605921"/>
                <a:gd name="connsiteX40" fmla="*/ 199089 w 552598"/>
                <a:gd name="connsiteY40" fmla="*/ 419035 h 605921"/>
                <a:gd name="connsiteX41" fmla="*/ 180799 w 552598"/>
                <a:gd name="connsiteY41" fmla="*/ 437299 h 605921"/>
                <a:gd name="connsiteX42" fmla="*/ 164551 w 552598"/>
                <a:gd name="connsiteY42" fmla="*/ 437299 h 605921"/>
                <a:gd name="connsiteX43" fmla="*/ 142547 w 552598"/>
                <a:gd name="connsiteY43" fmla="*/ 415326 h 605921"/>
                <a:gd name="connsiteX44" fmla="*/ 142547 w 552598"/>
                <a:gd name="connsiteY44" fmla="*/ 399102 h 605921"/>
                <a:gd name="connsiteX45" fmla="*/ 160837 w 552598"/>
                <a:gd name="connsiteY45" fmla="*/ 380838 h 605921"/>
                <a:gd name="connsiteX46" fmla="*/ 140041 w 552598"/>
                <a:gd name="connsiteY46" fmla="*/ 330773 h 605921"/>
                <a:gd name="connsiteX47" fmla="*/ 114044 w 552598"/>
                <a:gd name="connsiteY47" fmla="*/ 330773 h 605921"/>
                <a:gd name="connsiteX48" fmla="*/ 102532 w 552598"/>
                <a:gd name="connsiteY48" fmla="*/ 319277 h 605921"/>
                <a:gd name="connsiteX49" fmla="*/ 102532 w 552598"/>
                <a:gd name="connsiteY49" fmla="*/ 288126 h 605921"/>
                <a:gd name="connsiteX50" fmla="*/ 114044 w 552598"/>
                <a:gd name="connsiteY50" fmla="*/ 276630 h 605921"/>
                <a:gd name="connsiteX51" fmla="*/ 140041 w 552598"/>
                <a:gd name="connsiteY51" fmla="*/ 276630 h 605921"/>
                <a:gd name="connsiteX52" fmla="*/ 160837 w 552598"/>
                <a:gd name="connsiteY52" fmla="*/ 226566 h 605921"/>
                <a:gd name="connsiteX53" fmla="*/ 142547 w 552598"/>
                <a:gd name="connsiteY53" fmla="*/ 208209 h 605921"/>
                <a:gd name="connsiteX54" fmla="*/ 142547 w 552598"/>
                <a:gd name="connsiteY54" fmla="*/ 192077 h 605921"/>
                <a:gd name="connsiteX55" fmla="*/ 164551 w 552598"/>
                <a:gd name="connsiteY55" fmla="*/ 170012 h 605921"/>
                <a:gd name="connsiteX56" fmla="*/ 180799 w 552598"/>
                <a:gd name="connsiteY56" fmla="*/ 170012 h 605921"/>
                <a:gd name="connsiteX57" fmla="*/ 199089 w 552598"/>
                <a:gd name="connsiteY57" fmla="*/ 188369 h 605921"/>
                <a:gd name="connsiteX58" fmla="*/ 249224 w 552598"/>
                <a:gd name="connsiteY58" fmla="*/ 167602 h 605921"/>
                <a:gd name="connsiteX59" fmla="*/ 249224 w 552598"/>
                <a:gd name="connsiteY59" fmla="*/ 141642 h 605921"/>
                <a:gd name="connsiteX60" fmla="*/ 260737 w 552598"/>
                <a:gd name="connsiteY60" fmla="*/ 130146 h 605921"/>
                <a:gd name="connsiteX61" fmla="*/ 438507 w 552598"/>
                <a:gd name="connsiteY61" fmla="*/ 79551 h 605921"/>
                <a:gd name="connsiteX62" fmla="*/ 552598 w 552598"/>
                <a:gd name="connsiteY62" fmla="*/ 302952 h 605921"/>
                <a:gd name="connsiteX63" fmla="*/ 276329 w 552598"/>
                <a:gd name="connsiteY63" fmla="*/ 578821 h 605921"/>
                <a:gd name="connsiteX64" fmla="*/ 276329 w 552598"/>
                <a:gd name="connsiteY64" fmla="*/ 602737 h 605921"/>
                <a:gd name="connsiteX65" fmla="*/ 271316 w 552598"/>
                <a:gd name="connsiteY65" fmla="*/ 605332 h 605921"/>
                <a:gd name="connsiteX66" fmla="*/ 206426 w 552598"/>
                <a:gd name="connsiteY66" fmla="*/ 560837 h 605921"/>
                <a:gd name="connsiteX67" fmla="*/ 206426 w 552598"/>
                <a:gd name="connsiteY67" fmla="*/ 555553 h 605921"/>
                <a:gd name="connsiteX68" fmla="*/ 271316 w 552598"/>
                <a:gd name="connsiteY68" fmla="*/ 511059 h 605921"/>
                <a:gd name="connsiteX69" fmla="*/ 276329 w 552598"/>
                <a:gd name="connsiteY69" fmla="*/ 513654 h 605921"/>
                <a:gd name="connsiteX70" fmla="*/ 276329 w 552598"/>
                <a:gd name="connsiteY70" fmla="*/ 537663 h 605921"/>
                <a:gd name="connsiteX71" fmla="*/ 511381 w 552598"/>
                <a:gd name="connsiteY71" fmla="*/ 302952 h 605921"/>
                <a:gd name="connsiteX72" fmla="*/ 414278 w 552598"/>
                <a:gd name="connsiteY72" fmla="*/ 112830 h 605921"/>
                <a:gd name="connsiteX73" fmla="*/ 281414 w 552598"/>
                <a:gd name="connsiteY73" fmla="*/ 589 h 605921"/>
                <a:gd name="connsiteX74" fmla="*/ 346313 w 552598"/>
                <a:gd name="connsiteY74" fmla="*/ 45086 h 605921"/>
                <a:gd name="connsiteX75" fmla="*/ 346313 w 552598"/>
                <a:gd name="connsiteY75" fmla="*/ 50277 h 605921"/>
                <a:gd name="connsiteX76" fmla="*/ 281414 w 552598"/>
                <a:gd name="connsiteY76" fmla="*/ 94775 h 605921"/>
                <a:gd name="connsiteX77" fmla="*/ 276308 w 552598"/>
                <a:gd name="connsiteY77" fmla="*/ 92179 h 605921"/>
                <a:gd name="connsiteX78" fmla="*/ 276308 w 552598"/>
                <a:gd name="connsiteY78" fmla="*/ 68262 h 605921"/>
                <a:gd name="connsiteX79" fmla="*/ 41223 w 552598"/>
                <a:gd name="connsiteY79" fmla="*/ 303077 h 605921"/>
                <a:gd name="connsiteX80" fmla="*/ 138432 w 552598"/>
                <a:gd name="connsiteY80" fmla="*/ 493302 h 605921"/>
                <a:gd name="connsiteX81" fmla="*/ 114200 w 552598"/>
                <a:gd name="connsiteY81" fmla="*/ 526582 h 605921"/>
                <a:gd name="connsiteX82" fmla="*/ 0 w 552598"/>
                <a:gd name="connsiteY82" fmla="*/ 303077 h 605921"/>
                <a:gd name="connsiteX83" fmla="*/ 276308 w 552598"/>
                <a:gd name="connsiteY83" fmla="*/ 27195 h 605921"/>
                <a:gd name="connsiteX84" fmla="*/ 276308 w 552598"/>
                <a:gd name="connsiteY84" fmla="*/ 3185 h 605921"/>
                <a:gd name="connsiteX85" fmla="*/ 281414 w 552598"/>
                <a:gd name="connsiteY85" fmla="*/ 589 h 6059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Lst>
              <a:rect l="l" t="t" r="r" b="b"/>
              <a:pathLst>
                <a:path w="552598" h="605921">
                  <a:moveTo>
                    <a:pt x="257952" y="238897"/>
                  </a:moveTo>
                  <a:cubicBezTo>
                    <a:pt x="255074" y="238897"/>
                    <a:pt x="252845" y="241122"/>
                    <a:pt x="252845" y="243996"/>
                  </a:cubicBezTo>
                  <a:lnTo>
                    <a:pt x="252845" y="308986"/>
                  </a:lnTo>
                  <a:lnTo>
                    <a:pt x="228056" y="308986"/>
                  </a:lnTo>
                  <a:cubicBezTo>
                    <a:pt x="225364" y="308986"/>
                    <a:pt x="223878" y="311953"/>
                    <a:pt x="225642" y="314085"/>
                  </a:cubicBezTo>
                  <a:lnTo>
                    <a:pt x="273271" y="372123"/>
                  </a:lnTo>
                  <a:cubicBezTo>
                    <a:pt x="274849" y="373977"/>
                    <a:pt x="277727" y="373977"/>
                    <a:pt x="279306" y="372123"/>
                  </a:cubicBezTo>
                  <a:lnTo>
                    <a:pt x="327027" y="314085"/>
                  </a:lnTo>
                  <a:cubicBezTo>
                    <a:pt x="328605" y="311953"/>
                    <a:pt x="327213" y="308894"/>
                    <a:pt x="324520" y="308986"/>
                  </a:cubicBezTo>
                  <a:lnTo>
                    <a:pt x="299731" y="308986"/>
                  </a:lnTo>
                  <a:lnTo>
                    <a:pt x="299731" y="243996"/>
                  </a:lnTo>
                  <a:cubicBezTo>
                    <a:pt x="299731" y="241122"/>
                    <a:pt x="297503" y="238897"/>
                    <a:pt x="294718" y="238897"/>
                  </a:cubicBezTo>
                  <a:close/>
                  <a:moveTo>
                    <a:pt x="260737" y="130146"/>
                  </a:moveTo>
                  <a:lnTo>
                    <a:pt x="291932" y="130146"/>
                  </a:lnTo>
                  <a:cubicBezTo>
                    <a:pt x="298431" y="130146"/>
                    <a:pt x="303445" y="135338"/>
                    <a:pt x="303445" y="141642"/>
                  </a:cubicBezTo>
                  <a:lnTo>
                    <a:pt x="303445" y="167602"/>
                  </a:lnTo>
                  <a:cubicBezTo>
                    <a:pt x="321642" y="171125"/>
                    <a:pt x="338632" y="178356"/>
                    <a:pt x="353580" y="188369"/>
                  </a:cubicBezTo>
                  <a:lnTo>
                    <a:pt x="371963" y="170012"/>
                  </a:lnTo>
                  <a:cubicBezTo>
                    <a:pt x="376420" y="165562"/>
                    <a:pt x="383661" y="165562"/>
                    <a:pt x="388118" y="170012"/>
                  </a:cubicBezTo>
                  <a:lnTo>
                    <a:pt x="410215" y="192077"/>
                  </a:lnTo>
                  <a:cubicBezTo>
                    <a:pt x="414671" y="196528"/>
                    <a:pt x="414671" y="203759"/>
                    <a:pt x="410215" y="208209"/>
                  </a:cubicBezTo>
                  <a:lnTo>
                    <a:pt x="391832" y="226566"/>
                  </a:lnTo>
                  <a:cubicBezTo>
                    <a:pt x="401859" y="241400"/>
                    <a:pt x="409100" y="258459"/>
                    <a:pt x="412628" y="276630"/>
                  </a:cubicBezTo>
                  <a:lnTo>
                    <a:pt x="438625" y="276630"/>
                  </a:lnTo>
                  <a:cubicBezTo>
                    <a:pt x="445124" y="276630"/>
                    <a:pt x="450137" y="281822"/>
                    <a:pt x="450137" y="288126"/>
                  </a:cubicBezTo>
                  <a:lnTo>
                    <a:pt x="450137" y="319277"/>
                  </a:lnTo>
                  <a:cubicBezTo>
                    <a:pt x="450137" y="325674"/>
                    <a:pt x="444938" y="330773"/>
                    <a:pt x="438625" y="330773"/>
                  </a:cubicBezTo>
                  <a:lnTo>
                    <a:pt x="412628" y="330773"/>
                  </a:lnTo>
                  <a:cubicBezTo>
                    <a:pt x="409100" y="348945"/>
                    <a:pt x="401859" y="365818"/>
                    <a:pt x="391832" y="380838"/>
                  </a:cubicBezTo>
                  <a:lnTo>
                    <a:pt x="410215" y="399102"/>
                  </a:lnTo>
                  <a:cubicBezTo>
                    <a:pt x="414671" y="403552"/>
                    <a:pt x="414671" y="410876"/>
                    <a:pt x="410215" y="415326"/>
                  </a:cubicBezTo>
                  <a:lnTo>
                    <a:pt x="388118" y="437299"/>
                  </a:lnTo>
                  <a:cubicBezTo>
                    <a:pt x="383661" y="441749"/>
                    <a:pt x="376420" y="441749"/>
                    <a:pt x="371963" y="437299"/>
                  </a:cubicBezTo>
                  <a:lnTo>
                    <a:pt x="353580" y="419035"/>
                  </a:lnTo>
                  <a:cubicBezTo>
                    <a:pt x="338725" y="429047"/>
                    <a:pt x="321642" y="436186"/>
                    <a:pt x="303445" y="439802"/>
                  </a:cubicBezTo>
                  <a:lnTo>
                    <a:pt x="303445" y="465761"/>
                  </a:lnTo>
                  <a:cubicBezTo>
                    <a:pt x="303445" y="472158"/>
                    <a:pt x="298246" y="477257"/>
                    <a:pt x="291932" y="477257"/>
                  </a:cubicBezTo>
                  <a:lnTo>
                    <a:pt x="260737" y="477257"/>
                  </a:lnTo>
                  <a:cubicBezTo>
                    <a:pt x="254331" y="477257"/>
                    <a:pt x="249224" y="472065"/>
                    <a:pt x="249224" y="465761"/>
                  </a:cubicBezTo>
                  <a:lnTo>
                    <a:pt x="249224" y="439802"/>
                  </a:lnTo>
                  <a:cubicBezTo>
                    <a:pt x="231027" y="436186"/>
                    <a:pt x="214130" y="429047"/>
                    <a:pt x="199089" y="419035"/>
                  </a:cubicBezTo>
                  <a:lnTo>
                    <a:pt x="180799" y="437299"/>
                  </a:lnTo>
                  <a:cubicBezTo>
                    <a:pt x="176342" y="441749"/>
                    <a:pt x="169008" y="441749"/>
                    <a:pt x="164551" y="437299"/>
                  </a:cubicBezTo>
                  <a:lnTo>
                    <a:pt x="142547" y="415326"/>
                  </a:lnTo>
                  <a:cubicBezTo>
                    <a:pt x="138091" y="410876"/>
                    <a:pt x="138091" y="403552"/>
                    <a:pt x="142547" y="399102"/>
                  </a:cubicBezTo>
                  <a:lnTo>
                    <a:pt x="160837" y="380838"/>
                  </a:lnTo>
                  <a:cubicBezTo>
                    <a:pt x="150810" y="366004"/>
                    <a:pt x="143661" y="348945"/>
                    <a:pt x="140041" y="330773"/>
                  </a:cubicBezTo>
                  <a:lnTo>
                    <a:pt x="114044" y="330773"/>
                  </a:lnTo>
                  <a:cubicBezTo>
                    <a:pt x="107638" y="330773"/>
                    <a:pt x="102532" y="325582"/>
                    <a:pt x="102532" y="319277"/>
                  </a:cubicBezTo>
                  <a:lnTo>
                    <a:pt x="102532" y="288126"/>
                  </a:lnTo>
                  <a:cubicBezTo>
                    <a:pt x="102532" y="281636"/>
                    <a:pt x="107731" y="276630"/>
                    <a:pt x="114044" y="276630"/>
                  </a:cubicBezTo>
                  <a:lnTo>
                    <a:pt x="140041" y="276630"/>
                  </a:lnTo>
                  <a:cubicBezTo>
                    <a:pt x="143661" y="258459"/>
                    <a:pt x="150810" y="241492"/>
                    <a:pt x="160837" y="226566"/>
                  </a:cubicBezTo>
                  <a:lnTo>
                    <a:pt x="142547" y="208209"/>
                  </a:lnTo>
                  <a:cubicBezTo>
                    <a:pt x="138091" y="203759"/>
                    <a:pt x="138091" y="196528"/>
                    <a:pt x="142547" y="192077"/>
                  </a:cubicBezTo>
                  <a:lnTo>
                    <a:pt x="164551" y="170012"/>
                  </a:lnTo>
                  <a:cubicBezTo>
                    <a:pt x="169008" y="165562"/>
                    <a:pt x="176342" y="165562"/>
                    <a:pt x="180799" y="170012"/>
                  </a:cubicBezTo>
                  <a:lnTo>
                    <a:pt x="199089" y="188369"/>
                  </a:lnTo>
                  <a:cubicBezTo>
                    <a:pt x="213944" y="178356"/>
                    <a:pt x="231027" y="171125"/>
                    <a:pt x="249224" y="167602"/>
                  </a:cubicBezTo>
                  <a:lnTo>
                    <a:pt x="249224" y="141642"/>
                  </a:lnTo>
                  <a:cubicBezTo>
                    <a:pt x="249224" y="135153"/>
                    <a:pt x="254424" y="130146"/>
                    <a:pt x="260737" y="130146"/>
                  </a:cubicBezTo>
                  <a:close/>
                  <a:moveTo>
                    <a:pt x="438507" y="79551"/>
                  </a:moveTo>
                  <a:cubicBezTo>
                    <a:pt x="510081" y="131462"/>
                    <a:pt x="552598" y="214890"/>
                    <a:pt x="552598" y="302952"/>
                  </a:cubicBezTo>
                  <a:cubicBezTo>
                    <a:pt x="552598" y="455069"/>
                    <a:pt x="428760" y="578821"/>
                    <a:pt x="276329" y="578821"/>
                  </a:cubicBezTo>
                  <a:lnTo>
                    <a:pt x="276329" y="602737"/>
                  </a:lnTo>
                  <a:cubicBezTo>
                    <a:pt x="276329" y="605332"/>
                    <a:pt x="273358" y="606815"/>
                    <a:pt x="271316" y="605332"/>
                  </a:cubicBezTo>
                  <a:lnTo>
                    <a:pt x="206426" y="560837"/>
                  </a:lnTo>
                  <a:cubicBezTo>
                    <a:pt x="204569" y="559539"/>
                    <a:pt x="204569" y="556759"/>
                    <a:pt x="206426" y="555553"/>
                  </a:cubicBezTo>
                  <a:lnTo>
                    <a:pt x="271316" y="511059"/>
                  </a:lnTo>
                  <a:cubicBezTo>
                    <a:pt x="273544" y="509575"/>
                    <a:pt x="276329" y="511059"/>
                    <a:pt x="276329" y="513654"/>
                  </a:cubicBezTo>
                  <a:lnTo>
                    <a:pt x="276329" y="537663"/>
                  </a:lnTo>
                  <a:cubicBezTo>
                    <a:pt x="405923" y="537663"/>
                    <a:pt x="511381" y="432358"/>
                    <a:pt x="511381" y="302952"/>
                  </a:cubicBezTo>
                  <a:cubicBezTo>
                    <a:pt x="511381" y="228053"/>
                    <a:pt x="475176" y="156954"/>
                    <a:pt x="414278" y="112830"/>
                  </a:cubicBezTo>
                  <a:close/>
                  <a:moveTo>
                    <a:pt x="281414" y="589"/>
                  </a:moveTo>
                  <a:lnTo>
                    <a:pt x="346313" y="45086"/>
                  </a:lnTo>
                  <a:cubicBezTo>
                    <a:pt x="348170" y="46384"/>
                    <a:pt x="348170" y="49072"/>
                    <a:pt x="346313" y="50277"/>
                  </a:cubicBezTo>
                  <a:lnTo>
                    <a:pt x="281414" y="94775"/>
                  </a:lnTo>
                  <a:cubicBezTo>
                    <a:pt x="279186" y="96258"/>
                    <a:pt x="276308" y="94775"/>
                    <a:pt x="276308" y="92179"/>
                  </a:cubicBezTo>
                  <a:lnTo>
                    <a:pt x="276308" y="68262"/>
                  </a:lnTo>
                  <a:cubicBezTo>
                    <a:pt x="146695" y="68262"/>
                    <a:pt x="41223" y="173665"/>
                    <a:pt x="41223" y="303077"/>
                  </a:cubicBezTo>
                  <a:cubicBezTo>
                    <a:pt x="41223" y="377980"/>
                    <a:pt x="77526" y="449176"/>
                    <a:pt x="138432" y="493302"/>
                  </a:cubicBezTo>
                  <a:lnTo>
                    <a:pt x="114200" y="526582"/>
                  </a:lnTo>
                  <a:cubicBezTo>
                    <a:pt x="42709" y="474762"/>
                    <a:pt x="0" y="391237"/>
                    <a:pt x="0" y="303077"/>
                  </a:cubicBezTo>
                  <a:cubicBezTo>
                    <a:pt x="0" y="150953"/>
                    <a:pt x="123948" y="27195"/>
                    <a:pt x="276308" y="27195"/>
                  </a:cubicBezTo>
                  <a:lnTo>
                    <a:pt x="276308" y="3185"/>
                  </a:lnTo>
                  <a:cubicBezTo>
                    <a:pt x="276308" y="589"/>
                    <a:pt x="279279" y="-894"/>
                    <a:pt x="281414" y="589"/>
                  </a:cubicBezTo>
                  <a:close/>
                </a:path>
              </a:pathLst>
            </a:custGeom>
            <a:solidFill>
              <a:schemeClr val="tx1">
                <a:lumMod val="50000"/>
                <a:lumOff val="50000"/>
              </a:schemeClr>
            </a:solidFill>
            <a:ln>
              <a:noFill/>
            </a:ln>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10" name="ïslïde"/>
            <p:cNvSpPr/>
            <p:nvPr/>
          </p:nvSpPr>
          <p:spPr bwMode="auto">
            <a:xfrm>
              <a:off x="8238" y="4378"/>
              <a:ext cx="418" cy="460"/>
            </a:xfrm>
            <a:custGeom>
              <a:avLst/>
              <a:gdLst>
                <a:gd name="connsiteX0" fmla="*/ 257952 w 552598"/>
                <a:gd name="connsiteY0" fmla="*/ 238897 h 605921"/>
                <a:gd name="connsiteX1" fmla="*/ 252845 w 552598"/>
                <a:gd name="connsiteY1" fmla="*/ 243996 h 605921"/>
                <a:gd name="connsiteX2" fmla="*/ 252845 w 552598"/>
                <a:gd name="connsiteY2" fmla="*/ 308986 h 605921"/>
                <a:gd name="connsiteX3" fmla="*/ 228056 w 552598"/>
                <a:gd name="connsiteY3" fmla="*/ 308986 h 605921"/>
                <a:gd name="connsiteX4" fmla="*/ 225642 w 552598"/>
                <a:gd name="connsiteY4" fmla="*/ 314085 h 605921"/>
                <a:gd name="connsiteX5" fmla="*/ 273271 w 552598"/>
                <a:gd name="connsiteY5" fmla="*/ 372123 h 605921"/>
                <a:gd name="connsiteX6" fmla="*/ 279306 w 552598"/>
                <a:gd name="connsiteY6" fmla="*/ 372123 h 605921"/>
                <a:gd name="connsiteX7" fmla="*/ 327027 w 552598"/>
                <a:gd name="connsiteY7" fmla="*/ 314085 h 605921"/>
                <a:gd name="connsiteX8" fmla="*/ 324520 w 552598"/>
                <a:gd name="connsiteY8" fmla="*/ 308986 h 605921"/>
                <a:gd name="connsiteX9" fmla="*/ 299731 w 552598"/>
                <a:gd name="connsiteY9" fmla="*/ 308986 h 605921"/>
                <a:gd name="connsiteX10" fmla="*/ 299731 w 552598"/>
                <a:gd name="connsiteY10" fmla="*/ 243996 h 605921"/>
                <a:gd name="connsiteX11" fmla="*/ 294718 w 552598"/>
                <a:gd name="connsiteY11" fmla="*/ 238897 h 605921"/>
                <a:gd name="connsiteX12" fmla="*/ 260737 w 552598"/>
                <a:gd name="connsiteY12" fmla="*/ 130146 h 605921"/>
                <a:gd name="connsiteX13" fmla="*/ 291932 w 552598"/>
                <a:gd name="connsiteY13" fmla="*/ 130146 h 605921"/>
                <a:gd name="connsiteX14" fmla="*/ 303445 w 552598"/>
                <a:gd name="connsiteY14" fmla="*/ 141642 h 605921"/>
                <a:gd name="connsiteX15" fmla="*/ 303445 w 552598"/>
                <a:gd name="connsiteY15" fmla="*/ 167602 h 605921"/>
                <a:gd name="connsiteX16" fmla="*/ 353580 w 552598"/>
                <a:gd name="connsiteY16" fmla="*/ 188369 h 605921"/>
                <a:gd name="connsiteX17" fmla="*/ 371963 w 552598"/>
                <a:gd name="connsiteY17" fmla="*/ 170012 h 605921"/>
                <a:gd name="connsiteX18" fmla="*/ 388118 w 552598"/>
                <a:gd name="connsiteY18" fmla="*/ 170012 h 605921"/>
                <a:gd name="connsiteX19" fmla="*/ 410215 w 552598"/>
                <a:gd name="connsiteY19" fmla="*/ 192077 h 605921"/>
                <a:gd name="connsiteX20" fmla="*/ 410215 w 552598"/>
                <a:gd name="connsiteY20" fmla="*/ 208209 h 605921"/>
                <a:gd name="connsiteX21" fmla="*/ 391832 w 552598"/>
                <a:gd name="connsiteY21" fmla="*/ 226566 h 605921"/>
                <a:gd name="connsiteX22" fmla="*/ 412628 w 552598"/>
                <a:gd name="connsiteY22" fmla="*/ 276630 h 605921"/>
                <a:gd name="connsiteX23" fmla="*/ 438625 w 552598"/>
                <a:gd name="connsiteY23" fmla="*/ 276630 h 605921"/>
                <a:gd name="connsiteX24" fmla="*/ 450137 w 552598"/>
                <a:gd name="connsiteY24" fmla="*/ 288126 h 605921"/>
                <a:gd name="connsiteX25" fmla="*/ 450137 w 552598"/>
                <a:gd name="connsiteY25" fmla="*/ 319277 h 605921"/>
                <a:gd name="connsiteX26" fmla="*/ 438625 w 552598"/>
                <a:gd name="connsiteY26" fmla="*/ 330773 h 605921"/>
                <a:gd name="connsiteX27" fmla="*/ 412628 w 552598"/>
                <a:gd name="connsiteY27" fmla="*/ 330773 h 605921"/>
                <a:gd name="connsiteX28" fmla="*/ 391832 w 552598"/>
                <a:gd name="connsiteY28" fmla="*/ 380838 h 605921"/>
                <a:gd name="connsiteX29" fmla="*/ 410215 w 552598"/>
                <a:gd name="connsiteY29" fmla="*/ 399102 h 605921"/>
                <a:gd name="connsiteX30" fmla="*/ 410215 w 552598"/>
                <a:gd name="connsiteY30" fmla="*/ 415326 h 605921"/>
                <a:gd name="connsiteX31" fmla="*/ 388118 w 552598"/>
                <a:gd name="connsiteY31" fmla="*/ 437299 h 605921"/>
                <a:gd name="connsiteX32" fmla="*/ 371963 w 552598"/>
                <a:gd name="connsiteY32" fmla="*/ 437299 h 605921"/>
                <a:gd name="connsiteX33" fmla="*/ 353580 w 552598"/>
                <a:gd name="connsiteY33" fmla="*/ 419035 h 605921"/>
                <a:gd name="connsiteX34" fmla="*/ 303445 w 552598"/>
                <a:gd name="connsiteY34" fmla="*/ 439802 h 605921"/>
                <a:gd name="connsiteX35" fmla="*/ 303445 w 552598"/>
                <a:gd name="connsiteY35" fmla="*/ 465761 h 605921"/>
                <a:gd name="connsiteX36" fmla="*/ 291932 w 552598"/>
                <a:gd name="connsiteY36" fmla="*/ 477257 h 605921"/>
                <a:gd name="connsiteX37" fmla="*/ 260737 w 552598"/>
                <a:gd name="connsiteY37" fmla="*/ 477257 h 605921"/>
                <a:gd name="connsiteX38" fmla="*/ 249224 w 552598"/>
                <a:gd name="connsiteY38" fmla="*/ 465761 h 605921"/>
                <a:gd name="connsiteX39" fmla="*/ 249224 w 552598"/>
                <a:gd name="connsiteY39" fmla="*/ 439802 h 605921"/>
                <a:gd name="connsiteX40" fmla="*/ 199089 w 552598"/>
                <a:gd name="connsiteY40" fmla="*/ 419035 h 605921"/>
                <a:gd name="connsiteX41" fmla="*/ 180799 w 552598"/>
                <a:gd name="connsiteY41" fmla="*/ 437299 h 605921"/>
                <a:gd name="connsiteX42" fmla="*/ 164551 w 552598"/>
                <a:gd name="connsiteY42" fmla="*/ 437299 h 605921"/>
                <a:gd name="connsiteX43" fmla="*/ 142547 w 552598"/>
                <a:gd name="connsiteY43" fmla="*/ 415326 h 605921"/>
                <a:gd name="connsiteX44" fmla="*/ 142547 w 552598"/>
                <a:gd name="connsiteY44" fmla="*/ 399102 h 605921"/>
                <a:gd name="connsiteX45" fmla="*/ 160837 w 552598"/>
                <a:gd name="connsiteY45" fmla="*/ 380838 h 605921"/>
                <a:gd name="connsiteX46" fmla="*/ 140041 w 552598"/>
                <a:gd name="connsiteY46" fmla="*/ 330773 h 605921"/>
                <a:gd name="connsiteX47" fmla="*/ 114044 w 552598"/>
                <a:gd name="connsiteY47" fmla="*/ 330773 h 605921"/>
                <a:gd name="connsiteX48" fmla="*/ 102532 w 552598"/>
                <a:gd name="connsiteY48" fmla="*/ 319277 h 605921"/>
                <a:gd name="connsiteX49" fmla="*/ 102532 w 552598"/>
                <a:gd name="connsiteY49" fmla="*/ 288126 h 605921"/>
                <a:gd name="connsiteX50" fmla="*/ 114044 w 552598"/>
                <a:gd name="connsiteY50" fmla="*/ 276630 h 605921"/>
                <a:gd name="connsiteX51" fmla="*/ 140041 w 552598"/>
                <a:gd name="connsiteY51" fmla="*/ 276630 h 605921"/>
                <a:gd name="connsiteX52" fmla="*/ 160837 w 552598"/>
                <a:gd name="connsiteY52" fmla="*/ 226566 h 605921"/>
                <a:gd name="connsiteX53" fmla="*/ 142547 w 552598"/>
                <a:gd name="connsiteY53" fmla="*/ 208209 h 605921"/>
                <a:gd name="connsiteX54" fmla="*/ 142547 w 552598"/>
                <a:gd name="connsiteY54" fmla="*/ 192077 h 605921"/>
                <a:gd name="connsiteX55" fmla="*/ 164551 w 552598"/>
                <a:gd name="connsiteY55" fmla="*/ 170012 h 605921"/>
                <a:gd name="connsiteX56" fmla="*/ 180799 w 552598"/>
                <a:gd name="connsiteY56" fmla="*/ 170012 h 605921"/>
                <a:gd name="connsiteX57" fmla="*/ 199089 w 552598"/>
                <a:gd name="connsiteY57" fmla="*/ 188369 h 605921"/>
                <a:gd name="connsiteX58" fmla="*/ 249224 w 552598"/>
                <a:gd name="connsiteY58" fmla="*/ 167602 h 605921"/>
                <a:gd name="connsiteX59" fmla="*/ 249224 w 552598"/>
                <a:gd name="connsiteY59" fmla="*/ 141642 h 605921"/>
                <a:gd name="connsiteX60" fmla="*/ 260737 w 552598"/>
                <a:gd name="connsiteY60" fmla="*/ 130146 h 605921"/>
                <a:gd name="connsiteX61" fmla="*/ 438507 w 552598"/>
                <a:gd name="connsiteY61" fmla="*/ 79551 h 605921"/>
                <a:gd name="connsiteX62" fmla="*/ 552598 w 552598"/>
                <a:gd name="connsiteY62" fmla="*/ 302952 h 605921"/>
                <a:gd name="connsiteX63" fmla="*/ 276329 w 552598"/>
                <a:gd name="connsiteY63" fmla="*/ 578821 h 605921"/>
                <a:gd name="connsiteX64" fmla="*/ 276329 w 552598"/>
                <a:gd name="connsiteY64" fmla="*/ 602737 h 605921"/>
                <a:gd name="connsiteX65" fmla="*/ 271316 w 552598"/>
                <a:gd name="connsiteY65" fmla="*/ 605332 h 605921"/>
                <a:gd name="connsiteX66" fmla="*/ 206426 w 552598"/>
                <a:gd name="connsiteY66" fmla="*/ 560837 h 605921"/>
                <a:gd name="connsiteX67" fmla="*/ 206426 w 552598"/>
                <a:gd name="connsiteY67" fmla="*/ 555553 h 605921"/>
                <a:gd name="connsiteX68" fmla="*/ 271316 w 552598"/>
                <a:gd name="connsiteY68" fmla="*/ 511059 h 605921"/>
                <a:gd name="connsiteX69" fmla="*/ 276329 w 552598"/>
                <a:gd name="connsiteY69" fmla="*/ 513654 h 605921"/>
                <a:gd name="connsiteX70" fmla="*/ 276329 w 552598"/>
                <a:gd name="connsiteY70" fmla="*/ 537663 h 605921"/>
                <a:gd name="connsiteX71" fmla="*/ 511381 w 552598"/>
                <a:gd name="connsiteY71" fmla="*/ 302952 h 605921"/>
                <a:gd name="connsiteX72" fmla="*/ 414278 w 552598"/>
                <a:gd name="connsiteY72" fmla="*/ 112830 h 605921"/>
                <a:gd name="connsiteX73" fmla="*/ 281414 w 552598"/>
                <a:gd name="connsiteY73" fmla="*/ 589 h 605921"/>
                <a:gd name="connsiteX74" fmla="*/ 346313 w 552598"/>
                <a:gd name="connsiteY74" fmla="*/ 45086 h 605921"/>
                <a:gd name="connsiteX75" fmla="*/ 346313 w 552598"/>
                <a:gd name="connsiteY75" fmla="*/ 50277 h 605921"/>
                <a:gd name="connsiteX76" fmla="*/ 281414 w 552598"/>
                <a:gd name="connsiteY76" fmla="*/ 94775 h 605921"/>
                <a:gd name="connsiteX77" fmla="*/ 276308 w 552598"/>
                <a:gd name="connsiteY77" fmla="*/ 92179 h 605921"/>
                <a:gd name="connsiteX78" fmla="*/ 276308 w 552598"/>
                <a:gd name="connsiteY78" fmla="*/ 68262 h 605921"/>
                <a:gd name="connsiteX79" fmla="*/ 41223 w 552598"/>
                <a:gd name="connsiteY79" fmla="*/ 303077 h 605921"/>
                <a:gd name="connsiteX80" fmla="*/ 138432 w 552598"/>
                <a:gd name="connsiteY80" fmla="*/ 493302 h 605921"/>
                <a:gd name="connsiteX81" fmla="*/ 114200 w 552598"/>
                <a:gd name="connsiteY81" fmla="*/ 526582 h 605921"/>
                <a:gd name="connsiteX82" fmla="*/ 0 w 552598"/>
                <a:gd name="connsiteY82" fmla="*/ 303077 h 605921"/>
                <a:gd name="connsiteX83" fmla="*/ 276308 w 552598"/>
                <a:gd name="connsiteY83" fmla="*/ 27195 h 605921"/>
                <a:gd name="connsiteX84" fmla="*/ 276308 w 552598"/>
                <a:gd name="connsiteY84" fmla="*/ 3185 h 605921"/>
                <a:gd name="connsiteX85" fmla="*/ 281414 w 552598"/>
                <a:gd name="connsiteY85" fmla="*/ 589 h 6059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Lst>
              <a:rect l="l" t="t" r="r" b="b"/>
              <a:pathLst>
                <a:path w="552598" h="605921">
                  <a:moveTo>
                    <a:pt x="257952" y="238897"/>
                  </a:moveTo>
                  <a:cubicBezTo>
                    <a:pt x="255074" y="238897"/>
                    <a:pt x="252845" y="241122"/>
                    <a:pt x="252845" y="243996"/>
                  </a:cubicBezTo>
                  <a:lnTo>
                    <a:pt x="252845" y="308986"/>
                  </a:lnTo>
                  <a:lnTo>
                    <a:pt x="228056" y="308986"/>
                  </a:lnTo>
                  <a:cubicBezTo>
                    <a:pt x="225364" y="308986"/>
                    <a:pt x="223878" y="311953"/>
                    <a:pt x="225642" y="314085"/>
                  </a:cubicBezTo>
                  <a:lnTo>
                    <a:pt x="273271" y="372123"/>
                  </a:lnTo>
                  <a:cubicBezTo>
                    <a:pt x="274849" y="373977"/>
                    <a:pt x="277727" y="373977"/>
                    <a:pt x="279306" y="372123"/>
                  </a:cubicBezTo>
                  <a:lnTo>
                    <a:pt x="327027" y="314085"/>
                  </a:lnTo>
                  <a:cubicBezTo>
                    <a:pt x="328605" y="311953"/>
                    <a:pt x="327213" y="308894"/>
                    <a:pt x="324520" y="308986"/>
                  </a:cubicBezTo>
                  <a:lnTo>
                    <a:pt x="299731" y="308986"/>
                  </a:lnTo>
                  <a:lnTo>
                    <a:pt x="299731" y="243996"/>
                  </a:lnTo>
                  <a:cubicBezTo>
                    <a:pt x="299731" y="241122"/>
                    <a:pt x="297503" y="238897"/>
                    <a:pt x="294718" y="238897"/>
                  </a:cubicBezTo>
                  <a:close/>
                  <a:moveTo>
                    <a:pt x="260737" y="130146"/>
                  </a:moveTo>
                  <a:lnTo>
                    <a:pt x="291932" y="130146"/>
                  </a:lnTo>
                  <a:cubicBezTo>
                    <a:pt x="298431" y="130146"/>
                    <a:pt x="303445" y="135338"/>
                    <a:pt x="303445" y="141642"/>
                  </a:cubicBezTo>
                  <a:lnTo>
                    <a:pt x="303445" y="167602"/>
                  </a:lnTo>
                  <a:cubicBezTo>
                    <a:pt x="321642" y="171125"/>
                    <a:pt x="338632" y="178356"/>
                    <a:pt x="353580" y="188369"/>
                  </a:cubicBezTo>
                  <a:lnTo>
                    <a:pt x="371963" y="170012"/>
                  </a:lnTo>
                  <a:cubicBezTo>
                    <a:pt x="376420" y="165562"/>
                    <a:pt x="383661" y="165562"/>
                    <a:pt x="388118" y="170012"/>
                  </a:cubicBezTo>
                  <a:lnTo>
                    <a:pt x="410215" y="192077"/>
                  </a:lnTo>
                  <a:cubicBezTo>
                    <a:pt x="414671" y="196528"/>
                    <a:pt x="414671" y="203759"/>
                    <a:pt x="410215" y="208209"/>
                  </a:cubicBezTo>
                  <a:lnTo>
                    <a:pt x="391832" y="226566"/>
                  </a:lnTo>
                  <a:cubicBezTo>
                    <a:pt x="401859" y="241400"/>
                    <a:pt x="409100" y="258459"/>
                    <a:pt x="412628" y="276630"/>
                  </a:cubicBezTo>
                  <a:lnTo>
                    <a:pt x="438625" y="276630"/>
                  </a:lnTo>
                  <a:cubicBezTo>
                    <a:pt x="445124" y="276630"/>
                    <a:pt x="450137" y="281822"/>
                    <a:pt x="450137" y="288126"/>
                  </a:cubicBezTo>
                  <a:lnTo>
                    <a:pt x="450137" y="319277"/>
                  </a:lnTo>
                  <a:cubicBezTo>
                    <a:pt x="450137" y="325674"/>
                    <a:pt x="444938" y="330773"/>
                    <a:pt x="438625" y="330773"/>
                  </a:cubicBezTo>
                  <a:lnTo>
                    <a:pt x="412628" y="330773"/>
                  </a:lnTo>
                  <a:cubicBezTo>
                    <a:pt x="409100" y="348945"/>
                    <a:pt x="401859" y="365818"/>
                    <a:pt x="391832" y="380838"/>
                  </a:cubicBezTo>
                  <a:lnTo>
                    <a:pt x="410215" y="399102"/>
                  </a:lnTo>
                  <a:cubicBezTo>
                    <a:pt x="414671" y="403552"/>
                    <a:pt x="414671" y="410876"/>
                    <a:pt x="410215" y="415326"/>
                  </a:cubicBezTo>
                  <a:lnTo>
                    <a:pt x="388118" y="437299"/>
                  </a:lnTo>
                  <a:cubicBezTo>
                    <a:pt x="383661" y="441749"/>
                    <a:pt x="376420" y="441749"/>
                    <a:pt x="371963" y="437299"/>
                  </a:cubicBezTo>
                  <a:lnTo>
                    <a:pt x="353580" y="419035"/>
                  </a:lnTo>
                  <a:cubicBezTo>
                    <a:pt x="338725" y="429047"/>
                    <a:pt x="321642" y="436186"/>
                    <a:pt x="303445" y="439802"/>
                  </a:cubicBezTo>
                  <a:lnTo>
                    <a:pt x="303445" y="465761"/>
                  </a:lnTo>
                  <a:cubicBezTo>
                    <a:pt x="303445" y="472158"/>
                    <a:pt x="298246" y="477257"/>
                    <a:pt x="291932" y="477257"/>
                  </a:cubicBezTo>
                  <a:lnTo>
                    <a:pt x="260737" y="477257"/>
                  </a:lnTo>
                  <a:cubicBezTo>
                    <a:pt x="254331" y="477257"/>
                    <a:pt x="249224" y="472065"/>
                    <a:pt x="249224" y="465761"/>
                  </a:cubicBezTo>
                  <a:lnTo>
                    <a:pt x="249224" y="439802"/>
                  </a:lnTo>
                  <a:cubicBezTo>
                    <a:pt x="231027" y="436186"/>
                    <a:pt x="214130" y="429047"/>
                    <a:pt x="199089" y="419035"/>
                  </a:cubicBezTo>
                  <a:lnTo>
                    <a:pt x="180799" y="437299"/>
                  </a:lnTo>
                  <a:cubicBezTo>
                    <a:pt x="176342" y="441749"/>
                    <a:pt x="169008" y="441749"/>
                    <a:pt x="164551" y="437299"/>
                  </a:cubicBezTo>
                  <a:lnTo>
                    <a:pt x="142547" y="415326"/>
                  </a:lnTo>
                  <a:cubicBezTo>
                    <a:pt x="138091" y="410876"/>
                    <a:pt x="138091" y="403552"/>
                    <a:pt x="142547" y="399102"/>
                  </a:cubicBezTo>
                  <a:lnTo>
                    <a:pt x="160837" y="380838"/>
                  </a:lnTo>
                  <a:cubicBezTo>
                    <a:pt x="150810" y="366004"/>
                    <a:pt x="143661" y="348945"/>
                    <a:pt x="140041" y="330773"/>
                  </a:cubicBezTo>
                  <a:lnTo>
                    <a:pt x="114044" y="330773"/>
                  </a:lnTo>
                  <a:cubicBezTo>
                    <a:pt x="107638" y="330773"/>
                    <a:pt x="102532" y="325582"/>
                    <a:pt x="102532" y="319277"/>
                  </a:cubicBezTo>
                  <a:lnTo>
                    <a:pt x="102532" y="288126"/>
                  </a:lnTo>
                  <a:cubicBezTo>
                    <a:pt x="102532" y="281636"/>
                    <a:pt x="107731" y="276630"/>
                    <a:pt x="114044" y="276630"/>
                  </a:cubicBezTo>
                  <a:lnTo>
                    <a:pt x="140041" y="276630"/>
                  </a:lnTo>
                  <a:cubicBezTo>
                    <a:pt x="143661" y="258459"/>
                    <a:pt x="150810" y="241492"/>
                    <a:pt x="160837" y="226566"/>
                  </a:cubicBezTo>
                  <a:lnTo>
                    <a:pt x="142547" y="208209"/>
                  </a:lnTo>
                  <a:cubicBezTo>
                    <a:pt x="138091" y="203759"/>
                    <a:pt x="138091" y="196528"/>
                    <a:pt x="142547" y="192077"/>
                  </a:cubicBezTo>
                  <a:lnTo>
                    <a:pt x="164551" y="170012"/>
                  </a:lnTo>
                  <a:cubicBezTo>
                    <a:pt x="169008" y="165562"/>
                    <a:pt x="176342" y="165562"/>
                    <a:pt x="180799" y="170012"/>
                  </a:cubicBezTo>
                  <a:lnTo>
                    <a:pt x="199089" y="188369"/>
                  </a:lnTo>
                  <a:cubicBezTo>
                    <a:pt x="213944" y="178356"/>
                    <a:pt x="231027" y="171125"/>
                    <a:pt x="249224" y="167602"/>
                  </a:cubicBezTo>
                  <a:lnTo>
                    <a:pt x="249224" y="141642"/>
                  </a:lnTo>
                  <a:cubicBezTo>
                    <a:pt x="249224" y="135153"/>
                    <a:pt x="254424" y="130146"/>
                    <a:pt x="260737" y="130146"/>
                  </a:cubicBezTo>
                  <a:close/>
                  <a:moveTo>
                    <a:pt x="438507" y="79551"/>
                  </a:moveTo>
                  <a:cubicBezTo>
                    <a:pt x="510081" y="131462"/>
                    <a:pt x="552598" y="214890"/>
                    <a:pt x="552598" y="302952"/>
                  </a:cubicBezTo>
                  <a:cubicBezTo>
                    <a:pt x="552598" y="455069"/>
                    <a:pt x="428760" y="578821"/>
                    <a:pt x="276329" y="578821"/>
                  </a:cubicBezTo>
                  <a:lnTo>
                    <a:pt x="276329" y="602737"/>
                  </a:lnTo>
                  <a:cubicBezTo>
                    <a:pt x="276329" y="605332"/>
                    <a:pt x="273358" y="606815"/>
                    <a:pt x="271316" y="605332"/>
                  </a:cubicBezTo>
                  <a:lnTo>
                    <a:pt x="206426" y="560837"/>
                  </a:lnTo>
                  <a:cubicBezTo>
                    <a:pt x="204569" y="559539"/>
                    <a:pt x="204569" y="556759"/>
                    <a:pt x="206426" y="555553"/>
                  </a:cubicBezTo>
                  <a:lnTo>
                    <a:pt x="271316" y="511059"/>
                  </a:lnTo>
                  <a:cubicBezTo>
                    <a:pt x="273544" y="509575"/>
                    <a:pt x="276329" y="511059"/>
                    <a:pt x="276329" y="513654"/>
                  </a:cubicBezTo>
                  <a:lnTo>
                    <a:pt x="276329" y="537663"/>
                  </a:lnTo>
                  <a:cubicBezTo>
                    <a:pt x="405923" y="537663"/>
                    <a:pt x="511381" y="432358"/>
                    <a:pt x="511381" y="302952"/>
                  </a:cubicBezTo>
                  <a:cubicBezTo>
                    <a:pt x="511381" y="228053"/>
                    <a:pt x="475176" y="156954"/>
                    <a:pt x="414278" y="112830"/>
                  </a:cubicBezTo>
                  <a:close/>
                  <a:moveTo>
                    <a:pt x="281414" y="589"/>
                  </a:moveTo>
                  <a:lnTo>
                    <a:pt x="346313" y="45086"/>
                  </a:lnTo>
                  <a:cubicBezTo>
                    <a:pt x="348170" y="46384"/>
                    <a:pt x="348170" y="49072"/>
                    <a:pt x="346313" y="50277"/>
                  </a:cubicBezTo>
                  <a:lnTo>
                    <a:pt x="281414" y="94775"/>
                  </a:lnTo>
                  <a:cubicBezTo>
                    <a:pt x="279186" y="96258"/>
                    <a:pt x="276308" y="94775"/>
                    <a:pt x="276308" y="92179"/>
                  </a:cubicBezTo>
                  <a:lnTo>
                    <a:pt x="276308" y="68262"/>
                  </a:lnTo>
                  <a:cubicBezTo>
                    <a:pt x="146695" y="68262"/>
                    <a:pt x="41223" y="173665"/>
                    <a:pt x="41223" y="303077"/>
                  </a:cubicBezTo>
                  <a:cubicBezTo>
                    <a:pt x="41223" y="377980"/>
                    <a:pt x="77526" y="449176"/>
                    <a:pt x="138432" y="493302"/>
                  </a:cubicBezTo>
                  <a:lnTo>
                    <a:pt x="114200" y="526582"/>
                  </a:lnTo>
                  <a:cubicBezTo>
                    <a:pt x="42709" y="474762"/>
                    <a:pt x="0" y="391237"/>
                    <a:pt x="0" y="303077"/>
                  </a:cubicBezTo>
                  <a:cubicBezTo>
                    <a:pt x="0" y="150953"/>
                    <a:pt x="123948" y="27195"/>
                    <a:pt x="276308" y="27195"/>
                  </a:cubicBezTo>
                  <a:lnTo>
                    <a:pt x="276308" y="3185"/>
                  </a:lnTo>
                  <a:cubicBezTo>
                    <a:pt x="276308" y="589"/>
                    <a:pt x="279279" y="-894"/>
                    <a:pt x="281414" y="589"/>
                  </a:cubicBezTo>
                  <a:close/>
                </a:path>
              </a:pathLst>
            </a:custGeom>
            <a:solidFill>
              <a:schemeClr val="tx1">
                <a:lumMod val="50000"/>
                <a:lumOff val="50000"/>
              </a:schemeClr>
            </a:solidFill>
            <a:ln>
              <a:noFill/>
            </a:ln>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14" name="iṥḷiḓè"/>
            <p:cNvSpPr/>
            <p:nvPr/>
          </p:nvSpPr>
          <p:spPr bwMode="auto">
            <a:xfrm>
              <a:off x="8238" y="5785"/>
              <a:ext cx="418" cy="460"/>
            </a:xfrm>
            <a:custGeom>
              <a:avLst/>
              <a:gdLst>
                <a:gd name="connsiteX0" fmla="*/ 257952 w 552598"/>
                <a:gd name="connsiteY0" fmla="*/ 238897 h 605921"/>
                <a:gd name="connsiteX1" fmla="*/ 252845 w 552598"/>
                <a:gd name="connsiteY1" fmla="*/ 243996 h 605921"/>
                <a:gd name="connsiteX2" fmla="*/ 252845 w 552598"/>
                <a:gd name="connsiteY2" fmla="*/ 308986 h 605921"/>
                <a:gd name="connsiteX3" fmla="*/ 228056 w 552598"/>
                <a:gd name="connsiteY3" fmla="*/ 308986 h 605921"/>
                <a:gd name="connsiteX4" fmla="*/ 225642 w 552598"/>
                <a:gd name="connsiteY4" fmla="*/ 314085 h 605921"/>
                <a:gd name="connsiteX5" fmla="*/ 273271 w 552598"/>
                <a:gd name="connsiteY5" fmla="*/ 372123 h 605921"/>
                <a:gd name="connsiteX6" fmla="*/ 279306 w 552598"/>
                <a:gd name="connsiteY6" fmla="*/ 372123 h 605921"/>
                <a:gd name="connsiteX7" fmla="*/ 327027 w 552598"/>
                <a:gd name="connsiteY7" fmla="*/ 314085 h 605921"/>
                <a:gd name="connsiteX8" fmla="*/ 324520 w 552598"/>
                <a:gd name="connsiteY8" fmla="*/ 308986 h 605921"/>
                <a:gd name="connsiteX9" fmla="*/ 299731 w 552598"/>
                <a:gd name="connsiteY9" fmla="*/ 308986 h 605921"/>
                <a:gd name="connsiteX10" fmla="*/ 299731 w 552598"/>
                <a:gd name="connsiteY10" fmla="*/ 243996 h 605921"/>
                <a:gd name="connsiteX11" fmla="*/ 294718 w 552598"/>
                <a:gd name="connsiteY11" fmla="*/ 238897 h 605921"/>
                <a:gd name="connsiteX12" fmla="*/ 260737 w 552598"/>
                <a:gd name="connsiteY12" fmla="*/ 130146 h 605921"/>
                <a:gd name="connsiteX13" fmla="*/ 291932 w 552598"/>
                <a:gd name="connsiteY13" fmla="*/ 130146 h 605921"/>
                <a:gd name="connsiteX14" fmla="*/ 303445 w 552598"/>
                <a:gd name="connsiteY14" fmla="*/ 141642 h 605921"/>
                <a:gd name="connsiteX15" fmla="*/ 303445 w 552598"/>
                <a:gd name="connsiteY15" fmla="*/ 167602 h 605921"/>
                <a:gd name="connsiteX16" fmla="*/ 353580 w 552598"/>
                <a:gd name="connsiteY16" fmla="*/ 188369 h 605921"/>
                <a:gd name="connsiteX17" fmla="*/ 371963 w 552598"/>
                <a:gd name="connsiteY17" fmla="*/ 170012 h 605921"/>
                <a:gd name="connsiteX18" fmla="*/ 388118 w 552598"/>
                <a:gd name="connsiteY18" fmla="*/ 170012 h 605921"/>
                <a:gd name="connsiteX19" fmla="*/ 410215 w 552598"/>
                <a:gd name="connsiteY19" fmla="*/ 192077 h 605921"/>
                <a:gd name="connsiteX20" fmla="*/ 410215 w 552598"/>
                <a:gd name="connsiteY20" fmla="*/ 208209 h 605921"/>
                <a:gd name="connsiteX21" fmla="*/ 391832 w 552598"/>
                <a:gd name="connsiteY21" fmla="*/ 226566 h 605921"/>
                <a:gd name="connsiteX22" fmla="*/ 412628 w 552598"/>
                <a:gd name="connsiteY22" fmla="*/ 276630 h 605921"/>
                <a:gd name="connsiteX23" fmla="*/ 438625 w 552598"/>
                <a:gd name="connsiteY23" fmla="*/ 276630 h 605921"/>
                <a:gd name="connsiteX24" fmla="*/ 450137 w 552598"/>
                <a:gd name="connsiteY24" fmla="*/ 288126 h 605921"/>
                <a:gd name="connsiteX25" fmla="*/ 450137 w 552598"/>
                <a:gd name="connsiteY25" fmla="*/ 319277 h 605921"/>
                <a:gd name="connsiteX26" fmla="*/ 438625 w 552598"/>
                <a:gd name="connsiteY26" fmla="*/ 330773 h 605921"/>
                <a:gd name="connsiteX27" fmla="*/ 412628 w 552598"/>
                <a:gd name="connsiteY27" fmla="*/ 330773 h 605921"/>
                <a:gd name="connsiteX28" fmla="*/ 391832 w 552598"/>
                <a:gd name="connsiteY28" fmla="*/ 380838 h 605921"/>
                <a:gd name="connsiteX29" fmla="*/ 410215 w 552598"/>
                <a:gd name="connsiteY29" fmla="*/ 399102 h 605921"/>
                <a:gd name="connsiteX30" fmla="*/ 410215 w 552598"/>
                <a:gd name="connsiteY30" fmla="*/ 415326 h 605921"/>
                <a:gd name="connsiteX31" fmla="*/ 388118 w 552598"/>
                <a:gd name="connsiteY31" fmla="*/ 437299 h 605921"/>
                <a:gd name="connsiteX32" fmla="*/ 371963 w 552598"/>
                <a:gd name="connsiteY32" fmla="*/ 437299 h 605921"/>
                <a:gd name="connsiteX33" fmla="*/ 353580 w 552598"/>
                <a:gd name="connsiteY33" fmla="*/ 419035 h 605921"/>
                <a:gd name="connsiteX34" fmla="*/ 303445 w 552598"/>
                <a:gd name="connsiteY34" fmla="*/ 439802 h 605921"/>
                <a:gd name="connsiteX35" fmla="*/ 303445 w 552598"/>
                <a:gd name="connsiteY35" fmla="*/ 465761 h 605921"/>
                <a:gd name="connsiteX36" fmla="*/ 291932 w 552598"/>
                <a:gd name="connsiteY36" fmla="*/ 477257 h 605921"/>
                <a:gd name="connsiteX37" fmla="*/ 260737 w 552598"/>
                <a:gd name="connsiteY37" fmla="*/ 477257 h 605921"/>
                <a:gd name="connsiteX38" fmla="*/ 249224 w 552598"/>
                <a:gd name="connsiteY38" fmla="*/ 465761 h 605921"/>
                <a:gd name="connsiteX39" fmla="*/ 249224 w 552598"/>
                <a:gd name="connsiteY39" fmla="*/ 439802 h 605921"/>
                <a:gd name="connsiteX40" fmla="*/ 199089 w 552598"/>
                <a:gd name="connsiteY40" fmla="*/ 419035 h 605921"/>
                <a:gd name="connsiteX41" fmla="*/ 180799 w 552598"/>
                <a:gd name="connsiteY41" fmla="*/ 437299 h 605921"/>
                <a:gd name="connsiteX42" fmla="*/ 164551 w 552598"/>
                <a:gd name="connsiteY42" fmla="*/ 437299 h 605921"/>
                <a:gd name="connsiteX43" fmla="*/ 142547 w 552598"/>
                <a:gd name="connsiteY43" fmla="*/ 415326 h 605921"/>
                <a:gd name="connsiteX44" fmla="*/ 142547 w 552598"/>
                <a:gd name="connsiteY44" fmla="*/ 399102 h 605921"/>
                <a:gd name="connsiteX45" fmla="*/ 160837 w 552598"/>
                <a:gd name="connsiteY45" fmla="*/ 380838 h 605921"/>
                <a:gd name="connsiteX46" fmla="*/ 140041 w 552598"/>
                <a:gd name="connsiteY46" fmla="*/ 330773 h 605921"/>
                <a:gd name="connsiteX47" fmla="*/ 114044 w 552598"/>
                <a:gd name="connsiteY47" fmla="*/ 330773 h 605921"/>
                <a:gd name="connsiteX48" fmla="*/ 102532 w 552598"/>
                <a:gd name="connsiteY48" fmla="*/ 319277 h 605921"/>
                <a:gd name="connsiteX49" fmla="*/ 102532 w 552598"/>
                <a:gd name="connsiteY49" fmla="*/ 288126 h 605921"/>
                <a:gd name="connsiteX50" fmla="*/ 114044 w 552598"/>
                <a:gd name="connsiteY50" fmla="*/ 276630 h 605921"/>
                <a:gd name="connsiteX51" fmla="*/ 140041 w 552598"/>
                <a:gd name="connsiteY51" fmla="*/ 276630 h 605921"/>
                <a:gd name="connsiteX52" fmla="*/ 160837 w 552598"/>
                <a:gd name="connsiteY52" fmla="*/ 226566 h 605921"/>
                <a:gd name="connsiteX53" fmla="*/ 142547 w 552598"/>
                <a:gd name="connsiteY53" fmla="*/ 208209 h 605921"/>
                <a:gd name="connsiteX54" fmla="*/ 142547 w 552598"/>
                <a:gd name="connsiteY54" fmla="*/ 192077 h 605921"/>
                <a:gd name="connsiteX55" fmla="*/ 164551 w 552598"/>
                <a:gd name="connsiteY55" fmla="*/ 170012 h 605921"/>
                <a:gd name="connsiteX56" fmla="*/ 180799 w 552598"/>
                <a:gd name="connsiteY56" fmla="*/ 170012 h 605921"/>
                <a:gd name="connsiteX57" fmla="*/ 199089 w 552598"/>
                <a:gd name="connsiteY57" fmla="*/ 188369 h 605921"/>
                <a:gd name="connsiteX58" fmla="*/ 249224 w 552598"/>
                <a:gd name="connsiteY58" fmla="*/ 167602 h 605921"/>
                <a:gd name="connsiteX59" fmla="*/ 249224 w 552598"/>
                <a:gd name="connsiteY59" fmla="*/ 141642 h 605921"/>
                <a:gd name="connsiteX60" fmla="*/ 260737 w 552598"/>
                <a:gd name="connsiteY60" fmla="*/ 130146 h 605921"/>
                <a:gd name="connsiteX61" fmla="*/ 438507 w 552598"/>
                <a:gd name="connsiteY61" fmla="*/ 79551 h 605921"/>
                <a:gd name="connsiteX62" fmla="*/ 552598 w 552598"/>
                <a:gd name="connsiteY62" fmla="*/ 302952 h 605921"/>
                <a:gd name="connsiteX63" fmla="*/ 276329 w 552598"/>
                <a:gd name="connsiteY63" fmla="*/ 578821 h 605921"/>
                <a:gd name="connsiteX64" fmla="*/ 276329 w 552598"/>
                <a:gd name="connsiteY64" fmla="*/ 602737 h 605921"/>
                <a:gd name="connsiteX65" fmla="*/ 271316 w 552598"/>
                <a:gd name="connsiteY65" fmla="*/ 605332 h 605921"/>
                <a:gd name="connsiteX66" fmla="*/ 206426 w 552598"/>
                <a:gd name="connsiteY66" fmla="*/ 560837 h 605921"/>
                <a:gd name="connsiteX67" fmla="*/ 206426 w 552598"/>
                <a:gd name="connsiteY67" fmla="*/ 555553 h 605921"/>
                <a:gd name="connsiteX68" fmla="*/ 271316 w 552598"/>
                <a:gd name="connsiteY68" fmla="*/ 511059 h 605921"/>
                <a:gd name="connsiteX69" fmla="*/ 276329 w 552598"/>
                <a:gd name="connsiteY69" fmla="*/ 513654 h 605921"/>
                <a:gd name="connsiteX70" fmla="*/ 276329 w 552598"/>
                <a:gd name="connsiteY70" fmla="*/ 537663 h 605921"/>
                <a:gd name="connsiteX71" fmla="*/ 511381 w 552598"/>
                <a:gd name="connsiteY71" fmla="*/ 302952 h 605921"/>
                <a:gd name="connsiteX72" fmla="*/ 414278 w 552598"/>
                <a:gd name="connsiteY72" fmla="*/ 112830 h 605921"/>
                <a:gd name="connsiteX73" fmla="*/ 281414 w 552598"/>
                <a:gd name="connsiteY73" fmla="*/ 589 h 605921"/>
                <a:gd name="connsiteX74" fmla="*/ 346313 w 552598"/>
                <a:gd name="connsiteY74" fmla="*/ 45086 h 605921"/>
                <a:gd name="connsiteX75" fmla="*/ 346313 w 552598"/>
                <a:gd name="connsiteY75" fmla="*/ 50277 h 605921"/>
                <a:gd name="connsiteX76" fmla="*/ 281414 w 552598"/>
                <a:gd name="connsiteY76" fmla="*/ 94775 h 605921"/>
                <a:gd name="connsiteX77" fmla="*/ 276308 w 552598"/>
                <a:gd name="connsiteY77" fmla="*/ 92179 h 605921"/>
                <a:gd name="connsiteX78" fmla="*/ 276308 w 552598"/>
                <a:gd name="connsiteY78" fmla="*/ 68262 h 605921"/>
                <a:gd name="connsiteX79" fmla="*/ 41223 w 552598"/>
                <a:gd name="connsiteY79" fmla="*/ 303077 h 605921"/>
                <a:gd name="connsiteX80" fmla="*/ 138432 w 552598"/>
                <a:gd name="connsiteY80" fmla="*/ 493302 h 605921"/>
                <a:gd name="connsiteX81" fmla="*/ 114200 w 552598"/>
                <a:gd name="connsiteY81" fmla="*/ 526582 h 605921"/>
                <a:gd name="connsiteX82" fmla="*/ 0 w 552598"/>
                <a:gd name="connsiteY82" fmla="*/ 303077 h 605921"/>
                <a:gd name="connsiteX83" fmla="*/ 276308 w 552598"/>
                <a:gd name="connsiteY83" fmla="*/ 27195 h 605921"/>
                <a:gd name="connsiteX84" fmla="*/ 276308 w 552598"/>
                <a:gd name="connsiteY84" fmla="*/ 3185 h 605921"/>
                <a:gd name="connsiteX85" fmla="*/ 281414 w 552598"/>
                <a:gd name="connsiteY85" fmla="*/ 589 h 6059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Lst>
              <a:rect l="l" t="t" r="r" b="b"/>
              <a:pathLst>
                <a:path w="552598" h="605921">
                  <a:moveTo>
                    <a:pt x="257952" y="238897"/>
                  </a:moveTo>
                  <a:cubicBezTo>
                    <a:pt x="255074" y="238897"/>
                    <a:pt x="252845" y="241122"/>
                    <a:pt x="252845" y="243996"/>
                  </a:cubicBezTo>
                  <a:lnTo>
                    <a:pt x="252845" y="308986"/>
                  </a:lnTo>
                  <a:lnTo>
                    <a:pt x="228056" y="308986"/>
                  </a:lnTo>
                  <a:cubicBezTo>
                    <a:pt x="225364" y="308986"/>
                    <a:pt x="223878" y="311953"/>
                    <a:pt x="225642" y="314085"/>
                  </a:cubicBezTo>
                  <a:lnTo>
                    <a:pt x="273271" y="372123"/>
                  </a:lnTo>
                  <a:cubicBezTo>
                    <a:pt x="274849" y="373977"/>
                    <a:pt x="277727" y="373977"/>
                    <a:pt x="279306" y="372123"/>
                  </a:cubicBezTo>
                  <a:lnTo>
                    <a:pt x="327027" y="314085"/>
                  </a:lnTo>
                  <a:cubicBezTo>
                    <a:pt x="328605" y="311953"/>
                    <a:pt x="327213" y="308894"/>
                    <a:pt x="324520" y="308986"/>
                  </a:cubicBezTo>
                  <a:lnTo>
                    <a:pt x="299731" y="308986"/>
                  </a:lnTo>
                  <a:lnTo>
                    <a:pt x="299731" y="243996"/>
                  </a:lnTo>
                  <a:cubicBezTo>
                    <a:pt x="299731" y="241122"/>
                    <a:pt x="297503" y="238897"/>
                    <a:pt x="294718" y="238897"/>
                  </a:cubicBezTo>
                  <a:close/>
                  <a:moveTo>
                    <a:pt x="260737" y="130146"/>
                  </a:moveTo>
                  <a:lnTo>
                    <a:pt x="291932" y="130146"/>
                  </a:lnTo>
                  <a:cubicBezTo>
                    <a:pt x="298431" y="130146"/>
                    <a:pt x="303445" y="135338"/>
                    <a:pt x="303445" y="141642"/>
                  </a:cubicBezTo>
                  <a:lnTo>
                    <a:pt x="303445" y="167602"/>
                  </a:lnTo>
                  <a:cubicBezTo>
                    <a:pt x="321642" y="171125"/>
                    <a:pt x="338632" y="178356"/>
                    <a:pt x="353580" y="188369"/>
                  </a:cubicBezTo>
                  <a:lnTo>
                    <a:pt x="371963" y="170012"/>
                  </a:lnTo>
                  <a:cubicBezTo>
                    <a:pt x="376420" y="165562"/>
                    <a:pt x="383661" y="165562"/>
                    <a:pt x="388118" y="170012"/>
                  </a:cubicBezTo>
                  <a:lnTo>
                    <a:pt x="410215" y="192077"/>
                  </a:lnTo>
                  <a:cubicBezTo>
                    <a:pt x="414671" y="196528"/>
                    <a:pt x="414671" y="203759"/>
                    <a:pt x="410215" y="208209"/>
                  </a:cubicBezTo>
                  <a:lnTo>
                    <a:pt x="391832" y="226566"/>
                  </a:lnTo>
                  <a:cubicBezTo>
                    <a:pt x="401859" y="241400"/>
                    <a:pt x="409100" y="258459"/>
                    <a:pt x="412628" y="276630"/>
                  </a:cubicBezTo>
                  <a:lnTo>
                    <a:pt x="438625" y="276630"/>
                  </a:lnTo>
                  <a:cubicBezTo>
                    <a:pt x="445124" y="276630"/>
                    <a:pt x="450137" y="281822"/>
                    <a:pt x="450137" y="288126"/>
                  </a:cubicBezTo>
                  <a:lnTo>
                    <a:pt x="450137" y="319277"/>
                  </a:lnTo>
                  <a:cubicBezTo>
                    <a:pt x="450137" y="325674"/>
                    <a:pt x="444938" y="330773"/>
                    <a:pt x="438625" y="330773"/>
                  </a:cubicBezTo>
                  <a:lnTo>
                    <a:pt x="412628" y="330773"/>
                  </a:lnTo>
                  <a:cubicBezTo>
                    <a:pt x="409100" y="348945"/>
                    <a:pt x="401859" y="365818"/>
                    <a:pt x="391832" y="380838"/>
                  </a:cubicBezTo>
                  <a:lnTo>
                    <a:pt x="410215" y="399102"/>
                  </a:lnTo>
                  <a:cubicBezTo>
                    <a:pt x="414671" y="403552"/>
                    <a:pt x="414671" y="410876"/>
                    <a:pt x="410215" y="415326"/>
                  </a:cubicBezTo>
                  <a:lnTo>
                    <a:pt x="388118" y="437299"/>
                  </a:lnTo>
                  <a:cubicBezTo>
                    <a:pt x="383661" y="441749"/>
                    <a:pt x="376420" y="441749"/>
                    <a:pt x="371963" y="437299"/>
                  </a:cubicBezTo>
                  <a:lnTo>
                    <a:pt x="353580" y="419035"/>
                  </a:lnTo>
                  <a:cubicBezTo>
                    <a:pt x="338725" y="429047"/>
                    <a:pt x="321642" y="436186"/>
                    <a:pt x="303445" y="439802"/>
                  </a:cubicBezTo>
                  <a:lnTo>
                    <a:pt x="303445" y="465761"/>
                  </a:lnTo>
                  <a:cubicBezTo>
                    <a:pt x="303445" y="472158"/>
                    <a:pt x="298246" y="477257"/>
                    <a:pt x="291932" y="477257"/>
                  </a:cubicBezTo>
                  <a:lnTo>
                    <a:pt x="260737" y="477257"/>
                  </a:lnTo>
                  <a:cubicBezTo>
                    <a:pt x="254331" y="477257"/>
                    <a:pt x="249224" y="472065"/>
                    <a:pt x="249224" y="465761"/>
                  </a:cubicBezTo>
                  <a:lnTo>
                    <a:pt x="249224" y="439802"/>
                  </a:lnTo>
                  <a:cubicBezTo>
                    <a:pt x="231027" y="436186"/>
                    <a:pt x="214130" y="429047"/>
                    <a:pt x="199089" y="419035"/>
                  </a:cubicBezTo>
                  <a:lnTo>
                    <a:pt x="180799" y="437299"/>
                  </a:lnTo>
                  <a:cubicBezTo>
                    <a:pt x="176342" y="441749"/>
                    <a:pt x="169008" y="441749"/>
                    <a:pt x="164551" y="437299"/>
                  </a:cubicBezTo>
                  <a:lnTo>
                    <a:pt x="142547" y="415326"/>
                  </a:lnTo>
                  <a:cubicBezTo>
                    <a:pt x="138091" y="410876"/>
                    <a:pt x="138091" y="403552"/>
                    <a:pt x="142547" y="399102"/>
                  </a:cubicBezTo>
                  <a:lnTo>
                    <a:pt x="160837" y="380838"/>
                  </a:lnTo>
                  <a:cubicBezTo>
                    <a:pt x="150810" y="366004"/>
                    <a:pt x="143661" y="348945"/>
                    <a:pt x="140041" y="330773"/>
                  </a:cubicBezTo>
                  <a:lnTo>
                    <a:pt x="114044" y="330773"/>
                  </a:lnTo>
                  <a:cubicBezTo>
                    <a:pt x="107638" y="330773"/>
                    <a:pt x="102532" y="325582"/>
                    <a:pt x="102532" y="319277"/>
                  </a:cubicBezTo>
                  <a:lnTo>
                    <a:pt x="102532" y="288126"/>
                  </a:lnTo>
                  <a:cubicBezTo>
                    <a:pt x="102532" y="281636"/>
                    <a:pt x="107731" y="276630"/>
                    <a:pt x="114044" y="276630"/>
                  </a:cubicBezTo>
                  <a:lnTo>
                    <a:pt x="140041" y="276630"/>
                  </a:lnTo>
                  <a:cubicBezTo>
                    <a:pt x="143661" y="258459"/>
                    <a:pt x="150810" y="241492"/>
                    <a:pt x="160837" y="226566"/>
                  </a:cubicBezTo>
                  <a:lnTo>
                    <a:pt x="142547" y="208209"/>
                  </a:lnTo>
                  <a:cubicBezTo>
                    <a:pt x="138091" y="203759"/>
                    <a:pt x="138091" y="196528"/>
                    <a:pt x="142547" y="192077"/>
                  </a:cubicBezTo>
                  <a:lnTo>
                    <a:pt x="164551" y="170012"/>
                  </a:lnTo>
                  <a:cubicBezTo>
                    <a:pt x="169008" y="165562"/>
                    <a:pt x="176342" y="165562"/>
                    <a:pt x="180799" y="170012"/>
                  </a:cubicBezTo>
                  <a:lnTo>
                    <a:pt x="199089" y="188369"/>
                  </a:lnTo>
                  <a:cubicBezTo>
                    <a:pt x="213944" y="178356"/>
                    <a:pt x="231027" y="171125"/>
                    <a:pt x="249224" y="167602"/>
                  </a:cubicBezTo>
                  <a:lnTo>
                    <a:pt x="249224" y="141642"/>
                  </a:lnTo>
                  <a:cubicBezTo>
                    <a:pt x="249224" y="135153"/>
                    <a:pt x="254424" y="130146"/>
                    <a:pt x="260737" y="130146"/>
                  </a:cubicBezTo>
                  <a:close/>
                  <a:moveTo>
                    <a:pt x="438507" y="79551"/>
                  </a:moveTo>
                  <a:cubicBezTo>
                    <a:pt x="510081" y="131462"/>
                    <a:pt x="552598" y="214890"/>
                    <a:pt x="552598" y="302952"/>
                  </a:cubicBezTo>
                  <a:cubicBezTo>
                    <a:pt x="552598" y="455069"/>
                    <a:pt x="428760" y="578821"/>
                    <a:pt x="276329" y="578821"/>
                  </a:cubicBezTo>
                  <a:lnTo>
                    <a:pt x="276329" y="602737"/>
                  </a:lnTo>
                  <a:cubicBezTo>
                    <a:pt x="276329" y="605332"/>
                    <a:pt x="273358" y="606815"/>
                    <a:pt x="271316" y="605332"/>
                  </a:cubicBezTo>
                  <a:lnTo>
                    <a:pt x="206426" y="560837"/>
                  </a:lnTo>
                  <a:cubicBezTo>
                    <a:pt x="204569" y="559539"/>
                    <a:pt x="204569" y="556759"/>
                    <a:pt x="206426" y="555553"/>
                  </a:cubicBezTo>
                  <a:lnTo>
                    <a:pt x="271316" y="511059"/>
                  </a:lnTo>
                  <a:cubicBezTo>
                    <a:pt x="273544" y="509575"/>
                    <a:pt x="276329" y="511059"/>
                    <a:pt x="276329" y="513654"/>
                  </a:cubicBezTo>
                  <a:lnTo>
                    <a:pt x="276329" y="537663"/>
                  </a:lnTo>
                  <a:cubicBezTo>
                    <a:pt x="405923" y="537663"/>
                    <a:pt x="511381" y="432358"/>
                    <a:pt x="511381" y="302952"/>
                  </a:cubicBezTo>
                  <a:cubicBezTo>
                    <a:pt x="511381" y="228053"/>
                    <a:pt x="475176" y="156954"/>
                    <a:pt x="414278" y="112830"/>
                  </a:cubicBezTo>
                  <a:close/>
                  <a:moveTo>
                    <a:pt x="281414" y="589"/>
                  </a:moveTo>
                  <a:lnTo>
                    <a:pt x="346313" y="45086"/>
                  </a:lnTo>
                  <a:cubicBezTo>
                    <a:pt x="348170" y="46384"/>
                    <a:pt x="348170" y="49072"/>
                    <a:pt x="346313" y="50277"/>
                  </a:cubicBezTo>
                  <a:lnTo>
                    <a:pt x="281414" y="94775"/>
                  </a:lnTo>
                  <a:cubicBezTo>
                    <a:pt x="279186" y="96258"/>
                    <a:pt x="276308" y="94775"/>
                    <a:pt x="276308" y="92179"/>
                  </a:cubicBezTo>
                  <a:lnTo>
                    <a:pt x="276308" y="68262"/>
                  </a:lnTo>
                  <a:cubicBezTo>
                    <a:pt x="146695" y="68262"/>
                    <a:pt x="41223" y="173665"/>
                    <a:pt x="41223" y="303077"/>
                  </a:cubicBezTo>
                  <a:cubicBezTo>
                    <a:pt x="41223" y="377980"/>
                    <a:pt x="77526" y="449176"/>
                    <a:pt x="138432" y="493302"/>
                  </a:cubicBezTo>
                  <a:lnTo>
                    <a:pt x="114200" y="526582"/>
                  </a:lnTo>
                  <a:cubicBezTo>
                    <a:pt x="42709" y="474762"/>
                    <a:pt x="0" y="391237"/>
                    <a:pt x="0" y="303077"/>
                  </a:cubicBezTo>
                  <a:cubicBezTo>
                    <a:pt x="0" y="150953"/>
                    <a:pt x="123948" y="27195"/>
                    <a:pt x="276308" y="27195"/>
                  </a:cubicBezTo>
                  <a:lnTo>
                    <a:pt x="276308" y="3185"/>
                  </a:lnTo>
                  <a:cubicBezTo>
                    <a:pt x="276308" y="589"/>
                    <a:pt x="279279" y="-894"/>
                    <a:pt x="281414" y="589"/>
                  </a:cubicBezTo>
                  <a:close/>
                </a:path>
              </a:pathLst>
            </a:custGeom>
            <a:solidFill>
              <a:schemeClr val="tx1">
                <a:lumMod val="50000"/>
                <a:lumOff val="50000"/>
              </a:schemeClr>
            </a:solidFill>
            <a:ln>
              <a:noFill/>
            </a:ln>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grpSp>
      <p:sp>
        <p:nvSpPr>
          <p:cNvPr id="15" name="文本框 14"/>
          <p:cNvSpPr txBox="1"/>
          <p:nvPr/>
        </p:nvSpPr>
        <p:spPr>
          <a:xfrm>
            <a:off x="2907030" y="4015105"/>
            <a:ext cx="5415915" cy="521970"/>
          </a:xfrm>
          <a:prstGeom prst="rect">
            <a:avLst/>
          </a:prstGeom>
          <a:noFill/>
        </p:spPr>
        <p:txBody>
          <a:bodyPr wrap="square" rtlCol="0" anchor="t">
            <a:spAutoFit/>
          </a:bodyPr>
          <a:lstStyle/>
          <a:p>
            <a:pPr marL="0" marR="0" lvl="0" indent="0" algn="just" defTabSz="914400" rtl="0" fontAlgn="auto">
              <a:lnSpc>
                <a:spcPct val="100000"/>
              </a:lnSpc>
              <a:spcBef>
                <a:spcPts val="0"/>
              </a:spcBef>
              <a:spcAft>
                <a:spcPts val="0"/>
              </a:spcAft>
              <a:buClrTx/>
              <a:buSzTx/>
              <a:buFont typeface="Arial" panose="020B0604020202020204" pitchFamily="34" charset="0"/>
              <a:buNone/>
              <a:defRPr/>
            </a:pPr>
            <a:r>
              <a:rPr lang="zh-CN" altLang="en-US" sz="1400" noProof="0" dirty="0" smtClean="0">
                <a:ln>
                  <a:noFill/>
                </a:ln>
                <a:solidFill>
                  <a:schemeClr val="tx1">
                    <a:lumMod val="85000"/>
                    <a:lumOff val="15000"/>
                  </a:schemeClr>
                </a:solidFill>
                <a:effectLst/>
                <a:uLnTx/>
                <a:uFillTx/>
                <a:latin typeface="微软雅黑" panose="020B0503020204020204" pitchFamily="34" charset="-122"/>
                <a:ea typeface="微软雅黑" panose="020B0503020204020204" pitchFamily="34" charset="-122"/>
                <a:sym typeface="+mn-ea"/>
              </a:rPr>
              <a:t>（3）针对不能接受的伤害，采取安全预防措施，保持良好的安全状态。</a:t>
            </a:r>
            <a:endParaRPr lang="zh-CN" altLang="en-US" sz="1400" noProof="0" dirty="0" smtClean="0">
              <a:ln>
                <a:noFill/>
              </a:ln>
              <a:solidFill>
                <a:schemeClr val="tx1">
                  <a:lumMod val="85000"/>
                  <a:lumOff val="15000"/>
                </a:schemeClr>
              </a:solidFill>
              <a:effectLst/>
              <a:uLnTx/>
              <a:uFillTx/>
              <a:latin typeface="微软雅黑" panose="020B0503020204020204" pitchFamily="34" charset="-122"/>
              <a:ea typeface="微软雅黑" panose="020B0503020204020204" pitchFamily="34" charset="-122"/>
              <a:sym typeface="+mn-ea"/>
            </a:endParaRPr>
          </a:p>
        </p:txBody>
      </p:sp>
      <p:sp>
        <p:nvSpPr>
          <p:cNvPr id="16" name="文本框 15"/>
          <p:cNvSpPr txBox="1"/>
          <p:nvPr/>
        </p:nvSpPr>
        <p:spPr>
          <a:xfrm>
            <a:off x="2907030" y="2262505"/>
            <a:ext cx="5417185" cy="521970"/>
          </a:xfrm>
          <a:prstGeom prst="rect">
            <a:avLst/>
          </a:prstGeom>
          <a:noFill/>
        </p:spPr>
        <p:txBody>
          <a:bodyPr wrap="square" rtlCol="0" anchor="t">
            <a:spAutoFit/>
          </a:bodyPr>
          <a:lstStyle/>
          <a:p>
            <a:pPr algn="just"/>
            <a:r>
              <a:rPr lang="zh-CN" altLang="en-US" sz="1400" noProof="0" dirty="0" smtClean="0">
                <a:ln>
                  <a:noFill/>
                </a:ln>
                <a:solidFill>
                  <a:schemeClr val="tx1">
                    <a:lumMod val="85000"/>
                    <a:lumOff val="15000"/>
                  </a:schemeClr>
                </a:solidFill>
                <a:effectLst/>
                <a:uLnTx/>
                <a:uFillTx/>
                <a:latin typeface="微软雅黑" panose="020B0503020204020204" pitchFamily="34" charset="-122"/>
                <a:ea typeface="微软雅黑" panose="020B0503020204020204" pitchFamily="34" charset="-122"/>
                <a:sym typeface="+mn-ea"/>
              </a:rPr>
              <a:t>（1）活动过程的危害识别。即：所要进行的活动过程当中存在着哪些可能的危险、危害因素。</a:t>
            </a:r>
            <a:endParaRPr lang="zh-CN" altLang="en-US" sz="1400" noProof="0" dirty="0" smtClean="0">
              <a:ln>
                <a:noFill/>
              </a:ln>
              <a:solidFill>
                <a:schemeClr val="tx1">
                  <a:lumMod val="85000"/>
                  <a:lumOff val="15000"/>
                </a:schemeClr>
              </a:solidFill>
              <a:effectLst/>
              <a:uLnTx/>
              <a:uFillTx/>
              <a:latin typeface="微软雅黑" panose="020B0503020204020204" pitchFamily="34" charset="-122"/>
              <a:ea typeface="微软雅黑" panose="020B0503020204020204" pitchFamily="34" charset="-122"/>
              <a:sym typeface="+mn-ea"/>
            </a:endParaRPr>
          </a:p>
        </p:txBody>
      </p:sp>
      <p:sp>
        <p:nvSpPr>
          <p:cNvPr id="17" name="文本框 16"/>
          <p:cNvSpPr txBox="1"/>
          <p:nvPr/>
        </p:nvSpPr>
        <p:spPr>
          <a:xfrm>
            <a:off x="2907030" y="3138805"/>
            <a:ext cx="5416550" cy="521970"/>
          </a:xfrm>
          <a:prstGeom prst="rect">
            <a:avLst/>
          </a:prstGeom>
          <a:noFill/>
        </p:spPr>
        <p:txBody>
          <a:bodyPr wrap="square" rtlCol="0" anchor="t">
            <a:spAutoFit/>
          </a:bodyPr>
          <a:lstStyle/>
          <a:p>
            <a:pPr algn="just"/>
            <a:r>
              <a:rPr lang="zh-CN" altLang="en-US" sz="1400" noProof="0" dirty="0" smtClean="0">
                <a:ln>
                  <a:noFill/>
                </a:ln>
                <a:solidFill>
                  <a:schemeClr val="tx1">
                    <a:lumMod val="85000"/>
                    <a:lumOff val="15000"/>
                  </a:schemeClr>
                </a:solidFill>
                <a:effectLst/>
                <a:uLnTx/>
                <a:uFillTx/>
                <a:latin typeface="微软雅黑" panose="020B0503020204020204" pitchFamily="34" charset="-122"/>
                <a:ea typeface="微软雅黑" panose="020B0503020204020204" pitchFamily="34" charset="-122"/>
                <a:sym typeface="+mn-ea"/>
              </a:rPr>
              <a:t>（2）活动过程的风险评价。即：各种可能的危险、危害因素，能造成多大的伤害，这种因素将造成多大损失，能否接受。</a:t>
            </a:r>
            <a:endParaRPr lang="zh-CN" altLang="en-US" sz="1400" noProof="0" dirty="0" smtClean="0">
              <a:ln>
                <a:noFill/>
              </a:ln>
              <a:solidFill>
                <a:schemeClr val="tx1">
                  <a:lumMod val="85000"/>
                  <a:lumOff val="15000"/>
                </a:schemeClr>
              </a:solidFill>
              <a:effectLst/>
              <a:uLnTx/>
              <a:uFillTx/>
              <a:latin typeface="微软雅黑" panose="020B0503020204020204" pitchFamily="34" charset="-122"/>
              <a:ea typeface="微软雅黑" panose="020B0503020204020204" pitchFamily="34" charset="-122"/>
              <a:sym typeface="+mn-ea"/>
            </a:endParaRPr>
          </a:p>
        </p:txBody>
      </p:sp>
    </p:spTree>
  </p:cSld>
  <p:clrMapOvr>
    <a:masterClrMapping/>
  </p:clrMapOvr>
  <mc:AlternateContent xmlns:mc="http://schemas.openxmlformats.org/markup-compatibility/2006">
    <mc:Choice xmlns:p14="http://schemas.microsoft.com/office/powerpoint/2010/main" Requires="p14">
      <p:transition spd="slow" p14:dur="1500" advTm="0">
        <p:random/>
      </p:transition>
    </mc:Choice>
    <mc:Fallback>
      <p:transition spd="slow" advTm="0">
        <p:random/>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圆角 3"/>
          <p:cNvSpPr/>
          <p:nvPr/>
        </p:nvSpPr>
        <p:spPr>
          <a:xfrm>
            <a:off x="-2540" y="637858"/>
            <a:ext cx="9159240" cy="755015"/>
          </a:xfrm>
          <a:prstGeom prst="roundRect">
            <a:avLst>
              <a:gd name="adj" fmla="val 588"/>
            </a:avLst>
          </a:prstGeom>
          <a:gradFill flip="none" rotWithShape="0">
            <a:gsLst>
              <a:gs pos="5000">
                <a:srgbClr val="0F7ABF"/>
              </a:gs>
              <a:gs pos="100000">
                <a:srgbClr val="0DCD9C"/>
              </a:gs>
            </a:gsLst>
            <a:lin ang="270000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dirty="0">
              <a:ln>
                <a:noFill/>
              </a:ln>
              <a:solidFill>
                <a:srgbClr val="FFFFFF"/>
              </a:solidFill>
              <a:effectLst/>
              <a:uLnTx/>
              <a:uFillTx/>
              <a:latin typeface="Arial" panose="020B0604020202020204"/>
              <a:ea typeface="黑体" panose="02010609060101010101" pitchFamily="49" charset="-122"/>
              <a:cs typeface="+mn-cs"/>
            </a:endParaRPr>
          </a:p>
        </p:txBody>
      </p:sp>
      <p:sp>
        <p:nvSpPr>
          <p:cNvPr id="2" name="文本框 1"/>
          <p:cNvSpPr txBox="1"/>
          <p:nvPr/>
        </p:nvSpPr>
        <p:spPr>
          <a:xfrm>
            <a:off x="239395" y="762000"/>
            <a:ext cx="8641080" cy="506730"/>
          </a:xfrm>
          <a:prstGeom prst="rect">
            <a:avLst/>
          </a:prstGeom>
          <a:noFill/>
        </p:spPr>
        <p:txBody>
          <a:bodyPr wrap="none" rtlCol="0" anchor="t">
            <a:spAutoFit/>
          </a:bodyPr>
          <a:lstStyle/>
          <a:p>
            <a:pPr marL="0" marR="0" lvl="0" indent="-914400" algn="l" defTabSz="914400" rtl="0" eaLnBrk="1" fontAlgn="base" latinLnBrk="0" hangingPunct="1">
              <a:lnSpc>
                <a:spcPct val="150000"/>
              </a:lnSpc>
              <a:spcBef>
                <a:spcPct val="0"/>
              </a:spcBef>
              <a:spcAft>
                <a:spcPct val="0"/>
              </a:spcAft>
              <a:buClrTx/>
              <a:buSzTx/>
              <a:buFontTx/>
              <a:buNone/>
              <a:defRPr/>
            </a:pPr>
            <a:r>
              <a:rPr lang="zh-CN" altLang="en-US" b="1" noProof="0" dirty="0" smtClean="0">
                <a:ln>
                  <a:noFill/>
                </a:ln>
                <a:solidFill>
                  <a:schemeClr val="bg1"/>
                </a:solidFill>
                <a:effectLst/>
                <a:uLnTx/>
                <a:uFillTx/>
                <a:latin typeface="微软雅黑" panose="020B0503020204020204" pitchFamily="34" charset="-122"/>
                <a:ea typeface="微软雅黑" panose="020B0503020204020204" pitchFamily="34" charset="-122"/>
                <a:cs typeface="+mj-cs"/>
                <a:sym typeface="Calibri" panose="020F0502020204030204" pitchFamily="34" charset="0"/>
              </a:rPr>
              <a:t>对安全管理人员定位与职责有一个正确的认识，首先要对安全管理有一个正确的认识</a:t>
            </a:r>
            <a:endParaRPr lang="zh-CN" altLang="en-US" b="1" noProof="0" dirty="0" smtClean="0">
              <a:ln>
                <a:noFill/>
              </a:ln>
              <a:solidFill>
                <a:schemeClr val="bg1"/>
              </a:solidFill>
              <a:effectLst/>
              <a:uLnTx/>
              <a:uFillTx/>
              <a:latin typeface="微软雅黑" panose="020B0503020204020204" pitchFamily="34" charset="-122"/>
              <a:ea typeface="微软雅黑" panose="020B0503020204020204" pitchFamily="34" charset="-122"/>
              <a:cs typeface="+mj-cs"/>
              <a:sym typeface="Calibri" panose="020F0502020204030204" pitchFamily="34" charset="0"/>
            </a:endParaRPr>
          </a:p>
        </p:txBody>
      </p:sp>
      <p:sp>
        <p:nvSpPr>
          <p:cNvPr id="3" name="文本框 2"/>
          <p:cNvSpPr txBox="1"/>
          <p:nvPr/>
        </p:nvSpPr>
        <p:spPr>
          <a:xfrm>
            <a:off x="2671445" y="1635760"/>
            <a:ext cx="5753100" cy="2784475"/>
          </a:xfrm>
          <a:prstGeom prst="rect">
            <a:avLst/>
          </a:prstGeom>
          <a:noFill/>
        </p:spPr>
        <p:txBody>
          <a:bodyPr wrap="square" rtlCol="0" anchor="t">
            <a:spAutoFit/>
          </a:bodyPr>
          <a:lstStyle/>
          <a:p>
            <a:pPr marL="0" marR="0" lvl="0" indent="0" algn="just" defTabSz="914400" rtl="0" fontAlgn="auto">
              <a:lnSpc>
                <a:spcPts val="3000"/>
              </a:lnSpc>
              <a:spcBef>
                <a:spcPts val="0"/>
              </a:spcBef>
              <a:spcAft>
                <a:spcPts val="0"/>
              </a:spcAft>
              <a:buClrTx/>
              <a:buSzTx/>
              <a:buFont typeface="Arial" panose="020B0604020202020204" pitchFamily="34" charset="0"/>
              <a:buNone/>
              <a:defRPr/>
            </a:pPr>
            <a:r>
              <a:rPr lang="zh-CN" altLang="en-US" sz="1600" noProof="0" smtClean="0">
                <a:ln>
                  <a:noFill/>
                </a:ln>
                <a:solidFill>
                  <a:schemeClr val="tx1">
                    <a:lumMod val="85000"/>
                    <a:lumOff val="15000"/>
                  </a:schemeClr>
                </a:solidFill>
                <a:effectLst/>
                <a:uLnTx/>
                <a:uFillTx/>
                <a:latin typeface="微软雅黑" panose="020B0503020204020204" pitchFamily="34" charset="-122"/>
                <a:ea typeface="微软雅黑" panose="020B0503020204020204" pitchFamily="34" charset="-122"/>
                <a:sym typeface="+mn-ea"/>
              </a:rPr>
              <a:t>由此我们不难得出，企业的安全生产管理主体是生产过程中每个职工，它是由企业的主要负责人、生产部门和职能部门、班组长和员工构成，并非是企业安全部门及安全员的责任。</a:t>
            </a:r>
            <a:endParaRPr kumimoji="0" lang="zh-CN" altLang="en-US" sz="1600" i="0" u="none" strike="noStrike" kern="1200" cap="none" spc="0" normalizeH="0" baseline="0" noProof="0" smtClean="0">
              <a:ln>
                <a:noFill/>
              </a:ln>
              <a:solidFill>
                <a:schemeClr val="tx1">
                  <a:lumMod val="85000"/>
                  <a:lumOff val="15000"/>
                </a:schemeClr>
              </a:solidFill>
              <a:effectLst/>
              <a:uLnTx/>
              <a:uFillTx/>
              <a:latin typeface="微软雅黑" panose="020B0503020204020204" pitchFamily="34" charset="-122"/>
              <a:ea typeface="微软雅黑" panose="020B0503020204020204" pitchFamily="34" charset="-122"/>
              <a:cs typeface="+mn-cs"/>
            </a:endParaRPr>
          </a:p>
          <a:p>
            <a:pPr marL="0" marR="0" lvl="0" indent="0" algn="just" defTabSz="914400" rtl="0" fontAlgn="auto">
              <a:lnSpc>
                <a:spcPts val="3000"/>
              </a:lnSpc>
              <a:spcBef>
                <a:spcPts val="0"/>
              </a:spcBef>
              <a:spcAft>
                <a:spcPts val="0"/>
              </a:spcAft>
              <a:buClrTx/>
              <a:buSzTx/>
              <a:buFont typeface="Arial" panose="020B0604020202020204" pitchFamily="34" charset="0"/>
              <a:buNone/>
              <a:defRPr/>
            </a:pPr>
            <a:r>
              <a:rPr lang="zh-CN" altLang="en-US" sz="1600" noProof="0" dirty="0" smtClean="0">
                <a:ln>
                  <a:noFill/>
                </a:ln>
                <a:solidFill>
                  <a:schemeClr val="tx1">
                    <a:lumMod val="85000"/>
                    <a:lumOff val="15000"/>
                  </a:schemeClr>
                </a:solidFill>
                <a:effectLst/>
                <a:uLnTx/>
                <a:uFillTx/>
                <a:latin typeface="微软雅黑" panose="020B0503020204020204" pitchFamily="34" charset="-122"/>
                <a:ea typeface="微软雅黑" panose="020B0503020204020204" pitchFamily="34" charset="-122"/>
                <a:sym typeface="+mn-ea"/>
              </a:rPr>
              <a:t>明确了企业安全生产管理的主体后，那么安全部门在企业安全生产管理中将处于一种什么地位？</a:t>
            </a:r>
            <a:endParaRPr kumimoji="0" lang="zh-CN" altLang="en-US" sz="1600" i="0" u="none" strike="noStrike" kern="1200" cap="none" spc="0" normalizeH="0" baseline="0" noProof="0" dirty="0" smtClean="0">
              <a:ln>
                <a:noFill/>
              </a:ln>
              <a:solidFill>
                <a:schemeClr val="tx1">
                  <a:lumMod val="85000"/>
                  <a:lumOff val="15000"/>
                </a:schemeClr>
              </a:solidFill>
              <a:effectLst/>
              <a:uLnTx/>
              <a:uFillTx/>
              <a:latin typeface="微软雅黑" panose="020B0503020204020204" pitchFamily="34" charset="-122"/>
              <a:ea typeface="微软雅黑" panose="020B0503020204020204" pitchFamily="34" charset="-122"/>
              <a:cs typeface="+mn-cs"/>
            </a:endParaRPr>
          </a:p>
          <a:p>
            <a:pPr marL="0" marR="0" lvl="0" indent="0" algn="just" defTabSz="914400" rtl="0" fontAlgn="auto">
              <a:lnSpc>
                <a:spcPts val="3000"/>
              </a:lnSpc>
              <a:spcBef>
                <a:spcPts val="0"/>
              </a:spcBef>
              <a:spcAft>
                <a:spcPts val="0"/>
              </a:spcAft>
              <a:buClrTx/>
              <a:buSzTx/>
              <a:buFont typeface="Arial" panose="020B0604020202020204" pitchFamily="34" charset="0"/>
              <a:buNone/>
              <a:defRPr/>
            </a:pPr>
            <a:r>
              <a:rPr lang="zh-CN" altLang="en-US" sz="1600" noProof="0" dirty="0" smtClean="0">
                <a:ln>
                  <a:noFill/>
                </a:ln>
                <a:solidFill>
                  <a:schemeClr val="tx1">
                    <a:lumMod val="85000"/>
                    <a:lumOff val="15000"/>
                  </a:schemeClr>
                </a:solidFill>
                <a:effectLst/>
                <a:uLnTx/>
                <a:uFillTx/>
                <a:latin typeface="微软雅黑" panose="020B0503020204020204" pitchFamily="34" charset="-122"/>
                <a:ea typeface="微软雅黑" panose="020B0503020204020204" pitchFamily="34" charset="-122"/>
                <a:sym typeface="+mn-ea"/>
              </a:rPr>
              <a:t>不管企业管理模式是否相同，安全管理的客观规律都是一样的，安全部门只是企业的安全专业职能部门。</a:t>
            </a:r>
            <a:endParaRPr lang="zh-CN" altLang="en-US" sz="1600" noProof="0" dirty="0" smtClean="0">
              <a:ln>
                <a:noFill/>
              </a:ln>
              <a:solidFill>
                <a:schemeClr val="tx1">
                  <a:lumMod val="85000"/>
                  <a:lumOff val="15000"/>
                </a:schemeClr>
              </a:solidFill>
              <a:effectLst/>
              <a:uLnTx/>
              <a:uFillTx/>
              <a:latin typeface="微软雅黑" panose="020B0503020204020204" pitchFamily="34" charset="-122"/>
              <a:ea typeface="微软雅黑" panose="020B0503020204020204" pitchFamily="34" charset="-122"/>
              <a:sym typeface="+mn-ea"/>
            </a:endParaRPr>
          </a:p>
        </p:txBody>
      </p:sp>
      <p:grpSp>
        <p:nvGrpSpPr>
          <p:cNvPr id="214017" name="组合 40"/>
          <p:cNvGrpSpPr/>
          <p:nvPr/>
        </p:nvGrpSpPr>
        <p:grpSpPr>
          <a:xfrm>
            <a:off x="11430" y="1821815"/>
            <a:ext cx="2495550" cy="3333750"/>
            <a:chOff x="1055688" y="895350"/>
            <a:chExt cx="2781300" cy="3714750"/>
          </a:xfrm>
        </p:grpSpPr>
        <p:sp>
          <p:nvSpPr>
            <p:cNvPr id="214018" name="iślïďê"/>
            <p:cNvSpPr/>
            <p:nvPr/>
          </p:nvSpPr>
          <p:spPr>
            <a:xfrm>
              <a:off x="1670817" y="895350"/>
              <a:ext cx="953363" cy="1310663"/>
            </a:xfrm>
            <a:custGeom>
              <a:avLst/>
              <a:gdLst/>
              <a:ahLst/>
              <a:cxnLst>
                <a:cxn ang="0">
                  <a:pos x="1168" y="74"/>
                </a:cxn>
                <a:cxn ang="0">
                  <a:pos x="1147" y="25"/>
                </a:cxn>
                <a:cxn ang="0">
                  <a:pos x="1147" y="24"/>
                </a:cxn>
                <a:cxn ang="0">
                  <a:pos x="1097" y="4"/>
                </a:cxn>
                <a:cxn ang="0">
                  <a:pos x="662" y="0"/>
                </a:cxn>
                <a:cxn ang="0">
                  <a:pos x="624" y="16"/>
                </a:cxn>
                <a:cxn ang="0">
                  <a:pos x="604" y="65"/>
                </a:cxn>
                <a:cxn ang="0">
                  <a:pos x="625" y="114"/>
                </a:cxn>
                <a:cxn ang="0">
                  <a:pos x="678" y="131"/>
                </a:cxn>
                <a:cxn ang="0">
                  <a:pos x="729" y="127"/>
                </a:cxn>
                <a:cxn ang="0">
                  <a:pos x="137" y="719"/>
                </a:cxn>
                <a:cxn ang="0">
                  <a:pos x="0" y="1050"/>
                </a:cxn>
                <a:cxn ang="0">
                  <a:pos x="137" y="1380"/>
                </a:cxn>
                <a:cxn ang="0">
                  <a:pos x="367" y="1610"/>
                </a:cxn>
                <a:cxn ang="0">
                  <a:pos x="680" y="1297"/>
                </a:cxn>
                <a:cxn ang="0">
                  <a:pos x="450" y="1067"/>
                </a:cxn>
                <a:cxn ang="0">
                  <a:pos x="443" y="1050"/>
                </a:cxn>
                <a:cxn ang="0">
                  <a:pos x="450" y="1032"/>
                </a:cxn>
                <a:cxn ang="0">
                  <a:pos x="1041" y="442"/>
                </a:cxn>
                <a:cxn ang="0">
                  <a:pos x="1040" y="501"/>
                </a:cxn>
                <a:cxn ang="0">
                  <a:pos x="1060" y="551"/>
                </a:cxn>
                <a:cxn ang="0">
                  <a:pos x="1109" y="571"/>
                </a:cxn>
                <a:cxn ang="0">
                  <a:pos x="1149" y="555"/>
                </a:cxn>
                <a:cxn ang="0">
                  <a:pos x="1171" y="509"/>
                </a:cxn>
                <a:cxn ang="0">
                  <a:pos x="1168" y="74"/>
                </a:cxn>
              </a:cxnLst>
              <a:rect l="0" t="0" r="0" b="0"/>
              <a:pathLst>
                <a:path w="1172" h="1610">
                  <a:moveTo>
                    <a:pt x="1168" y="74"/>
                  </a:moveTo>
                  <a:cubicBezTo>
                    <a:pt x="1167" y="55"/>
                    <a:pt x="1160" y="38"/>
                    <a:pt x="1147" y="25"/>
                  </a:cubicBezTo>
                  <a:cubicBezTo>
                    <a:pt x="1147" y="25"/>
                    <a:pt x="1147" y="25"/>
                    <a:pt x="1147" y="24"/>
                  </a:cubicBezTo>
                  <a:cubicBezTo>
                    <a:pt x="1134" y="12"/>
                    <a:pt x="1116" y="4"/>
                    <a:pt x="1097" y="4"/>
                  </a:cubicBezTo>
                  <a:cubicBezTo>
                    <a:pt x="662" y="0"/>
                    <a:pt x="662" y="0"/>
                    <a:pt x="662" y="0"/>
                  </a:cubicBezTo>
                  <a:cubicBezTo>
                    <a:pt x="643" y="0"/>
                    <a:pt x="637" y="4"/>
                    <a:pt x="624" y="16"/>
                  </a:cubicBezTo>
                  <a:cubicBezTo>
                    <a:pt x="612" y="28"/>
                    <a:pt x="604" y="46"/>
                    <a:pt x="604" y="65"/>
                  </a:cubicBezTo>
                  <a:cubicBezTo>
                    <a:pt x="604" y="84"/>
                    <a:pt x="612" y="102"/>
                    <a:pt x="625" y="114"/>
                  </a:cubicBezTo>
                  <a:cubicBezTo>
                    <a:pt x="638" y="127"/>
                    <a:pt x="659" y="131"/>
                    <a:pt x="678" y="131"/>
                  </a:cubicBezTo>
                  <a:cubicBezTo>
                    <a:pt x="729" y="127"/>
                    <a:pt x="729" y="127"/>
                    <a:pt x="729" y="127"/>
                  </a:cubicBezTo>
                  <a:cubicBezTo>
                    <a:pt x="137" y="719"/>
                    <a:pt x="137" y="719"/>
                    <a:pt x="137" y="719"/>
                  </a:cubicBezTo>
                  <a:cubicBezTo>
                    <a:pt x="46" y="810"/>
                    <a:pt x="0" y="931"/>
                    <a:pt x="0" y="1050"/>
                  </a:cubicBezTo>
                  <a:cubicBezTo>
                    <a:pt x="0" y="1169"/>
                    <a:pt x="46" y="1290"/>
                    <a:pt x="137" y="1380"/>
                  </a:cubicBezTo>
                  <a:cubicBezTo>
                    <a:pt x="367" y="1610"/>
                    <a:pt x="367" y="1610"/>
                    <a:pt x="367" y="1610"/>
                  </a:cubicBezTo>
                  <a:cubicBezTo>
                    <a:pt x="680" y="1297"/>
                    <a:pt x="680" y="1297"/>
                    <a:pt x="680" y="1297"/>
                  </a:cubicBezTo>
                  <a:cubicBezTo>
                    <a:pt x="450" y="1067"/>
                    <a:pt x="450" y="1067"/>
                    <a:pt x="450" y="1067"/>
                  </a:cubicBezTo>
                  <a:cubicBezTo>
                    <a:pt x="445" y="1062"/>
                    <a:pt x="443" y="1057"/>
                    <a:pt x="443" y="1050"/>
                  </a:cubicBezTo>
                  <a:cubicBezTo>
                    <a:pt x="443" y="1043"/>
                    <a:pt x="445" y="1038"/>
                    <a:pt x="450" y="1032"/>
                  </a:cubicBezTo>
                  <a:cubicBezTo>
                    <a:pt x="1041" y="442"/>
                    <a:pt x="1041" y="442"/>
                    <a:pt x="1041" y="442"/>
                  </a:cubicBezTo>
                  <a:cubicBezTo>
                    <a:pt x="1040" y="501"/>
                    <a:pt x="1040" y="501"/>
                    <a:pt x="1040" y="501"/>
                  </a:cubicBezTo>
                  <a:cubicBezTo>
                    <a:pt x="1040" y="520"/>
                    <a:pt x="1048" y="538"/>
                    <a:pt x="1060" y="551"/>
                  </a:cubicBezTo>
                  <a:cubicBezTo>
                    <a:pt x="1073" y="563"/>
                    <a:pt x="1090" y="571"/>
                    <a:pt x="1109" y="571"/>
                  </a:cubicBezTo>
                  <a:cubicBezTo>
                    <a:pt x="1129" y="571"/>
                    <a:pt x="1137" y="567"/>
                    <a:pt x="1149" y="555"/>
                  </a:cubicBezTo>
                  <a:cubicBezTo>
                    <a:pt x="1161" y="543"/>
                    <a:pt x="1172" y="528"/>
                    <a:pt x="1171" y="509"/>
                  </a:cubicBezTo>
                  <a:lnTo>
                    <a:pt x="1168" y="74"/>
                  </a:lnTo>
                  <a:close/>
                </a:path>
              </a:pathLst>
            </a:custGeom>
            <a:gradFill>
              <a:gsLst>
                <a:gs pos="5000">
                  <a:srgbClr val="0F7ABF"/>
                </a:gs>
                <a:gs pos="100000">
                  <a:srgbClr val="0DCD9C">
                    <a:alpha val="35000"/>
                  </a:srgbClr>
                </a:gs>
              </a:gsLst>
              <a:lin ang="2700000" scaled="0"/>
            </a:gradFill>
            <a:ln w="9525">
              <a:noFill/>
            </a:ln>
          </p:spPr>
          <p:txBody>
            <a:bodyPr/>
            <a:lstStyle/>
            <a:p>
              <a:endParaRPr lang="zh-CN" altLang="en-US"/>
            </a:p>
          </p:txBody>
        </p:sp>
        <p:sp>
          <p:nvSpPr>
            <p:cNvPr id="5" name="îṣḷiďè"/>
            <p:cNvSpPr/>
            <p:nvPr/>
          </p:nvSpPr>
          <p:spPr bwMode="auto">
            <a:xfrm>
              <a:off x="2128838" y="2509838"/>
              <a:ext cx="954088" cy="1311275"/>
            </a:xfrm>
            <a:custGeom>
              <a:avLst/>
              <a:gdLst/>
              <a:ahLst/>
              <a:cxnLst>
                <a:cxn ang="0">
                  <a:pos x="4" y="1536"/>
                </a:cxn>
                <a:cxn ang="0">
                  <a:pos x="25" y="1585"/>
                </a:cxn>
                <a:cxn ang="0">
                  <a:pos x="25" y="1586"/>
                </a:cxn>
                <a:cxn ang="0">
                  <a:pos x="75" y="1607"/>
                </a:cxn>
                <a:cxn ang="0">
                  <a:pos x="510" y="1610"/>
                </a:cxn>
                <a:cxn ang="0">
                  <a:pos x="548" y="1594"/>
                </a:cxn>
                <a:cxn ang="0">
                  <a:pos x="568" y="1545"/>
                </a:cxn>
                <a:cxn ang="0">
                  <a:pos x="547" y="1496"/>
                </a:cxn>
                <a:cxn ang="0">
                  <a:pos x="494" y="1479"/>
                </a:cxn>
                <a:cxn ang="0">
                  <a:pos x="443" y="1483"/>
                </a:cxn>
                <a:cxn ang="0">
                  <a:pos x="1035" y="891"/>
                </a:cxn>
                <a:cxn ang="0">
                  <a:pos x="1172" y="560"/>
                </a:cxn>
                <a:cxn ang="0">
                  <a:pos x="1035" y="230"/>
                </a:cxn>
                <a:cxn ang="0">
                  <a:pos x="805" y="0"/>
                </a:cxn>
                <a:cxn ang="0">
                  <a:pos x="492" y="313"/>
                </a:cxn>
                <a:cxn ang="0">
                  <a:pos x="722" y="543"/>
                </a:cxn>
                <a:cxn ang="0">
                  <a:pos x="729" y="560"/>
                </a:cxn>
                <a:cxn ang="0">
                  <a:pos x="722" y="578"/>
                </a:cxn>
                <a:cxn ang="0">
                  <a:pos x="131" y="1169"/>
                </a:cxn>
                <a:cxn ang="0">
                  <a:pos x="132" y="1109"/>
                </a:cxn>
                <a:cxn ang="0">
                  <a:pos x="112" y="1060"/>
                </a:cxn>
                <a:cxn ang="0">
                  <a:pos x="62" y="1039"/>
                </a:cxn>
                <a:cxn ang="0">
                  <a:pos x="23" y="1055"/>
                </a:cxn>
                <a:cxn ang="0">
                  <a:pos x="0" y="1101"/>
                </a:cxn>
                <a:cxn ang="0">
                  <a:pos x="4" y="1536"/>
                </a:cxn>
              </a:cxnLst>
              <a:rect l="0" t="0" r="r" b="b"/>
              <a:pathLst>
                <a:path w="1172" h="1611">
                  <a:moveTo>
                    <a:pt x="4" y="1536"/>
                  </a:moveTo>
                  <a:cubicBezTo>
                    <a:pt x="5" y="1555"/>
                    <a:pt x="12" y="1572"/>
                    <a:pt x="25" y="1585"/>
                  </a:cubicBezTo>
                  <a:cubicBezTo>
                    <a:pt x="25" y="1585"/>
                    <a:pt x="25" y="1586"/>
                    <a:pt x="25" y="1586"/>
                  </a:cubicBezTo>
                  <a:cubicBezTo>
                    <a:pt x="38" y="1598"/>
                    <a:pt x="56" y="1606"/>
                    <a:pt x="75" y="1607"/>
                  </a:cubicBezTo>
                  <a:cubicBezTo>
                    <a:pt x="510" y="1610"/>
                    <a:pt x="510" y="1610"/>
                    <a:pt x="510" y="1610"/>
                  </a:cubicBezTo>
                  <a:cubicBezTo>
                    <a:pt x="529" y="1611"/>
                    <a:pt x="535" y="1607"/>
                    <a:pt x="548" y="1594"/>
                  </a:cubicBezTo>
                  <a:cubicBezTo>
                    <a:pt x="560" y="1582"/>
                    <a:pt x="568" y="1564"/>
                    <a:pt x="568" y="1545"/>
                  </a:cubicBezTo>
                  <a:cubicBezTo>
                    <a:pt x="568" y="1526"/>
                    <a:pt x="560" y="1509"/>
                    <a:pt x="547" y="1496"/>
                  </a:cubicBezTo>
                  <a:cubicBezTo>
                    <a:pt x="534" y="1483"/>
                    <a:pt x="513" y="1480"/>
                    <a:pt x="494" y="1479"/>
                  </a:cubicBezTo>
                  <a:cubicBezTo>
                    <a:pt x="443" y="1483"/>
                    <a:pt x="443" y="1483"/>
                    <a:pt x="443" y="1483"/>
                  </a:cubicBezTo>
                  <a:cubicBezTo>
                    <a:pt x="1035" y="891"/>
                    <a:pt x="1035" y="891"/>
                    <a:pt x="1035" y="891"/>
                  </a:cubicBezTo>
                  <a:cubicBezTo>
                    <a:pt x="1126" y="800"/>
                    <a:pt x="1172" y="679"/>
                    <a:pt x="1172" y="560"/>
                  </a:cubicBezTo>
                  <a:cubicBezTo>
                    <a:pt x="1172" y="441"/>
                    <a:pt x="1126" y="321"/>
                    <a:pt x="1035" y="230"/>
                  </a:cubicBezTo>
                  <a:cubicBezTo>
                    <a:pt x="805" y="0"/>
                    <a:pt x="805" y="0"/>
                    <a:pt x="805" y="0"/>
                  </a:cubicBezTo>
                  <a:cubicBezTo>
                    <a:pt x="492" y="313"/>
                    <a:pt x="492" y="313"/>
                    <a:pt x="492" y="313"/>
                  </a:cubicBezTo>
                  <a:cubicBezTo>
                    <a:pt x="722" y="543"/>
                    <a:pt x="722" y="543"/>
                    <a:pt x="722" y="543"/>
                  </a:cubicBezTo>
                  <a:cubicBezTo>
                    <a:pt x="727" y="548"/>
                    <a:pt x="728" y="553"/>
                    <a:pt x="729" y="560"/>
                  </a:cubicBezTo>
                  <a:cubicBezTo>
                    <a:pt x="728" y="567"/>
                    <a:pt x="727" y="572"/>
                    <a:pt x="722" y="578"/>
                  </a:cubicBezTo>
                  <a:cubicBezTo>
                    <a:pt x="131" y="1169"/>
                    <a:pt x="131" y="1169"/>
                    <a:pt x="131" y="1169"/>
                  </a:cubicBezTo>
                  <a:cubicBezTo>
                    <a:pt x="132" y="1109"/>
                    <a:pt x="132" y="1109"/>
                    <a:pt x="132" y="1109"/>
                  </a:cubicBezTo>
                  <a:cubicBezTo>
                    <a:pt x="132" y="1090"/>
                    <a:pt x="124" y="1072"/>
                    <a:pt x="112" y="1060"/>
                  </a:cubicBezTo>
                  <a:cubicBezTo>
                    <a:pt x="99" y="1047"/>
                    <a:pt x="82" y="1039"/>
                    <a:pt x="62" y="1039"/>
                  </a:cubicBezTo>
                  <a:cubicBezTo>
                    <a:pt x="43" y="1039"/>
                    <a:pt x="35" y="1043"/>
                    <a:pt x="23" y="1055"/>
                  </a:cubicBezTo>
                  <a:cubicBezTo>
                    <a:pt x="10" y="1067"/>
                    <a:pt x="0" y="1082"/>
                    <a:pt x="0" y="1101"/>
                  </a:cubicBezTo>
                  <a:lnTo>
                    <a:pt x="4" y="1536"/>
                  </a:lnTo>
                  <a:close/>
                </a:path>
              </a:pathLst>
            </a:custGeom>
            <a:solidFill>
              <a:schemeClr val="tx1">
                <a:lumMod val="50000"/>
                <a:lumOff val="50000"/>
              </a:schemeClr>
            </a:solidFill>
            <a:ln w="9525">
              <a:noFill/>
              <a:round/>
            </a:ln>
          </p:spPr>
          <p:txBody>
            <a:bodyPr anchor="ctr">
              <a:normAutofit/>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schemeClr val="tx1"/>
                </a:solidFill>
                <a:effectLst/>
                <a:uLnTx/>
                <a:uFillTx/>
                <a:latin typeface="+mn-lt"/>
                <a:ea typeface="+mn-ea"/>
                <a:cs typeface="+mn-cs"/>
              </a:endParaRPr>
            </a:p>
          </p:txBody>
        </p:sp>
        <p:sp>
          <p:nvSpPr>
            <p:cNvPr id="6" name="ïṣ1íḑè"/>
            <p:cNvSpPr/>
            <p:nvPr/>
          </p:nvSpPr>
          <p:spPr bwMode="auto">
            <a:xfrm>
              <a:off x="2524126" y="1635125"/>
              <a:ext cx="1312862" cy="952500"/>
            </a:xfrm>
            <a:custGeom>
              <a:avLst/>
              <a:gdLst/>
              <a:ahLst/>
              <a:cxnLst>
                <a:cxn ang="0">
                  <a:pos x="1536" y="1167"/>
                </a:cxn>
                <a:cxn ang="0">
                  <a:pos x="1585" y="1147"/>
                </a:cxn>
                <a:cxn ang="0">
                  <a:pos x="1586" y="1146"/>
                </a:cxn>
                <a:cxn ang="0">
                  <a:pos x="1607" y="1097"/>
                </a:cxn>
                <a:cxn ang="0">
                  <a:pos x="1611" y="662"/>
                </a:cxn>
                <a:cxn ang="0">
                  <a:pos x="1594" y="624"/>
                </a:cxn>
                <a:cxn ang="0">
                  <a:pos x="1545" y="604"/>
                </a:cxn>
                <a:cxn ang="0">
                  <a:pos x="1496" y="625"/>
                </a:cxn>
                <a:cxn ang="0">
                  <a:pos x="1480" y="678"/>
                </a:cxn>
                <a:cxn ang="0">
                  <a:pos x="1483" y="729"/>
                </a:cxn>
                <a:cxn ang="0">
                  <a:pos x="891" y="137"/>
                </a:cxn>
                <a:cxn ang="0">
                  <a:pos x="561" y="0"/>
                </a:cxn>
                <a:cxn ang="0">
                  <a:pos x="230" y="137"/>
                </a:cxn>
                <a:cxn ang="0">
                  <a:pos x="0" y="367"/>
                </a:cxn>
                <a:cxn ang="0">
                  <a:pos x="313" y="680"/>
                </a:cxn>
                <a:cxn ang="0">
                  <a:pos x="543" y="450"/>
                </a:cxn>
                <a:cxn ang="0">
                  <a:pos x="561" y="443"/>
                </a:cxn>
                <a:cxn ang="0">
                  <a:pos x="578" y="450"/>
                </a:cxn>
                <a:cxn ang="0">
                  <a:pos x="1169" y="1041"/>
                </a:cxn>
                <a:cxn ang="0">
                  <a:pos x="1109" y="1039"/>
                </a:cxn>
                <a:cxn ang="0">
                  <a:pos x="1060" y="1060"/>
                </a:cxn>
                <a:cxn ang="0">
                  <a:pos x="1039" y="1109"/>
                </a:cxn>
                <a:cxn ang="0">
                  <a:pos x="1055" y="1149"/>
                </a:cxn>
                <a:cxn ang="0">
                  <a:pos x="1101" y="1171"/>
                </a:cxn>
                <a:cxn ang="0">
                  <a:pos x="1536" y="1167"/>
                </a:cxn>
              </a:cxnLst>
              <a:rect l="0" t="0" r="r" b="b"/>
              <a:pathLst>
                <a:path w="1611" h="1171">
                  <a:moveTo>
                    <a:pt x="1536" y="1167"/>
                  </a:moveTo>
                  <a:cubicBezTo>
                    <a:pt x="1555" y="1167"/>
                    <a:pt x="1573" y="1159"/>
                    <a:pt x="1585" y="1147"/>
                  </a:cubicBezTo>
                  <a:cubicBezTo>
                    <a:pt x="1586" y="1147"/>
                    <a:pt x="1586" y="1146"/>
                    <a:pt x="1586" y="1146"/>
                  </a:cubicBezTo>
                  <a:cubicBezTo>
                    <a:pt x="1599" y="1134"/>
                    <a:pt x="1607" y="1116"/>
                    <a:pt x="1607" y="1097"/>
                  </a:cubicBezTo>
                  <a:cubicBezTo>
                    <a:pt x="1611" y="662"/>
                    <a:pt x="1611" y="662"/>
                    <a:pt x="1611" y="662"/>
                  </a:cubicBezTo>
                  <a:cubicBezTo>
                    <a:pt x="1611" y="643"/>
                    <a:pt x="1607" y="636"/>
                    <a:pt x="1594" y="624"/>
                  </a:cubicBezTo>
                  <a:cubicBezTo>
                    <a:pt x="1582" y="611"/>
                    <a:pt x="1564" y="604"/>
                    <a:pt x="1545" y="604"/>
                  </a:cubicBezTo>
                  <a:cubicBezTo>
                    <a:pt x="1526" y="604"/>
                    <a:pt x="1509" y="612"/>
                    <a:pt x="1496" y="625"/>
                  </a:cubicBezTo>
                  <a:cubicBezTo>
                    <a:pt x="1484" y="637"/>
                    <a:pt x="1480" y="659"/>
                    <a:pt x="1480" y="678"/>
                  </a:cubicBezTo>
                  <a:cubicBezTo>
                    <a:pt x="1483" y="729"/>
                    <a:pt x="1483" y="729"/>
                    <a:pt x="1483" y="729"/>
                  </a:cubicBezTo>
                  <a:cubicBezTo>
                    <a:pt x="891" y="137"/>
                    <a:pt x="891" y="137"/>
                    <a:pt x="891" y="137"/>
                  </a:cubicBezTo>
                  <a:cubicBezTo>
                    <a:pt x="800" y="46"/>
                    <a:pt x="679" y="0"/>
                    <a:pt x="561" y="0"/>
                  </a:cubicBezTo>
                  <a:cubicBezTo>
                    <a:pt x="442" y="0"/>
                    <a:pt x="321" y="46"/>
                    <a:pt x="230" y="137"/>
                  </a:cubicBezTo>
                  <a:cubicBezTo>
                    <a:pt x="0" y="367"/>
                    <a:pt x="0" y="367"/>
                    <a:pt x="0" y="367"/>
                  </a:cubicBezTo>
                  <a:cubicBezTo>
                    <a:pt x="313" y="680"/>
                    <a:pt x="313" y="680"/>
                    <a:pt x="313" y="680"/>
                  </a:cubicBezTo>
                  <a:cubicBezTo>
                    <a:pt x="543" y="450"/>
                    <a:pt x="543" y="450"/>
                    <a:pt x="543" y="450"/>
                  </a:cubicBezTo>
                  <a:cubicBezTo>
                    <a:pt x="549" y="445"/>
                    <a:pt x="554" y="443"/>
                    <a:pt x="561" y="443"/>
                  </a:cubicBezTo>
                  <a:cubicBezTo>
                    <a:pt x="568" y="443"/>
                    <a:pt x="573" y="445"/>
                    <a:pt x="578" y="450"/>
                  </a:cubicBezTo>
                  <a:cubicBezTo>
                    <a:pt x="1169" y="1041"/>
                    <a:pt x="1169" y="1041"/>
                    <a:pt x="1169" y="1041"/>
                  </a:cubicBezTo>
                  <a:cubicBezTo>
                    <a:pt x="1109" y="1039"/>
                    <a:pt x="1109" y="1039"/>
                    <a:pt x="1109" y="1039"/>
                  </a:cubicBezTo>
                  <a:cubicBezTo>
                    <a:pt x="1090" y="1039"/>
                    <a:pt x="1072" y="1047"/>
                    <a:pt x="1060" y="1060"/>
                  </a:cubicBezTo>
                  <a:cubicBezTo>
                    <a:pt x="1047" y="1072"/>
                    <a:pt x="1039" y="1090"/>
                    <a:pt x="1039" y="1109"/>
                  </a:cubicBezTo>
                  <a:cubicBezTo>
                    <a:pt x="1039" y="1128"/>
                    <a:pt x="1043" y="1136"/>
                    <a:pt x="1055" y="1149"/>
                  </a:cubicBezTo>
                  <a:cubicBezTo>
                    <a:pt x="1068" y="1161"/>
                    <a:pt x="1082" y="1171"/>
                    <a:pt x="1101" y="1171"/>
                  </a:cubicBezTo>
                  <a:lnTo>
                    <a:pt x="1536" y="1167"/>
                  </a:lnTo>
                  <a:close/>
                </a:path>
              </a:pathLst>
            </a:custGeom>
            <a:solidFill>
              <a:schemeClr val="tx1">
                <a:lumMod val="50000"/>
                <a:lumOff val="50000"/>
              </a:schemeClr>
            </a:solidFill>
            <a:ln w="9525">
              <a:noFill/>
              <a:round/>
            </a:ln>
          </p:spPr>
          <p:txBody>
            <a:bodyPr anchor="ctr">
              <a:normAutofit/>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schemeClr val="tx1"/>
                </a:solidFill>
                <a:effectLst/>
                <a:uLnTx/>
                <a:uFillTx/>
                <a:latin typeface="+mn-lt"/>
                <a:ea typeface="+mn-ea"/>
                <a:cs typeface="+mn-cs"/>
              </a:endParaRPr>
            </a:p>
          </p:txBody>
        </p:sp>
        <p:sp>
          <p:nvSpPr>
            <p:cNvPr id="7" name="îṣļïḋê"/>
            <p:cNvSpPr/>
            <p:nvPr/>
          </p:nvSpPr>
          <p:spPr bwMode="auto">
            <a:xfrm>
              <a:off x="1709738" y="1689100"/>
              <a:ext cx="1331913" cy="1331913"/>
            </a:xfrm>
            <a:custGeom>
              <a:avLst/>
              <a:gdLst/>
              <a:ahLst/>
              <a:cxnLst>
                <a:cxn ang="0">
                  <a:pos x="760" y="380"/>
                </a:cxn>
                <a:cxn ang="0">
                  <a:pos x="381" y="760"/>
                </a:cxn>
                <a:cxn ang="0">
                  <a:pos x="0" y="380"/>
                </a:cxn>
                <a:cxn ang="0">
                  <a:pos x="381" y="0"/>
                </a:cxn>
                <a:cxn ang="0">
                  <a:pos x="760" y="380"/>
                </a:cxn>
              </a:cxnLst>
              <a:rect l="0" t="0" r="r" b="b"/>
              <a:pathLst>
                <a:path w="760" h="760">
                  <a:moveTo>
                    <a:pt x="760" y="380"/>
                  </a:moveTo>
                  <a:lnTo>
                    <a:pt x="381" y="760"/>
                  </a:lnTo>
                  <a:lnTo>
                    <a:pt x="0" y="380"/>
                  </a:lnTo>
                  <a:lnTo>
                    <a:pt x="381" y="0"/>
                  </a:lnTo>
                  <a:lnTo>
                    <a:pt x="760" y="380"/>
                  </a:lnTo>
                  <a:close/>
                </a:path>
              </a:pathLst>
            </a:custGeom>
            <a:solidFill>
              <a:schemeClr val="bg1">
                <a:lumMod val="95000"/>
              </a:schemeClr>
            </a:solidFill>
            <a:ln w="9525">
              <a:noFill/>
              <a:round/>
            </a:ln>
          </p:spPr>
          <p:txBody>
            <a:bodyPr anchor="ctr">
              <a:normAutofit/>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schemeClr val="tx1"/>
                </a:solidFill>
                <a:effectLst/>
                <a:uLnTx/>
                <a:uFillTx/>
                <a:latin typeface="+mn-lt"/>
                <a:ea typeface="+mn-ea"/>
                <a:cs typeface="+mn-cs"/>
              </a:endParaRPr>
            </a:p>
          </p:txBody>
        </p:sp>
        <p:sp>
          <p:nvSpPr>
            <p:cNvPr id="8" name="îṩ1îḍê"/>
            <p:cNvSpPr/>
            <p:nvPr/>
          </p:nvSpPr>
          <p:spPr bwMode="auto">
            <a:xfrm rot="18677016">
              <a:off x="2492375" y="1985962"/>
              <a:ext cx="214313" cy="242888"/>
            </a:xfrm>
            <a:custGeom>
              <a:avLst/>
              <a:gdLst/>
              <a:ahLst/>
              <a:cxnLst>
                <a:cxn ang="0">
                  <a:pos x="17" y="264"/>
                </a:cxn>
                <a:cxn ang="0">
                  <a:pos x="9" y="262"/>
                </a:cxn>
                <a:cxn ang="0">
                  <a:pos x="0" y="247"/>
                </a:cxn>
                <a:cxn ang="0">
                  <a:pos x="0" y="17"/>
                </a:cxn>
                <a:cxn ang="0">
                  <a:pos x="9" y="3"/>
                </a:cxn>
                <a:cxn ang="0">
                  <a:pos x="25" y="3"/>
                </a:cxn>
                <a:cxn ang="0">
                  <a:pos x="225" y="118"/>
                </a:cxn>
                <a:cxn ang="0">
                  <a:pos x="233" y="132"/>
                </a:cxn>
                <a:cxn ang="0">
                  <a:pos x="225" y="147"/>
                </a:cxn>
                <a:cxn ang="0">
                  <a:pos x="25" y="262"/>
                </a:cxn>
                <a:cxn ang="0">
                  <a:pos x="17" y="264"/>
                </a:cxn>
              </a:cxnLst>
              <a:rect l="0" t="0" r="r" b="b"/>
              <a:pathLst>
                <a:path w="233" h="264">
                  <a:moveTo>
                    <a:pt x="17" y="264"/>
                  </a:moveTo>
                  <a:cubicBezTo>
                    <a:pt x="14" y="264"/>
                    <a:pt x="11" y="263"/>
                    <a:pt x="9" y="262"/>
                  </a:cubicBezTo>
                  <a:cubicBezTo>
                    <a:pt x="3" y="259"/>
                    <a:pt x="0" y="253"/>
                    <a:pt x="0" y="247"/>
                  </a:cubicBezTo>
                  <a:cubicBezTo>
                    <a:pt x="0" y="17"/>
                    <a:pt x="0" y="17"/>
                    <a:pt x="0" y="17"/>
                  </a:cubicBezTo>
                  <a:cubicBezTo>
                    <a:pt x="0" y="11"/>
                    <a:pt x="3" y="6"/>
                    <a:pt x="9" y="3"/>
                  </a:cubicBezTo>
                  <a:cubicBezTo>
                    <a:pt x="14" y="0"/>
                    <a:pt x="20" y="0"/>
                    <a:pt x="25" y="3"/>
                  </a:cubicBezTo>
                  <a:cubicBezTo>
                    <a:pt x="225" y="118"/>
                    <a:pt x="225" y="118"/>
                    <a:pt x="225" y="118"/>
                  </a:cubicBezTo>
                  <a:cubicBezTo>
                    <a:pt x="230" y="121"/>
                    <a:pt x="233" y="126"/>
                    <a:pt x="233" y="132"/>
                  </a:cubicBezTo>
                  <a:cubicBezTo>
                    <a:pt x="233" y="138"/>
                    <a:pt x="230" y="144"/>
                    <a:pt x="225" y="147"/>
                  </a:cubicBezTo>
                  <a:cubicBezTo>
                    <a:pt x="25" y="262"/>
                    <a:pt x="25" y="262"/>
                    <a:pt x="25" y="262"/>
                  </a:cubicBezTo>
                  <a:cubicBezTo>
                    <a:pt x="23" y="263"/>
                    <a:pt x="20" y="264"/>
                    <a:pt x="17" y="264"/>
                  </a:cubicBezTo>
                  <a:close/>
                </a:path>
              </a:pathLst>
            </a:custGeom>
            <a:solidFill>
              <a:schemeClr val="tx1">
                <a:lumMod val="50000"/>
                <a:lumOff val="50000"/>
              </a:schemeClr>
            </a:solidFill>
            <a:ln w="9525">
              <a:noFill/>
              <a:round/>
            </a:ln>
          </p:spPr>
          <p:txBody>
            <a:bodyPr anchor="ctr">
              <a:normAutofit fontScale="52500" lnSpcReduction="20000"/>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schemeClr val="tx1"/>
                </a:solidFill>
                <a:effectLst/>
                <a:uLnTx/>
                <a:uFillTx/>
                <a:latin typeface="+mn-lt"/>
                <a:ea typeface="+mn-ea"/>
                <a:cs typeface="+mn-cs"/>
              </a:endParaRPr>
            </a:p>
          </p:txBody>
        </p:sp>
        <p:sp>
          <p:nvSpPr>
            <p:cNvPr id="9" name="îṥľîḋé"/>
            <p:cNvSpPr/>
            <p:nvPr/>
          </p:nvSpPr>
          <p:spPr bwMode="auto">
            <a:xfrm rot="18677016">
              <a:off x="2591594" y="2061369"/>
              <a:ext cx="47625" cy="55562"/>
            </a:xfrm>
            <a:custGeom>
              <a:avLst/>
              <a:gdLst/>
              <a:ahLst/>
              <a:cxnLst>
                <a:cxn ang="0">
                  <a:pos x="0" y="0"/>
                </a:cxn>
                <a:cxn ang="0">
                  <a:pos x="44" y="26"/>
                </a:cxn>
                <a:cxn ang="0">
                  <a:pos x="0" y="52"/>
                </a:cxn>
                <a:cxn ang="0">
                  <a:pos x="0" y="0"/>
                </a:cxn>
              </a:cxnLst>
              <a:rect l="0" t="0" r="r" b="b"/>
              <a:pathLst>
                <a:path w="44" h="52">
                  <a:moveTo>
                    <a:pt x="0" y="0"/>
                  </a:moveTo>
                  <a:lnTo>
                    <a:pt x="44" y="26"/>
                  </a:lnTo>
                  <a:lnTo>
                    <a:pt x="0" y="52"/>
                  </a:lnTo>
                  <a:lnTo>
                    <a:pt x="0" y="0"/>
                  </a:lnTo>
                  <a:close/>
                </a:path>
              </a:pathLst>
            </a:custGeom>
            <a:solidFill>
              <a:schemeClr val="bg1">
                <a:lumMod val="95000"/>
              </a:schemeClr>
            </a:solidFill>
            <a:ln w="9525">
              <a:noFill/>
              <a:round/>
            </a:ln>
          </p:spPr>
          <p:txBody>
            <a:bodyPr anchor="ctr">
              <a:normAutofit fontScale="25000" lnSpcReduction="20000"/>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schemeClr val="tx1"/>
                </a:solidFill>
                <a:effectLst/>
                <a:uLnTx/>
                <a:uFillTx/>
                <a:latin typeface="+mn-lt"/>
                <a:ea typeface="+mn-ea"/>
                <a:cs typeface="+mn-cs"/>
              </a:endParaRPr>
            </a:p>
          </p:txBody>
        </p:sp>
        <p:sp>
          <p:nvSpPr>
            <p:cNvPr id="10" name="ïṣlide"/>
            <p:cNvSpPr/>
            <p:nvPr/>
          </p:nvSpPr>
          <p:spPr bwMode="auto">
            <a:xfrm rot="13579003">
              <a:off x="2044700" y="2011362"/>
              <a:ext cx="214313" cy="242888"/>
            </a:xfrm>
            <a:custGeom>
              <a:avLst/>
              <a:gdLst/>
              <a:ahLst/>
              <a:cxnLst>
                <a:cxn ang="0">
                  <a:pos x="17" y="264"/>
                </a:cxn>
                <a:cxn ang="0">
                  <a:pos x="9" y="262"/>
                </a:cxn>
                <a:cxn ang="0">
                  <a:pos x="0" y="247"/>
                </a:cxn>
                <a:cxn ang="0">
                  <a:pos x="0" y="17"/>
                </a:cxn>
                <a:cxn ang="0">
                  <a:pos x="9" y="3"/>
                </a:cxn>
                <a:cxn ang="0">
                  <a:pos x="25" y="3"/>
                </a:cxn>
                <a:cxn ang="0">
                  <a:pos x="225" y="118"/>
                </a:cxn>
                <a:cxn ang="0">
                  <a:pos x="233" y="132"/>
                </a:cxn>
                <a:cxn ang="0">
                  <a:pos x="225" y="147"/>
                </a:cxn>
                <a:cxn ang="0">
                  <a:pos x="25" y="262"/>
                </a:cxn>
                <a:cxn ang="0">
                  <a:pos x="17" y="264"/>
                </a:cxn>
              </a:cxnLst>
              <a:rect l="0" t="0" r="r" b="b"/>
              <a:pathLst>
                <a:path w="233" h="264">
                  <a:moveTo>
                    <a:pt x="17" y="264"/>
                  </a:moveTo>
                  <a:cubicBezTo>
                    <a:pt x="14" y="264"/>
                    <a:pt x="11" y="263"/>
                    <a:pt x="9" y="262"/>
                  </a:cubicBezTo>
                  <a:cubicBezTo>
                    <a:pt x="3" y="259"/>
                    <a:pt x="0" y="253"/>
                    <a:pt x="0" y="247"/>
                  </a:cubicBezTo>
                  <a:cubicBezTo>
                    <a:pt x="0" y="17"/>
                    <a:pt x="0" y="17"/>
                    <a:pt x="0" y="17"/>
                  </a:cubicBezTo>
                  <a:cubicBezTo>
                    <a:pt x="0" y="11"/>
                    <a:pt x="3" y="6"/>
                    <a:pt x="9" y="3"/>
                  </a:cubicBezTo>
                  <a:cubicBezTo>
                    <a:pt x="14" y="0"/>
                    <a:pt x="20" y="0"/>
                    <a:pt x="25" y="3"/>
                  </a:cubicBezTo>
                  <a:cubicBezTo>
                    <a:pt x="225" y="118"/>
                    <a:pt x="225" y="118"/>
                    <a:pt x="225" y="118"/>
                  </a:cubicBezTo>
                  <a:cubicBezTo>
                    <a:pt x="230" y="121"/>
                    <a:pt x="233" y="126"/>
                    <a:pt x="233" y="132"/>
                  </a:cubicBezTo>
                  <a:cubicBezTo>
                    <a:pt x="233" y="138"/>
                    <a:pt x="230" y="144"/>
                    <a:pt x="225" y="147"/>
                  </a:cubicBezTo>
                  <a:cubicBezTo>
                    <a:pt x="25" y="262"/>
                    <a:pt x="25" y="262"/>
                    <a:pt x="25" y="262"/>
                  </a:cubicBezTo>
                  <a:cubicBezTo>
                    <a:pt x="23" y="263"/>
                    <a:pt x="20" y="264"/>
                    <a:pt x="17" y="264"/>
                  </a:cubicBezTo>
                  <a:close/>
                </a:path>
              </a:pathLst>
            </a:custGeom>
            <a:gradFill>
              <a:gsLst>
                <a:gs pos="5000">
                  <a:srgbClr val="0F7ABF"/>
                </a:gs>
                <a:gs pos="100000">
                  <a:srgbClr val="0DCD9C">
                    <a:alpha val="35000"/>
                  </a:srgbClr>
                </a:gs>
              </a:gsLst>
              <a:lin ang="2700000" scaled="0"/>
            </a:gradFill>
            <a:ln w="9525">
              <a:noFill/>
              <a:round/>
            </a:ln>
          </p:spPr>
          <p:txBody>
            <a:bodyPr anchor="ctr">
              <a:normAutofit fontScale="52500" lnSpcReduction="20000"/>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schemeClr val="tx1"/>
                </a:solidFill>
                <a:effectLst/>
                <a:uLnTx/>
                <a:uFillTx/>
                <a:latin typeface="+mn-lt"/>
                <a:ea typeface="+mn-ea"/>
                <a:cs typeface="+mn-cs"/>
              </a:endParaRPr>
            </a:p>
          </p:txBody>
        </p:sp>
        <p:sp>
          <p:nvSpPr>
            <p:cNvPr id="11" name="íṡḻiďé"/>
            <p:cNvSpPr/>
            <p:nvPr/>
          </p:nvSpPr>
          <p:spPr bwMode="auto">
            <a:xfrm rot="13579003">
              <a:off x="2110581" y="2086768"/>
              <a:ext cx="47625" cy="55563"/>
            </a:xfrm>
            <a:custGeom>
              <a:avLst/>
              <a:gdLst/>
              <a:ahLst/>
              <a:cxnLst>
                <a:cxn ang="0">
                  <a:pos x="0" y="0"/>
                </a:cxn>
                <a:cxn ang="0">
                  <a:pos x="44" y="26"/>
                </a:cxn>
                <a:cxn ang="0">
                  <a:pos x="0" y="52"/>
                </a:cxn>
                <a:cxn ang="0">
                  <a:pos x="0" y="0"/>
                </a:cxn>
              </a:cxnLst>
              <a:rect l="0" t="0" r="r" b="b"/>
              <a:pathLst>
                <a:path w="44" h="52">
                  <a:moveTo>
                    <a:pt x="0" y="0"/>
                  </a:moveTo>
                  <a:lnTo>
                    <a:pt x="44" y="26"/>
                  </a:lnTo>
                  <a:lnTo>
                    <a:pt x="0" y="52"/>
                  </a:lnTo>
                  <a:lnTo>
                    <a:pt x="0" y="0"/>
                  </a:lnTo>
                  <a:close/>
                </a:path>
              </a:pathLst>
            </a:custGeom>
            <a:solidFill>
              <a:schemeClr val="accent1">
                <a:lumMod val="20000"/>
                <a:lumOff val="80000"/>
              </a:schemeClr>
            </a:solidFill>
            <a:ln w="9525">
              <a:noFill/>
              <a:round/>
            </a:ln>
          </p:spPr>
          <p:txBody>
            <a:bodyPr anchor="ctr">
              <a:normAutofit fontScale="25000" lnSpcReduction="20000"/>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schemeClr val="tx1"/>
                </a:solidFill>
                <a:effectLst/>
                <a:uLnTx/>
                <a:uFillTx/>
                <a:latin typeface="+mn-lt"/>
                <a:ea typeface="+mn-ea"/>
                <a:cs typeface="+mn-cs"/>
              </a:endParaRPr>
            </a:p>
          </p:txBody>
        </p:sp>
        <p:sp>
          <p:nvSpPr>
            <p:cNvPr id="12" name="îŝ1íḑé"/>
            <p:cNvSpPr/>
            <p:nvPr/>
          </p:nvSpPr>
          <p:spPr bwMode="auto">
            <a:xfrm rot="2863597">
              <a:off x="2489201" y="2439988"/>
              <a:ext cx="215900" cy="241300"/>
            </a:xfrm>
            <a:custGeom>
              <a:avLst/>
              <a:gdLst/>
              <a:ahLst/>
              <a:cxnLst>
                <a:cxn ang="0">
                  <a:pos x="17" y="264"/>
                </a:cxn>
                <a:cxn ang="0">
                  <a:pos x="9" y="262"/>
                </a:cxn>
                <a:cxn ang="0">
                  <a:pos x="0" y="247"/>
                </a:cxn>
                <a:cxn ang="0">
                  <a:pos x="0" y="17"/>
                </a:cxn>
                <a:cxn ang="0">
                  <a:pos x="9" y="3"/>
                </a:cxn>
                <a:cxn ang="0">
                  <a:pos x="25" y="3"/>
                </a:cxn>
                <a:cxn ang="0">
                  <a:pos x="225" y="118"/>
                </a:cxn>
                <a:cxn ang="0">
                  <a:pos x="233" y="132"/>
                </a:cxn>
                <a:cxn ang="0">
                  <a:pos x="225" y="147"/>
                </a:cxn>
                <a:cxn ang="0">
                  <a:pos x="25" y="262"/>
                </a:cxn>
                <a:cxn ang="0">
                  <a:pos x="17" y="264"/>
                </a:cxn>
              </a:cxnLst>
              <a:rect l="0" t="0" r="r" b="b"/>
              <a:pathLst>
                <a:path w="233" h="264">
                  <a:moveTo>
                    <a:pt x="17" y="264"/>
                  </a:moveTo>
                  <a:cubicBezTo>
                    <a:pt x="14" y="264"/>
                    <a:pt x="11" y="263"/>
                    <a:pt x="9" y="262"/>
                  </a:cubicBezTo>
                  <a:cubicBezTo>
                    <a:pt x="3" y="259"/>
                    <a:pt x="0" y="253"/>
                    <a:pt x="0" y="247"/>
                  </a:cubicBezTo>
                  <a:cubicBezTo>
                    <a:pt x="0" y="17"/>
                    <a:pt x="0" y="17"/>
                    <a:pt x="0" y="17"/>
                  </a:cubicBezTo>
                  <a:cubicBezTo>
                    <a:pt x="0" y="11"/>
                    <a:pt x="3" y="6"/>
                    <a:pt x="9" y="3"/>
                  </a:cubicBezTo>
                  <a:cubicBezTo>
                    <a:pt x="14" y="0"/>
                    <a:pt x="20" y="0"/>
                    <a:pt x="25" y="3"/>
                  </a:cubicBezTo>
                  <a:cubicBezTo>
                    <a:pt x="225" y="118"/>
                    <a:pt x="225" y="118"/>
                    <a:pt x="225" y="118"/>
                  </a:cubicBezTo>
                  <a:cubicBezTo>
                    <a:pt x="230" y="121"/>
                    <a:pt x="233" y="126"/>
                    <a:pt x="233" y="132"/>
                  </a:cubicBezTo>
                  <a:cubicBezTo>
                    <a:pt x="233" y="138"/>
                    <a:pt x="230" y="144"/>
                    <a:pt x="225" y="147"/>
                  </a:cubicBezTo>
                  <a:cubicBezTo>
                    <a:pt x="25" y="262"/>
                    <a:pt x="25" y="262"/>
                    <a:pt x="25" y="262"/>
                  </a:cubicBezTo>
                  <a:cubicBezTo>
                    <a:pt x="23" y="263"/>
                    <a:pt x="20" y="264"/>
                    <a:pt x="17" y="264"/>
                  </a:cubicBezTo>
                  <a:close/>
                </a:path>
              </a:pathLst>
            </a:custGeom>
            <a:solidFill>
              <a:schemeClr val="tx1">
                <a:lumMod val="50000"/>
                <a:lumOff val="50000"/>
              </a:schemeClr>
            </a:solidFill>
            <a:ln w="9525">
              <a:noFill/>
              <a:round/>
            </a:ln>
          </p:spPr>
          <p:txBody>
            <a:bodyPr anchor="ctr">
              <a:normAutofit fontScale="57500" lnSpcReduction="20000"/>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schemeClr val="tx1"/>
                </a:solidFill>
                <a:effectLst/>
                <a:uLnTx/>
                <a:uFillTx/>
                <a:latin typeface="+mn-lt"/>
                <a:ea typeface="+mn-ea"/>
                <a:cs typeface="+mn-cs"/>
              </a:endParaRPr>
            </a:p>
          </p:txBody>
        </p:sp>
        <p:sp>
          <p:nvSpPr>
            <p:cNvPr id="13" name="ïśḻíḍé"/>
            <p:cNvSpPr/>
            <p:nvPr/>
          </p:nvSpPr>
          <p:spPr bwMode="auto">
            <a:xfrm rot="2863597">
              <a:off x="2590006" y="2545555"/>
              <a:ext cx="47625" cy="55563"/>
            </a:xfrm>
            <a:custGeom>
              <a:avLst/>
              <a:gdLst/>
              <a:ahLst/>
              <a:cxnLst>
                <a:cxn ang="0">
                  <a:pos x="0" y="0"/>
                </a:cxn>
                <a:cxn ang="0">
                  <a:pos x="44" y="26"/>
                </a:cxn>
                <a:cxn ang="0">
                  <a:pos x="0" y="52"/>
                </a:cxn>
                <a:cxn ang="0">
                  <a:pos x="0" y="0"/>
                </a:cxn>
              </a:cxnLst>
              <a:rect l="0" t="0" r="r" b="b"/>
              <a:pathLst>
                <a:path w="44" h="52">
                  <a:moveTo>
                    <a:pt x="0" y="0"/>
                  </a:moveTo>
                  <a:lnTo>
                    <a:pt x="44" y="26"/>
                  </a:lnTo>
                  <a:lnTo>
                    <a:pt x="0" y="52"/>
                  </a:lnTo>
                  <a:lnTo>
                    <a:pt x="0" y="0"/>
                  </a:lnTo>
                  <a:close/>
                </a:path>
              </a:pathLst>
            </a:custGeom>
            <a:solidFill>
              <a:schemeClr val="bg1">
                <a:lumMod val="95000"/>
              </a:schemeClr>
            </a:solidFill>
            <a:ln w="9525">
              <a:noFill/>
              <a:round/>
            </a:ln>
          </p:spPr>
          <p:txBody>
            <a:bodyPr anchor="ctr">
              <a:normAutofit fontScale="25000" lnSpcReduction="20000"/>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schemeClr val="tx1"/>
                </a:solidFill>
                <a:effectLst/>
                <a:uLnTx/>
                <a:uFillTx/>
                <a:latin typeface="+mn-lt"/>
                <a:ea typeface="+mn-ea"/>
                <a:cs typeface="+mn-cs"/>
              </a:endParaRPr>
            </a:p>
          </p:txBody>
        </p:sp>
        <p:grpSp>
          <p:nvGrpSpPr>
            <p:cNvPr id="214031" name="iṩḷîde"/>
            <p:cNvGrpSpPr/>
            <p:nvPr/>
          </p:nvGrpSpPr>
          <p:grpSpPr>
            <a:xfrm>
              <a:off x="1055688" y="2067589"/>
              <a:ext cx="1058515" cy="2542511"/>
              <a:chOff x="2385450" y="3162473"/>
              <a:chExt cx="1240934" cy="2981153"/>
            </a:xfrm>
          </p:grpSpPr>
          <p:sp>
            <p:nvSpPr>
              <p:cNvPr id="32" name="ïṥļîdê"/>
              <p:cNvSpPr/>
              <p:nvPr/>
            </p:nvSpPr>
            <p:spPr bwMode="auto">
              <a:xfrm>
                <a:off x="2956803" y="3161694"/>
                <a:ext cx="669989" cy="1248987"/>
              </a:xfrm>
              <a:custGeom>
                <a:avLst/>
                <a:gdLst/>
                <a:ahLst/>
                <a:cxnLst>
                  <a:cxn ang="0">
                    <a:pos x="496" y="1308"/>
                  </a:cxn>
                  <a:cxn ang="0">
                    <a:pos x="615" y="1016"/>
                  </a:cxn>
                  <a:cxn ang="0">
                    <a:pos x="586" y="549"/>
                  </a:cxn>
                  <a:cxn ang="0">
                    <a:pos x="437" y="7"/>
                  </a:cxn>
                  <a:cxn ang="0">
                    <a:pos x="351" y="77"/>
                  </a:cxn>
                  <a:cxn ang="0">
                    <a:pos x="22" y="543"/>
                  </a:cxn>
                  <a:cxn ang="0">
                    <a:pos x="118" y="1086"/>
                  </a:cxn>
                  <a:cxn ang="0">
                    <a:pos x="35" y="1300"/>
                  </a:cxn>
                  <a:cxn ang="0">
                    <a:pos x="496" y="1308"/>
                  </a:cxn>
                </a:cxnLst>
                <a:rect l="0" t="0" r="r" b="b"/>
                <a:pathLst>
                  <a:path w="701" h="1308">
                    <a:moveTo>
                      <a:pt x="496" y="1308"/>
                    </a:moveTo>
                    <a:cubicBezTo>
                      <a:pt x="496" y="1308"/>
                      <a:pt x="655" y="1221"/>
                      <a:pt x="615" y="1016"/>
                    </a:cubicBezTo>
                    <a:cubicBezTo>
                      <a:pt x="615" y="1016"/>
                      <a:pt x="701" y="806"/>
                      <a:pt x="586" y="549"/>
                    </a:cubicBezTo>
                    <a:cubicBezTo>
                      <a:pt x="471" y="292"/>
                      <a:pt x="628" y="50"/>
                      <a:pt x="437" y="7"/>
                    </a:cubicBezTo>
                    <a:cubicBezTo>
                      <a:pt x="437" y="7"/>
                      <a:pt x="370" y="0"/>
                      <a:pt x="351" y="77"/>
                    </a:cubicBezTo>
                    <a:cubicBezTo>
                      <a:pt x="351" y="77"/>
                      <a:pt x="0" y="380"/>
                      <a:pt x="22" y="543"/>
                    </a:cubicBezTo>
                    <a:cubicBezTo>
                      <a:pt x="44" y="705"/>
                      <a:pt x="156" y="972"/>
                      <a:pt x="118" y="1086"/>
                    </a:cubicBezTo>
                    <a:cubicBezTo>
                      <a:pt x="79" y="1199"/>
                      <a:pt x="35" y="1300"/>
                      <a:pt x="35" y="1300"/>
                    </a:cubicBezTo>
                    <a:cubicBezTo>
                      <a:pt x="496" y="1308"/>
                      <a:pt x="496" y="1308"/>
                      <a:pt x="496" y="1308"/>
                    </a:cubicBezTo>
                  </a:path>
                </a:pathLst>
              </a:custGeom>
              <a:solidFill>
                <a:schemeClr val="bg1">
                  <a:lumMod val="85000"/>
                </a:schemeClr>
              </a:solidFill>
              <a:ln w="9525">
                <a:noFill/>
                <a:round/>
              </a:ln>
            </p:spPr>
            <p:txBody>
              <a:bodyPr anchor="ctr">
                <a:normAutofit/>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schemeClr val="tx1"/>
                  </a:solidFill>
                  <a:effectLst/>
                  <a:uLnTx/>
                  <a:uFillTx/>
                  <a:latin typeface="+mn-lt"/>
                  <a:ea typeface="+mn-ea"/>
                  <a:cs typeface="+mn-cs"/>
                </a:endParaRPr>
              </a:p>
            </p:txBody>
          </p:sp>
          <p:sp>
            <p:nvSpPr>
              <p:cNvPr id="33" name="ïsḻîḓe"/>
              <p:cNvSpPr/>
              <p:nvPr/>
            </p:nvSpPr>
            <p:spPr bwMode="auto">
              <a:xfrm>
                <a:off x="3137327" y="3239872"/>
                <a:ext cx="161915" cy="433702"/>
              </a:xfrm>
              <a:custGeom>
                <a:avLst/>
                <a:gdLst/>
                <a:ahLst/>
                <a:cxnLst>
                  <a:cxn ang="0">
                    <a:pos x="155" y="0"/>
                  </a:cxn>
                  <a:cxn ang="0">
                    <a:pos x="154" y="1"/>
                  </a:cxn>
                  <a:cxn ang="0">
                    <a:pos x="139" y="15"/>
                  </a:cxn>
                  <a:cxn ang="0">
                    <a:pos x="33" y="280"/>
                  </a:cxn>
                  <a:cxn ang="0">
                    <a:pos x="145" y="454"/>
                  </a:cxn>
                  <a:cxn ang="0">
                    <a:pos x="151" y="221"/>
                  </a:cxn>
                  <a:cxn ang="0">
                    <a:pos x="155" y="0"/>
                  </a:cxn>
                </a:cxnLst>
                <a:rect l="0" t="0" r="r" b="b"/>
                <a:pathLst>
                  <a:path w="170" h="454">
                    <a:moveTo>
                      <a:pt x="155" y="0"/>
                    </a:moveTo>
                    <a:cubicBezTo>
                      <a:pt x="155" y="1"/>
                      <a:pt x="154" y="1"/>
                      <a:pt x="154" y="1"/>
                    </a:cubicBezTo>
                    <a:cubicBezTo>
                      <a:pt x="150" y="5"/>
                      <a:pt x="145" y="9"/>
                      <a:pt x="139" y="15"/>
                    </a:cubicBezTo>
                    <a:cubicBezTo>
                      <a:pt x="123" y="111"/>
                      <a:pt x="61" y="226"/>
                      <a:pt x="33" y="280"/>
                    </a:cubicBezTo>
                    <a:cubicBezTo>
                      <a:pt x="0" y="344"/>
                      <a:pt x="145" y="454"/>
                      <a:pt x="145" y="454"/>
                    </a:cubicBezTo>
                    <a:cubicBezTo>
                      <a:pt x="145" y="454"/>
                      <a:pt x="170" y="332"/>
                      <a:pt x="151" y="221"/>
                    </a:cubicBezTo>
                    <a:cubicBezTo>
                      <a:pt x="139" y="147"/>
                      <a:pt x="148" y="54"/>
                      <a:pt x="155" y="0"/>
                    </a:cubicBezTo>
                  </a:path>
                </a:pathLst>
              </a:custGeom>
              <a:solidFill>
                <a:schemeClr val="bg1">
                  <a:lumMod val="75000"/>
                </a:schemeClr>
              </a:solidFill>
              <a:ln w="9525">
                <a:noFill/>
                <a:round/>
              </a:ln>
            </p:spPr>
            <p:txBody>
              <a:bodyPr anchor="ctr">
                <a:normAutofit fontScale="92500" lnSpcReduction="10000"/>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schemeClr val="tx1"/>
                  </a:solidFill>
                  <a:effectLst/>
                  <a:uLnTx/>
                  <a:uFillTx/>
                  <a:latin typeface="+mn-lt"/>
                  <a:ea typeface="+mn-ea"/>
                  <a:cs typeface="+mn-cs"/>
                </a:endParaRPr>
              </a:p>
            </p:txBody>
          </p:sp>
          <p:sp>
            <p:nvSpPr>
              <p:cNvPr id="34" name="îṩlîḍe"/>
              <p:cNvSpPr/>
              <p:nvPr/>
            </p:nvSpPr>
            <p:spPr bwMode="auto">
              <a:xfrm>
                <a:off x="3319713" y="3210090"/>
                <a:ext cx="113527" cy="87485"/>
              </a:xfrm>
              <a:custGeom>
                <a:avLst/>
                <a:gdLst/>
                <a:ahLst/>
                <a:cxnLst>
                  <a:cxn ang="0">
                    <a:pos x="116" y="53"/>
                  </a:cxn>
                  <a:cxn ang="0">
                    <a:pos x="97" y="79"/>
                  </a:cxn>
                  <a:cxn ang="0">
                    <a:pos x="33" y="89"/>
                  </a:cxn>
                  <a:cxn ang="0">
                    <a:pos x="7" y="70"/>
                  </a:cxn>
                  <a:cxn ang="0">
                    <a:pos x="2" y="38"/>
                  </a:cxn>
                  <a:cxn ang="0">
                    <a:pos x="21" y="13"/>
                  </a:cxn>
                  <a:cxn ang="0">
                    <a:pos x="85" y="2"/>
                  </a:cxn>
                  <a:cxn ang="0">
                    <a:pos x="111" y="21"/>
                  </a:cxn>
                  <a:cxn ang="0">
                    <a:pos x="116" y="53"/>
                  </a:cxn>
                </a:cxnLst>
                <a:rect l="0" t="0" r="r" b="b"/>
                <a:pathLst>
                  <a:path w="118" h="91">
                    <a:moveTo>
                      <a:pt x="116" y="53"/>
                    </a:moveTo>
                    <a:cubicBezTo>
                      <a:pt x="118" y="65"/>
                      <a:pt x="109" y="77"/>
                      <a:pt x="97" y="79"/>
                    </a:cubicBezTo>
                    <a:cubicBezTo>
                      <a:pt x="33" y="89"/>
                      <a:pt x="33" y="89"/>
                      <a:pt x="33" y="89"/>
                    </a:cubicBezTo>
                    <a:cubicBezTo>
                      <a:pt x="21" y="91"/>
                      <a:pt x="9" y="83"/>
                      <a:pt x="7" y="70"/>
                    </a:cubicBezTo>
                    <a:cubicBezTo>
                      <a:pt x="2" y="38"/>
                      <a:pt x="2" y="38"/>
                      <a:pt x="2" y="38"/>
                    </a:cubicBezTo>
                    <a:cubicBezTo>
                      <a:pt x="0" y="26"/>
                      <a:pt x="9" y="15"/>
                      <a:pt x="21" y="13"/>
                    </a:cubicBezTo>
                    <a:cubicBezTo>
                      <a:pt x="85" y="2"/>
                      <a:pt x="85" y="2"/>
                      <a:pt x="85" y="2"/>
                    </a:cubicBezTo>
                    <a:cubicBezTo>
                      <a:pt x="97" y="0"/>
                      <a:pt x="109" y="9"/>
                      <a:pt x="111" y="21"/>
                    </a:cubicBezTo>
                    <a:lnTo>
                      <a:pt x="116" y="53"/>
                    </a:lnTo>
                    <a:close/>
                  </a:path>
                </a:pathLst>
              </a:custGeom>
              <a:solidFill>
                <a:schemeClr val="bg1">
                  <a:lumMod val="75000"/>
                </a:schemeClr>
              </a:solidFill>
              <a:ln w="9525">
                <a:noFill/>
                <a:round/>
              </a:ln>
            </p:spPr>
            <p:txBody>
              <a:bodyPr anchor="ctr">
                <a:normAutofit fontScale="25000" lnSpcReduction="20000"/>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schemeClr val="tx1"/>
                  </a:solidFill>
                  <a:effectLst/>
                  <a:uLnTx/>
                  <a:uFillTx/>
                  <a:latin typeface="+mn-lt"/>
                  <a:ea typeface="+mn-ea"/>
                  <a:cs typeface="+mn-cs"/>
                </a:endParaRPr>
              </a:p>
            </p:txBody>
          </p:sp>
          <p:sp>
            <p:nvSpPr>
              <p:cNvPr id="35" name="ïśḻíďé"/>
              <p:cNvSpPr/>
              <p:nvPr/>
            </p:nvSpPr>
            <p:spPr bwMode="auto">
              <a:xfrm>
                <a:off x="3397878" y="3614010"/>
                <a:ext cx="174942" cy="796671"/>
              </a:xfrm>
              <a:custGeom>
                <a:avLst/>
                <a:gdLst/>
                <a:ahLst/>
                <a:cxnLst>
                  <a:cxn ang="0">
                    <a:pos x="96" y="0"/>
                  </a:cxn>
                  <a:cxn ang="0">
                    <a:pos x="112" y="531"/>
                  </a:cxn>
                  <a:cxn ang="0">
                    <a:pos x="0" y="833"/>
                  </a:cxn>
                  <a:cxn ang="0">
                    <a:pos x="33" y="834"/>
                  </a:cxn>
                  <a:cxn ang="0">
                    <a:pos x="159" y="606"/>
                  </a:cxn>
                  <a:cxn ang="0">
                    <a:pos x="152" y="542"/>
                  </a:cxn>
                  <a:cxn ang="0">
                    <a:pos x="152" y="542"/>
                  </a:cxn>
                  <a:cxn ang="0">
                    <a:pos x="152" y="542"/>
                  </a:cxn>
                  <a:cxn ang="0">
                    <a:pos x="183" y="351"/>
                  </a:cxn>
                  <a:cxn ang="0">
                    <a:pos x="123" y="75"/>
                  </a:cxn>
                  <a:cxn ang="0">
                    <a:pos x="123" y="75"/>
                  </a:cxn>
                  <a:cxn ang="0">
                    <a:pos x="96" y="0"/>
                  </a:cxn>
                </a:cxnLst>
                <a:rect l="0" t="0" r="r" b="b"/>
                <a:pathLst>
                  <a:path w="183" h="834">
                    <a:moveTo>
                      <a:pt x="96" y="0"/>
                    </a:moveTo>
                    <a:cubicBezTo>
                      <a:pt x="114" y="77"/>
                      <a:pt x="178" y="380"/>
                      <a:pt x="112" y="531"/>
                    </a:cubicBezTo>
                    <a:cubicBezTo>
                      <a:pt x="112" y="531"/>
                      <a:pt x="118" y="734"/>
                      <a:pt x="0" y="833"/>
                    </a:cubicBezTo>
                    <a:cubicBezTo>
                      <a:pt x="33" y="834"/>
                      <a:pt x="33" y="834"/>
                      <a:pt x="33" y="834"/>
                    </a:cubicBezTo>
                    <a:cubicBezTo>
                      <a:pt x="33" y="834"/>
                      <a:pt x="159" y="765"/>
                      <a:pt x="159" y="606"/>
                    </a:cubicBezTo>
                    <a:cubicBezTo>
                      <a:pt x="159" y="586"/>
                      <a:pt x="157" y="565"/>
                      <a:pt x="152" y="542"/>
                    </a:cubicBezTo>
                    <a:cubicBezTo>
                      <a:pt x="152" y="542"/>
                      <a:pt x="152" y="542"/>
                      <a:pt x="152" y="542"/>
                    </a:cubicBezTo>
                    <a:cubicBezTo>
                      <a:pt x="152" y="542"/>
                      <a:pt x="152" y="542"/>
                      <a:pt x="152" y="542"/>
                    </a:cubicBezTo>
                    <a:cubicBezTo>
                      <a:pt x="152" y="542"/>
                      <a:pt x="183" y="467"/>
                      <a:pt x="183" y="351"/>
                    </a:cubicBezTo>
                    <a:cubicBezTo>
                      <a:pt x="183" y="274"/>
                      <a:pt x="169" y="179"/>
                      <a:pt x="123" y="75"/>
                    </a:cubicBezTo>
                    <a:cubicBezTo>
                      <a:pt x="123" y="75"/>
                      <a:pt x="123" y="75"/>
                      <a:pt x="123" y="75"/>
                    </a:cubicBezTo>
                    <a:cubicBezTo>
                      <a:pt x="112" y="50"/>
                      <a:pt x="103" y="25"/>
                      <a:pt x="96" y="0"/>
                    </a:cubicBezTo>
                  </a:path>
                </a:pathLst>
              </a:custGeom>
              <a:solidFill>
                <a:schemeClr val="bg1">
                  <a:lumMod val="75000"/>
                </a:schemeClr>
              </a:solidFill>
              <a:ln w="9525">
                <a:noFill/>
                <a:round/>
              </a:ln>
            </p:spPr>
            <p:txBody>
              <a:bodyPr anchor="ctr">
                <a:normAutofit/>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schemeClr val="tx1"/>
                  </a:solidFill>
                  <a:effectLst/>
                  <a:uLnTx/>
                  <a:uFillTx/>
                  <a:latin typeface="+mn-lt"/>
                  <a:ea typeface="+mn-ea"/>
                  <a:cs typeface="+mn-cs"/>
                </a:endParaRPr>
              </a:p>
            </p:txBody>
          </p:sp>
          <p:grpSp>
            <p:nvGrpSpPr>
              <p:cNvPr id="214036" name="íśľiḍé"/>
              <p:cNvGrpSpPr/>
              <p:nvPr/>
            </p:nvGrpSpPr>
            <p:grpSpPr>
              <a:xfrm>
                <a:off x="2385450" y="4333552"/>
                <a:ext cx="1062189" cy="1810074"/>
                <a:chOff x="2385450" y="4333551"/>
                <a:chExt cx="1062189" cy="2543501"/>
              </a:xfrm>
            </p:grpSpPr>
            <p:sp>
              <p:nvSpPr>
                <p:cNvPr id="39" name="i$1ïḍe"/>
                <p:cNvSpPr/>
                <p:nvPr/>
              </p:nvSpPr>
              <p:spPr bwMode="auto">
                <a:xfrm>
                  <a:off x="2385450" y="4295460"/>
                  <a:ext cx="1062678" cy="2581592"/>
                </a:xfrm>
                <a:custGeom>
                  <a:avLst/>
                  <a:gdLst/>
                  <a:ahLst/>
                  <a:cxnLst>
                    <a:cxn ang="0">
                      <a:pos x="275" y="794"/>
                    </a:cxn>
                    <a:cxn ang="0">
                      <a:pos x="0" y="794"/>
                    </a:cxn>
                    <a:cxn ang="0">
                      <a:pos x="265" y="0"/>
                    </a:cxn>
                    <a:cxn ang="0">
                      <a:pos x="517" y="68"/>
                    </a:cxn>
                    <a:cxn ang="0">
                      <a:pos x="275" y="794"/>
                    </a:cxn>
                  </a:cxnLst>
                  <a:rect l="0" t="0" r="r" b="b"/>
                  <a:pathLst>
                    <a:path w="517" h="794">
                      <a:moveTo>
                        <a:pt x="275" y="794"/>
                      </a:moveTo>
                      <a:lnTo>
                        <a:pt x="0" y="794"/>
                      </a:lnTo>
                      <a:lnTo>
                        <a:pt x="265" y="0"/>
                      </a:lnTo>
                      <a:lnTo>
                        <a:pt x="517" y="68"/>
                      </a:lnTo>
                      <a:lnTo>
                        <a:pt x="275" y="794"/>
                      </a:lnTo>
                      <a:close/>
                    </a:path>
                  </a:pathLst>
                </a:custGeom>
                <a:solidFill>
                  <a:schemeClr val="bg1">
                    <a:lumMod val="65000"/>
                  </a:schemeClr>
                </a:solidFill>
                <a:ln w="9525">
                  <a:noFill/>
                  <a:round/>
                </a:ln>
              </p:spPr>
              <p:txBody>
                <a:bodyPr anchor="ctr">
                  <a:normAutofit/>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schemeClr val="tx1"/>
                    </a:solidFill>
                    <a:effectLst/>
                    <a:uLnTx/>
                    <a:uFillTx/>
                    <a:latin typeface="+mn-lt"/>
                    <a:ea typeface="+mn-ea"/>
                    <a:cs typeface="+mn-cs"/>
                  </a:endParaRPr>
                </a:p>
              </p:txBody>
            </p:sp>
            <p:sp>
              <p:nvSpPr>
                <p:cNvPr id="40" name="iśļiḍê"/>
                <p:cNvSpPr/>
                <p:nvPr/>
              </p:nvSpPr>
              <p:spPr bwMode="auto">
                <a:xfrm>
                  <a:off x="2839554" y="4407929"/>
                  <a:ext cx="608574" cy="2469123"/>
                </a:xfrm>
                <a:custGeom>
                  <a:avLst/>
                  <a:gdLst/>
                  <a:ahLst/>
                  <a:cxnLst>
                    <a:cxn ang="0">
                      <a:pos x="249" y="0"/>
                    </a:cxn>
                    <a:cxn ang="0">
                      <a:pos x="0" y="739"/>
                    </a:cxn>
                    <a:cxn ang="0">
                      <a:pos x="54" y="739"/>
                    </a:cxn>
                    <a:cxn ang="0">
                      <a:pos x="296" y="13"/>
                    </a:cxn>
                    <a:cxn ang="0">
                      <a:pos x="249" y="0"/>
                    </a:cxn>
                  </a:cxnLst>
                  <a:rect l="0" t="0" r="r" b="b"/>
                  <a:pathLst>
                    <a:path w="296" h="739">
                      <a:moveTo>
                        <a:pt x="249" y="0"/>
                      </a:moveTo>
                      <a:lnTo>
                        <a:pt x="0" y="739"/>
                      </a:lnTo>
                      <a:lnTo>
                        <a:pt x="54" y="739"/>
                      </a:lnTo>
                      <a:lnTo>
                        <a:pt x="296" y="13"/>
                      </a:lnTo>
                      <a:lnTo>
                        <a:pt x="249" y="0"/>
                      </a:lnTo>
                    </a:path>
                  </a:pathLst>
                </a:custGeom>
                <a:solidFill>
                  <a:schemeClr val="tx1">
                    <a:lumMod val="50000"/>
                    <a:lumOff val="50000"/>
                  </a:schemeClr>
                </a:solidFill>
                <a:ln w="9525">
                  <a:noFill/>
                  <a:round/>
                </a:ln>
              </p:spPr>
              <p:txBody>
                <a:bodyPr anchor="ctr">
                  <a:normAutofit/>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schemeClr val="tx1"/>
                    </a:solidFill>
                    <a:effectLst/>
                    <a:uLnTx/>
                    <a:uFillTx/>
                    <a:latin typeface="+mn-lt"/>
                    <a:ea typeface="+mn-ea"/>
                    <a:cs typeface="+mn-cs"/>
                  </a:endParaRPr>
                </a:p>
              </p:txBody>
            </p:sp>
          </p:grpSp>
          <p:sp>
            <p:nvSpPr>
              <p:cNvPr id="37" name="isḻíḋè"/>
              <p:cNvSpPr/>
              <p:nvPr/>
            </p:nvSpPr>
            <p:spPr bwMode="auto">
              <a:xfrm>
                <a:off x="2852582" y="4248741"/>
                <a:ext cx="688600" cy="353662"/>
              </a:xfrm>
              <a:custGeom>
                <a:avLst/>
                <a:gdLst/>
                <a:ahLst/>
                <a:cxnLst>
                  <a:cxn ang="0">
                    <a:pos x="705" y="289"/>
                  </a:cxn>
                  <a:cxn ang="0">
                    <a:pos x="603" y="357"/>
                  </a:cxn>
                  <a:cxn ang="0">
                    <a:pos x="62" y="195"/>
                  </a:cxn>
                  <a:cxn ang="0">
                    <a:pos x="15" y="81"/>
                  </a:cxn>
                  <a:cxn ang="0">
                    <a:pos x="117" y="12"/>
                  </a:cxn>
                  <a:cxn ang="0">
                    <a:pos x="658" y="175"/>
                  </a:cxn>
                  <a:cxn ang="0">
                    <a:pos x="705" y="289"/>
                  </a:cxn>
                </a:cxnLst>
                <a:rect l="0" t="0" r="r" b="b"/>
                <a:pathLst>
                  <a:path w="720" h="370">
                    <a:moveTo>
                      <a:pt x="705" y="289"/>
                    </a:moveTo>
                    <a:cubicBezTo>
                      <a:pt x="689" y="339"/>
                      <a:pt x="644" y="370"/>
                      <a:pt x="603" y="357"/>
                    </a:cubicBezTo>
                    <a:cubicBezTo>
                      <a:pt x="62" y="195"/>
                      <a:pt x="62" y="195"/>
                      <a:pt x="62" y="195"/>
                    </a:cubicBezTo>
                    <a:cubicBezTo>
                      <a:pt x="21" y="183"/>
                      <a:pt x="0" y="132"/>
                      <a:pt x="15" y="81"/>
                    </a:cubicBezTo>
                    <a:cubicBezTo>
                      <a:pt x="30" y="31"/>
                      <a:pt x="76" y="0"/>
                      <a:pt x="117" y="12"/>
                    </a:cubicBezTo>
                    <a:cubicBezTo>
                      <a:pt x="658" y="175"/>
                      <a:pt x="658" y="175"/>
                      <a:pt x="658" y="175"/>
                    </a:cubicBezTo>
                    <a:cubicBezTo>
                      <a:pt x="699" y="187"/>
                      <a:pt x="720" y="238"/>
                      <a:pt x="705" y="289"/>
                    </a:cubicBezTo>
                    <a:close/>
                  </a:path>
                </a:pathLst>
              </a:custGeom>
              <a:solidFill>
                <a:schemeClr val="bg1">
                  <a:lumMod val="75000"/>
                </a:schemeClr>
              </a:solidFill>
              <a:ln w="9525">
                <a:noFill/>
                <a:round/>
              </a:ln>
            </p:spPr>
            <p:txBody>
              <a:bodyPr anchor="ctr">
                <a:normAutofit fontScale="70000" lnSpcReduction="10000"/>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schemeClr val="tx1"/>
                  </a:solidFill>
                  <a:effectLst/>
                  <a:uLnTx/>
                  <a:uFillTx/>
                  <a:latin typeface="+mn-lt"/>
                  <a:ea typeface="+mn-ea"/>
                  <a:cs typeface="+mn-cs"/>
                </a:endParaRPr>
              </a:p>
            </p:txBody>
          </p:sp>
          <p:sp>
            <p:nvSpPr>
              <p:cNvPr id="38" name="íṩľíḓe"/>
              <p:cNvSpPr/>
              <p:nvPr/>
            </p:nvSpPr>
            <p:spPr bwMode="auto">
              <a:xfrm>
                <a:off x="3373685" y="4425572"/>
                <a:ext cx="94915" cy="94930"/>
              </a:xfrm>
              <a:custGeom>
                <a:avLst/>
                <a:gdLst/>
                <a:ahLst/>
                <a:cxnLst>
                  <a:cxn ang="0">
                    <a:pos x="92" y="62"/>
                  </a:cxn>
                  <a:cxn ang="0">
                    <a:pos x="37" y="92"/>
                  </a:cxn>
                  <a:cxn ang="0">
                    <a:pos x="7" y="36"/>
                  </a:cxn>
                  <a:cxn ang="0">
                    <a:pos x="62" y="7"/>
                  </a:cxn>
                  <a:cxn ang="0">
                    <a:pos x="92" y="62"/>
                  </a:cxn>
                </a:cxnLst>
                <a:rect l="0" t="0" r="r" b="b"/>
                <a:pathLst>
                  <a:path w="99" h="99">
                    <a:moveTo>
                      <a:pt x="92" y="62"/>
                    </a:moveTo>
                    <a:cubicBezTo>
                      <a:pt x="85" y="85"/>
                      <a:pt x="60" y="99"/>
                      <a:pt x="37" y="92"/>
                    </a:cubicBezTo>
                    <a:cubicBezTo>
                      <a:pt x="13" y="84"/>
                      <a:pt x="0" y="60"/>
                      <a:pt x="7" y="36"/>
                    </a:cubicBezTo>
                    <a:cubicBezTo>
                      <a:pt x="14" y="13"/>
                      <a:pt x="39" y="0"/>
                      <a:pt x="62" y="7"/>
                    </a:cubicBezTo>
                    <a:cubicBezTo>
                      <a:pt x="85" y="14"/>
                      <a:pt x="99" y="39"/>
                      <a:pt x="92" y="62"/>
                    </a:cubicBezTo>
                    <a:close/>
                  </a:path>
                </a:pathLst>
              </a:custGeom>
              <a:solidFill>
                <a:schemeClr val="tx1">
                  <a:lumMod val="50000"/>
                  <a:lumOff val="50000"/>
                </a:schemeClr>
              </a:solidFill>
              <a:ln w="9525">
                <a:noFill/>
                <a:round/>
              </a:ln>
            </p:spPr>
            <p:txBody>
              <a:bodyPr anchor="ctr">
                <a:normAutofit fontScale="25000" lnSpcReduction="20000"/>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schemeClr val="tx1"/>
                  </a:solidFill>
                  <a:effectLst/>
                  <a:uLnTx/>
                  <a:uFillTx/>
                  <a:latin typeface="+mn-lt"/>
                  <a:ea typeface="+mn-ea"/>
                  <a:cs typeface="+mn-cs"/>
                </a:endParaRPr>
              </a:p>
            </p:txBody>
          </p:sp>
        </p:grpSp>
      </p:grpSp>
    </p:spTree>
  </p:cSld>
  <p:clrMapOvr>
    <a:masterClrMapping/>
  </p:clrMapOvr>
  <mc:AlternateContent xmlns:mc="http://schemas.openxmlformats.org/markup-compatibility/2006">
    <mc:Choice xmlns:p14="http://schemas.microsoft.com/office/powerpoint/2010/main" Requires="p14">
      <p:transition spd="slow" p14:dur="1500" advTm="0">
        <p:random/>
      </p:transition>
    </mc:Choice>
    <mc:Fallback>
      <p:transition spd="slow" advTm="0">
        <p:random/>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9923" name="íṧḷïde"/>
          <p:cNvSpPr/>
          <p:nvPr/>
        </p:nvSpPr>
        <p:spPr>
          <a:xfrm>
            <a:off x="1334135" y="2064544"/>
            <a:ext cx="2566988" cy="3078956"/>
          </a:xfrm>
          <a:custGeom>
            <a:avLst/>
            <a:gdLst/>
            <a:ahLst/>
            <a:cxnLst>
              <a:cxn ang="0">
                <a:pos x="2156" y="2586"/>
              </a:cxn>
              <a:cxn ang="0">
                <a:pos x="1843" y="2586"/>
              </a:cxn>
              <a:cxn ang="0">
                <a:pos x="1843" y="329"/>
              </a:cxn>
              <a:cxn ang="0">
                <a:pos x="0" y="329"/>
              </a:cxn>
              <a:cxn ang="0">
                <a:pos x="0" y="0"/>
              </a:cxn>
              <a:cxn ang="0">
                <a:pos x="2156" y="0"/>
              </a:cxn>
              <a:cxn ang="0">
                <a:pos x="2156" y="2586"/>
              </a:cxn>
            </a:cxnLst>
            <a:rect l="0" t="0" r="0" b="0"/>
            <a:pathLst>
              <a:path w="2156" h="2586">
                <a:moveTo>
                  <a:pt x="2156" y="2586"/>
                </a:moveTo>
                <a:lnTo>
                  <a:pt x="1843" y="2586"/>
                </a:lnTo>
                <a:lnTo>
                  <a:pt x="1843" y="329"/>
                </a:lnTo>
                <a:lnTo>
                  <a:pt x="0" y="329"/>
                </a:lnTo>
                <a:lnTo>
                  <a:pt x="0" y="0"/>
                </a:lnTo>
                <a:lnTo>
                  <a:pt x="2156" y="0"/>
                </a:lnTo>
                <a:lnTo>
                  <a:pt x="2156" y="2586"/>
                </a:lnTo>
                <a:close/>
              </a:path>
            </a:pathLst>
          </a:custGeom>
          <a:gradFill>
            <a:gsLst>
              <a:gs pos="5000">
                <a:srgbClr val="0F7ABF"/>
              </a:gs>
              <a:gs pos="100000">
                <a:srgbClr val="0DCD9C">
                  <a:alpha val="35000"/>
                </a:srgbClr>
              </a:gs>
            </a:gsLst>
            <a:lin ang="2700000" scaled="0"/>
          </a:gradFill>
          <a:ln w="9525">
            <a:noFill/>
          </a:ln>
        </p:spPr>
        <p:txBody>
          <a:bodyPr/>
          <a:lstStyle/>
          <a:p>
            <a:endParaRPr lang="zh-CN" altLang="en-US"/>
          </a:p>
        </p:txBody>
      </p:sp>
      <p:sp>
        <p:nvSpPr>
          <p:cNvPr id="78" name="矩形 77"/>
          <p:cNvSpPr/>
          <p:nvPr/>
        </p:nvSpPr>
        <p:spPr>
          <a:xfrm>
            <a:off x="2803208" y="1611630"/>
            <a:ext cx="5701030" cy="2863215"/>
          </a:xfrm>
          <a:prstGeom prst="rect">
            <a:avLst/>
          </a:prstGeom>
          <a:solidFill>
            <a:schemeClr val="bg1"/>
          </a:solidFill>
          <a:ln>
            <a:solidFill>
              <a:srgbClr val="000000">
                <a:alpha val="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矩形: 圆角 3"/>
          <p:cNvSpPr/>
          <p:nvPr/>
        </p:nvSpPr>
        <p:spPr>
          <a:xfrm>
            <a:off x="-2540" y="637858"/>
            <a:ext cx="9159240" cy="755015"/>
          </a:xfrm>
          <a:prstGeom prst="roundRect">
            <a:avLst>
              <a:gd name="adj" fmla="val 588"/>
            </a:avLst>
          </a:prstGeom>
          <a:gradFill flip="none" rotWithShape="0">
            <a:gsLst>
              <a:gs pos="5000">
                <a:srgbClr val="0F7ABF"/>
              </a:gs>
              <a:gs pos="100000">
                <a:srgbClr val="0DCD9C"/>
              </a:gs>
            </a:gsLst>
            <a:lin ang="270000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dirty="0">
              <a:ln>
                <a:noFill/>
              </a:ln>
              <a:solidFill>
                <a:srgbClr val="FFFFFF"/>
              </a:solidFill>
              <a:effectLst/>
              <a:uLnTx/>
              <a:uFillTx/>
              <a:latin typeface="Arial" panose="020B0604020202020204"/>
              <a:ea typeface="黑体" panose="02010609060101010101" pitchFamily="49" charset="-122"/>
              <a:cs typeface="+mn-cs"/>
            </a:endParaRPr>
          </a:p>
        </p:txBody>
      </p:sp>
      <p:sp>
        <p:nvSpPr>
          <p:cNvPr id="2" name="文本框 1"/>
          <p:cNvSpPr txBox="1"/>
          <p:nvPr/>
        </p:nvSpPr>
        <p:spPr>
          <a:xfrm>
            <a:off x="239395" y="762000"/>
            <a:ext cx="6812280" cy="506730"/>
          </a:xfrm>
          <a:prstGeom prst="rect">
            <a:avLst/>
          </a:prstGeom>
          <a:noFill/>
        </p:spPr>
        <p:txBody>
          <a:bodyPr wrap="none" rtlCol="0" anchor="t">
            <a:spAutoFit/>
          </a:bodyPr>
          <a:lstStyle/>
          <a:p>
            <a:pPr marL="0" marR="0" lvl="0" indent="0" algn="l" defTabSz="914400" rtl="0" eaLnBrk="1" fontAlgn="base" latinLnBrk="0" hangingPunct="1">
              <a:lnSpc>
                <a:spcPct val="150000"/>
              </a:lnSpc>
              <a:spcBef>
                <a:spcPct val="0"/>
              </a:spcBef>
              <a:spcAft>
                <a:spcPct val="0"/>
              </a:spcAft>
              <a:buClrTx/>
              <a:buSzTx/>
              <a:buFontTx/>
              <a:buNone/>
              <a:defRPr/>
            </a:pPr>
            <a:r>
              <a:rPr lang="zh-CN" altLang="en-US" b="1" noProof="0" dirty="0" smtClean="0">
                <a:ln>
                  <a:noFill/>
                </a:ln>
                <a:solidFill>
                  <a:schemeClr val="bg1"/>
                </a:solidFill>
                <a:effectLst/>
                <a:uLnTx/>
                <a:uFillTx/>
                <a:latin typeface="微软雅黑" panose="020B0503020204020204" pitchFamily="34" charset="-122"/>
                <a:ea typeface="微软雅黑" panose="020B0503020204020204" pitchFamily="34" charset="-122"/>
                <a:cs typeface="+mj-cs"/>
                <a:sym typeface="+mn-ea"/>
              </a:rPr>
              <a:t>理解新安法，总结安全员的职责应该是（一）领导者的顾问与助手</a:t>
            </a:r>
            <a:endParaRPr lang="zh-CN" altLang="en-US" b="1" noProof="0" dirty="0" smtClean="0">
              <a:ln>
                <a:noFill/>
              </a:ln>
              <a:solidFill>
                <a:schemeClr val="bg1"/>
              </a:solidFill>
              <a:effectLst/>
              <a:uLnTx/>
              <a:uFillTx/>
              <a:latin typeface="微软雅黑" panose="020B0503020204020204" pitchFamily="34" charset="-122"/>
              <a:ea typeface="微软雅黑" panose="020B0503020204020204" pitchFamily="34" charset="-122"/>
              <a:cs typeface="+mj-cs"/>
              <a:sym typeface="+mn-ea"/>
            </a:endParaRPr>
          </a:p>
        </p:txBody>
      </p:sp>
      <p:sp>
        <p:nvSpPr>
          <p:cNvPr id="3" name="文本框 2"/>
          <p:cNvSpPr txBox="1"/>
          <p:nvPr/>
        </p:nvSpPr>
        <p:spPr>
          <a:xfrm>
            <a:off x="2900680" y="1704975"/>
            <a:ext cx="5506085" cy="2676525"/>
          </a:xfrm>
          <a:prstGeom prst="rect">
            <a:avLst/>
          </a:prstGeom>
          <a:noFill/>
        </p:spPr>
        <p:txBody>
          <a:bodyPr wrap="square" rtlCol="0" anchor="t">
            <a:spAutoFit/>
          </a:bodyPr>
          <a:lstStyle/>
          <a:p>
            <a:pPr marL="0" marR="0" lvl="0" indent="0" algn="just" defTabSz="914400" rtl="0" fontAlgn="auto">
              <a:lnSpc>
                <a:spcPct val="150000"/>
              </a:lnSpc>
              <a:spcBef>
                <a:spcPts val="0"/>
              </a:spcBef>
              <a:spcAft>
                <a:spcPts val="0"/>
              </a:spcAft>
              <a:buClrTx/>
              <a:buSzTx/>
              <a:buFont typeface="Arial" panose="020B0604020202020204" pitchFamily="34" charset="0"/>
              <a:buNone/>
              <a:defRPr/>
            </a:pPr>
            <a:r>
              <a:rPr lang="zh-CN" altLang="en-US" sz="1600" noProof="0" dirty="0" smtClean="0">
                <a:ln>
                  <a:noFill/>
                </a:ln>
                <a:solidFill>
                  <a:schemeClr val="tx1">
                    <a:lumMod val="85000"/>
                    <a:lumOff val="15000"/>
                  </a:schemeClr>
                </a:solidFill>
                <a:effectLst/>
                <a:uLnTx/>
                <a:uFillTx/>
                <a:latin typeface="微软雅黑" panose="020B0503020204020204" pitchFamily="34" charset="-122"/>
                <a:ea typeface="微软雅黑" panose="020B0503020204020204" pitchFamily="34" charset="-122"/>
                <a:sym typeface="+mn-ea"/>
              </a:rPr>
              <a:t>有观点认为，人人都抓好了自己的安全管理工作，安全管理部门的职能被缩小，专职安全管理人员没什么事了，该统统下岗回家了。我认为这是不可能的，也是做不到的。“安全员”干什么？有如下工作：制定过马路的“交通法”；提出各种诸如“在哪画人行横道线”、“在哪设红绿灯”、“在哪架天桥”的建议和意见等等，以保证大家能够快速的安全的通过马路。</a:t>
            </a:r>
            <a:endParaRPr lang="zh-CN" altLang="en-US" sz="1600" noProof="0" dirty="0" smtClean="0">
              <a:ln>
                <a:noFill/>
              </a:ln>
              <a:solidFill>
                <a:schemeClr val="tx1">
                  <a:lumMod val="85000"/>
                  <a:lumOff val="15000"/>
                </a:schemeClr>
              </a:solidFill>
              <a:effectLst/>
              <a:uLnTx/>
              <a:uFillTx/>
              <a:latin typeface="微软雅黑" panose="020B0503020204020204" pitchFamily="34" charset="-122"/>
              <a:ea typeface="微软雅黑" panose="020B0503020204020204" pitchFamily="34" charset="-122"/>
              <a:sym typeface="+mn-ea"/>
            </a:endParaRPr>
          </a:p>
        </p:txBody>
      </p:sp>
      <p:grpSp>
        <p:nvGrpSpPr>
          <p:cNvPr id="5" name="bc1076ed-6282-487b-834d-4d0cb0648e2f" descr="本素材由iSlide™ 提供&#10;iSlide™尊重知识产权并注重保护用户享有的各项权利。郑重提醒您：&#10;iSlide™插件中提供的任何信息内容的所有权、知识产权归其原始权利人或权利受让人所有，您免费/购买获得的是信息内容的使用权，并受下述条款的约束；&#10;1. 您仅可以个人非商业用途使用该等信息内容，不可将信息内容的全部或部分用于出售，或以出租、出借、转让、分销、发布等其他任何方式供他人使用；&#10;2. 禁止在接入互联网或移动互联网的任何网站、平台、应用或程序上以任何方式为他人提供iSlide™插件资源内容的下载。&#10;The resource is supplied by iSlide™.&#10;iSlide™ respects all intellectual property rights and protects all the rights its users acquired.Solemnly remind you:&#10;The ownership and intellectual property of the resources supplied in iSlide Add-in belongs to its owner or the assignee of this ownership.you only acquired the usage of the resources supplied in iSlide Add-in, as well as respected the following restrain terms:&#10;1.You are only allowed to use such resource for personal and non-commercial aim, not allowed to use such resource or part of it for the sale; or rent, lend, transfer to others; or distribution or release it in any way.&#10;2.You are not permitted to provide the resource of iSlide Add-in in any website, platform, application access to the Internet or mobile Internet."/>
          <p:cNvGrpSpPr>
            <a:grpSpLocks noChangeAspect="1"/>
          </p:cNvGrpSpPr>
          <p:nvPr>
            <p:custDataLst>
              <p:tags r:id="rId1"/>
            </p:custDataLst>
          </p:nvPr>
        </p:nvGrpSpPr>
        <p:grpSpPr>
          <a:xfrm>
            <a:off x="241935" y="1567815"/>
            <a:ext cx="2416175" cy="2813685"/>
            <a:chOff x="4277916" y="1356392"/>
            <a:chExt cx="3636168" cy="4234716"/>
          </a:xfrm>
        </p:grpSpPr>
        <p:sp>
          <p:nvSpPr>
            <p:cNvPr id="6" name="išľîḓé"/>
            <p:cNvSpPr/>
            <p:nvPr/>
          </p:nvSpPr>
          <p:spPr bwMode="auto">
            <a:xfrm>
              <a:off x="5594718" y="2501112"/>
              <a:ext cx="658401" cy="406513"/>
            </a:xfrm>
            <a:custGeom>
              <a:avLst/>
              <a:gdLst>
                <a:gd name="T0" fmla="*/ 50 w 50"/>
                <a:gd name="T1" fmla="*/ 20 h 31"/>
                <a:gd name="T2" fmla="*/ 40 w 50"/>
                <a:gd name="T3" fmla="*/ 8 h 31"/>
                <a:gd name="T4" fmla="*/ 25 w 50"/>
                <a:gd name="T5" fmla="*/ 5 h 31"/>
                <a:gd name="T6" fmla="*/ 25 w 50"/>
                <a:gd name="T7" fmla="*/ 5 h 31"/>
                <a:gd name="T8" fmla="*/ 11 w 50"/>
                <a:gd name="T9" fmla="*/ 8 h 31"/>
                <a:gd name="T10" fmla="*/ 0 w 50"/>
                <a:gd name="T11" fmla="*/ 20 h 31"/>
                <a:gd name="T12" fmla="*/ 25 w 50"/>
                <a:gd name="T13" fmla="*/ 31 h 31"/>
                <a:gd name="T14" fmla="*/ 25 w 50"/>
                <a:gd name="T15" fmla="*/ 31 h 31"/>
                <a:gd name="T16" fmla="*/ 25 w 50"/>
                <a:gd name="T17" fmla="*/ 31 h 31"/>
                <a:gd name="T18" fmla="*/ 25 w 50"/>
                <a:gd name="T19" fmla="*/ 31 h 31"/>
                <a:gd name="T20" fmla="*/ 25 w 50"/>
                <a:gd name="T21" fmla="*/ 31 h 31"/>
                <a:gd name="T22" fmla="*/ 50 w 50"/>
                <a:gd name="T23" fmla="*/ 20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0" h="31">
                  <a:moveTo>
                    <a:pt x="50" y="20"/>
                  </a:moveTo>
                  <a:cubicBezTo>
                    <a:pt x="50" y="20"/>
                    <a:pt x="41" y="16"/>
                    <a:pt x="40" y="8"/>
                  </a:cubicBezTo>
                  <a:cubicBezTo>
                    <a:pt x="38" y="0"/>
                    <a:pt x="25" y="5"/>
                    <a:pt x="25" y="5"/>
                  </a:cubicBezTo>
                  <a:cubicBezTo>
                    <a:pt x="25" y="5"/>
                    <a:pt x="25" y="5"/>
                    <a:pt x="25" y="5"/>
                  </a:cubicBezTo>
                  <a:cubicBezTo>
                    <a:pt x="25" y="5"/>
                    <a:pt x="12" y="0"/>
                    <a:pt x="11" y="8"/>
                  </a:cubicBezTo>
                  <a:cubicBezTo>
                    <a:pt x="9" y="16"/>
                    <a:pt x="0" y="20"/>
                    <a:pt x="0" y="20"/>
                  </a:cubicBezTo>
                  <a:cubicBezTo>
                    <a:pt x="5" y="28"/>
                    <a:pt x="22" y="31"/>
                    <a:pt x="25" y="31"/>
                  </a:cubicBezTo>
                  <a:cubicBezTo>
                    <a:pt x="25" y="31"/>
                    <a:pt x="25" y="31"/>
                    <a:pt x="25" y="31"/>
                  </a:cubicBezTo>
                  <a:cubicBezTo>
                    <a:pt x="25" y="31"/>
                    <a:pt x="25" y="31"/>
                    <a:pt x="25" y="31"/>
                  </a:cubicBezTo>
                  <a:cubicBezTo>
                    <a:pt x="25" y="31"/>
                    <a:pt x="25" y="31"/>
                    <a:pt x="25" y="31"/>
                  </a:cubicBezTo>
                  <a:cubicBezTo>
                    <a:pt x="25" y="31"/>
                    <a:pt x="25" y="31"/>
                    <a:pt x="25" y="31"/>
                  </a:cubicBezTo>
                  <a:cubicBezTo>
                    <a:pt x="28" y="31"/>
                    <a:pt x="45" y="28"/>
                    <a:pt x="50" y="20"/>
                  </a:cubicBezTo>
                  <a:close/>
                </a:path>
              </a:pathLst>
            </a:custGeom>
            <a:solidFill>
              <a:srgbClr val="DABC73"/>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7" name="iṣľiďê"/>
            <p:cNvSpPr/>
            <p:nvPr/>
          </p:nvSpPr>
          <p:spPr bwMode="auto">
            <a:xfrm>
              <a:off x="5779269" y="2630797"/>
              <a:ext cx="421476" cy="197022"/>
            </a:xfrm>
            <a:custGeom>
              <a:avLst/>
              <a:gdLst>
                <a:gd name="T0" fmla="*/ 32 w 32"/>
                <a:gd name="T1" fmla="*/ 8 h 15"/>
                <a:gd name="T2" fmla="*/ 27 w 32"/>
                <a:gd name="T3" fmla="*/ 2 h 15"/>
                <a:gd name="T4" fmla="*/ 0 w 32"/>
                <a:gd name="T5" fmla="*/ 6 h 15"/>
                <a:gd name="T6" fmla="*/ 14 w 32"/>
                <a:gd name="T7" fmla="*/ 14 h 15"/>
                <a:gd name="T8" fmla="*/ 32 w 32"/>
                <a:gd name="T9" fmla="*/ 8 h 15"/>
              </a:gdLst>
              <a:ahLst/>
              <a:cxnLst>
                <a:cxn ang="0">
                  <a:pos x="T0" y="T1"/>
                </a:cxn>
                <a:cxn ang="0">
                  <a:pos x="T2" y="T3"/>
                </a:cxn>
                <a:cxn ang="0">
                  <a:pos x="T4" y="T5"/>
                </a:cxn>
                <a:cxn ang="0">
                  <a:pos x="T6" y="T7"/>
                </a:cxn>
                <a:cxn ang="0">
                  <a:pos x="T8" y="T9"/>
                </a:cxn>
              </a:cxnLst>
              <a:rect l="0" t="0" r="r" b="b"/>
              <a:pathLst>
                <a:path w="32" h="15">
                  <a:moveTo>
                    <a:pt x="32" y="8"/>
                  </a:moveTo>
                  <a:cubicBezTo>
                    <a:pt x="32" y="8"/>
                    <a:pt x="29" y="5"/>
                    <a:pt x="27" y="2"/>
                  </a:cubicBezTo>
                  <a:cubicBezTo>
                    <a:pt x="26" y="0"/>
                    <a:pt x="0" y="6"/>
                    <a:pt x="0" y="6"/>
                  </a:cubicBezTo>
                  <a:cubicBezTo>
                    <a:pt x="0" y="6"/>
                    <a:pt x="8" y="15"/>
                    <a:pt x="14" y="14"/>
                  </a:cubicBezTo>
                  <a:cubicBezTo>
                    <a:pt x="28" y="12"/>
                    <a:pt x="32" y="8"/>
                    <a:pt x="32" y="8"/>
                  </a:cubicBezTo>
                  <a:close/>
                </a:path>
              </a:pathLst>
            </a:custGeom>
            <a:solidFill>
              <a:srgbClr val="CFA848"/>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8" name="išlïdé"/>
            <p:cNvSpPr/>
            <p:nvPr/>
          </p:nvSpPr>
          <p:spPr bwMode="auto">
            <a:xfrm>
              <a:off x="5514911" y="2698134"/>
              <a:ext cx="818013" cy="578595"/>
            </a:xfrm>
            <a:custGeom>
              <a:avLst/>
              <a:gdLst>
                <a:gd name="T0" fmla="*/ 31 w 62"/>
                <a:gd name="T1" fmla="*/ 14 h 44"/>
                <a:gd name="T2" fmla="*/ 2 w 62"/>
                <a:gd name="T3" fmla="*/ 7 h 44"/>
                <a:gd name="T4" fmla="*/ 31 w 62"/>
                <a:gd name="T5" fmla="*/ 43 h 44"/>
                <a:gd name="T6" fmla="*/ 60 w 62"/>
                <a:gd name="T7" fmla="*/ 7 h 44"/>
                <a:gd name="T8" fmla="*/ 31 w 62"/>
                <a:gd name="T9" fmla="*/ 14 h 44"/>
              </a:gdLst>
              <a:ahLst/>
              <a:cxnLst>
                <a:cxn ang="0">
                  <a:pos x="T0" y="T1"/>
                </a:cxn>
                <a:cxn ang="0">
                  <a:pos x="T2" y="T3"/>
                </a:cxn>
                <a:cxn ang="0">
                  <a:pos x="T4" y="T5"/>
                </a:cxn>
                <a:cxn ang="0">
                  <a:pos x="T6" y="T7"/>
                </a:cxn>
                <a:cxn ang="0">
                  <a:pos x="T8" y="T9"/>
                </a:cxn>
              </a:cxnLst>
              <a:rect l="0" t="0" r="r" b="b"/>
              <a:pathLst>
                <a:path w="62" h="44">
                  <a:moveTo>
                    <a:pt x="31" y="14"/>
                  </a:moveTo>
                  <a:cubicBezTo>
                    <a:pt x="31" y="14"/>
                    <a:pt x="4" y="0"/>
                    <a:pt x="2" y="7"/>
                  </a:cubicBezTo>
                  <a:cubicBezTo>
                    <a:pt x="0" y="15"/>
                    <a:pt x="23" y="44"/>
                    <a:pt x="31" y="43"/>
                  </a:cubicBezTo>
                  <a:cubicBezTo>
                    <a:pt x="42" y="43"/>
                    <a:pt x="62" y="15"/>
                    <a:pt x="60" y="7"/>
                  </a:cubicBezTo>
                  <a:cubicBezTo>
                    <a:pt x="57" y="0"/>
                    <a:pt x="33" y="14"/>
                    <a:pt x="31" y="14"/>
                  </a:cubicBezTo>
                  <a:close/>
                </a:path>
              </a:pathLst>
            </a:custGeom>
            <a:solidFill>
              <a:srgbClr val="AFAFB5"/>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9" name="islíḑê"/>
            <p:cNvSpPr/>
            <p:nvPr/>
          </p:nvSpPr>
          <p:spPr bwMode="auto">
            <a:xfrm>
              <a:off x="5859075" y="2999901"/>
              <a:ext cx="132179" cy="261864"/>
            </a:xfrm>
            <a:custGeom>
              <a:avLst/>
              <a:gdLst>
                <a:gd name="T0" fmla="*/ 53 w 53"/>
                <a:gd name="T1" fmla="*/ 105 h 105"/>
                <a:gd name="T2" fmla="*/ 26 w 53"/>
                <a:gd name="T3" fmla="*/ 0 h 105"/>
                <a:gd name="T4" fmla="*/ 0 w 53"/>
                <a:gd name="T5" fmla="*/ 105 h 105"/>
                <a:gd name="T6" fmla="*/ 26 w 53"/>
                <a:gd name="T7" fmla="*/ 105 h 105"/>
                <a:gd name="T8" fmla="*/ 53 w 53"/>
                <a:gd name="T9" fmla="*/ 105 h 105"/>
              </a:gdLst>
              <a:ahLst/>
              <a:cxnLst>
                <a:cxn ang="0">
                  <a:pos x="T0" y="T1"/>
                </a:cxn>
                <a:cxn ang="0">
                  <a:pos x="T2" y="T3"/>
                </a:cxn>
                <a:cxn ang="0">
                  <a:pos x="T4" y="T5"/>
                </a:cxn>
                <a:cxn ang="0">
                  <a:pos x="T6" y="T7"/>
                </a:cxn>
                <a:cxn ang="0">
                  <a:pos x="T8" y="T9"/>
                </a:cxn>
              </a:cxnLst>
              <a:rect l="0" t="0" r="r" b="b"/>
              <a:pathLst>
                <a:path w="53" h="105">
                  <a:moveTo>
                    <a:pt x="53" y="105"/>
                  </a:moveTo>
                  <a:lnTo>
                    <a:pt x="26" y="0"/>
                  </a:lnTo>
                  <a:lnTo>
                    <a:pt x="0" y="105"/>
                  </a:lnTo>
                  <a:lnTo>
                    <a:pt x="26" y="105"/>
                  </a:lnTo>
                  <a:lnTo>
                    <a:pt x="53" y="105"/>
                  </a:lnTo>
                  <a:close/>
                </a:path>
              </a:pathLst>
            </a:custGeom>
            <a:solidFill>
              <a:srgbClr val="FF8700"/>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10" name="iṣḷîḓé"/>
            <p:cNvSpPr/>
            <p:nvPr/>
          </p:nvSpPr>
          <p:spPr bwMode="auto">
            <a:xfrm>
              <a:off x="5831642" y="2880191"/>
              <a:ext cx="184552" cy="224455"/>
            </a:xfrm>
            <a:custGeom>
              <a:avLst/>
              <a:gdLst>
                <a:gd name="T0" fmla="*/ 37 w 74"/>
                <a:gd name="T1" fmla="*/ 0 h 90"/>
                <a:gd name="T2" fmla="*/ 0 w 74"/>
                <a:gd name="T3" fmla="*/ 48 h 90"/>
                <a:gd name="T4" fmla="*/ 6 w 74"/>
                <a:gd name="T5" fmla="*/ 69 h 90"/>
                <a:gd name="T6" fmla="*/ 32 w 74"/>
                <a:gd name="T7" fmla="*/ 90 h 90"/>
                <a:gd name="T8" fmla="*/ 43 w 74"/>
                <a:gd name="T9" fmla="*/ 85 h 90"/>
                <a:gd name="T10" fmla="*/ 69 w 74"/>
                <a:gd name="T11" fmla="*/ 64 h 90"/>
                <a:gd name="T12" fmla="*/ 74 w 74"/>
                <a:gd name="T13" fmla="*/ 43 h 90"/>
                <a:gd name="T14" fmla="*/ 37 w 74"/>
                <a:gd name="T15" fmla="*/ 0 h 9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4" h="90">
                  <a:moveTo>
                    <a:pt x="37" y="0"/>
                  </a:moveTo>
                  <a:lnTo>
                    <a:pt x="0" y="48"/>
                  </a:lnTo>
                  <a:lnTo>
                    <a:pt x="6" y="69"/>
                  </a:lnTo>
                  <a:lnTo>
                    <a:pt x="32" y="90"/>
                  </a:lnTo>
                  <a:lnTo>
                    <a:pt x="43" y="85"/>
                  </a:lnTo>
                  <a:lnTo>
                    <a:pt x="69" y="64"/>
                  </a:lnTo>
                  <a:lnTo>
                    <a:pt x="74" y="43"/>
                  </a:lnTo>
                  <a:lnTo>
                    <a:pt x="37" y="0"/>
                  </a:lnTo>
                  <a:close/>
                </a:path>
              </a:pathLst>
            </a:custGeom>
            <a:solidFill>
              <a:srgbClr val="FF8700"/>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11" name="îṩlíḑé"/>
            <p:cNvSpPr/>
            <p:nvPr/>
          </p:nvSpPr>
          <p:spPr bwMode="auto">
            <a:xfrm>
              <a:off x="5923918" y="2735543"/>
              <a:ext cx="356634" cy="329201"/>
            </a:xfrm>
            <a:custGeom>
              <a:avLst/>
              <a:gdLst>
                <a:gd name="T0" fmla="*/ 143 w 143"/>
                <a:gd name="T1" fmla="*/ 11 h 132"/>
                <a:gd name="T2" fmla="*/ 127 w 143"/>
                <a:gd name="T3" fmla="*/ 0 h 132"/>
                <a:gd name="T4" fmla="*/ 0 w 143"/>
                <a:gd name="T5" fmla="*/ 58 h 132"/>
                <a:gd name="T6" fmla="*/ 48 w 143"/>
                <a:gd name="T7" fmla="*/ 132 h 132"/>
                <a:gd name="T8" fmla="*/ 143 w 143"/>
                <a:gd name="T9" fmla="*/ 11 h 132"/>
              </a:gdLst>
              <a:ahLst/>
              <a:cxnLst>
                <a:cxn ang="0">
                  <a:pos x="T0" y="T1"/>
                </a:cxn>
                <a:cxn ang="0">
                  <a:pos x="T2" y="T3"/>
                </a:cxn>
                <a:cxn ang="0">
                  <a:pos x="T4" y="T5"/>
                </a:cxn>
                <a:cxn ang="0">
                  <a:pos x="T6" y="T7"/>
                </a:cxn>
                <a:cxn ang="0">
                  <a:pos x="T8" y="T9"/>
                </a:cxn>
              </a:cxnLst>
              <a:rect l="0" t="0" r="r" b="b"/>
              <a:pathLst>
                <a:path w="143" h="132">
                  <a:moveTo>
                    <a:pt x="143" y="11"/>
                  </a:moveTo>
                  <a:lnTo>
                    <a:pt x="127" y="0"/>
                  </a:lnTo>
                  <a:lnTo>
                    <a:pt x="0" y="58"/>
                  </a:lnTo>
                  <a:lnTo>
                    <a:pt x="48" y="132"/>
                  </a:lnTo>
                  <a:lnTo>
                    <a:pt x="143" y="11"/>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12" name="ïş1îḋè"/>
            <p:cNvSpPr/>
            <p:nvPr/>
          </p:nvSpPr>
          <p:spPr bwMode="auto">
            <a:xfrm>
              <a:off x="5938882" y="2827819"/>
              <a:ext cx="803049" cy="2381716"/>
            </a:xfrm>
            <a:custGeom>
              <a:avLst/>
              <a:gdLst>
                <a:gd name="T0" fmla="*/ 0 w 322"/>
                <a:gd name="T1" fmla="*/ 174 h 955"/>
                <a:gd name="T2" fmla="*/ 10 w 322"/>
                <a:gd name="T3" fmla="*/ 912 h 955"/>
                <a:gd name="T4" fmla="*/ 126 w 322"/>
                <a:gd name="T5" fmla="*/ 955 h 955"/>
                <a:gd name="T6" fmla="*/ 317 w 322"/>
                <a:gd name="T7" fmla="*/ 949 h 955"/>
                <a:gd name="T8" fmla="*/ 322 w 322"/>
                <a:gd name="T9" fmla="*/ 296 h 955"/>
                <a:gd name="T10" fmla="*/ 274 w 322"/>
                <a:gd name="T11" fmla="*/ 106 h 955"/>
                <a:gd name="T12" fmla="*/ 211 w 322"/>
                <a:gd name="T13" fmla="*/ 0 h 955"/>
                <a:gd name="T14" fmla="*/ 0 w 322"/>
                <a:gd name="T15" fmla="*/ 174 h 95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22" h="955">
                  <a:moveTo>
                    <a:pt x="0" y="174"/>
                  </a:moveTo>
                  <a:lnTo>
                    <a:pt x="10" y="912"/>
                  </a:lnTo>
                  <a:lnTo>
                    <a:pt x="126" y="955"/>
                  </a:lnTo>
                  <a:lnTo>
                    <a:pt x="317" y="949"/>
                  </a:lnTo>
                  <a:lnTo>
                    <a:pt x="322" y="296"/>
                  </a:lnTo>
                  <a:lnTo>
                    <a:pt x="274" y="106"/>
                  </a:lnTo>
                  <a:lnTo>
                    <a:pt x="211" y="0"/>
                  </a:lnTo>
                  <a:lnTo>
                    <a:pt x="0" y="174"/>
                  </a:lnTo>
                  <a:close/>
                </a:path>
              </a:pathLst>
            </a:custGeom>
            <a:solidFill>
              <a:srgbClr val="24518C"/>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13" name="ï$ḻíḓe"/>
            <p:cNvSpPr/>
            <p:nvPr/>
          </p:nvSpPr>
          <p:spPr bwMode="auto">
            <a:xfrm>
              <a:off x="5569778" y="2735543"/>
              <a:ext cx="354140" cy="329201"/>
            </a:xfrm>
            <a:custGeom>
              <a:avLst/>
              <a:gdLst>
                <a:gd name="T0" fmla="*/ 0 w 142"/>
                <a:gd name="T1" fmla="*/ 11 h 132"/>
                <a:gd name="T2" fmla="*/ 15 w 142"/>
                <a:gd name="T3" fmla="*/ 0 h 132"/>
                <a:gd name="T4" fmla="*/ 142 w 142"/>
                <a:gd name="T5" fmla="*/ 58 h 132"/>
                <a:gd name="T6" fmla="*/ 95 w 142"/>
                <a:gd name="T7" fmla="*/ 132 h 132"/>
                <a:gd name="T8" fmla="*/ 0 w 142"/>
                <a:gd name="T9" fmla="*/ 11 h 132"/>
              </a:gdLst>
              <a:ahLst/>
              <a:cxnLst>
                <a:cxn ang="0">
                  <a:pos x="T0" y="T1"/>
                </a:cxn>
                <a:cxn ang="0">
                  <a:pos x="T2" y="T3"/>
                </a:cxn>
                <a:cxn ang="0">
                  <a:pos x="T4" y="T5"/>
                </a:cxn>
                <a:cxn ang="0">
                  <a:pos x="T6" y="T7"/>
                </a:cxn>
                <a:cxn ang="0">
                  <a:pos x="T8" y="T9"/>
                </a:cxn>
              </a:cxnLst>
              <a:rect l="0" t="0" r="r" b="b"/>
              <a:pathLst>
                <a:path w="142" h="132">
                  <a:moveTo>
                    <a:pt x="0" y="11"/>
                  </a:moveTo>
                  <a:lnTo>
                    <a:pt x="15" y="0"/>
                  </a:lnTo>
                  <a:lnTo>
                    <a:pt x="142" y="58"/>
                  </a:lnTo>
                  <a:lnTo>
                    <a:pt x="95" y="132"/>
                  </a:lnTo>
                  <a:lnTo>
                    <a:pt x="0" y="11"/>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14" name="iSļîḓe"/>
            <p:cNvSpPr/>
            <p:nvPr/>
          </p:nvSpPr>
          <p:spPr bwMode="auto">
            <a:xfrm>
              <a:off x="5120869" y="2827819"/>
              <a:ext cx="987601" cy="2329343"/>
            </a:xfrm>
            <a:custGeom>
              <a:avLst/>
              <a:gdLst>
                <a:gd name="T0" fmla="*/ 333 w 396"/>
                <a:gd name="T1" fmla="*/ 180 h 934"/>
                <a:gd name="T2" fmla="*/ 386 w 396"/>
                <a:gd name="T3" fmla="*/ 301 h 934"/>
                <a:gd name="T4" fmla="*/ 396 w 396"/>
                <a:gd name="T5" fmla="*/ 897 h 934"/>
                <a:gd name="T6" fmla="*/ 195 w 396"/>
                <a:gd name="T7" fmla="*/ 934 h 934"/>
                <a:gd name="T8" fmla="*/ 0 w 396"/>
                <a:gd name="T9" fmla="*/ 860 h 934"/>
                <a:gd name="T10" fmla="*/ 0 w 396"/>
                <a:gd name="T11" fmla="*/ 296 h 934"/>
                <a:gd name="T12" fmla="*/ 47 w 396"/>
                <a:gd name="T13" fmla="*/ 106 h 934"/>
                <a:gd name="T14" fmla="*/ 111 w 396"/>
                <a:gd name="T15" fmla="*/ 0 h 934"/>
                <a:gd name="T16" fmla="*/ 333 w 396"/>
                <a:gd name="T17" fmla="*/ 180 h 9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96" h="934">
                  <a:moveTo>
                    <a:pt x="333" y="180"/>
                  </a:moveTo>
                  <a:lnTo>
                    <a:pt x="386" y="301"/>
                  </a:lnTo>
                  <a:lnTo>
                    <a:pt x="396" y="897"/>
                  </a:lnTo>
                  <a:lnTo>
                    <a:pt x="195" y="934"/>
                  </a:lnTo>
                  <a:lnTo>
                    <a:pt x="0" y="860"/>
                  </a:lnTo>
                  <a:lnTo>
                    <a:pt x="0" y="296"/>
                  </a:lnTo>
                  <a:lnTo>
                    <a:pt x="47" y="106"/>
                  </a:lnTo>
                  <a:lnTo>
                    <a:pt x="111" y="0"/>
                  </a:lnTo>
                  <a:lnTo>
                    <a:pt x="333" y="180"/>
                  </a:lnTo>
                  <a:close/>
                </a:path>
              </a:pathLst>
            </a:custGeom>
            <a:solidFill>
              <a:srgbClr val="295A99"/>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15" name="íšlíḓe"/>
            <p:cNvSpPr/>
            <p:nvPr/>
          </p:nvSpPr>
          <p:spPr bwMode="auto">
            <a:xfrm>
              <a:off x="5397696" y="2827819"/>
              <a:ext cx="553655" cy="541186"/>
            </a:xfrm>
            <a:custGeom>
              <a:avLst/>
              <a:gdLst>
                <a:gd name="T0" fmla="*/ 0 w 222"/>
                <a:gd name="T1" fmla="*/ 0 h 217"/>
                <a:gd name="T2" fmla="*/ 222 w 222"/>
                <a:gd name="T3" fmla="*/ 190 h 217"/>
                <a:gd name="T4" fmla="*/ 63 w 222"/>
                <a:gd name="T5" fmla="*/ 217 h 217"/>
                <a:gd name="T6" fmla="*/ 0 w 222"/>
                <a:gd name="T7" fmla="*/ 0 h 217"/>
              </a:gdLst>
              <a:ahLst/>
              <a:cxnLst>
                <a:cxn ang="0">
                  <a:pos x="T0" y="T1"/>
                </a:cxn>
                <a:cxn ang="0">
                  <a:pos x="T2" y="T3"/>
                </a:cxn>
                <a:cxn ang="0">
                  <a:pos x="T4" y="T5"/>
                </a:cxn>
                <a:cxn ang="0">
                  <a:pos x="T6" y="T7"/>
                </a:cxn>
              </a:cxnLst>
              <a:rect l="0" t="0" r="r" b="b"/>
              <a:pathLst>
                <a:path w="222" h="217">
                  <a:moveTo>
                    <a:pt x="0" y="0"/>
                  </a:moveTo>
                  <a:lnTo>
                    <a:pt x="222" y="190"/>
                  </a:lnTo>
                  <a:lnTo>
                    <a:pt x="63" y="217"/>
                  </a:lnTo>
                  <a:lnTo>
                    <a:pt x="0" y="0"/>
                  </a:lnTo>
                  <a:close/>
                </a:path>
              </a:pathLst>
            </a:custGeom>
            <a:solidFill>
              <a:srgbClr val="001B3D"/>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16" name="ïṥḻîḍè"/>
            <p:cNvSpPr/>
            <p:nvPr/>
          </p:nvSpPr>
          <p:spPr bwMode="auto">
            <a:xfrm>
              <a:off x="5397696" y="2735543"/>
              <a:ext cx="553655" cy="578595"/>
            </a:xfrm>
            <a:custGeom>
              <a:avLst/>
              <a:gdLst>
                <a:gd name="T0" fmla="*/ 0 w 222"/>
                <a:gd name="T1" fmla="*/ 37 h 232"/>
                <a:gd name="T2" fmla="*/ 53 w 222"/>
                <a:gd name="T3" fmla="*/ 0 h 232"/>
                <a:gd name="T4" fmla="*/ 222 w 222"/>
                <a:gd name="T5" fmla="*/ 217 h 232"/>
                <a:gd name="T6" fmla="*/ 69 w 222"/>
                <a:gd name="T7" fmla="*/ 232 h 232"/>
                <a:gd name="T8" fmla="*/ 0 w 222"/>
                <a:gd name="T9" fmla="*/ 37 h 232"/>
              </a:gdLst>
              <a:ahLst/>
              <a:cxnLst>
                <a:cxn ang="0">
                  <a:pos x="T0" y="T1"/>
                </a:cxn>
                <a:cxn ang="0">
                  <a:pos x="T2" y="T3"/>
                </a:cxn>
                <a:cxn ang="0">
                  <a:pos x="T4" y="T5"/>
                </a:cxn>
                <a:cxn ang="0">
                  <a:pos x="T6" y="T7"/>
                </a:cxn>
                <a:cxn ang="0">
                  <a:pos x="T8" y="T9"/>
                </a:cxn>
              </a:cxnLst>
              <a:rect l="0" t="0" r="r" b="b"/>
              <a:pathLst>
                <a:path w="222" h="232">
                  <a:moveTo>
                    <a:pt x="0" y="37"/>
                  </a:moveTo>
                  <a:lnTo>
                    <a:pt x="53" y="0"/>
                  </a:lnTo>
                  <a:lnTo>
                    <a:pt x="222" y="217"/>
                  </a:lnTo>
                  <a:lnTo>
                    <a:pt x="69" y="232"/>
                  </a:lnTo>
                  <a:lnTo>
                    <a:pt x="0" y="37"/>
                  </a:lnTo>
                  <a:close/>
                </a:path>
              </a:pathLst>
            </a:custGeom>
            <a:solidFill>
              <a:srgbClr val="295A99"/>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17" name="íṧlîde"/>
            <p:cNvSpPr/>
            <p:nvPr/>
          </p:nvSpPr>
          <p:spPr bwMode="auto">
            <a:xfrm>
              <a:off x="5911448" y="2735543"/>
              <a:ext cx="553655" cy="578595"/>
            </a:xfrm>
            <a:custGeom>
              <a:avLst/>
              <a:gdLst>
                <a:gd name="T0" fmla="*/ 222 w 222"/>
                <a:gd name="T1" fmla="*/ 37 h 232"/>
                <a:gd name="T2" fmla="*/ 164 w 222"/>
                <a:gd name="T3" fmla="*/ 0 h 232"/>
                <a:gd name="T4" fmla="*/ 0 w 222"/>
                <a:gd name="T5" fmla="*/ 217 h 232"/>
                <a:gd name="T6" fmla="*/ 148 w 222"/>
                <a:gd name="T7" fmla="*/ 232 h 232"/>
                <a:gd name="T8" fmla="*/ 222 w 222"/>
                <a:gd name="T9" fmla="*/ 37 h 232"/>
              </a:gdLst>
              <a:ahLst/>
              <a:cxnLst>
                <a:cxn ang="0">
                  <a:pos x="T0" y="T1"/>
                </a:cxn>
                <a:cxn ang="0">
                  <a:pos x="T2" y="T3"/>
                </a:cxn>
                <a:cxn ang="0">
                  <a:pos x="T4" y="T5"/>
                </a:cxn>
                <a:cxn ang="0">
                  <a:pos x="T6" y="T7"/>
                </a:cxn>
                <a:cxn ang="0">
                  <a:pos x="T8" y="T9"/>
                </a:cxn>
              </a:cxnLst>
              <a:rect l="0" t="0" r="r" b="b"/>
              <a:pathLst>
                <a:path w="222" h="232">
                  <a:moveTo>
                    <a:pt x="222" y="37"/>
                  </a:moveTo>
                  <a:lnTo>
                    <a:pt x="164" y="0"/>
                  </a:lnTo>
                  <a:lnTo>
                    <a:pt x="0" y="217"/>
                  </a:lnTo>
                  <a:lnTo>
                    <a:pt x="148" y="232"/>
                  </a:lnTo>
                  <a:lnTo>
                    <a:pt x="222" y="37"/>
                  </a:lnTo>
                  <a:close/>
                </a:path>
              </a:pathLst>
            </a:custGeom>
            <a:solidFill>
              <a:srgbClr val="295A99"/>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18" name="îṥḻïḍè"/>
            <p:cNvSpPr/>
            <p:nvPr/>
          </p:nvSpPr>
          <p:spPr bwMode="auto">
            <a:xfrm>
              <a:off x="5437599" y="1959926"/>
              <a:ext cx="486319" cy="830483"/>
            </a:xfrm>
            <a:custGeom>
              <a:avLst/>
              <a:gdLst>
                <a:gd name="T0" fmla="*/ 37 w 37"/>
                <a:gd name="T1" fmla="*/ 63 h 63"/>
                <a:gd name="T2" fmla="*/ 7 w 37"/>
                <a:gd name="T3" fmla="*/ 39 h 63"/>
                <a:gd name="T4" fmla="*/ 3 w 37"/>
                <a:gd name="T5" fmla="*/ 0 h 63"/>
                <a:gd name="T6" fmla="*/ 37 w 37"/>
                <a:gd name="T7" fmla="*/ 0 h 63"/>
                <a:gd name="T8" fmla="*/ 37 w 37"/>
                <a:gd name="T9" fmla="*/ 63 h 63"/>
              </a:gdLst>
              <a:ahLst/>
              <a:cxnLst>
                <a:cxn ang="0">
                  <a:pos x="T0" y="T1"/>
                </a:cxn>
                <a:cxn ang="0">
                  <a:pos x="T2" y="T3"/>
                </a:cxn>
                <a:cxn ang="0">
                  <a:pos x="T4" y="T5"/>
                </a:cxn>
                <a:cxn ang="0">
                  <a:pos x="T6" y="T7"/>
                </a:cxn>
                <a:cxn ang="0">
                  <a:pos x="T8" y="T9"/>
                </a:cxn>
              </a:cxnLst>
              <a:rect l="0" t="0" r="r" b="b"/>
              <a:pathLst>
                <a:path w="37" h="63">
                  <a:moveTo>
                    <a:pt x="37" y="63"/>
                  </a:moveTo>
                  <a:cubicBezTo>
                    <a:pt x="37" y="63"/>
                    <a:pt x="14" y="58"/>
                    <a:pt x="7" y="39"/>
                  </a:cubicBezTo>
                  <a:cubicBezTo>
                    <a:pt x="0" y="20"/>
                    <a:pt x="3" y="0"/>
                    <a:pt x="3" y="0"/>
                  </a:cubicBezTo>
                  <a:cubicBezTo>
                    <a:pt x="37" y="0"/>
                    <a:pt x="37" y="0"/>
                    <a:pt x="37" y="0"/>
                  </a:cubicBezTo>
                  <a:lnTo>
                    <a:pt x="37" y="63"/>
                  </a:lnTo>
                  <a:close/>
                </a:path>
              </a:pathLst>
            </a:custGeom>
            <a:solidFill>
              <a:srgbClr val="E6D590"/>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19" name="iŝḻíḋé"/>
            <p:cNvSpPr/>
            <p:nvPr/>
          </p:nvSpPr>
          <p:spPr bwMode="auto">
            <a:xfrm>
              <a:off x="5923918" y="1959926"/>
              <a:ext cx="501282" cy="830483"/>
            </a:xfrm>
            <a:custGeom>
              <a:avLst/>
              <a:gdLst>
                <a:gd name="T0" fmla="*/ 0 w 38"/>
                <a:gd name="T1" fmla="*/ 63 h 63"/>
                <a:gd name="T2" fmla="*/ 31 w 38"/>
                <a:gd name="T3" fmla="*/ 39 h 63"/>
                <a:gd name="T4" fmla="*/ 34 w 38"/>
                <a:gd name="T5" fmla="*/ 0 h 63"/>
                <a:gd name="T6" fmla="*/ 0 w 38"/>
                <a:gd name="T7" fmla="*/ 0 h 63"/>
                <a:gd name="T8" fmla="*/ 0 w 38"/>
                <a:gd name="T9" fmla="*/ 63 h 63"/>
              </a:gdLst>
              <a:ahLst/>
              <a:cxnLst>
                <a:cxn ang="0">
                  <a:pos x="T0" y="T1"/>
                </a:cxn>
                <a:cxn ang="0">
                  <a:pos x="T2" y="T3"/>
                </a:cxn>
                <a:cxn ang="0">
                  <a:pos x="T4" y="T5"/>
                </a:cxn>
                <a:cxn ang="0">
                  <a:pos x="T6" y="T7"/>
                </a:cxn>
                <a:cxn ang="0">
                  <a:pos x="T8" y="T9"/>
                </a:cxn>
              </a:cxnLst>
              <a:rect l="0" t="0" r="r" b="b"/>
              <a:pathLst>
                <a:path w="38" h="63">
                  <a:moveTo>
                    <a:pt x="0" y="63"/>
                  </a:moveTo>
                  <a:cubicBezTo>
                    <a:pt x="0" y="63"/>
                    <a:pt x="24" y="58"/>
                    <a:pt x="31" y="39"/>
                  </a:cubicBezTo>
                  <a:cubicBezTo>
                    <a:pt x="38" y="20"/>
                    <a:pt x="34" y="0"/>
                    <a:pt x="34" y="0"/>
                  </a:cubicBezTo>
                  <a:cubicBezTo>
                    <a:pt x="0" y="0"/>
                    <a:pt x="0" y="0"/>
                    <a:pt x="0" y="0"/>
                  </a:cubicBezTo>
                  <a:lnTo>
                    <a:pt x="0" y="63"/>
                  </a:lnTo>
                  <a:close/>
                </a:path>
              </a:pathLst>
            </a:custGeom>
            <a:solidFill>
              <a:srgbClr val="DABC73"/>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20" name="iSḷiďê"/>
            <p:cNvSpPr/>
            <p:nvPr/>
          </p:nvSpPr>
          <p:spPr bwMode="auto">
            <a:xfrm>
              <a:off x="5345323" y="1356392"/>
              <a:ext cx="1172153" cy="695810"/>
            </a:xfrm>
            <a:custGeom>
              <a:avLst/>
              <a:gdLst>
                <a:gd name="T0" fmla="*/ 87 w 89"/>
                <a:gd name="T1" fmla="*/ 41 h 53"/>
                <a:gd name="T2" fmla="*/ 62 w 89"/>
                <a:gd name="T3" fmla="*/ 5 h 53"/>
                <a:gd name="T4" fmla="*/ 62 w 89"/>
                <a:gd name="T5" fmla="*/ 4 h 53"/>
                <a:gd name="T6" fmla="*/ 45 w 89"/>
                <a:gd name="T7" fmla="*/ 0 h 53"/>
                <a:gd name="T8" fmla="*/ 28 w 89"/>
                <a:gd name="T9" fmla="*/ 4 h 53"/>
                <a:gd name="T10" fmla="*/ 28 w 89"/>
                <a:gd name="T11" fmla="*/ 5 h 53"/>
                <a:gd name="T12" fmla="*/ 2 w 89"/>
                <a:gd name="T13" fmla="*/ 41 h 53"/>
                <a:gd name="T14" fmla="*/ 0 w 89"/>
                <a:gd name="T15" fmla="*/ 41 h 53"/>
                <a:gd name="T16" fmla="*/ 0 w 89"/>
                <a:gd name="T17" fmla="*/ 53 h 53"/>
                <a:gd name="T18" fmla="*/ 89 w 89"/>
                <a:gd name="T19" fmla="*/ 53 h 53"/>
                <a:gd name="T20" fmla="*/ 89 w 89"/>
                <a:gd name="T21" fmla="*/ 41 h 53"/>
                <a:gd name="T22" fmla="*/ 87 w 89"/>
                <a:gd name="T23" fmla="*/ 41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89" h="53">
                  <a:moveTo>
                    <a:pt x="87" y="41"/>
                  </a:moveTo>
                  <a:cubicBezTo>
                    <a:pt x="86" y="35"/>
                    <a:pt x="82" y="12"/>
                    <a:pt x="62" y="5"/>
                  </a:cubicBezTo>
                  <a:cubicBezTo>
                    <a:pt x="62" y="4"/>
                    <a:pt x="62" y="4"/>
                    <a:pt x="62" y="4"/>
                  </a:cubicBezTo>
                  <a:cubicBezTo>
                    <a:pt x="52" y="1"/>
                    <a:pt x="45" y="0"/>
                    <a:pt x="45" y="0"/>
                  </a:cubicBezTo>
                  <a:cubicBezTo>
                    <a:pt x="44" y="0"/>
                    <a:pt x="38" y="1"/>
                    <a:pt x="28" y="4"/>
                  </a:cubicBezTo>
                  <a:cubicBezTo>
                    <a:pt x="28" y="5"/>
                    <a:pt x="28" y="5"/>
                    <a:pt x="28" y="5"/>
                  </a:cubicBezTo>
                  <a:cubicBezTo>
                    <a:pt x="8" y="12"/>
                    <a:pt x="3" y="35"/>
                    <a:pt x="2" y="41"/>
                  </a:cubicBezTo>
                  <a:cubicBezTo>
                    <a:pt x="0" y="41"/>
                    <a:pt x="0" y="41"/>
                    <a:pt x="0" y="41"/>
                  </a:cubicBezTo>
                  <a:cubicBezTo>
                    <a:pt x="0" y="53"/>
                    <a:pt x="0" y="53"/>
                    <a:pt x="0" y="53"/>
                  </a:cubicBezTo>
                  <a:cubicBezTo>
                    <a:pt x="89" y="53"/>
                    <a:pt x="89" y="53"/>
                    <a:pt x="89" y="53"/>
                  </a:cubicBezTo>
                  <a:cubicBezTo>
                    <a:pt x="89" y="41"/>
                    <a:pt x="89" y="41"/>
                    <a:pt x="89" y="41"/>
                  </a:cubicBezTo>
                  <a:cubicBezTo>
                    <a:pt x="87" y="41"/>
                    <a:pt x="87" y="41"/>
                    <a:pt x="87" y="41"/>
                  </a:cubicBezTo>
                </a:path>
              </a:pathLst>
            </a:custGeom>
            <a:solidFill>
              <a:srgbClr val="EC9C4C"/>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21" name="íṥlïḓé"/>
            <p:cNvSpPr/>
            <p:nvPr/>
          </p:nvSpPr>
          <p:spPr bwMode="auto">
            <a:xfrm>
              <a:off x="5938882" y="1356392"/>
              <a:ext cx="578595" cy="695810"/>
            </a:xfrm>
            <a:custGeom>
              <a:avLst/>
              <a:gdLst>
                <a:gd name="T0" fmla="*/ 42 w 44"/>
                <a:gd name="T1" fmla="*/ 41 h 53"/>
                <a:gd name="T2" fmla="*/ 17 w 44"/>
                <a:gd name="T3" fmla="*/ 5 h 53"/>
                <a:gd name="T4" fmla="*/ 17 w 44"/>
                <a:gd name="T5" fmla="*/ 4 h 53"/>
                <a:gd name="T6" fmla="*/ 0 w 44"/>
                <a:gd name="T7" fmla="*/ 0 h 53"/>
                <a:gd name="T8" fmla="*/ 0 w 44"/>
                <a:gd name="T9" fmla="*/ 0 h 53"/>
                <a:gd name="T10" fmla="*/ 0 w 44"/>
                <a:gd name="T11" fmla="*/ 53 h 53"/>
                <a:gd name="T12" fmla="*/ 44 w 44"/>
                <a:gd name="T13" fmla="*/ 53 h 53"/>
                <a:gd name="T14" fmla="*/ 44 w 44"/>
                <a:gd name="T15" fmla="*/ 41 h 53"/>
                <a:gd name="T16" fmla="*/ 42 w 44"/>
                <a:gd name="T17" fmla="*/ 41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4" h="53">
                  <a:moveTo>
                    <a:pt x="42" y="41"/>
                  </a:moveTo>
                  <a:cubicBezTo>
                    <a:pt x="41" y="35"/>
                    <a:pt x="37" y="12"/>
                    <a:pt x="17" y="5"/>
                  </a:cubicBezTo>
                  <a:cubicBezTo>
                    <a:pt x="17" y="4"/>
                    <a:pt x="17" y="4"/>
                    <a:pt x="17" y="4"/>
                  </a:cubicBezTo>
                  <a:cubicBezTo>
                    <a:pt x="7" y="1"/>
                    <a:pt x="0" y="0"/>
                    <a:pt x="0" y="0"/>
                  </a:cubicBezTo>
                  <a:cubicBezTo>
                    <a:pt x="0" y="0"/>
                    <a:pt x="0" y="0"/>
                    <a:pt x="0" y="0"/>
                  </a:cubicBezTo>
                  <a:cubicBezTo>
                    <a:pt x="0" y="53"/>
                    <a:pt x="0" y="53"/>
                    <a:pt x="0" y="53"/>
                  </a:cubicBezTo>
                  <a:cubicBezTo>
                    <a:pt x="44" y="53"/>
                    <a:pt x="44" y="53"/>
                    <a:pt x="44" y="53"/>
                  </a:cubicBezTo>
                  <a:cubicBezTo>
                    <a:pt x="44" y="41"/>
                    <a:pt x="44" y="41"/>
                    <a:pt x="44" y="41"/>
                  </a:cubicBezTo>
                  <a:cubicBezTo>
                    <a:pt x="42" y="41"/>
                    <a:pt x="42" y="41"/>
                    <a:pt x="42" y="41"/>
                  </a:cubicBezTo>
                </a:path>
              </a:pathLst>
            </a:custGeom>
            <a:solidFill>
              <a:srgbClr val="FF8700"/>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22" name="í$ḻíďê"/>
            <p:cNvSpPr/>
            <p:nvPr/>
          </p:nvSpPr>
          <p:spPr bwMode="auto">
            <a:xfrm>
              <a:off x="5582248" y="1421235"/>
              <a:ext cx="197021" cy="461380"/>
            </a:xfrm>
            <a:custGeom>
              <a:avLst/>
              <a:gdLst>
                <a:gd name="T0" fmla="*/ 10 w 15"/>
                <a:gd name="T1" fmla="*/ 0 h 35"/>
                <a:gd name="T2" fmla="*/ 15 w 15"/>
                <a:gd name="T3" fmla="*/ 32 h 35"/>
                <a:gd name="T4" fmla="*/ 10 w 15"/>
                <a:gd name="T5" fmla="*/ 32 h 35"/>
                <a:gd name="T6" fmla="*/ 0 w 15"/>
                <a:gd name="T7" fmla="*/ 6 h 35"/>
                <a:gd name="T8" fmla="*/ 10 w 15"/>
                <a:gd name="T9" fmla="*/ 0 h 35"/>
              </a:gdLst>
              <a:ahLst/>
              <a:cxnLst>
                <a:cxn ang="0">
                  <a:pos x="T0" y="T1"/>
                </a:cxn>
                <a:cxn ang="0">
                  <a:pos x="T2" y="T3"/>
                </a:cxn>
                <a:cxn ang="0">
                  <a:pos x="T4" y="T5"/>
                </a:cxn>
                <a:cxn ang="0">
                  <a:pos x="T6" y="T7"/>
                </a:cxn>
                <a:cxn ang="0">
                  <a:pos x="T8" y="T9"/>
                </a:cxn>
              </a:cxnLst>
              <a:rect l="0" t="0" r="r" b="b"/>
              <a:pathLst>
                <a:path w="15" h="35">
                  <a:moveTo>
                    <a:pt x="10" y="0"/>
                  </a:moveTo>
                  <a:cubicBezTo>
                    <a:pt x="10" y="0"/>
                    <a:pt x="5" y="6"/>
                    <a:pt x="15" y="32"/>
                  </a:cubicBezTo>
                  <a:cubicBezTo>
                    <a:pt x="14" y="35"/>
                    <a:pt x="10" y="33"/>
                    <a:pt x="10" y="32"/>
                  </a:cubicBezTo>
                  <a:cubicBezTo>
                    <a:pt x="2" y="20"/>
                    <a:pt x="0" y="6"/>
                    <a:pt x="0" y="6"/>
                  </a:cubicBezTo>
                  <a:cubicBezTo>
                    <a:pt x="0" y="6"/>
                    <a:pt x="3" y="2"/>
                    <a:pt x="10" y="0"/>
                  </a:cubicBezTo>
                  <a:close/>
                </a:path>
              </a:pathLst>
            </a:custGeom>
            <a:solidFill>
              <a:srgbClr val="ECCF7F"/>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23" name="ïṥḻîďe"/>
            <p:cNvSpPr/>
            <p:nvPr/>
          </p:nvSpPr>
          <p:spPr bwMode="auto">
            <a:xfrm>
              <a:off x="6096000" y="1421235"/>
              <a:ext cx="197021" cy="461380"/>
            </a:xfrm>
            <a:custGeom>
              <a:avLst/>
              <a:gdLst>
                <a:gd name="T0" fmla="*/ 5 w 15"/>
                <a:gd name="T1" fmla="*/ 0 h 35"/>
                <a:gd name="T2" fmla="*/ 0 w 15"/>
                <a:gd name="T3" fmla="*/ 32 h 35"/>
                <a:gd name="T4" fmla="*/ 4 w 15"/>
                <a:gd name="T5" fmla="*/ 32 h 35"/>
                <a:gd name="T6" fmla="*/ 15 w 15"/>
                <a:gd name="T7" fmla="*/ 6 h 35"/>
                <a:gd name="T8" fmla="*/ 5 w 15"/>
                <a:gd name="T9" fmla="*/ 0 h 35"/>
              </a:gdLst>
              <a:ahLst/>
              <a:cxnLst>
                <a:cxn ang="0">
                  <a:pos x="T0" y="T1"/>
                </a:cxn>
                <a:cxn ang="0">
                  <a:pos x="T2" y="T3"/>
                </a:cxn>
                <a:cxn ang="0">
                  <a:pos x="T4" y="T5"/>
                </a:cxn>
                <a:cxn ang="0">
                  <a:pos x="T6" y="T7"/>
                </a:cxn>
                <a:cxn ang="0">
                  <a:pos x="T8" y="T9"/>
                </a:cxn>
              </a:cxnLst>
              <a:rect l="0" t="0" r="r" b="b"/>
              <a:pathLst>
                <a:path w="15" h="35">
                  <a:moveTo>
                    <a:pt x="5" y="0"/>
                  </a:moveTo>
                  <a:cubicBezTo>
                    <a:pt x="5" y="0"/>
                    <a:pt x="9" y="6"/>
                    <a:pt x="0" y="32"/>
                  </a:cubicBezTo>
                  <a:cubicBezTo>
                    <a:pt x="0" y="35"/>
                    <a:pt x="4" y="33"/>
                    <a:pt x="4" y="32"/>
                  </a:cubicBezTo>
                  <a:cubicBezTo>
                    <a:pt x="12" y="20"/>
                    <a:pt x="15" y="6"/>
                    <a:pt x="15" y="6"/>
                  </a:cubicBezTo>
                  <a:cubicBezTo>
                    <a:pt x="15" y="6"/>
                    <a:pt x="12" y="2"/>
                    <a:pt x="5" y="0"/>
                  </a:cubicBezTo>
                  <a:close/>
                </a:path>
              </a:pathLst>
            </a:custGeom>
            <a:solidFill>
              <a:srgbClr val="EC9C4C"/>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24" name="iṥľïḋe"/>
            <p:cNvSpPr/>
            <p:nvPr/>
          </p:nvSpPr>
          <p:spPr bwMode="auto">
            <a:xfrm>
              <a:off x="5345323" y="1895084"/>
              <a:ext cx="593558" cy="64843"/>
            </a:xfrm>
            <a:custGeom>
              <a:avLst/>
              <a:gdLst>
                <a:gd name="T0" fmla="*/ 238 w 238"/>
                <a:gd name="T1" fmla="*/ 0 h 26"/>
                <a:gd name="T2" fmla="*/ 10 w 238"/>
                <a:gd name="T3" fmla="*/ 0 h 26"/>
                <a:gd name="T4" fmla="*/ 10 w 238"/>
                <a:gd name="T5" fmla="*/ 0 h 26"/>
                <a:gd name="T6" fmla="*/ 0 w 238"/>
                <a:gd name="T7" fmla="*/ 0 h 26"/>
                <a:gd name="T8" fmla="*/ 0 w 238"/>
                <a:gd name="T9" fmla="*/ 26 h 26"/>
                <a:gd name="T10" fmla="*/ 238 w 238"/>
                <a:gd name="T11" fmla="*/ 26 h 26"/>
                <a:gd name="T12" fmla="*/ 238 w 238"/>
                <a:gd name="T13" fmla="*/ 0 h 26"/>
              </a:gdLst>
              <a:ahLst/>
              <a:cxnLst>
                <a:cxn ang="0">
                  <a:pos x="T0" y="T1"/>
                </a:cxn>
                <a:cxn ang="0">
                  <a:pos x="T2" y="T3"/>
                </a:cxn>
                <a:cxn ang="0">
                  <a:pos x="T4" y="T5"/>
                </a:cxn>
                <a:cxn ang="0">
                  <a:pos x="T6" y="T7"/>
                </a:cxn>
                <a:cxn ang="0">
                  <a:pos x="T8" y="T9"/>
                </a:cxn>
                <a:cxn ang="0">
                  <a:pos x="T10" y="T11"/>
                </a:cxn>
                <a:cxn ang="0">
                  <a:pos x="T12" y="T13"/>
                </a:cxn>
              </a:cxnLst>
              <a:rect l="0" t="0" r="r" b="b"/>
              <a:pathLst>
                <a:path w="238" h="26">
                  <a:moveTo>
                    <a:pt x="238" y="0"/>
                  </a:moveTo>
                  <a:lnTo>
                    <a:pt x="10" y="0"/>
                  </a:lnTo>
                  <a:lnTo>
                    <a:pt x="10" y="0"/>
                  </a:lnTo>
                  <a:lnTo>
                    <a:pt x="0" y="0"/>
                  </a:lnTo>
                  <a:lnTo>
                    <a:pt x="0" y="26"/>
                  </a:lnTo>
                  <a:lnTo>
                    <a:pt x="238" y="26"/>
                  </a:lnTo>
                  <a:lnTo>
                    <a:pt x="238" y="0"/>
                  </a:lnTo>
                  <a:close/>
                </a:path>
              </a:pathLst>
            </a:custGeom>
            <a:solidFill>
              <a:srgbClr val="EC7726"/>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25" name="íṩlíḓè"/>
            <p:cNvSpPr/>
            <p:nvPr/>
          </p:nvSpPr>
          <p:spPr bwMode="auto">
            <a:xfrm>
              <a:off x="5345323" y="1895084"/>
              <a:ext cx="593558" cy="64843"/>
            </a:xfrm>
            <a:custGeom>
              <a:avLst/>
              <a:gdLst>
                <a:gd name="T0" fmla="*/ 238 w 238"/>
                <a:gd name="T1" fmla="*/ 0 h 26"/>
                <a:gd name="T2" fmla="*/ 10 w 238"/>
                <a:gd name="T3" fmla="*/ 0 h 26"/>
                <a:gd name="T4" fmla="*/ 10 w 238"/>
                <a:gd name="T5" fmla="*/ 0 h 26"/>
                <a:gd name="T6" fmla="*/ 0 w 238"/>
                <a:gd name="T7" fmla="*/ 0 h 26"/>
                <a:gd name="T8" fmla="*/ 0 w 238"/>
                <a:gd name="T9" fmla="*/ 26 h 26"/>
                <a:gd name="T10" fmla="*/ 238 w 238"/>
                <a:gd name="T11" fmla="*/ 26 h 26"/>
                <a:gd name="T12" fmla="*/ 238 w 238"/>
                <a:gd name="T13" fmla="*/ 0 h 26"/>
              </a:gdLst>
              <a:ahLst/>
              <a:cxnLst>
                <a:cxn ang="0">
                  <a:pos x="T0" y="T1"/>
                </a:cxn>
                <a:cxn ang="0">
                  <a:pos x="T2" y="T3"/>
                </a:cxn>
                <a:cxn ang="0">
                  <a:pos x="T4" y="T5"/>
                </a:cxn>
                <a:cxn ang="0">
                  <a:pos x="T6" y="T7"/>
                </a:cxn>
                <a:cxn ang="0">
                  <a:pos x="T8" y="T9"/>
                </a:cxn>
                <a:cxn ang="0">
                  <a:pos x="T10" y="T11"/>
                </a:cxn>
                <a:cxn ang="0">
                  <a:pos x="T12" y="T13"/>
                </a:cxn>
              </a:cxnLst>
              <a:rect l="0" t="0" r="r" b="b"/>
              <a:pathLst>
                <a:path w="238" h="26">
                  <a:moveTo>
                    <a:pt x="238" y="0"/>
                  </a:moveTo>
                  <a:lnTo>
                    <a:pt x="10" y="0"/>
                  </a:lnTo>
                  <a:lnTo>
                    <a:pt x="10" y="0"/>
                  </a:lnTo>
                  <a:lnTo>
                    <a:pt x="0" y="0"/>
                  </a:lnTo>
                  <a:lnTo>
                    <a:pt x="0" y="26"/>
                  </a:lnTo>
                  <a:lnTo>
                    <a:pt x="238" y="26"/>
                  </a:lnTo>
                  <a:lnTo>
                    <a:pt x="238"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26" name="ïśḻíḍé"/>
            <p:cNvSpPr/>
            <p:nvPr/>
          </p:nvSpPr>
          <p:spPr bwMode="auto">
            <a:xfrm>
              <a:off x="5938882" y="1895084"/>
              <a:ext cx="578595" cy="64843"/>
            </a:xfrm>
            <a:custGeom>
              <a:avLst/>
              <a:gdLst>
                <a:gd name="T0" fmla="*/ 232 w 232"/>
                <a:gd name="T1" fmla="*/ 0 h 26"/>
                <a:gd name="T2" fmla="*/ 221 w 232"/>
                <a:gd name="T3" fmla="*/ 0 h 26"/>
                <a:gd name="T4" fmla="*/ 221 w 232"/>
                <a:gd name="T5" fmla="*/ 0 h 26"/>
                <a:gd name="T6" fmla="*/ 0 w 232"/>
                <a:gd name="T7" fmla="*/ 0 h 26"/>
                <a:gd name="T8" fmla="*/ 0 w 232"/>
                <a:gd name="T9" fmla="*/ 26 h 26"/>
                <a:gd name="T10" fmla="*/ 232 w 232"/>
                <a:gd name="T11" fmla="*/ 26 h 26"/>
                <a:gd name="T12" fmla="*/ 232 w 232"/>
                <a:gd name="T13" fmla="*/ 0 h 26"/>
              </a:gdLst>
              <a:ahLst/>
              <a:cxnLst>
                <a:cxn ang="0">
                  <a:pos x="T0" y="T1"/>
                </a:cxn>
                <a:cxn ang="0">
                  <a:pos x="T2" y="T3"/>
                </a:cxn>
                <a:cxn ang="0">
                  <a:pos x="T4" y="T5"/>
                </a:cxn>
                <a:cxn ang="0">
                  <a:pos x="T6" y="T7"/>
                </a:cxn>
                <a:cxn ang="0">
                  <a:pos x="T8" y="T9"/>
                </a:cxn>
                <a:cxn ang="0">
                  <a:pos x="T10" y="T11"/>
                </a:cxn>
                <a:cxn ang="0">
                  <a:pos x="T12" y="T13"/>
                </a:cxn>
              </a:cxnLst>
              <a:rect l="0" t="0" r="r" b="b"/>
              <a:pathLst>
                <a:path w="232" h="26">
                  <a:moveTo>
                    <a:pt x="232" y="0"/>
                  </a:moveTo>
                  <a:lnTo>
                    <a:pt x="221" y="0"/>
                  </a:lnTo>
                  <a:lnTo>
                    <a:pt x="221" y="0"/>
                  </a:lnTo>
                  <a:lnTo>
                    <a:pt x="0" y="0"/>
                  </a:lnTo>
                  <a:lnTo>
                    <a:pt x="0" y="26"/>
                  </a:lnTo>
                  <a:lnTo>
                    <a:pt x="232" y="26"/>
                  </a:lnTo>
                  <a:lnTo>
                    <a:pt x="232" y="0"/>
                  </a:lnTo>
                  <a:close/>
                </a:path>
              </a:pathLst>
            </a:custGeom>
            <a:solidFill>
              <a:srgbClr val="FF6700"/>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27" name="ïṧḻíḍe"/>
            <p:cNvSpPr/>
            <p:nvPr/>
          </p:nvSpPr>
          <p:spPr bwMode="auto">
            <a:xfrm>
              <a:off x="5938882" y="1895084"/>
              <a:ext cx="578595" cy="64843"/>
            </a:xfrm>
            <a:custGeom>
              <a:avLst/>
              <a:gdLst>
                <a:gd name="T0" fmla="*/ 232 w 232"/>
                <a:gd name="T1" fmla="*/ 0 h 26"/>
                <a:gd name="T2" fmla="*/ 221 w 232"/>
                <a:gd name="T3" fmla="*/ 0 h 26"/>
                <a:gd name="T4" fmla="*/ 221 w 232"/>
                <a:gd name="T5" fmla="*/ 0 h 26"/>
                <a:gd name="T6" fmla="*/ 0 w 232"/>
                <a:gd name="T7" fmla="*/ 0 h 26"/>
                <a:gd name="T8" fmla="*/ 0 w 232"/>
                <a:gd name="T9" fmla="*/ 26 h 26"/>
                <a:gd name="T10" fmla="*/ 232 w 232"/>
                <a:gd name="T11" fmla="*/ 26 h 26"/>
                <a:gd name="T12" fmla="*/ 232 w 232"/>
                <a:gd name="T13" fmla="*/ 0 h 26"/>
              </a:gdLst>
              <a:ahLst/>
              <a:cxnLst>
                <a:cxn ang="0">
                  <a:pos x="T0" y="T1"/>
                </a:cxn>
                <a:cxn ang="0">
                  <a:pos x="T2" y="T3"/>
                </a:cxn>
                <a:cxn ang="0">
                  <a:pos x="T4" y="T5"/>
                </a:cxn>
                <a:cxn ang="0">
                  <a:pos x="T6" y="T7"/>
                </a:cxn>
                <a:cxn ang="0">
                  <a:pos x="T8" y="T9"/>
                </a:cxn>
                <a:cxn ang="0">
                  <a:pos x="T10" y="T11"/>
                </a:cxn>
                <a:cxn ang="0">
                  <a:pos x="T12" y="T13"/>
                </a:cxn>
              </a:cxnLst>
              <a:rect l="0" t="0" r="r" b="b"/>
              <a:pathLst>
                <a:path w="232" h="26">
                  <a:moveTo>
                    <a:pt x="232" y="0"/>
                  </a:moveTo>
                  <a:lnTo>
                    <a:pt x="221" y="0"/>
                  </a:lnTo>
                  <a:lnTo>
                    <a:pt x="221" y="0"/>
                  </a:lnTo>
                  <a:lnTo>
                    <a:pt x="0" y="0"/>
                  </a:lnTo>
                  <a:lnTo>
                    <a:pt x="0" y="26"/>
                  </a:lnTo>
                  <a:lnTo>
                    <a:pt x="232" y="26"/>
                  </a:lnTo>
                  <a:lnTo>
                    <a:pt x="232"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28" name="îṥḻiḑé"/>
            <p:cNvSpPr/>
            <p:nvPr/>
          </p:nvSpPr>
          <p:spPr bwMode="auto">
            <a:xfrm>
              <a:off x="5028593" y="4932707"/>
              <a:ext cx="710774" cy="618498"/>
            </a:xfrm>
            <a:custGeom>
              <a:avLst/>
              <a:gdLst>
                <a:gd name="T0" fmla="*/ 38 w 54"/>
                <a:gd name="T1" fmla="*/ 47 h 47"/>
                <a:gd name="T2" fmla="*/ 3 w 54"/>
                <a:gd name="T3" fmla="*/ 7 h 47"/>
                <a:gd name="T4" fmla="*/ 8 w 54"/>
                <a:gd name="T5" fmla="*/ 1 h 47"/>
                <a:gd name="T6" fmla="*/ 54 w 54"/>
                <a:gd name="T7" fmla="*/ 1 h 47"/>
                <a:gd name="T8" fmla="*/ 38 w 54"/>
                <a:gd name="T9" fmla="*/ 47 h 47"/>
              </a:gdLst>
              <a:ahLst/>
              <a:cxnLst>
                <a:cxn ang="0">
                  <a:pos x="T0" y="T1"/>
                </a:cxn>
                <a:cxn ang="0">
                  <a:pos x="T2" y="T3"/>
                </a:cxn>
                <a:cxn ang="0">
                  <a:pos x="T4" y="T5"/>
                </a:cxn>
                <a:cxn ang="0">
                  <a:pos x="T6" y="T7"/>
                </a:cxn>
                <a:cxn ang="0">
                  <a:pos x="T8" y="T9"/>
                </a:cxn>
              </a:cxnLst>
              <a:rect l="0" t="0" r="r" b="b"/>
              <a:pathLst>
                <a:path w="54" h="47">
                  <a:moveTo>
                    <a:pt x="38" y="47"/>
                  </a:moveTo>
                  <a:cubicBezTo>
                    <a:pt x="38" y="47"/>
                    <a:pt x="7" y="10"/>
                    <a:pt x="3" y="7"/>
                  </a:cubicBezTo>
                  <a:cubicBezTo>
                    <a:pt x="0" y="3"/>
                    <a:pt x="4" y="2"/>
                    <a:pt x="8" y="1"/>
                  </a:cubicBezTo>
                  <a:cubicBezTo>
                    <a:pt x="13" y="0"/>
                    <a:pt x="54" y="1"/>
                    <a:pt x="54" y="1"/>
                  </a:cubicBezTo>
                  <a:lnTo>
                    <a:pt x="38" y="47"/>
                  </a:lnTo>
                  <a:close/>
                </a:path>
              </a:pathLst>
            </a:custGeom>
            <a:solidFill>
              <a:srgbClr val="363636"/>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29" name="îṥ1íďè"/>
            <p:cNvSpPr/>
            <p:nvPr/>
          </p:nvSpPr>
          <p:spPr bwMode="auto">
            <a:xfrm>
              <a:off x="5145808" y="4985080"/>
              <a:ext cx="593558" cy="144649"/>
            </a:xfrm>
            <a:custGeom>
              <a:avLst/>
              <a:gdLst>
                <a:gd name="T0" fmla="*/ 0 w 238"/>
                <a:gd name="T1" fmla="*/ 0 h 58"/>
                <a:gd name="T2" fmla="*/ 43 w 238"/>
                <a:gd name="T3" fmla="*/ 58 h 58"/>
                <a:gd name="T4" fmla="*/ 238 w 238"/>
                <a:gd name="T5" fmla="*/ 58 h 58"/>
                <a:gd name="T6" fmla="*/ 191 w 238"/>
                <a:gd name="T7" fmla="*/ 0 h 58"/>
                <a:gd name="T8" fmla="*/ 0 w 238"/>
                <a:gd name="T9" fmla="*/ 0 h 58"/>
              </a:gdLst>
              <a:ahLst/>
              <a:cxnLst>
                <a:cxn ang="0">
                  <a:pos x="T0" y="T1"/>
                </a:cxn>
                <a:cxn ang="0">
                  <a:pos x="T2" y="T3"/>
                </a:cxn>
                <a:cxn ang="0">
                  <a:pos x="T4" y="T5"/>
                </a:cxn>
                <a:cxn ang="0">
                  <a:pos x="T6" y="T7"/>
                </a:cxn>
                <a:cxn ang="0">
                  <a:pos x="T8" y="T9"/>
                </a:cxn>
              </a:cxnLst>
              <a:rect l="0" t="0" r="r" b="b"/>
              <a:pathLst>
                <a:path w="238" h="58">
                  <a:moveTo>
                    <a:pt x="0" y="0"/>
                  </a:moveTo>
                  <a:lnTo>
                    <a:pt x="43" y="58"/>
                  </a:lnTo>
                  <a:lnTo>
                    <a:pt x="238" y="58"/>
                  </a:lnTo>
                  <a:lnTo>
                    <a:pt x="191" y="0"/>
                  </a:lnTo>
                  <a:lnTo>
                    <a:pt x="0" y="0"/>
                  </a:lnTo>
                  <a:close/>
                </a:path>
              </a:pathLst>
            </a:custGeom>
            <a:solidFill>
              <a:srgbClr val="424242"/>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30" name="íṩlíḑè"/>
            <p:cNvSpPr/>
            <p:nvPr/>
          </p:nvSpPr>
          <p:spPr bwMode="auto">
            <a:xfrm>
              <a:off x="5292951" y="5157162"/>
              <a:ext cx="578595" cy="274334"/>
            </a:xfrm>
            <a:custGeom>
              <a:avLst/>
              <a:gdLst>
                <a:gd name="T0" fmla="*/ 0 w 232"/>
                <a:gd name="T1" fmla="*/ 0 h 110"/>
                <a:gd name="T2" fmla="*/ 95 w 232"/>
                <a:gd name="T3" fmla="*/ 110 h 110"/>
                <a:gd name="T4" fmla="*/ 232 w 232"/>
                <a:gd name="T5" fmla="*/ 58 h 110"/>
                <a:gd name="T6" fmla="*/ 190 w 232"/>
                <a:gd name="T7" fmla="*/ 0 h 110"/>
                <a:gd name="T8" fmla="*/ 0 w 232"/>
                <a:gd name="T9" fmla="*/ 0 h 110"/>
              </a:gdLst>
              <a:ahLst/>
              <a:cxnLst>
                <a:cxn ang="0">
                  <a:pos x="T0" y="T1"/>
                </a:cxn>
                <a:cxn ang="0">
                  <a:pos x="T2" y="T3"/>
                </a:cxn>
                <a:cxn ang="0">
                  <a:pos x="T4" y="T5"/>
                </a:cxn>
                <a:cxn ang="0">
                  <a:pos x="T6" y="T7"/>
                </a:cxn>
                <a:cxn ang="0">
                  <a:pos x="T8" y="T9"/>
                </a:cxn>
              </a:cxnLst>
              <a:rect l="0" t="0" r="r" b="b"/>
              <a:pathLst>
                <a:path w="232" h="110">
                  <a:moveTo>
                    <a:pt x="0" y="0"/>
                  </a:moveTo>
                  <a:lnTo>
                    <a:pt x="95" y="110"/>
                  </a:lnTo>
                  <a:lnTo>
                    <a:pt x="232" y="58"/>
                  </a:lnTo>
                  <a:lnTo>
                    <a:pt x="190" y="0"/>
                  </a:lnTo>
                  <a:lnTo>
                    <a:pt x="0" y="0"/>
                  </a:lnTo>
                  <a:close/>
                </a:path>
              </a:pathLst>
            </a:custGeom>
            <a:solidFill>
              <a:srgbClr val="424242"/>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31" name="í$ļîḓé"/>
            <p:cNvSpPr/>
            <p:nvPr/>
          </p:nvSpPr>
          <p:spPr bwMode="auto">
            <a:xfrm>
              <a:off x="5133338" y="4418955"/>
              <a:ext cx="581089" cy="578595"/>
            </a:xfrm>
            <a:custGeom>
              <a:avLst/>
              <a:gdLst>
                <a:gd name="T0" fmla="*/ 11 w 44"/>
                <a:gd name="T1" fmla="*/ 33 h 44"/>
                <a:gd name="T2" fmla="*/ 36 w 44"/>
                <a:gd name="T3" fmla="*/ 33 h 44"/>
                <a:gd name="T4" fmla="*/ 22 w 44"/>
                <a:gd name="T5" fmla="*/ 7 h 44"/>
                <a:gd name="T6" fmla="*/ 11 w 44"/>
                <a:gd name="T7" fmla="*/ 33 h 44"/>
              </a:gdLst>
              <a:ahLst/>
              <a:cxnLst>
                <a:cxn ang="0">
                  <a:pos x="T0" y="T1"/>
                </a:cxn>
                <a:cxn ang="0">
                  <a:pos x="T2" y="T3"/>
                </a:cxn>
                <a:cxn ang="0">
                  <a:pos x="T4" y="T5"/>
                </a:cxn>
                <a:cxn ang="0">
                  <a:pos x="T6" y="T7"/>
                </a:cxn>
              </a:cxnLst>
              <a:rect l="0" t="0" r="r" b="b"/>
              <a:pathLst>
                <a:path w="44" h="44">
                  <a:moveTo>
                    <a:pt x="11" y="33"/>
                  </a:moveTo>
                  <a:cubicBezTo>
                    <a:pt x="11" y="33"/>
                    <a:pt x="30" y="44"/>
                    <a:pt x="36" y="33"/>
                  </a:cubicBezTo>
                  <a:cubicBezTo>
                    <a:pt x="42" y="21"/>
                    <a:pt x="44" y="15"/>
                    <a:pt x="22" y="7"/>
                  </a:cubicBezTo>
                  <a:cubicBezTo>
                    <a:pt x="0" y="0"/>
                    <a:pt x="11" y="33"/>
                    <a:pt x="11" y="33"/>
                  </a:cubicBezTo>
                  <a:close/>
                </a:path>
              </a:pathLst>
            </a:custGeom>
            <a:solidFill>
              <a:srgbClr val="E8D792"/>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32" name="ïṥ1íḓe"/>
            <p:cNvSpPr/>
            <p:nvPr/>
          </p:nvSpPr>
          <p:spPr bwMode="auto">
            <a:xfrm>
              <a:off x="6425200" y="2827819"/>
              <a:ext cx="1147213" cy="2052515"/>
            </a:xfrm>
            <a:custGeom>
              <a:avLst/>
              <a:gdLst>
                <a:gd name="T0" fmla="*/ 11 w 87"/>
                <a:gd name="T1" fmla="*/ 156 h 156"/>
                <a:gd name="T2" fmla="*/ 0 w 87"/>
                <a:gd name="T3" fmla="*/ 127 h 156"/>
                <a:gd name="T4" fmla="*/ 44 w 87"/>
                <a:gd name="T5" fmla="*/ 89 h 156"/>
                <a:gd name="T6" fmla="*/ 20 w 87"/>
                <a:gd name="T7" fmla="*/ 61 h 156"/>
                <a:gd name="T8" fmla="*/ 3 w 87"/>
                <a:gd name="T9" fmla="*/ 0 h 156"/>
                <a:gd name="T10" fmla="*/ 36 w 87"/>
                <a:gd name="T11" fmla="*/ 21 h 156"/>
                <a:gd name="T12" fmla="*/ 83 w 87"/>
                <a:gd name="T13" fmla="*/ 92 h 156"/>
                <a:gd name="T14" fmla="*/ 11 w 87"/>
                <a:gd name="T15" fmla="*/ 156 h 15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7" h="156">
                  <a:moveTo>
                    <a:pt x="11" y="156"/>
                  </a:moveTo>
                  <a:cubicBezTo>
                    <a:pt x="0" y="127"/>
                    <a:pt x="0" y="127"/>
                    <a:pt x="0" y="127"/>
                  </a:cubicBezTo>
                  <a:cubicBezTo>
                    <a:pt x="0" y="127"/>
                    <a:pt x="44" y="113"/>
                    <a:pt x="44" y="89"/>
                  </a:cubicBezTo>
                  <a:cubicBezTo>
                    <a:pt x="43" y="79"/>
                    <a:pt x="33" y="70"/>
                    <a:pt x="20" y="61"/>
                  </a:cubicBezTo>
                  <a:cubicBezTo>
                    <a:pt x="8" y="53"/>
                    <a:pt x="3" y="0"/>
                    <a:pt x="3" y="0"/>
                  </a:cubicBezTo>
                  <a:cubicBezTo>
                    <a:pt x="3" y="0"/>
                    <a:pt x="24" y="8"/>
                    <a:pt x="36" y="21"/>
                  </a:cubicBezTo>
                  <a:cubicBezTo>
                    <a:pt x="47" y="34"/>
                    <a:pt x="80" y="62"/>
                    <a:pt x="83" y="92"/>
                  </a:cubicBezTo>
                  <a:cubicBezTo>
                    <a:pt x="87" y="136"/>
                    <a:pt x="11" y="156"/>
                    <a:pt x="11" y="156"/>
                  </a:cubicBezTo>
                  <a:close/>
                </a:path>
              </a:pathLst>
            </a:custGeom>
            <a:solidFill>
              <a:srgbClr val="24518C"/>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33" name="íş1iḋé"/>
            <p:cNvSpPr/>
            <p:nvPr/>
          </p:nvSpPr>
          <p:spPr bwMode="auto">
            <a:xfrm>
              <a:off x="5502442" y="4037381"/>
              <a:ext cx="2411642" cy="1553727"/>
            </a:xfrm>
            <a:custGeom>
              <a:avLst/>
              <a:gdLst>
                <a:gd name="T0" fmla="*/ 183 w 183"/>
                <a:gd name="T1" fmla="*/ 108 h 118"/>
                <a:gd name="T2" fmla="*/ 183 w 183"/>
                <a:gd name="T3" fmla="*/ 10 h 118"/>
                <a:gd name="T4" fmla="*/ 173 w 183"/>
                <a:gd name="T5" fmla="*/ 0 h 118"/>
                <a:gd name="T6" fmla="*/ 10 w 183"/>
                <a:gd name="T7" fmla="*/ 0 h 118"/>
                <a:gd name="T8" fmla="*/ 0 w 183"/>
                <a:gd name="T9" fmla="*/ 10 h 118"/>
                <a:gd name="T10" fmla="*/ 0 w 183"/>
                <a:gd name="T11" fmla="*/ 109 h 118"/>
                <a:gd name="T12" fmla="*/ 8 w 183"/>
                <a:gd name="T13" fmla="*/ 118 h 118"/>
                <a:gd name="T14" fmla="*/ 175 w 183"/>
                <a:gd name="T15" fmla="*/ 118 h 118"/>
                <a:gd name="T16" fmla="*/ 183 w 183"/>
                <a:gd name="T17" fmla="*/ 108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83" h="118">
                  <a:moveTo>
                    <a:pt x="183" y="108"/>
                  </a:moveTo>
                  <a:cubicBezTo>
                    <a:pt x="183" y="84"/>
                    <a:pt x="183" y="10"/>
                    <a:pt x="183" y="10"/>
                  </a:cubicBezTo>
                  <a:cubicBezTo>
                    <a:pt x="183" y="4"/>
                    <a:pt x="179" y="0"/>
                    <a:pt x="173" y="0"/>
                  </a:cubicBezTo>
                  <a:cubicBezTo>
                    <a:pt x="10" y="0"/>
                    <a:pt x="10" y="0"/>
                    <a:pt x="10" y="0"/>
                  </a:cubicBezTo>
                  <a:cubicBezTo>
                    <a:pt x="5" y="0"/>
                    <a:pt x="0" y="4"/>
                    <a:pt x="0" y="10"/>
                  </a:cubicBezTo>
                  <a:cubicBezTo>
                    <a:pt x="0" y="10"/>
                    <a:pt x="0" y="85"/>
                    <a:pt x="0" y="109"/>
                  </a:cubicBezTo>
                  <a:cubicBezTo>
                    <a:pt x="0" y="114"/>
                    <a:pt x="3" y="118"/>
                    <a:pt x="8" y="118"/>
                  </a:cubicBezTo>
                  <a:cubicBezTo>
                    <a:pt x="50" y="118"/>
                    <a:pt x="133" y="118"/>
                    <a:pt x="175" y="118"/>
                  </a:cubicBezTo>
                  <a:cubicBezTo>
                    <a:pt x="180" y="118"/>
                    <a:pt x="183" y="113"/>
                    <a:pt x="183" y="108"/>
                  </a:cubicBezTo>
                  <a:close/>
                </a:path>
              </a:pathLst>
            </a:custGeom>
            <a:solidFill>
              <a:srgbClr val="666666"/>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34" name="i$ḻíḑe"/>
            <p:cNvSpPr/>
            <p:nvPr/>
          </p:nvSpPr>
          <p:spPr bwMode="auto">
            <a:xfrm>
              <a:off x="6385297" y="4037381"/>
              <a:ext cx="1528787" cy="1553727"/>
            </a:xfrm>
            <a:custGeom>
              <a:avLst/>
              <a:gdLst>
                <a:gd name="T0" fmla="*/ 106 w 116"/>
                <a:gd name="T1" fmla="*/ 0 h 118"/>
                <a:gd name="T2" fmla="*/ 52 w 116"/>
                <a:gd name="T3" fmla="*/ 0 h 118"/>
                <a:gd name="T4" fmla="*/ 0 w 116"/>
                <a:gd name="T5" fmla="*/ 118 h 118"/>
                <a:gd name="T6" fmla="*/ 108 w 116"/>
                <a:gd name="T7" fmla="*/ 118 h 118"/>
                <a:gd name="T8" fmla="*/ 116 w 116"/>
                <a:gd name="T9" fmla="*/ 108 h 118"/>
                <a:gd name="T10" fmla="*/ 116 w 116"/>
                <a:gd name="T11" fmla="*/ 10 h 118"/>
                <a:gd name="T12" fmla="*/ 106 w 116"/>
                <a:gd name="T13" fmla="*/ 0 h 118"/>
              </a:gdLst>
              <a:ahLst/>
              <a:cxnLst>
                <a:cxn ang="0">
                  <a:pos x="T0" y="T1"/>
                </a:cxn>
                <a:cxn ang="0">
                  <a:pos x="T2" y="T3"/>
                </a:cxn>
                <a:cxn ang="0">
                  <a:pos x="T4" y="T5"/>
                </a:cxn>
                <a:cxn ang="0">
                  <a:pos x="T6" y="T7"/>
                </a:cxn>
                <a:cxn ang="0">
                  <a:pos x="T8" y="T9"/>
                </a:cxn>
                <a:cxn ang="0">
                  <a:pos x="T10" y="T11"/>
                </a:cxn>
                <a:cxn ang="0">
                  <a:pos x="T12" y="T13"/>
                </a:cxn>
              </a:cxnLst>
              <a:rect l="0" t="0" r="r" b="b"/>
              <a:pathLst>
                <a:path w="116" h="118">
                  <a:moveTo>
                    <a:pt x="106" y="0"/>
                  </a:moveTo>
                  <a:cubicBezTo>
                    <a:pt x="52" y="0"/>
                    <a:pt x="52" y="0"/>
                    <a:pt x="52" y="0"/>
                  </a:cubicBezTo>
                  <a:cubicBezTo>
                    <a:pt x="0" y="118"/>
                    <a:pt x="0" y="118"/>
                    <a:pt x="0" y="118"/>
                  </a:cubicBezTo>
                  <a:cubicBezTo>
                    <a:pt x="108" y="118"/>
                    <a:pt x="108" y="118"/>
                    <a:pt x="108" y="118"/>
                  </a:cubicBezTo>
                  <a:cubicBezTo>
                    <a:pt x="113" y="118"/>
                    <a:pt x="116" y="113"/>
                    <a:pt x="116" y="108"/>
                  </a:cubicBezTo>
                  <a:cubicBezTo>
                    <a:pt x="116" y="84"/>
                    <a:pt x="116" y="10"/>
                    <a:pt x="116" y="10"/>
                  </a:cubicBezTo>
                  <a:cubicBezTo>
                    <a:pt x="116" y="4"/>
                    <a:pt x="112" y="0"/>
                    <a:pt x="106" y="0"/>
                  </a:cubicBezTo>
                  <a:close/>
                </a:path>
              </a:pathLst>
            </a:custGeom>
            <a:solidFill>
              <a:srgbClr val="363636"/>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35" name="iṡľîdê"/>
            <p:cNvSpPr/>
            <p:nvPr/>
          </p:nvSpPr>
          <p:spPr bwMode="auto">
            <a:xfrm>
              <a:off x="4277916" y="2827819"/>
              <a:ext cx="1144720" cy="2052515"/>
            </a:xfrm>
            <a:custGeom>
              <a:avLst/>
              <a:gdLst>
                <a:gd name="T0" fmla="*/ 77 w 87"/>
                <a:gd name="T1" fmla="*/ 156 h 156"/>
                <a:gd name="T2" fmla="*/ 87 w 87"/>
                <a:gd name="T3" fmla="*/ 127 h 156"/>
                <a:gd name="T4" fmla="*/ 43 w 87"/>
                <a:gd name="T5" fmla="*/ 94 h 156"/>
                <a:gd name="T6" fmla="*/ 68 w 87"/>
                <a:gd name="T7" fmla="*/ 61 h 156"/>
                <a:gd name="T8" fmla="*/ 85 w 87"/>
                <a:gd name="T9" fmla="*/ 0 h 156"/>
                <a:gd name="T10" fmla="*/ 52 w 87"/>
                <a:gd name="T11" fmla="*/ 21 h 156"/>
                <a:gd name="T12" fmla="*/ 5 w 87"/>
                <a:gd name="T13" fmla="*/ 92 h 156"/>
                <a:gd name="T14" fmla="*/ 77 w 87"/>
                <a:gd name="T15" fmla="*/ 156 h 15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7" h="156">
                  <a:moveTo>
                    <a:pt x="77" y="156"/>
                  </a:moveTo>
                  <a:cubicBezTo>
                    <a:pt x="87" y="127"/>
                    <a:pt x="87" y="127"/>
                    <a:pt x="87" y="127"/>
                  </a:cubicBezTo>
                  <a:cubicBezTo>
                    <a:pt x="87" y="127"/>
                    <a:pt x="43" y="118"/>
                    <a:pt x="43" y="94"/>
                  </a:cubicBezTo>
                  <a:cubicBezTo>
                    <a:pt x="44" y="84"/>
                    <a:pt x="56" y="73"/>
                    <a:pt x="68" y="61"/>
                  </a:cubicBezTo>
                  <a:cubicBezTo>
                    <a:pt x="78" y="52"/>
                    <a:pt x="85" y="0"/>
                    <a:pt x="85" y="0"/>
                  </a:cubicBezTo>
                  <a:cubicBezTo>
                    <a:pt x="85" y="0"/>
                    <a:pt x="63" y="8"/>
                    <a:pt x="52" y="21"/>
                  </a:cubicBezTo>
                  <a:cubicBezTo>
                    <a:pt x="41" y="34"/>
                    <a:pt x="8" y="62"/>
                    <a:pt x="5" y="92"/>
                  </a:cubicBezTo>
                  <a:cubicBezTo>
                    <a:pt x="0" y="136"/>
                    <a:pt x="77" y="156"/>
                    <a:pt x="77" y="156"/>
                  </a:cubicBezTo>
                  <a:close/>
                </a:path>
              </a:pathLst>
            </a:custGeom>
            <a:solidFill>
              <a:srgbClr val="295A99"/>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36" name="íṩlîďè"/>
            <p:cNvSpPr/>
            <p:nvPr/>
          </p:nvSpPr>
          <p:spPr bwMode="auto">
            <a:xfrm>
              <a:off x="5859075" y="3618399"/>
              <a:ext cx="92276" cy="77312"/>
            </a:xfrm>
            <a:prstGeom prst="ellipse">
              <a:avLst/>
            </a:prstGeom>
            <a:solidFill>
              <a:srgbClr val="E8D792"/>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grpSp>
    </p:spTree>
  </p:cSld>
  <p:clrMapOvr>
    <a:masterClrMapping/>
  </p:clrMapOvr>
  <mc:AlternateContent xmlns:mc="http://schemas.openxmlformats.org/markup-compatibility/2006">
    <mc:Choice xmlns:p14="http://schemas.microsoft.com/office/powerpoint/2010/main" Requires="p14">
      <p:transition spd="slow" p14:dur="1500" advTm="0">
        <p:random/>
      </p:transition>
    </mc:Choice>
    <mc:Fallback>
      <p:transition spd="slow" advTm="0">
        <p:random/>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9923" name="íṧḷïde"/>
          <p:cNvSpPr/>
          <p:nvPr/>
        </p:nvSpPr>
        <p:spPr>
          <a:xfrm>
            <a:off x="1334135" y="2064544"/>
            <a:ext cx="2566988" cy="3078956"/>
          </a:xfrm>
          <a:custGeom>
            <a:avLst/>
            <a:gdLst/>
            <a:ahLst/>
            <a:cxnLst>
              <a:cxn ang="0">
                <a:pos x="2156" y="2586"/>
              </a:cxn>
              <a:cxn ang="0">
                <a:pos x="1843" y="2586"/>
              </a:cxn>
              <a:cxn ang="0">
                <a:pos x="1843" y="329"/>
              </a:cxn>
              <a:cxn ang="0">
                <a:pos x="0" y="329"/>
              </a:cxn>
              <a:cxn ang="0">
                <a:pos x="0" y="0"/>
              </a:cxn>
              <a:cxn ang="0">
                <a:pos x="2156" y="0"/>
              </a:cxn>
              <a:cxn ang="0">
                <a:pos x="2156" y="2586"/>
              </a:cxn>
            </a:cxnLst>
            <a:rect l="0" t="0" r="0" b="0"/>
            <a:pathLst>
              <a:path w="2156" h="2586">
                <a:moveTo>
                  <a:pt x="2156" y="2586"/>
                </a:moveTo>
                <a:lnTo>
                  <a:pt x="1843" y="2586"/>
                </a:lnTo>
                <a:lnTo>
                  <a:pt x="1843" y="329"/>
                </a:lnTo>
                <a:lnTo>
                  <a:pt x="0" y="329"/>
                </a:lnTo>
                <a:lnTo>
                  <a:pt x="0" y="0"/>
                </a:lnTo>
                <a:lnTo>
                  <a:pt x="2156" y="0"/>
                </a:lnTo>
                <a:lnTo>
                  <a:pt x="2156" y="2586"/>
                </a:lnTo>
                <a:close/>
              </a:path>
            </a:pathLst>
          </a:custGeom>
          <a:gradFill>
            <a:gsLst>
              <a:gs pos="5000">
                <a:srgbClr val="0F7ABF"/>
              </a:gs>
              <a:gs pos="100000">
                <a:srgbClr val="0DCD9C">
                  <a:alpha val="35000"/>
                </a:srgbClr>
              </a:gs>
            </a:gsLst>
            <a:lin ang="2700000" scaled="0"/>
          </a:gradFill>
          <a:ln w="9525">
            <a:noFill/>
          </a:ln>
        </p:spPr>
        <p:txBody>
          <a:bodyPr/>
          <a:lstStyle/>
          <a:p>
            <a:endParaRPr lang="zh-CN" altLang="en-US"/>
          </a:p>
        </p:txBody>
      </p:sp>
      <p:sp>
        <p:nvSpPr>
          <p:cNvPr id="78" name="矩形 77"/>
          <p:cNvSpPr/>
          <p:nvPr/>
        </p:nvSpPr>
        <p:spPr>
          <a:xfrm>
            <a:off x="2218690" y="1611630"/>
            <a:ext cx="6285865" cy="2944495"/>
          </a:xfrm>
          <a:prstGeom prst="rect">
            <a:avLst/>
          </a:prstGeom>
          <a:solidFill>
            <a:schemeClr val="bg1"/>
          </a:solidFill>
          <a:ln>
            <a:solidFill>
              <a:srgbClr val="000000">
                <a:alpha val="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矩形: 圆角 3"/>
          <p:cNvSpPr/>
          <p:nvPr/>
        </p:nvSpPr>
        <p:spPr>
          <a:xfrm>
            <a:off x="-2540" y="637858"/>
            <a:ext cx="9159240" cy="755015"/>
          </a:xfrm>
          <a:prstGeom prst="roundRect">
            <a:avLst>
              <a:gd name="adj" fmla="val 588"/>
            </a:avLst>
          </a:prstGeom>
          <a:gradFill flip="none" rotWithShape="0">
            <a:gsLst>
              <a:gs pos="5000">
                <a:srgbClr val="0F7ABF"/>
              </a:gs>
              <a:gs pos="100000">
                <a:srgbClr val="0DCD9C"/>
              </a:gs>
            </a:gsLst>
            <a:lin ang="270000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dirty="0">
              <a:ln>
                <a:noFill/>
              </a:ln>
              <a:solidFill>
                <a:srgbClr val="FFFFFF"/>
              </a:solidFill>
              <a:effectLst/>
              <a:uLnTx/>
              <a:uFillTx/>
              <a:latin typeface="Arial" panose="020B0604020202020204"/>
              <a:ea typeface="黑体" panose="02010609060101010101" pitchFamily="49" charset="-122"/>
              <a:cs typeface="+mn-cs"/>
            </a:endParaRPr>
          </a:p>
        </p:txBody>
      </p:sp>
      <p:sp>
        <p:nvSpPr>
          <p:cNvPr id="2" name="文本框 1"/>
          <p:cNvSpPr txBox="1"/>
          <p:nvPr/>
        </p:nvSpPr>
        <p:spPr>
          <a:xfrm>
            <a:off x="239395" y="762000"/>
            <a:ext cx="6812280" cy="506730"/>
          </a:xfrm>
          <a:prstGeom prst="rect">
            <a:avLst/>
          </a:prstGeom>
          <a:noFill/>
        </p:spPr>
        <p:txBody>
          <a:bodyPr wrap="none" rtlCol="0" anchor="t">
            <a:spAutoFit/>
          </a:bodyPr>
          <a:lstStyle/>
          <a:p>
            <a:pPr marL="0" marR="0" lvl="0" indent="0" algn="l" defTabSz="914400" rtl="0" eaLnBrk="1" fontAlgn="base" latinLnBrk="0" hangingPunct="1">
              <a:lnSpc>
                <a:spcPct val="150000"/>
              </a:lnSpc>
              <a:spcBef>
                <a:spcPct val="0"/>
              </a:spcBef>
              <a:spcAft>
                <a:spcPct val="0"/>
              </a:spcAft>
              <a:buClrTx/>
              <a:buSzTx/>
              <a:buFontTx/>
              <a:buNone/>
              <a:defRPr/>
            </a:pPr>
            <a:r>
              <a:rPr lang="zh-CN" altLang="en-US" b="1" noProof="0" dirty="0" smtClean="0">
                <a:ln>
                  <a:noFill/>
                </a:ln>
                <a:solidFill>
                  <a:schemeClr val="bg1"/>
                </a:solidFill>
                <a:effectLst/>
                <a:uLnTx/>
                <a:uFillTx/>
                <a:latin typeface="微软雅黑" panose="020B0503020204020204" pitchFamily="34" charset="-122"/>
                <a:ea typeface="微软雅黑" panose="020B0503020204020204" pitchFamily="34" charset="-122"/>
                <a:cs typeface="+mj-cs"/>
                <a:sym typeface="+mn-ea"/>
              </a:rPr>
              <a:t>理解新安法，总结安全员的职责应该是（一）领导者的顾问与助手</a:t>
            </a:r>
            <a:endParaRPr lang="zh-CN" altLang="en-US" b="1" noProof="0" dirty="0" smtClean="0">
              <a:ln>
                <a:noFill/>
              </a:ln>
              <a:solidFill>
                <a:schemeClr val="bg1"/>
              </a:solidFill>
              <a:effectLst/>
              <a:uLnTx/>
              <a:uFillTx/>
              <a:latin typeface="微软雅黑" panose="020B0503020204020204" pitchFamily="34" charset="-122"/>
              <a:ea typeface="微软雅黑" panose="020B0503020204020204" pitchFamily="34" charset="-122"/>
              <a:cs typeface="+mj-cs"/>
              <a:sym typeface="+mn-ea"/>
            </a:endParaRPr>
          </a:p>
        </p:txBody>
      </p:sp>
      <p:sp>
        <p:nvSpPr>
          <p:cNvPr id="3" name="文本框 2"/>
          <p:cNvSpPr txBox="1"/>
          <p:nvPr/>
        </p:nvSpPr>
        <p:spPr>
          <a:xfrm>
            <a:off x="2371725" y="1702435"/>
            <a:ext cx="5981700" cy="2676525"/>
          </a:xfrm>
          <a:prstGeom prst="rect">
            <a:avLst/>
          </a:prstGeom>
          <a:noFill/>
        </p:spPr>
        <p:txBody>
          <a:bodyPr wrap="square" rtlCol="0" anchor="t">
            <a:spAutoFit/>
          </a:bodyPr>
          <a:lstStyle/>
          <a:p>
            <a:pPr marL="0" marR="0" lvl="0" indent="0" algn="just" defTabSz="914400" rtl="0" fontAlgn="auto">
              <a:lnSpc>
                <a:spcPct val="150000"/>
              </a:lnSpc>
              <a:spcBef>
                <a:spcPts val="0"/>
              </a:spcBef>
              <a:spcAft>
                <a:spcPts val="0"/>
              </a:spcAft>
              <a:buClrTx/>
              <a:buSzTx/>
              <a:buFont typeface="Arial" panose="020B0604020202020204" pitchFamily="34" charset="0"/>
              <a:buNone/>
              <a:defRPr/>
            </a:pPr>
            <a:r>
              <a:rPr lang="zh-CN" altLang="en-US" sz="1600" noProof="0" dirty="0" smtClean="0">
                <a:ln>
                  <a:noFill/>
                </a:ln>
                <a:solidFill>
                  <a:schemeClr val="tx1">
                    <a:lumMod val="85000"/>
                    <a:lumOff val="15000"/>
                  </a:schemeClr>
                </a:solidFill>
                <a:effectLst/>
                <a:uLnTx/>
                <a:uFillTx/>
                <a:latin typeface="微软雅黑" panose="020B0503020204020204" pitchFamily="34" charset="-122"/>
                <a:ea typeface="微软雅黑" panose="020B0503020204020204" pitchFamily="34" charset="-122"/>
                <a:sym typeface="+mn-ea"/>
              </a:rPr>
              <a:t>杜邦公司对企业专职安全人员的作用是这样描述的：一定数量的专职安全人员是安全表现的重要贡献者，对于一个风险较大的组织是不可缺少的。专职安全人员应该是各作业区技术、经验、安全技能和知识最丰富的人员（杜邦公司，技术最优秀的人去做安全工作）；专职安全人员的责任是提供各种安全咨询，协调安全作业的实施，指导安全措施的落实和监督，是本级生产指挥者的得力顾问和助手，而不是安全工作的指挥者和管理者。</a:t>
            </a:r>
            <a:endParaRPr lang="zh-CN" altLang="en-US" sz="1600" noProof="0" dirty="0" smtClean="0">
              <a:ln>
                <a:noFill/>
              </a:ln>
              <a:solidFill>
                <a:schemeClr val="tx1">
                  <a:lumMod val="85000"/>
                  <a:lumOff val="15000"/>
                </a:schemeClr>
              </a:solidFill>
              <a:effectLst/>
              <a:uLnTx/>
              <a:uFillTx/>
              <a:latin typeface="微软雅黑" panose="020B0503020204020204" pitchFamily="34" charset="-122"/>
              <a:ea typeface="微软雅黑" panose="020B0503020204020204" pitchFamily="34" charset="-122"/>
              <a:sym typeface="+mn-ea"/>
            </a:endParaRPr>
          </a:p>
        </p:txBody>
      </p:sp>
      <p:grpSp>
        <p:nvGrpSpPr>
          <p:cNvPr id="37" name="5ea8f250-8e50-4dd1-8a00-d5766af5b996" descr="本素材由iSlide™ 提供&#10;iSlide™尊重知识产权并注重保护用户享有的各项权利。郑重提醒您：&#10;iSlide™插件中提供的任何信息内容的所有权、知识产权归其原始权利人或权利受让人所有，您免费/购买获得的是信息内容的使用权，并受下述条款的约束；&#10;1. 您仅可以个人非商业用途使用该等信息内容，不可将信息内容的全部或部分用于出售，或以出租、出借、转让、分销、发布等其他任何方式供他人使用；&#10;2. 禁止在接入互联网或移动互联网的任何网站、平台、应用或程序上以任何方式为他人提供iSlide™插件资源内容的下载。&#10;The resource is supplied by iSlide™.&#10;iSlide™ respects all intellectual property rights and protects all the rights its users acquired.Solemnly remind you:&#10;The ownership and intellectual property of the resources supplied in iSlide Add-in belongs to its owner or the assignee of this ownership.you only acquired the usage of the resources supplied in iSlide Add-in, as well as respected the following restrain terms:&#10;1.You are only allowed to use such resource for personal and non-commercial aim, not allowed to use such resource or part of it for the sale; or rent, lend, transfer to others; or distribution or release it in any way.&#10;2.You are not permitted to provide the resource of iSlide Add-in in any website, platform, application access to the Internet or mobile Internet."/>
          <p:cNvGrpSpPr>
            <a:grpSpLocks noChangeAspect="1"/>
          </p:cNvGrpSpPr>
          <p:nvPr>
            <p:custDataLst>
              <p:tags r:id="rId1"/>
            </p:custDataLst>
          </p:nvPr>
        </p:nvGrpSpPr>
        <p:grpSpPr>
          <a:xfrm>
            <a:off x="714505" y="1705556"/>
            <a:ext cx="1254501" cy="3458765"/>
            <a:chOff x="5259666" y="1392238"/>
            <a:chExt cx="1672668" cy="4611687"/>
          </a:xfrm>
        </p:grpSpPr>
        <p:sp>
          <p:nvSpPr>
            <p:cNvPr id="38" name="îşḻíde"/>
            <p:cNvSpPr/>
            <p:nvPr/>
          </p:nvSpPr>
          <p:spPr bwMode="auto">
            <a:xfrm>
              <a:off x="5865754" y="2160853"/>
              <a:ext cx="440176" cy="267491"/>
            </a:xfrm>
            <a:custGeom>
              <a:avLst/>
              <a:gdLst>
                <a:gd name="T0" fmla="*/ 62 w 62"/>
                <a:gd name="T1" fmla="*/ 25 h 38"/>
                <a:gd name="T2" fmla="*/ 49 w 62"/>
                <a:gd name="T3" fmla="*/ 10 h 38"/>
                <a:gd name="T4" fmla="*/ 31 w 62"/>
                <a:gd name="T5" fmla="*/ 5 h 38"/>
                <a:gd name="T6" fmla="*/ 31 w 62"/>
                <a:gd name="T7" fmla="*/ 5 h 38"/>
                <a:gd name="T8" fmla="*/ 13 w 62"/>
                <a:gd name="T9" fmla="*/ 10 h 38"/>
                <a:gd name="T10" fmla="*/ 0 w 62"/>
                <a:gd name="T11" fmla="*/ 25 h 38"/>
                <a:gd name="T12" fmla="*/ 30 w 62"/>
                <a:gd name="T13" fmla="*/ 38 h 38"/>
                <a:gd name="T14" fmla="*/ 30 w 62"/>
                <a:gd name="T15" fmla="*/ 38 h 38"/>
                <a:gd name="T16" fmla="*/ 30 w 62"/>
                <a:gd name="T17" fmla="*/ 38 h 38"/>
                <a:gd name="T18" fmla="*/ 31 w 62"/>
                <a:gd name="T19" fmla="*/ 38 h 38"/>
                <a:gd name="T20" fmla="*/ 31 w 62"/>
                <a:gd name="T21" fmla="*/ 38 h 38"/>
                <a:gd name="T22" fmla="*/ 62 w 62"/>
                <a:gd name="T23" fmla="*/ 25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62" h="38">
                  <a:moveTo>
                    <a:pt x="62" y="25"/>
                  </a:moveTo>
                  <a:cubicBezTo>
                    <a:pt x="62" y="25"/>
                    <a:pt x="51" y="20"/>
                    <a:pt x="49" y="10"/>
                  </a:cubicBezTo>
                  <a:cubicBezTo>
                    <a:pt x="47" y="0"/>
                    <a:pt x="31" y="5"/>
                    <a:pt x="31" y="5"/>
                  </a:cubicBezTo>
                  <a:cubicBezTo>
                    <a:pt x="31" y="5"/>
                    <a:pt x="31" y="5"/>
                    <a:pt x="31" y="5"/>
                  </a:cubicBezTo>
                  <a:cubicBezTo>
                    <a:pt x="31" y="5"/>
                    <a:pt x="15" y="0"/>
                    <a:pt x="13" y="10"/>
                  </a:cubicBezTo>
                  <a:cubicBezTo>
                    <a:pt x="11" y="20"/>
                    <a:pt x="0" y="25"/>
                    <a:pt x="0" y="25"/>
                  </a:cubicBezTo>
                  <a:cubicBezTo>
                    <a:pt x="6" y="35"/>
                    <a:pt x="27" y="38"/>
                    <a:pt x="30" y="38"/>
                  </a:cubicBezTo>
                  <a:cubicBezTo>
                    <a:pt x="30" y="38"/>
                    <a:pt x="30" y="38"/>
                    <a:pt x="30" y="38"/>
                  </a:cubicBezTo>
                  <a:cubicBezTo>
                    <a:pt x="30" y="38"/>
                    <a:pt x="30" y="38"/>
                    <a:pt x="30" y="38"/>
                  </a:cubicBezTo>
                  <a:cubicBezTo>
                    <a:pt x="31" y="38"/>
                    <a:pt x="31" y="38"/>
                    <a:pt x="31" y="38"/>
                  </a:cubicBezTo>
                  <a:cubicBezTo>
                    <a:pt x="31" y="38"/>
                    <a:pt x="31" y="38"/>
                    <a:pt x="31" y="38"/>
                  </a:cubicBezTo>
                  <a:cubicBezTo>
                    <a:pt x="34" y="38"/>
                    <a:pt x="56" y="35"/>
                    <a:pt x="62" y="25"/>
                  </a:cubicBezTo>
                  <a:close/>
                </a:path>
              </a:pathLst>
            </a:custGeom>
            <a:solidFill>
              <a:srgbClr val="DABC73"/>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39" name="îṡḷïdê"/>
            <p:cNvSpPr/>
            <p:nvPr/>
          </p:nvSpPr>
          <p:spPr bwMode="auto">
            <a:xfrm>
              <a:off x="5984263" y="2245502"/>
              <a:ext cx="284421" cy="135439"/>
            </a:xfrm>
            <a:custGeom>
              <a:avLst/>
              <a:gdLst>
                <a:gd name="T0" fmla="*/ 40 w 40"/>
                <a:gd name="T1" fmla="*/ 10 h 19"/>
                <a:gd name="T2" fmla="*/ 34 w 40"/>
                <a:gd name="T3" fmla="*/ 3 h 19"/>
                <a:gd name="T4" fmla="*/ 0 w 40"/>
                <a:gd name="T5" fmla="*/ 7 h 19"/>
                <a:gd name="T6" fmla="*/ 18 w 40"/>
                <a:gd name="T7" fmla="*/ 18 h 19"/>
                <a:gd name="T8" fmla="*/ 40 w 40"/>
                <a:gd name="T9" fmla="*/ 10 h 19"/>
              </a:gdLst>
              <a:ahLst/>
              <a:cxnLst>
                <a:cxn ang="0">
                  <a:pos x="T0" y="T1"/>
                </a:cxn>
                <a:cxn ang="0">
                  <a:pos x="T2" y="T3"/>
                </a:cxn>
                <a:cxn ang="0">
                  <a:pos x="T4" y="T5"/>
                </a:cxn>
                <a:cxn ang="0">
                  <a:pos x="T6" y="T7"/>
                </a:cxn>
                <a:cxn ang="0">
                  <a:pos x="T8" y="T9"/>
                </a:cxn>
              </a:cxnLst>
              <a:rect l="0" t="0" r="r" b="b"/>
              <a:pathLst>
                <a:path w="40" h="19">
                  <a:moveTo>
                    <a:pt x="40" y="10"/>
                  </a:moveTo>
                  <a:cubicBezTo>
                    <a:pt x="40" y="10"/>
                    <a:pt x="36" y="6"/>
                    <a:pt x="34" y="3"/>
                  </a:cubicBezTo>
                  <a:cubicBezTo>
                    <a:pt x="33" y="0"/>
                    <a:pt x="0" y="7"/>
                    <a:pt x="0" y="7"/>
                  </a:cubicBezTo>
                  <a:cubicBezTo>
                    <a:pt x="0" y="7"/>
                    <a:pt x="10" y="19"/>
                    <a:pt x="18" y="18"/>
                  </a:cubicBezTo>
                  <a:cubicBezTo>
                    <a:pt x="34" y="15"/>
                    <a:pt x="40" y="10"/>
                    <a:pt x="40" y="10"/>
                  </a:cubicBezTo>
                  <a:close/>
                </a:path>
              </a:pathLst>
            </a:custGeom>
            <a:solidFill>
              <a:srgbClr val="CFA848"/>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40" name="í$lîdè"/>
            <p:cNvSpPr/>
            <p:nvPr/>
          </p:nvSpPr>
          <p:spPr bwMode="auto">
            <a:xfrm>
              <a:off x="5601649" y="3711625"/>
              <a:ext cx="490965" cy="2265212"/>
            </a:xfrm>
            <a:custGeom>
              <a:avLst/>
              <a:gdLst>
                <a:gd name="T0" fmla="*/ 145 w 145"/>
                <a:gd name="T1" fmla="*/ 0 h 669"/>
                <a:gd name="T2" fmla="*/ 139 w 145"/>
                <a:gd name="T3" fmla="*/ 669 h 669"/>
                <a:gd name="T4" fmla="*/ 40 w 145"/>
                <a:gd name="T5" fmla="*/ 669 h 669"/>
                <a:gd name="T6" fmla="*/ 0 w 145"/>
                <a:gd name="T7" fmla="*/ 25 h 669"/>
                <a:gd name="T8" fmla="*/ 145 w 145"/>
                <a:gd name="T9" fmla="*/ 0 h 669"/>
              </a:gdLst>
              <a:ahLst/>
              <a:cxnLst>
                <a:cxn ang="0">
                  <a:pos x="T0" y="T1"/>
                </a:cxn>
                <a:cxn ang="0">
                  <a:pos x="T2" y="T3"/>
                </a:cxn>
                <a:cxn ang="0">
                  <a:pos x="T4" y="T5"/>
                </a:cxn>
                <a:cxn ang="0">
                  <a:pos x="T6" y="T7"/>
                </a:cxn>
                <a:cxn ang="0">
                  <a:pos x="T8" y="T9"/>
                </a:cxn>
              </a:cxnLst>
              <a:rect l="0" t="0" r="r" b="b"/>
              <a:pathLst>
                <a:path w="145" h="669">
                  <a:moveTo>
                    <a:pt x="145" y="0"/>
                  </a:moveTo>
                  <a:lnTo>
                    <a:pt x="139" y="669"/>
                  </a:lnTo>
                  <a:lnTo>
                    <a:pt x="40" y="669"/>
                  </a:lnTo>
                  <a:lnTo>
                    <a:pt x="0" y="25"/>
                  </a:lnTo>
                  <a:lnTo>
                    <a:pt x="145" y="0"/>
                  </a:lnTo>
                  <a:close/>
                </a:path>
              </a:pathLst>
            </a:custGeom>
            <a:solidFill>
              <a:srgbClr val="295A99"/>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41" name="íşļíḍè"/>
            <p:cNvSpPr/>
            <p:nvPr/>
          </p:nvSpPr>
          <p:spPr bwMode="auto">
            <a:xfrm>
              <a:off x="6085842" y="3711625"/>
              <a:ext cx="490965" cy="2265212"/>
            </a:xfrm>
            <a:custGeom>
              <a:avLst/>
              <a:gdLst>
                <a:gd name="T0" fmla="*/ 0 w 145"/>
                <a:gd name="T1" fmla="*/ 0 h 669"/>
                <a:gd name="T2" fmla="*/ 6 w 145"/>
                <a:gd name="T3" fmla="*/ 669 h 669"/>
                <a:gd name="T4" fmla="*/ 105 w 145"/>
                <a:gd name="T5" fmla="*/ 669 h 669"/>
                <a:gd name="T6" fmla="*/ 145 w 145"/>
                <a:gd name="T7" fmla="*/ 25 h 669"/>
                <a:gd name="T8" fmla="*/ 0 w 145"/>
                <a:gd name="T9" fmla="*/ 0 h 669"/>
              </a:gdLst>
              <a:ahLst/>
              <a:cxnLst>
                <a:cxn ang="0">
                  <a:pos x="T0" y="T1"/>
                </a:cxn>
                <a:cxn ang="0">
                  <a:pos x="T2" y="T3"/>
                </a:cxn>
                <a:cxn ang="0">
                  <a:pos x="T4" y="T5"/>
                </a:cxn>
                <a:cxn ang="0">
                  <a:pos x="T6" y="T7"/>
                </a:cxn>
                <a:cxn ang="0">
                  <a:pos x="T8" y="T9"/>
                </a:cxn>
              </a:cxnLst>
              <a:rect l="0" t="0" r="r" b="b"/>
              <a:pathLst>
                <a:path w="145" h="669">
                  <a:moveTo>
                    <a:pt x="0" y="0"/>
                  </a:moveTo>
                  <a:lnTo>
                    <a:pt x="6" y="669"/>
                  </a:lnTo>
                  <a:lnTo>
                    <a:pt x="105" y="669"/>
                  </a:lnTo>
                  <a:lnTo>
                    <a:pt x="145" y="25"/>
                  </a:lnTo>
                  <a:lnTo>
                    <a:pt x="0" y="0"/>
                  </a:lnTo>
                  <a:close/>
                </a:path>
              </a:pathLst>
            </a:custGeom>
            <a:solidFill>
              <a:srgbClr val="24518C"/>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42" name="iṩľíde"/>
            <p:cNvSpPr/>
            <p:nvPr/>
          </p:nvSpPr>
          <p:spPr bwMode="auto">
            <a:xfrm>
              <a:off x="6085842" y="2401256"/>
              <a:ext cx="548527" cy="1669282"/>
            </a:xfrm>
            <a:custGeom>
              <a:avLst/>
              <a:gdLst>
                <a:gd name="T0" fmla="*/ 0 w 162"/>
                <a:gd name="T1" fmla="*/ 87 h 493"/>
                <a:gd name="T2" fmla="*/ 6 w 162"/>
                <a:gd name="T3" fmla="*/ 462 h 493"/>
                <a:gd name="T4" fmla="*/ 65 w 162"/>
                <a:gd name="T5" fmla="*/ 493 h 493"/>
                <a:gd name="T6" fmla="*/ 141 w 162"/>
                <a:gd name="T7" fmla="*/ 483 h 493"/>
                <a:gd name="T8" fmla="*/ 162 w 162"/>
                <a:gd name="T9" fmla="*/ 148 h 493"/>
                <a:gd name="T10" fmla="*/ 139 w 162"/>
                <a:gd name="T11" fmla="*/ 54 h 493"/>
                <a:gd name="T12" fmla="*/ 105 w 162"/>
                <a:gd name="T13" fmla="*/ 0 h 493"/>
                <a:gd name="T14" fmla="*/ 0 w 162"/>
                <a:gd name="T15" fmla="*/ 87 h 49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62" h="493">
                  <a:moveTo>
                    <a:pt x="0" y="87"/>
                  </a:moveTo>
                  <a:lnTo>
                    <a:pt x="6" y="462"/>
                  </a:lnTo>
                  <a:lnTo>
                    <a:pt x="65" y="493"/>
                  </a:lnTo>
                  <a:lnTo>
                    <a:pt x="141" y="483"/>
                  </a:lnTo>
                  <a:lnTo>
                    <a:pt x="162" y="148"/>
                  </a:lnTo>
                  <a:lnTo>
                    <a:pt x="139" y="54"/>
                  </a:lnTo>
                  <a:lnTo>
                    <a:pt x="105" y="0"/>
                  </a:lnTo>
                  <a:lnTo>
                    <a:pt x="0" y="87"/>
                  </a:lnTo>
                  <a:close/>
                </a:path>
              </a:pathLst>
            </a:custGeom>
            <a:solidFill>
              <a:srgbClr val="1C3E6B"/>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43" name="ïṧ1ïḍe"/>
            <p:cNvSpPr/>
            <p:nvPr/>
          </p:nvSpPr>
          <p:spPr bwMode="auto">
            <a:xfrm>
              <a:off x="5537315" y="2401256"/>
              <a:ext cx="670422" cy="1669282"/>
            </a:xfrm>
            <a:custGeom>
              <a:avLst/>
              <a:gdLst>
                <a:gd name="T0" fmla="*/ 166 w 198"/>
                <a:gd name="T1" fmla="*/ 89 h 493"/>
                <a:gd name="T2" fmla="*/ 193 w 198"/>
                <a:gd name="T3" fmla="*/ 150 h 493"/>
                <a:gd name="T4" fmla="*/ 198 w 198"/>
                <a:gd name="T5" fmla="*/ 454 h 493"/>
                <a:gd name="T6" fmla="*/ 94 w 198"/>
                <a:gd name="T7" fmla="*/ 493 h 493"/>
                <a:gd name="T8" fmla="*/ 23 w 198"/>
                <a:gd name="T9" fmla="*/ 483 h 493"/>
                <a:gd name="T10" fmla="*/ 0 w 198"/>
                <a:gd name="T11" fmla="*/ 148 h 493"/>
                <a:gd name="T12" fmla="*/ 23 w 198"/>
                <a:gd name="T13" fmla="*/ 54 h 493"/>
                <a:gd name="T14" fmla="*/ 54 w 198"/>
                <a:gd name="T15" fmla="*/ 0 h 493"/>
                <a:gd name="T16" fmla="*/ 166 w 198"/>
                <a:gd name="T17" fmla="*/ 89 h 4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98" h="493">
                  <a:moveTo>
                    <a:pt x="166" y="89"/>
                  </a:moveTo>
                  <a:lnTo>
                    <a:pt x="193" y="150"/>
                  </a:lnTo>
                  <a:lnTo>
                    <a:pt x="198" y="454"/>
                  </a:lnTo>
                  <a:lnTo>
                    <a:pt x="94" y="493"/>
                  </a:lnTo>
                  <a:lnTo>
                    <a:pt x="23" y="483"/>
                  </a:lnTo>
                  <a:lnTo>
                    <a:pt x="0" y="148"/>
                  </a:lnTo>
                  <a:lnTo>
                    <a:pt x="23" y="54"/>
                  </a:lnTo>
                  <a:lnTo>
                    <a:pt x="54" y="0"/>
                  </a:lnTo>
                  <a:lnTo>
                    <a:pt x="166" y="89"/>
                  </a:lnTo>
                  <a:close/>
                </a:path>
              </a:pathLst>
            </a:custGeom>
            <a:solidFill>
              <a:srgbClr val="1C3E6B"/>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44" name="ïš1ïďe"/>
            <p:cNvSpPr/>
            <p:nvPr/>
          </p:nvSpPr>
          <p:spPr bwMode="auto">
            <a:xfrm>
              <a:off x="5801421" y="2289519"/>
              <a:ext cx="562071" cy="386000"/>
            </a:xfrm>
            <a:custGeom>
              <a:avLst/>
              <a:gdLst>
                <a:gd name="T0" fmla="*/ 40 w 79"/>
                <a:gd name="T1" fmla="*/ 18 h 55"/>
                <a:gd name="T2" fmla="*/ 3 w 79"/>
                <a:gd name="T3" fmla="*/ 10 h 55"/>
                <a:gd name="T4" fmla="*/ 40 w 79"/>
                <a:gd name="T5" fmla="*/ 54 h 55"/>
                <a:gd name="T6" fmla="*/ 75 w 79"/>
                <a:gd name="T7" fmla="*/ 9 h 55"/>
                <a:gd name="T8" fmla="*/ 40 w 79"/>
                <a:gd name="T9" fmla="*/ 18 h 55"/>
              </a:gdLst>
              <a:ahLst/>
              <a:cxnLst>
                <a:cxn ang="0">
                  <a:pos x="T0" y="T1"/>
                </a:cxn>
                <a:cxn ang="0">
                  <a:pos x="T2" y="T3"/>
                </a:cxn>
                <a:cxn ang="0">
                  <a:pos x="T4" y="T5"/>
                </a:cxn>
                <a:cxn ang="0">
                  <a:pos x="T6" y="T7"/>
                </a:cxn>
                <a:cxn ang="0">
                  <a:pos x="T8" y="T9"/>
                </a:cxn>
              </a:cxnLst>
              <a:rect l="0" t="0" r="r" b="b"/>
              <a:pathLst>
                <a:path w="79" h="55">
                  <a:moveTo>
                    <a:pt x="40" y="18"/>
                  </a:moveTo>
                  <a:cubicBezTo>
                    <a:pt x="40" y="18"/>
                    <a:pt x="5" y="0"/>
                    <a:pt x="3" y="10"/>
                  </a:cubicBezTo>
                  <a:cubicBezTo>
                    <a:pt x="0" y="19"/>
                    <a:pt x="29" y="55"/>
                    <a:pt x="40" y="54"/>
                  </a:cubicBezTo>
                  <a:cubicBezTo>
                    <a:pt x="54" y="54"/>
                    <a:pt x="79" y="19"/>
                    <a:pt x="75" y="9"/>
                  </a:cubicBezTo>
                  <a:cubicBezTo>
                    <a:pt x="72" y="1"/>
                    <a:pt x="42" y="17"/>
                    <a:pt x="40" y="18"/>
                  </a:cubicBezTo>
                  <a:close/>
                </a:path>
              </a:pathLst>
            </a:custGeom>
            <a:solidFill>
              <a:srgbClr val="AFAFB5"/>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45" name="íslíḋê"/>
            <p:cNvSpPr/>
            <p:nvPr/>
          </p:nvSpPr>
          <p:spPr bwMode="auto">
            <a:xfrm>
              <a:off x="6035053" y="2492677"/>
              <a:ext cx="91421" cy="176070"/>
            </a:xfrm>
            <a:custGeom>
              <a:avLst/>
              <a:gdLst>
                <a:gd name="T0" fmla="*/ 27 w 27"/>
                <a:gd name="T1" fmla="*/ 52 h 52"/>
                <a:gd name="T2" fmla="*/ 15 w 27"/>
                <a:gd name="T3" fmla="*/ 0 h 52"/>
                <a:gd name="T4" fmla="*/ 0 w 27"/>
                <a:gd name="T5" fmla="*/ 52 h 52"/>
                <a:gd name="T6" fmla="*/ 13 w 27"/>
                <a:gd name="T7" fmla="*/ 52 h 52"/>
                <a:gd name="T8" fmla="*/ 27 w 27"/>
                <a:gd name="T9" fmla="*/ 52 h 52"/>
              </a:gdLst>
              <a:ahLst/>
              <a:cxnLst>
                <a:cxn ang="0">
                  <a:pos x="T0" y="T1"/>
                </a:cxn>
                <a:cxn ang="0">
                  <a:pos x="T2" y="T3"/>
                </a:cxn>
                <a:cxn ang="0">
                  <a:pos x="T4" y="T5"/>
                </a:cxn>
                <a:cxn ang="0">
                  <a:pos x="T6" y="T7"/>
                </a:cxn>
                <a:cxn ang="0">
                  <a:pos x="T8" y="T9"/>
                </a:cxn>
              </a:cxnLst>
              <a:rect l="0" t="0" r="r" b="b"/>
              <a:pathLst>
                <a:path w="27" h="52">
                  <a:moveTo>
                    <a:pt x="27" y="52"/>
                  </a:moveTo>
                  <a:lnTo>
                    <a:pt x="15" y="0"/>
                  </a:lnTo>
                  <a:lnTo>
                    <a:pt x="0" y="52"/>
                  </a:lnTo>
                  <a:lnTo>
                    <a:pt x="13" y="52"/>
                  </a:lnTo>
                  <a:lnTo>
                    <a:pt x="27" y="52"/>
                  </a:lnTo>
                  <a:close/>
                </a:path>
              </a:pathLst>
            </a:custGeom>
            <a:solidFill>
              <a:srgbClr val="FF8700"/>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46" name="îṧľïḋê"/>
            <p:cNvSpPr/>
            <p:nvPr/>
          </p:nvSpPr>
          <p:spPr bwMode="auto">
            <a:xfrm>
              <a:off x="6634369" y="3880924"/>
              <a:ext cx="297965" cy="409702"/>
            </a:xfrm>
            <a:custGeom>
              <a:avLst/>
              <a:gdLst>
                <a:gd name="T0" fmla="*/ 36 w 42"/>
                <a:gd name="T1" fmla="*/ 26 h 58"/>
                <a:gd name="T2" fmla="*/ 25 w 42"/>
                <a:gd name="T3" fmla="*/ 56 h 58"/>
                <a:gd name="T4" fmla="*/ 0 w 42"/>
                <a:gd name="T5" fmla="*/ 29 h 58"/>
                <a:gd name="T6" fmla="*/ 36 w 42"/>
                <a:gd name="T7" fmla="*/ 26 h 58"/>
              </a:gdLst>
              <a:ahLst/>
              <a:cxnLst>
                <a:cxn ang="0">
                  <a:pos x="T0" y="T1"/>
                </a:cxn>
                <a:cxn ang="0">
                  <a:pos x="T2" y="T3"/>
                </a:cxn>
                <a:cxn ang="0">
                  <a:pos x="T4" y="T5"/>
                </a:cxn>
                <a:cxn ang="0">
                  <a:pos x="T6" y="T7"/>
                </a:cxn>
              </a:cxnLst>
              <a:rect l="0" t="0" r="r" b="b"/>
              <a:pathLst>
                <a:path w="42" h="58">
                  <a:moveTo>
                    <a:pt x="36" y="26"/>
                  </a:moveTo>
                  <a:cubicBezTo>
                    <a:pt x="36" y="26"/>
                    <a:pt x="42" y="53"/>
                    <a:pt x="25" y="56"/>
                  </a:cubicBezTo>
                  <a:cubicBezTo>
                    <a:pt x="9" y="58"/>
                    <a:pt x="0" y="58"/>
                    <a:pt x="0" y="29"/>
                  </a:cubicBezTo>
                  <a:cubicBezTo>
                    <a:pt x="0" y="0"/>
                    <a:pt x="36" y="26"/>
                    <a:pt x="36" y="26"/>
                  </a:cubicBezTo>
                  <a:close/>
                </a:path>
              </a:pathLst>
            </a:custGeom>
            <a:solidFill>
              <a:srgbClr val="DABC73"/>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47" name="îśļîdé"/>
            <p:cNvSpPr/>
            <p:nvPr/>
          </p:nvSpPr>
          <p:spPr bwMode="auto">
            <a:xfrm>
              <a:off x="6021509" y="2414800"/>
              <a:ext cx="128667" cy="148983"/>
            </a:xfrm>
            <a:custGeom>
              <a:avLst/>
              <a:gdLst>
                <a:gd name="T0" fmla="*/ 19 w 38"/>
                <a:gd name="T1" fmla="*/ 0 h 44"/>
                <a:gd name="T2" fmla="*/ 0 w 38"/>
                <a:gd name="T3" fmla="*/ 23 h 44"/>
                <a:gd name="T4" fmla="*/ 2 w 38"/>
                <a:gd name="T5" fmla="*/ 33 h 44"/>
                <a:gd name="T6" fmla="*/ 17 w 38"/>
                <a:gd name="T7" fmla="*/ 44 h 44"/>
                <a:gd name="T8" fmla="*/ 21 w 38"/>
                <a:gd name="T9" fmla="*/ 42 h 44"/>
                <a:gd name="T10" fmla="*/ 33 w 38"/>
                <a:gd name="T11" fmla="*/ 31 h 44"/>
                <a:gd name="T12" fmla="*/ 38 w 38"/>
                <a:gd name="T13" fmla="*/ 21 h 44"/>
                <a:gd name="T14" fmla="*/ 19 w 38"/>
                <a:gd name="T15" fmla="*/ 0 h 4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8" h="44">
                  <a:moveTo>
                    <a:pt x="19" y="0"/>
                  </a:moveTo>
                  <a:lnTo>
                    <a:pt x="0" y="23"/>
                  </a:lnTo>
                  <a:lnTo>
                    <a:pt x="2" y="33"/>
                  </a:lnTo>
                  <a:lnTo>
                    <a:pt x="17" y="44"/>
                  </a:lnTo>
                  <a:lnTo>
                    <a:pt x="21" y="42"/>
                  </a:lnTo>
                  <a:lnTo>
                    <a:pt x="33" y="31"/>
                  </a:lnTo>
                  <a:lnTo>
                    <a:pt x="38" y="21"/>
                  </a:lnTo>
                  <a:lnTo>
                    <a:pt x="19" y="0"/>
                  </a:lnTo>
                  <a:close/>
                </a:path>
              </a:pathLst>
            </a:custGeom>
            <a:solidFill>
              <a:srgbClr val="FF8700"/>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48" name="îśľîdè"/>
            <p:cNvSpPr/>
            <p:nvPr/>
          </p:nvSpPr>
          <p:spPr bwMode="auto">
            <a:xfrm>
              <a:off x="6085842" y="2316607"/>
              <a:ext cx="233632" cy="216702"/>
            </a:xfrm>
            <a:custGeom>
              <a:avLst/>
              <a:gdLst>
                <a:gd name="T0" fmla="*/ 69 w 69"/>
                <a:gd name="T1" fmla="*/ 6 h 64"/>
                <a:gd name="T2" fmla="*/ 63 w 69"/>
                <a:gd name="T3" fmla="*/ 0 h 64"/>
                <a:gd name="T4" fmla="*/ 0 w 69"/>
                <a:gd name="T5" fmla="*/ 29 h 64"/>
                <a:gd name="T6" fmla="*/ 23 w 69"/>
                <a:gd name="T7" fmla="*/ 64 h 64"/>
                <a:gd name="T8" fmla="*/ 69 w 69"/>
                <a:gd name="T9" fmla="*/ 6 h 64"/>
              </a:gdLst>
              <a:ahLst/>
              <a:cxnLst>
                <a:cxn ang="0">
                  <a:pos x="T0" y="T1"/>
                </a:cxn>
                <a:cxn ang="0">
                  <a:pos x="T2" y="T3"/>
                </a:cxn>
                <a:cxn ang="0">
                  <a:pos x="T4" y="T5"/>
                </a:cxn>
                <a:cxn ang="0">
                  <a:pos x="T6" y="T7"/>
                </a:cxn>
                <a:cxn ang="0">
                  <a:pos x="T8" y="T9"/>
                </a:cxn>
              </a:cxnLst>
              <a:rect l="0" t="0" r="r" b="b"/>
              <a:pathLst>
                <a:path w="69" h="64">
                  <a:moveTo>
                    <a:pt x="69" y="6"/>
                  </a:moveTo>
                  <a:lnTo>
                    <a:pt x="63" y="0"/>
                  </a:lnTo>
                  <a:lnTo>
                    <a:pt x="0" y="29"/>
                  </a:lnTo>
                  <a:lnTo>
                    <a:pt x="23" y="64"/>
                  </a:lnTo>
                  <a:lnTo>
                    <a:pt x="69" y="6"/>
                  </a:lnTo>
                  <a:close/>
                </a:path>
              </a:pathLst>
            </a:custGeom>
            <a:solidFill>
              <a:srgbClr val="BBBCC2"/>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49" name="ïṩḷiḓè"/>
            <p:cNvSpPr/>
            <p:nvPr/>
          </p:nvSpPr>
          <p:spPr bwMode="auto">
            <a:xfrm>
              <a:off x="6085842" y="2374168"/>
              <a:ext cx="548527" cy="1642194"/>
            </a:xfrm>
            <a:custGeom>
              <a:avLst/>
              <a:gdLst>
                <a:gd name="T0" fmla="*/ 0 w 162"/>
                <a:gd name="T1" fmla="*/ 87 h 485"/>
                <a:gd name="T2" fmla="*/ 6 w 162"/>
                <a:gd name="T3" fmla="*/ 454 h 485"/>
                <a:gd name="T4" fmla="*/ 65 w 162"/>
                <a:gd name="T5" fmla="*/ 485 h 485"/>
                <a:gd name="T6" fmla="*/ 160 w 162"/>
                <a:gd name="T7" fmla="*/ 481 h 485"/>
                <a:gd name="T8" fmla="*/ 162 w 162"/>
                <a:gd name="T9" fmla="*/ 147 h 485"/>
                <a:gd name="T10" fmla="*/ 139 w 162"/>
                <a:gd name="T11" fmla="*/ 54 h 485"/>
                <a:gd name="T12" fmla="*/ 105 w 162"/>
                <a:gd name="T13" fmla="*/ 0 h 485"/>
                <a:gd name="T14" fmla="*/ 0 w 162"/>
                <a:gd name="T15" fmla="*/ 87 h 48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62" h="485">
                  <a:moveTo>
                    <a:pt x="0" y="87"/>
                  </a:moveTo>
                  <a:lnTo>
                    <a:pt x="6" y="454"/>
                  </a:lnTo>
                  <a:lnTo>
                    <a:pt x="65" y="485"/>
                  </a:lnTo>
                  <a:lnTo>
                    <a:pt x="160" y="481"/>
                  </a:lnTo>
                  <a:lnTo>
                    <a:pt x="162" y="147"/>
                  </a:lnTo>
                  <a:lnTo>
                    <a:pt x="139" y="54"/>
                  </a:lnTo>
                  <a:lnTo>
                    <a:pt x="105" y="0"/>
                  </a:lnTo>
                  <a:lnTo>
                    <a:pt x="0" y="87"/>
                  </a:lnTo>
                  <a:close/>
                </a:path>
              </a:pathLst>
            </a:custGeom>
            <a:solidFill>
              <a:srgbClr val="24518C"/>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50" name="íṩ1ídè"/>
            <p:cNvSpPr/>
            <p:nvPr/>
          </p:nvSpPr>
          <p:spPr bwMode="auto">
            <a:xfrm>
              <a:off x="6441369" y="2374168"/>
              <a:ext cx="477421" cy="1747159"/>
            </a:xfrm>
            <a:custGeom>
              <a:avLst/>
              <a:gdLst>
                <a:gd name="T0" fmla="*/ 67 w 67"/>
                <a:gd name="T1" fmla="*/ 242 h 248"/>
                <a:gd name="T2" fmla="*/ 22 w 67"/>
                <a:gd name="T3" fmla="*/ 248 h 248"/>
                <a:gd name="T4" fmla="*/ 24 w 67"/>
                <a:gd name="T5" fmla="*/ 67 h 248"/>
                <a:gd name="T6" fmla="*/ 0 w 67"/>
                <a:gd name="T7" fmla="*/ 0 h 248"/>
                <a:gd name="T8" fmla="*/ 42 w 67"/>
                <a:gd name="T9" fmla="*/ 27 h 248"/>
                <a:gd name="T10" fmla="*/ 60 w 67"/>
                <a:gd name="T11" fmla="*/ 88 h 248"/>
                <a:gd name="T12" fmla="*/ 67 w 67"/>
                <a:gd name="T13" fmla="*/ 242 h 248"/>
              </a:gdLst>
              <a:ahLst/>
              <a:cxnLst>
                <a:cxn ang="0">
                  <a:pos x="T0" y="T1"/>
                </a:cxn>
                <a:cxn ang="0">
                  <a:pos x="T2" y="T3"/>
                </a:cxn>
                <a:cxn ang="0">
                  <a:pos x="T4" y="T5"/>
                </a:cxn>
                <a:cxn ang="0">
                  <a:pos x="T6" y="T7"/>
                </a:cxn>
                <a:cxn ang="0">
                  <a:pos x="T8" y="T9"/>
                </a:cxn>
                <a:cxn ang="0">
                  <a:pos x="T10" y="T11"/>
                </a:cxn>
                <a:cxn ang="0">
                  <a:pos x="T12" y="T13"/>
                </a:cxn>
              </a:cxnLst>
              <a:rect l="0" t="0" r="r" b="b"/>
              <a:pathLst>
                <a:path w="67" h="248">
                  <a:moveTo>
                    <a:pt x="67" y="242"/>
                  </a:moveTo>
                  <a:cubicBezTo>
                    <a:pt x="22" y="248"/>
                    <a:pt x="22" y="248"/>
                    <a:pt x="22" y="248"/>
                  </a:cubicBezTo>
                  <a:cubicBezTo>
                    <a:pt x="24" y="67"/>
                    <a:pt x="24" y="67"/>
                    <a:pt x="24" y="67"/>
                  </a:cubicBezTo>
                  <a:cubicBezTo>
                    <a:pt x="0" y="0"/>
                    <a:pt x="0" y="0"/>
                    <a:pt x="0" y="0"/>
                  </a:cubicBezTo>
                  <a:cubicBezTo>
                    <a:pt x="0" y="0"/>
                    <a:pt x="27" y="10"/>
                    <a:pt x="42" y="27"/>
                  </a:cubicBezTo>
                  <a:cubicBezTo>
                    <a:pt x="56" y="44"/>
                    <a:pt x="57" y="50"/>
                    <a:pt x="60" y="88"/>
                  </a:cubicBezTo>
                  <a:cubicBezTo>
                    <a:pt x="64" y="125"/>
                    <a:pt x="67" y="242"/>
                    <a:pt x="67" y="242"/>
                  </a:cubicBezTo>
                  <a:close/>
                </a:path>
              </a:pathLst>
            </a:custGeom>
            <a:solidFill>
              <a:srgbClr val="24518C"/>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51" name="ïṧlîḑe"/>
            <p:cNvSpPr/>
            <p:nvPr/>
          </p:nvSpPr>
          <p:spPr bwMode="auto">
            <a:xfrm>
              <a:off x="6570035" y="2888835"/>
              <a:ext cx="27088" cy="1113983"/>
            </a:xfrm>
            <a:custGeom>
              <a:avLst/>
              <a:gdLst>
                <a:gd name="T0" fmla="*/ 0 w 8"/>
                <a:gd name="T1" fmla="*/ 329 h 329"/>
                <a:gd name="T2" fmla="*/ 0 w 8"/>
                <a:gd name="T3" fmla="*/ 0 h 329"/>
                <a:gd name="T4" fmla="*/ 8 w 8"/>
                <a:gd name="T5" fmla="*/ 329 h 329"/>
                <a:gd name="T6" fmla="*/ 0 w 8"/>
                <a:gd name="T7" fmla="*/ 329 h 329"/>
              </a:gdLst>
              <a:ahLst/>
              <a:cxnLst>
                <a:cxn ang="0">
                  <a:pos x="T0" y="T1"/>
                </a:cxn>
                <a:cxn ang="0">
                  <a:pos x="T2" y="T3"/>
                </a:cxn>
                <a:cxn ang="0">
                  <a:pos x="T4" y="T5"/>
                </a:cxn>
                <a:cxn ang="0">
                  <a:pos x="T6" y="T7"/>
                </a:cxn>
              </a:cxnLst>
              <a:rect l="0" t="0" r="r" b="b"/>
              <a:pathLst>
                <a:path w="8" h="329">
                  <a:moveTo>
                    <a:pt x="0" y="329"/>
                  </a:moveTo>
                  <a:lnTo>
                    <a:pt x="0" y="0"/>
                  </a:lnTo>
                  <a:lnTo>
                    <a:pt x="8" y="329"/>
                  </a:lnTo>
                  <a:lnTo>
                    <a:pt x="0" y="329"/>
                  </a:lnTo>
                  <a:close/>
                </a:path>
              </a:pathLst>
            </a:custGeom>
            <a:solidFill>
              <a:srgbClr val="1C3E6B"/>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52" name="ï$ļíde"/>
            <p:cNvSpPr/>
            <p:nvPr/>
          </p:nvSpPr>
          <p:spPr bwMode="auto">
            <a:xfrm>
              <a:off x="5842052" y="2316607"/>
              <a:ext cx="243790" cy="216702"/>
            </a:xfrm>
            <a:custGeom>
              <a:avLst/>
              <a:gdLst>
                <a:gd name="T0" fmla="*/ 0 w 72"/>
                <a:gd name="T1" fmla="*/ 6 h 64"/>
                <a:gd name="T2" fmla="*/ 9 w 72"/>
                <a:gd name="T3" fmla="*/ 0 h 64"/>
                <a:gd name="T4" fmla="*/ 72 w 72"/>
                <a:gd name="T5" fmla="*/ 29 h 64"/>
                <a:gd name="T6" fmla="*/ 46 w 72"/>
                <a:gd name="T7" fmla="*/ 64 h 64"/>
                <a:gd name="T8" fmla="*/ 0 w 72"/>
                <a:gd name="T9" fmla="*/ 6 h 64"/>
              </a:gdLst>
              <a:ahLst/>
              <a:cxnLst>
                <a:cxn ang="0">
                  <a:pos x="T0" y="T1"/>
                </a:cxn>
                <a:cxn ang="0">
                  <a:pos x="T2" y="T3"/>
                </a:cxn>
                <a:cxn ang="0">
                  <a:pos x="T4" y="T5"/>
                </a:cxn>
                <a:cxn ang="0">
                  <a:pos x="T6" y="T7"/>
                </a:cxn>
                <a:cxn ang="0">
                  <a:pos x="T8" y="T9"/>
                </a:cxn>
              </a:cxnLst>
              <a:rect l="0" t="0" r="r" b="b"/>
              <a:pathLst>
                <a:path w="72" h="64">
                  <a:moveTo>
                    <a:pt x="0" y="6"/>
                  </a:moveTo>
                  <a:lnTo>
                    <a:pt x="9" y="0"/>
                  </a:lnTo>
                  <a:lnTo>
                    <a:pt x="72" y="29"/>
                  </a:lnTo>
                  <a:lnTo>
                    <a:pt x="46" y="64"/>
                  </a:lnTo>
                  <a:lnTo>
                    <a:pt x="0" y="6"/>
                  </a:lnTo>
                  <a:close/>
                </a:path>
              </a:pathLst>
            </a:custGeom>
            <a:solidFill>
              <a:srgbClr val="D3D5DB"/>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53" name="î$ḷíḋé"/>
            <p:cNvSpPr/>
            <p:nvPr/>
          </p:nvSpPr>
          <p:spPr bwMode="auto">
            <a:xfrm>
              <a:off x="5537315" y="2374168"/>
              <a:ext cx="670422" cy="1642194"/>
            </a:xfrm>
            <a:custGeom>
              <a:avLst/>
              <a:gdLst>
                <a:gd name="T0" fmla="*/ 166 w 198"/>
                <a:gd name="T1" fmla="*/ 89 h 485"/>
                <a:gd name="T2" fmla="*/ 193 w 198"/>
                <a:gd name="T3" fmla="*/ 149 h 485"/>
                <a:gd name="T4" fmla="*/ 198 w 198"/>
                <a:gd name="T5" fmla="*/ 445 h 485"/>
                <a:gd name="T6" fmla="*/ 94 w 198"/>
                <a:gd name="T7" fmla="*/ 485 h 485"/>
                <a:gd name="T8" fmla="*/ 2 w 198"/>
                <a:gd name="T9" fmla="*/ 481 h 485"/>
                <a:gd name="T10" fmla="*/ 0 w 198"/>
                <a:gd name="T11" fmla="*/ 147 h 485"/>
                <a:gd name="T12" fmla="*/ 23 w 198"/>
                <a:gd name="T13" fmla="*/ 54 h 485"/>
                <a:gd name="T14" fmla="*/ 54 w 198"/>
                <a:gd name="T15" fmla="*/ 0 h 485"/>
                <a:gd name="T16" fmla="*/ 166 w 198"/>
                <a:gd name="T17" fmla="*/ 89 h 4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98" h="485">
                  <a:moveTo>
                    <a:pt x="166" y="89"/>
                  </a:moveTo>
                  <a:lnTo>
                    <a:pt x="193" y="149"/>
                  </a:lnTo>
                  <a:lnTo>
                    <a:pt x="198" y="445"/>
                  </a:lnTo>
                  <a:lnTo>
                    <a:pt x="94" y="485"/>
                  </a:lnTo>
                  <a:lnTo>
                    <a:pt x="2" y="481"/>
                  </a:lnTo>
                  <a:lnTo>
                    <a:pt x="0" y="147"/>
                  </a:lnTo>
                  <a:lnTo>
                    <a:pt x="23" y="54"/>
                  </a:lnTo>
                  <a:lnTo>
                    <a:pt x="54" y="0"/>
                  </a:lnTo>
                  <a:lnTo>
                    <a:pt x="166" y="89"/>
                  </a:lnTo>
                  <a:close/>
                </a:path>
              </a:pathLst>
            </a:custGeom>
            <a:solidFill>
              <a:srgbClr val="295A99"/>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54" name="ïŝ1iḑê"/>
            <p:cNvSpPr/>
            <p:nvPr/>
          </p:nvSpPr>
          <p:spPr bwMode="auto">
            <a:xfrm>
              <a:off x="5544087" y="3190186"/>
              <a:ext cx="741527" cy="860036"/>
            </a:xfrm>
            <a:custGeom>
              <a:avLst/>
              <a:gdLst>
                <a:gd name="T0" fmla="*/ 219 w 219"/>
                <a:gd name="T1" fmla="*/ 0 h 254"/>
                <a:gd name="T2" fmla="*/ 120 w 219"/>
                <a:gd name="T3" fmla="*/ 254 h 254"/>
                <a:gd name="T4" fmla="*/ 0 w 219"/>
                <a:gd name="T5" fmla="*/ 204 h 254"/>
                <a:gd name="T6" fmla="*/ 0 w 219"/>
                <a:gd name="T7" fmla="*/ 190 h 254"/>
                <a:gd name="T8" fmla="*/ 219 w 219"/>
                <a:gd name="T9" fmla="*/ 0 h 254"/>
              </a:gdLst>
              <a:ahLst/>
              <a:cxnLst>
                <a:cxn ang="0">
                  <a:pos x="T0" y="T1"/>
                </a:cxn>
                <a:cxn ang="0">
                  <a:pos x="T2" y="T3"/>
                </a:cxn>
                <a:cxn ang="0">
                  <a:pos x="T4" y="T5"/>
                </a:cxn>
                <a:cxn ang="0">
                  <a:pos x="T6" y="T7"/>
                </a:cxn>
                <a:cxn ang="0">
                  <a:pos x="T8" y="T9"/>
                </a:cxn>
              </a:cxnLst>
              <a:rect l="0" t="0" r="r" b="b"/>
              <a:pathLst>
                <a:path w="219" h="254">
                  <a:moveTo>
                    <a:pt x="219" y="0"/>
                  </a:moveTo>
                  <a:lnTo>
                    <a:pt x="120" y="254"/>
                  </a:lnTo>
                  <a:lnTo>
                    <a:pt x="0" y="204"/>
                  </a:lnTo>
                  <a:lnTo>
                    <a:pt x="0" y="190"/>
                  </a:lnTo>
                  <a:lnTo>
                    <a:pt x="219" y="0"/>
                  </a:lnTo>
                  <a:close/>
                </a:path>
              </a:pathLst>
            </a:custGeom>
            <a:solidFill>
              <a:srgbClr val="1C3E6B"/>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55" name="iṣ1iḍê"/>
            <p:cNvSpPr/>
            <p:nvPr/>
          </p:nvSpPr>
          <p:spPr bwMode="auto">
            <a:xfrm>
              <a:off x="5351087" y="2949783"/>
              <a:ext cx="934527" cy="1066580"/>
            </a:xfrm>
            <a:custGeom>
              <a:avLst/>
              <a:gdLst>
                <a:gd name="T0" fmla="*/ 170 w 276"/>
                <a:gd name="T1" fmla="*/ 315 h 315"/>
                <a:gd name="T2" fmla="*/ 0 w 276"/>
                <a:gd name="T3" fmla="*/ 244 h 315"/>
                <a:gd name="T4" fmla="*/ 105 w 276"/>
                <a:gd name="T5" fmla="*/ 0 h 315"/>
                <a:gd name="T6" fmla="*/ 276 w 276"/>
                <a:gd name="T7" fmla="*/ 71 h 315"/>
                <a:gd name="T8" fmla="*/ 170 w 276"/>
                <a:gd name="T9" fmla="*/ 315 h 315"/>
              </a:gdLst>
              <a:ahLst/>
              <a:cxnLst>
                <a:cxn ang="0">
                  <a:pos x="T0" y="T1"/>
                </a:cxn>
                <a:cxn ang="0">
                  <a:pos x="T2" y="T3"/>
                </a:cxn>
                <a:cxn ang="0">
                  <a:pos x="T4" y="T5"/>
                </a:cxn>
                <a:cxn ang="0">
                  <a:pos x="T6" y="T7"/>
                </a:cxn>
                <a:cxn ang="0">
                  <a:pos x="T8" y="T9"/>
                </a:cxn>
              </a:cxnLst>
              <a:rect l="0" t="0" r="r" b="b"/>
              <a:pathLst>
                <a:path w="276" h="315">
                  <a:moveTo>
                    <a:pt x="170" y="315"/>
                  </a:moveTo>
                  <a:lnTo>
                    <a:pt x="0" y="244"/>
                  </a:lnTo>
                  <a:lnTo>
                    <a:pt x="105" y="0"/>
                  </a:lnTo>
                  <a:lnTo>
                    <a:pt x="276" y="71"/>
                  </a:lnTo>
                  <a:lnTo>
                    <a:pt x="170" y="315"/>
                  </a:lnTo>
                  <a:close/>
                </a:path>
              </a:pathLst>
            </a:custGeom>
            <a:solidFill>
              <a:srgbClr val="EC9C4C"/>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56" name="ïslíḑè"/>
            <p:cNvSpPr/>
            <p:nvPr/>
          </p:nvSpPr>
          <p:spPr bwMode="auto">
            <a:xfrm>
              <a:off x="5428964" y="3579573"/>
              <a:ext cx="663650" cy="274263"/>
            </a:xfrm>
            <a:custGeom>
              <a:avLst/>
              <a:gdLst>
                <a:gd name="T0" fmla="*/ 80 w 93"/>
                <a:gd name="T1" fmla="*/ 39 h 39"/>
                <a:gd name="T2" fmla="*/ 93 w 93"/>
                <a:gd name="T3" fmla="*/ 8 h 39"/>
                <a:gd name="T4" fmla="*/ 1 w 93"/>
                <a:gd name="T5" fmla="*/ 0 h 39"/>
                <a:gd name="T6" fmla="*/ 0 w 93"/>
                <a:gd name="T7" fmla="*/ 3 h 39"/>
                <a:gd name="T8" fmla="*/ 57 w 93"/>
                <a:gd name="T9" fmla="*/ 34 h 39"/>
                <a:gd name="T10" fmla="*/ 80 w 93"/>
                <a:gd name="T11" fmla="*/ 39 h 39"/>
              </a:gdLst>
              <a:ahLst/>
              <a:cxnLst>
                <a:cxn ang="0">
                  <a:pos x="T0" y="T1"/>
                </a:cxn>
                <a:cxn ang="0">
                  <a:pos x="T2" y="T3"/>
                </a:cxn>
                <a:cxn ang="0">
                  <a:pos x="T4" y="T5"/>
                </a:cxn>
                <a:cxn ang="0">
                  <a:pos x="T6" y="T7"/>
                </a:cxn>
                <a:cxn ang="0">
                  <a:pos x="T8" y="T9"/>
                </a:cxn>
                <a:cxn ang="0">
                  <a:pos x="T10" y="T11"/>
                </a:cxn>
              </a:cxnLst>
              <a:rect l="0" t="0" r="r" b="b"/>
              <a:pathLst>
                <a:path w="93" h="39">
                  <a:moveTo>
                    <a:pt x="80" y="39"/>
                  </a:moveTo>
                  <a:cubicBezTo>
                    <a:pt x="93" y="8"/>
                    <a:pt x="93" y="8"/>
                    <a:pt x="93" y="8"/>
                  </a:cubicBezTo>
                  <a:cubicBezTo>
                    <a:pt x="1" y="0"/>
                    <a:pt x="1" y="0"/>
                    <a:pt x="1" y="0"/>
                  </a:cubicBezTo>
                  <a:cubicBezTo>
                    <a:pt x="0" y="3"/>
                    <a:pt x="0" y="3"/>
                    <a:pt x="0" y="3"/>
                  </a:cubicBezTo>
                  <a:cubicBezTo>
                    <a:pt x="0" y="3"/>
                    <a:pt x="20" y="24"/>
                    <a:pt x="57" y="34"/>
                  </a:cubicBezTo>
                  <a:cubicBezTo>
                    <a:pt x="60" y="34"/>
                    <a:pt x="76" y="39"/>
                    <a:pt x="80" y="39"/>
                  </a:cubicBezTo>
                  <a:close/>
                </a:path>
              </a:pathLst>
            </a:custGeom>
            <a:solidFill>
              <a:srgbClr val="FF8700"/>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57" name="íSḷiḓê"/>
            <p:cNvSpPr/>
            <p:nvPr/>
          </p:nvSpPr>
          <p:spPr bwMode="auto">
            <a:xfrm>
              <a:off x="5777719" y="3488152"/>
              <a:ext cx="399544" cy="386000"/>
            </a:xfrm>
            <a:custGeom>
              <a:avLst/>
              <a:gdLst>
                <a:gd name="T0" fmla="*/ 16 w 56"/>
                <a:gd name="T1" fmla="*/ 42 h 55"/>
                <a:gd name="T2" fmla="*/ 47 w 56"/>
                <a:gd name="T3" fmla="*/ 40 h 55"/>
                <a:gd name="T4" fmla="*/ 28 w 56"/>
                <a:gd name="T5" fmla="*/ 8 h 55"/>
                <a:gd name="T6" fmla="*/ 16 w 56"/>
                <a:gd name="T7" fmla="*/ 42 h 55"/>
              </a:gdLst>
              <a:ahLst/>
              <a:cxnLst>
                <a:cxn ang="0">
                  <a:pos x="T0" y="T1"/>
                </a:cxn>
                <a:cxn ang="0">
                  <a:pos x="T2" y="T3"/>
                </a:cxn>
                <a:cxn ang="0">
                  <a:pos x="T4" y="T5"/>
                </a:cxn>
                <a:cxn ang="0">
                  <a:pos x="T6" y="T7"/>
                </a:cxn>
              </a:cxnLst>
              <a:rect l="0" t="0" r="r" b="b"/>
              <a:pathLst>
                <a:path w="56" h="55">
                  <a:moveTo>
                    <a:pt x="16" y="42"/>
                  </a:moveTo>
                  <a:cubicBezTo>
                    <a:pt x="16" y="42"/>
                    <a:pt x="40" y="55"/>
                    <a:pt x="47" y="40"/>
                  </a:cubicBezTo>
                  <a:cubicBezTo>
                    <a:pt x="54" y="25"/>
                    <a:pt x="56" y="16"/>
                    <a:pt x="28" y="8"/>
                  </a:cubicBezTo>
                  <a:cubicBezTo>
                    <a:pt x="0" y="0"/>
                    <a:pt x="16" y="42"/>
                    <a:pt x="16" y="42"/>
                  </a:cubicBezTo>
                  <a:close/>
                </a:path>
              </a:pathLst>
            </a:custGeom>
            <a:solidFill>
              <a:srgbClr val="E8D792"/>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58" name="îṣlîḍè"/>
            <p:cNvSpPr/>
            <p:nvPr/>
          </p:nvSpPr>
          <p:spPr bwMode="auto">
            <a:xfrm>
              <a:off x="5259666" y="2374168"/>
              <a:ext cx="755071" cy="1415334"/>
            </a:xfrm>
            <a:custGeom>
              <a:avLst/>
              <a:gdLst>
                <a:gd name="T0" fmla="*/ 88 w 106"/>
                <a:gd name="T1" fmla="*/ 201 h 201"/>
                <a:gd name="T2" fmla="*/ 106 w 106"/>
                <a:gd name="T3" fmla="*/ 166 h 201"/>
                <a:gd name="T4" fmla="*/ 45 w 106"/>
                <a:gd name="T5" fmla="*/ 122 h 201"/>
                <a:gd name="T6" fmla="*/ 42 w 106"/>
                <a:gd name="T7" fmla="*/ 67 h 201"/>
                <a:gd name="T8" fmla="*/ 65 w 106"/>
                <a:gd name="T9" fmla="*/ 0 h 201"/>
                <a:gd name="T10" fmla="*/ 24 w 106"/>
                <a:gd name="T11" fmla="*/ 27 h 201"/>
                <a:gd name="T12" fmla="*/ 5 w 106"/>
                <a:gd name="T13" fmla="*/ 88 h 201"/>
                <a:gd name="T14" fmla="*/ 11 w 106"/>
                <a:gd name="T15" fmla="*/ 158 h 201"/>
                <a:gd name="T16" fmla="*/ 88 w 106"/>
                <a:gd name="T17" fmla="*/ 201 h 2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06" h="201">
                  <a:moveTo>
                    <a:pt x="88" y="201"/>
                  </a:moveTo>
                  <a:cubicBezTo>
                    <a:pt x="106" y="166"/>
                    <a:pt x="106" y="166"/>
                    <a:pt x="106" y="166"/>
                  </a:cubicBezTo>
                  <a:cubicBezTo>
                    <a:pt x="106" y="166"/>
                    <a:pt x="45" y="152"/>
                    <a:pt x="45" y="122"/>
                  </a:cubicBezTo>
                  <a:cubicBezTo>
                    <a:pt x="44" y="107"/>
                    <a:pt x="42" y="67"/>
                    <a:pt x="42" y="67"/>
                  </a:cubicBezTo>
                  <a:cubicBezTo>
                    <a:pt x="65" y="0"/>
                    <a:pt x="65" y="0"/>
                    <a:pt x="65" y="0"/>
                  </a:cubicBezTo>
                  <a:cubicBezTo>
                    <a:pt x="65" y="0"/>
                    <a:pt x="38" y="10"/>
                    <a:pt x="24" y="27"/>
                  </a:cubicBezTo>
                  <a:cubicBezTo>
                    <a:pt x="10" y="44"/>
                    <a:pt x="10" y="58"/>
                    <a:pt x="5" y="88"/>
                  </a:cubicBezTo>
                  <a:cubicBezTo>
                    <a:pt x="0" y="122"/>
                    <a:pt x="0" y="141"/>
                    <a:pt x="11" y="158"/>
                  </a:cubicBezTo>
                  <a:cubicBezTo>
                    <a:pt x="36" y="192"/>
                    <a:pt x="88" y="201"/>
                    <a:pt x="88" y="201"/>
                  </a:cubicBezTo>
                  <a:close/>
                </a:path>
              </a:pathLst>
            </a:custGeom>
            <a:solidFill>
              <a:srgbClr val="295A99"/>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59" name="îš1îḓè"/>
            <p:cNvSpPr/>
            <p:nvPr/>
          </p:nvSpPr>
          <p:spPr bwMode="auto">
            <a:xfrm>
              <a:off x="5720158" y="2374168"/>
              <a:ext cx="379228" cy="372456"/>
            </a:xfrm>
            <a:custGeom>
              <a:avLst/>
              <a:gdLst>
                <a:gd name="T0" fmla="*/ 0 w 112"/>
                <a:gd name="T1" fmla="*/ 0 h 110"/>
                <a:gd name="T2" fmla="*/ 112 w 112"/>
                <a:gd name="T3" fmla="*/ 95 h 110"/>
                <a:gd name="T4" fmla="*/ 32 w 112"/>
                <a:gd name="T5" fmla="*/ 110 h 110"/>
                <a:gd name="T6" fmla="*/ 0 w 112"/>
                <a:gd name="T7" fmla="*/ 0 h 110"/>
              </a:gdLst>
              <a:ahLst/>
              <a:cxnLst>
                <a:cxn ang="0">
                  <a:pos x="T0" y="T1"/>
                </a:cxn>
                <a:cxn ang="0">
                  <a:pos x="T2" y="T3"/>
                </a:cxn>
                <a:cxn ang="0">
                  <a:pos x="T4" y="T5"/>
                </a:cxn>
                <a:cxn ang="0">
                  <a:pos x="T6" y="T7"/>
                </a:cxn>
              </a:cxnLst>
              <a:rect l="0" t="0" r="r" b="b"/>
              <a:pathLst>
                <a:path w="112" h="110">
                  <a:moveTo>
                    <a:pt x="0" y="0"/>
                  </a:moveTo>
                  <a:lnTo>
                    <a:pt x="112" y="95"/>
                  </a:lnTo>
                  <a:lnTo>
                    <a:pt x="32" y="110"/>
                  </a:lnTo>
                  <a:lnTo>
                    <a:pt x="0" y="0"/>
                  </a:lnTo>
                  <a:close/>
                </a:path>
              </a:pathLst>
            </a:custGeom>
            <a:solidFill>
              <a:srgbClr val="1C3E6B"/>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60" name="işlíḋê"/>
            <p:cNvSpPr/>
            <p:nvPr/>
          </p:nvSpPr>
          <p:spPr bwMode="auto">
            <a:xfrm>
              <a:off x="5720158" y="2316607"/>
              <a:ext cx="379228" cy="386000"/>
            </a:xfrm>
            <a:custGeom>
              <a:avLst/>
              <a:gdLst>
                <a:gd name="T0" fmla="*/ 0 w 112"/>
                <a:gd name="T1" fmla="*/ 17 h 114"/>
                <a:gd name="T2" fmla="*/ 28 w 112"/>
                <a:gd name="T3" fmla="*/ 0 h 114"/>
                <a:gd name="T4" fmla="*/ 112 w 112"/>
                <a:gd name="T5" fmla="*/ 106 h 114"/>
                <a:gd name="T6" fmla="*/ 36 w 112"/>
                <a:gd name="T7" fmla="*/ 114 h 114"/>
                <a:gd name="T8" fmla="*/ 0 w 112"/>
                <a:gd name="T9" fmla="*/ 17 h 114"/>
              </a:gdLst>
              <a:ahLst/>
              <a:cxnLst>
                <a:cxn ang="0">
                  <a:pos x="T0" y="T1"/>
                </a:cxn>
                <a:cxn ang="0">
                  <a:pos x="T2" y="T3"/>
                </a:cxn>
                <a:cxn ang="0">
                  <a:pos x="T4" y="T5"/>
                </a:cxn>
                <a:cxn ang="0">
                  <a:pos x="T6" y="T7"/>
                </a:cxn>
                <a:cxn ang="0">
                  <a:pos x="T8" y="T9"/>
                </a:cxn>
              </a:cxnLst>
              <a:rect l="0" t="0" r="r" b="b"/>
              <a:pathLst>
                <a:path w="112" h="114">
                  <a:moveTo>
                    <a:pt x="0" y="17"/>
                  </a:moveTo>
                  <a:lnTo>
                    <a:pt x="28" y="0"/>
                  </a:lnTo>
                  <a:lnTo>
                    <a:pt x="112" y="106"/>
                  </a:lnTo>
                  <a:lnTo>
                    <a:pt x="36" y="114"/>
                  </a:lnTo>
                  <a:lnTo>
                    <a:pt x="0" y="17"/>
                  </a:lnTo>
                  <a:close/>
                </a:path>
              </a:pathLst>
            </a:custGeom>
            <a:solidFill>
              <a:srgbClr val="295A99"/>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61" name="iṧḷîḍê"/>
            <p:cNvSpPr/>
            <p:nvPr/>
          </p:nvSpPr>
          <p:spPr bwMode="auto">
            <a:xfrm>
              <a:off x="6072298" y="2374168"/>
              <a:ext cx="369070" cy="372456"/>
            </a:xfrm>
            <a:custGeom>
              <a:avLst/>
              <a:gdLst>
                <a:gd name="T0" fmla="*/ 109 w 109"/>
                <a:gd name="T1" fmla="*/ 0 h 110"/>
                <a:gd name="T2" fmla="*/ 0 w 109"/>
                <a:gd name="T3" fmla="*/ 95 h 110"/>
                <a:gd name="T4" fmla="*/ 77 w 109"/>
                <a:gd name="T5" fmla="*/ 110 h 110"/>
                <a:gd name="T6" fmla="*/ 109 w 109"/>
                <a:gd name="T7" fmla="*/ 0 h 110"/>
              </a:gdLst>
              <a:ahLst/>
              <a:cxnLst>
                <a:cxn ang="0">
                  <a:pos x="T0" y="T1"/>
                </a:cxn>
                <a:cxn ang="0">
                  <a:pos x="T2" y="T3"/>
                </a:cxn>
                <a:cxn ang="0">
                  <a:pos x="T4" y="T5"/>
                </a:cxn>
                <a:cxn ang="0">
                  <a:pos x="T6" y="T7"/>
                </a:cxn>
              </a:cxnLst>
              <a:rect l="0" t="0" r="r" b="b"/>
              <a:pathLst>
                <a:path w="109" h="110">
                  <a:moveTo>
                    <a:pt x="109" y="0"/>
                  </a:moveTo>
                  <a:lnTo>
                    <a:pt x="0" y="95"/>
                  </a:lnTo>
                  <a:lnTo>
                    <a:pt x="77" y="110"/>
                  </a:lnTo>
                  <a:lnTo>
                    <a:pt x="109" y="0"/>
                  </a:lnTo>
                  <a:close/>
                </a:path>
              </a:pathLst>
            </a:custGeom>
            <a:solidFill>
              <a:srgbClr val="1C3E6B"/>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62" name="ïṡļíde"/>
            <p:cNvSpPr/>
            <p:nvPr/>
          </p:nvSpPr>
          <p:spPr bwMode="auto">
            <a:xfrm>
              <a:off x="6072298" y="2316607"/>
              <a:ext cx="369070" cy="386000"/>
            </a:xfrm>
            <a:custGeom>
              <a:avLst/>
              <a:gdLst>
                <a:gd name="T0" fmla="*/ 109 w 109"/>
                <a:gd name="T1" fmla="*/ 17 h 114"/>
                <a:gd name="T2" fmla="*/ 82 w 109"/>
                <a:gd name="T3" fmla="*/ 0 h 114"/>
                <a:gd name="T4" fmla="*/ 0 w 109"/>
                <a:gd name="T5" fmla="*/ 106 h 114"/>
                <a:gd name="T6" fmla="*/ 73 w 109"/>
                <a:gd name="T7" fmla="*/ 114 h 114"/>
                <a:gd name="T8" fmla="*/ 109 w 109"/>
                <a:gd name="T9" fmla="*/ 17 h 114"/>
              </a:gdLst>
              <a:ahLst/>
              <a:cxnLst>
                <a:cxn ang="0">
                  <a:pos x="T0" y="T1"/>
                </a:cxn>
                <a:cxn ang="0">
                  <a:pos x="T2" y="T3"/>
                </a:cxn>
                <a:cxn ang="0">
                  <a:pos x="T4" y="T5"/>
                </a:cxn>
                <a:cxn ang="0">
                  <a:pos x="T6" y="T7"/>
                </a:cxn>
                <a:cxn ang="0">
                  <a:pos x="T8" y="T9"/>
                </a:cxn>
              </a:cxnLst>
              <a:rect l="0" t="0" r="r" b="b"/>
              <a:pathLst>
                <a:path w="109" h="114">
                  <a:moveTo>
                    <a:pt x="109" y="17"/>
                  </a:moveTo>
                  <a:lnTo>
                    <a:pt x="82" y="0"/>
                  </a:lnTo>
                  <a:lnTo>
                    <a:pt x="0" y="106"/>
                  </a:lnTo>
                  <a:lnTo>
                    <a:pt x="73" y="114"/>
                  </a:lnTo>
                  <a:lnTo>
                    <a:pt x="109" y="17"/>
                  </a:lnTo>
                  <a:close/>
                </a:path>
              </a:pathLst>
            </a:custGeom>
            <a:solidFill>
              <a:srgbClr val="295A99"/>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63" name="ïŝ1íḋê"/>
            <p:cNvSpPr/>
            <p:nvPr/>
          </p:nvSpPr>
          <p:spPr bwMode="auto">
            <a:xfrm>
              <a:off x="6055368" y="2915923"/>
              <a:ext cx="57561" cy="64333"/>
            </a:xfrm>
            <a:prstGeom prst="ellipse">
              <a:avLst/>
            </a:prstGeom>
            <a:solidFill>
              <a:srgbClr val="E8D792"/>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64" name="íṣlîḑé"/>
            <p:cNvSpPr/>
            <p:nvPr/>
          </p:nvSpPr>
          <p:spPr bwMode="auto">
            <a:xfrm>
              <a:off x="5699842" y="5827855"/>
              <a:ext cx="372456" cy="148983"/>
            </a:xfrm>
            <a:custGeom>
              <a:avLst/>
              <a:gdLst>
                <a:gd name="T0" fmla="*/ 2 w 52"/>
                <a:gd name="T1" fmla="*/ 21 h 21"/>
                <a:gd name="T2" fmla="*/ 26 w 52"/>
                <a:gd name="T3" fmla="*/ 1 h 21"/>
                <a:gd name="T4" fmla="*/ 52 w 52"/>
                <a:gd name="T5" fmla="*/ 21 h 21"/>
                <a:gd name="T6" fmla="*/ 2 w 52"/>
                <a:gd name="T7" fmla="*/ 21 h 21"/>
              </a:gdLst>
              <a:ahLst/>
              <a:cxnLst>
                <a:cxn ang="0">
                  <a:pos x="T0" y="T1"/>
                </a:cxn>
                <a:cxn ang="0">
                  <a:pos x="T2" y="T3"/>
                </a:cxn>
                <a:cxn ang="0">
                  <a:pos x="T4" y="T5"/>
                </a:cxn>
                <a:cxn ang="0">
                  <a:pos x="T6" y="T7"/>
                </a:cxn>
              </a:cxnLst>
              <a:rect l="0" t="0" r="r" b="b"/>
              <a:pathLst>
                <a:path w="52" h="21">
                  <a:moveTo>
                    <a:pt x="2" y="21"/>
                  </a:moveTo>
                  <a:cubicBezTo>
                    <a:pt x="2" y="21"/>
                    <a:pt x="0" y="2"/>
                    <a:pt x="26" y="1"/>
                  </a:cubicBezTo>
                  <a:cubicBezTo>
                    <a:pt x="52" y="0"/>
                    <a:pt x="52" y="21"/>
                    <a:pt x="52" y="21"/>
                  </a:cubicBezTo>
                  <a:lnTo>
                    <a:pt x="2" y="21"/>
                  </a:lnTo>
                  <a:close/>
                </a:path>
              </a:pathLst>
            </a:custGeom>
            <a:solidFill>
              <a:srgbClr val="8C6839"/>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65" name="îśľïdé"/>
            <p:cNvSpPr/>
            <p:nvPr/>
          </p:nvSpPr>
          <p:spPr bwMode="auto">
            <a:xfrm>
              <a:off x="5699842" y="5976837"/>
              <a:ext cx="386000" cy="27088"/>
            </a:xfrm>
            <a:prstGeom prst="rect">
              <a:avLst/>
            </a:prstGeom>
            <a:solidFill>
              <a:srgbClr val="7A5B32"/>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p>
          </p:txBody>
        </p:sp>
        <p:sp>
          <p:nvSpPr>
            <p:cNvPr id="66" name="iSḷïdê"/>
            <p:cNvSpPr/>
            <p:nvPr/>
          </p:nvSpPr>
          <p:spPr bwMode="auto">
            <a:xfrm>
              <a:off x="6099386" y="5827855"/>
              <a:ext cx="369070" cy="148983"/>
            </a:xfrm>
            <a:custGeom>
              <a:avLst/>
              <a:gdLst>
                <a:gd name="T0" fmla="*/ 1 w 52"/>
                <a:gd name="T1" fmla="*/ 21 h 21"/>
                <a:gd name="T2" fmla="*/ 26 w 52"/>
                <a:gd name="T3" fmla="*/ 1 h 21"/>
                <a:gd name="T4" fmla="*/ 52 w 52"/>
                <a:gd name="T5" fmla="*/ 21 h 21"/>
                <a:gd name="T6" fmla="*/ 1 w 52"/>
                <a:gd name="T7" fmla="*/ 21 h 21"/>
              </a:gdLst>
              <a:ahLst/>
              <a:cxnLst>
                <a:cxn ang="0">
                  <a:pos x="T0" y="T1"/>
                </a:cxn>
                <a:cxn ang="0">
                  <a:pos x="T2" y="T3"/>
                </a:cxn>
                <a:cxn ang="0">
                  <a:pos x="T4" y="T5"/>
                </a:cxn>
                <a:cxn ang="0">
                  <a:pos x="T6" y="T7"/>
                </a:cxn>
              </a:cxnLst>
              <a:rect l="0" t="0" r="r" b="b"/>
              <a:pathLst>
                <a:path w="52" h="21">
                  <a:moveTo>
                    <a:pt x="1" y="21"/>
                  </a:moveTo>
                  <a:cubicBezTo>
                    <a:pt x="1" y="21"/>
                    <a:pt x="0" y="2"/>
                    <a:pt x="26" y="1"/>
                  </a:cubicBezTo>
                  <a:cubicBezTo>
                    <a:pt x="52" y="0"/>
                    <a:pt x="52" y="21"/>
                    <a:pt x="52" y="21"/>
                  </a:cubicBezTo>
                  <a:lnTo>
                    <a:pt x="1" y="21"/>
                  </a:lnTo>
                  <a:close/>
                </a:path>
              </a:pathLst>
            </a:custGeom>
            <a:solidFill>
              <a:srgbClr val="7A5B32"/>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67" name="iş1íḑê"/>
            <p:cNvSpPr/>
            <p:nvPr/>
          </p:nvSpPr>
          <p:spPr bwMode="auto">
            <a:xfrm>
              <a:off x="6092614" y="5976837"/>
              <a:ext cx="382614" cy="27088"/>
            </a:xfrm>
            <a:prstGeom prst="rect">
              <a:avLst/>
            </a:prstGeom>
            <a:solidFill>
              <a:srgbClr val="634A29"/>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p>
          </p:txBody>
        </p:sp>
        <p:sp>
          <p:nvSpPr>
            <p:cNvPr id="68" name="ïsḻïḓe"/>
            <p:cNvSpPr/>
            <p:nvPr/>
          </p:nvSpPr>
          <p:spPr bwMode="auto">
            <a:xfrm>
              <a:off x="5750631" y="1795168"/>
              <a:ext cx="335211" cy="555299"/>
            </a:xfrm>
            <a:custGeom>
              <a:avLst/>
              <a:gdLst>
                <a:gd name="T0" fmla="*/ 47 w 47"/>
                <a:gd name="T1" fmla="*/ 79 h 79"/>
                <a:gd name="T2" fmla="*/ 9 w 47"/>
                <a:gd name="T3" fmla="*/ 49 h 79"/>
                <a:gd name="T4" fmla="*/ 4 w 47"/>
                <a:gd name="T5" fmla="*/ 0 h 79"/>
                <a:gd name="T6" fmla="*/ 47 w 47"/>
                <a:gd name="T7" fmla="*/ 0 h 79"/>
                <a:gd name="T8" fmla="*/ 47 w 47"/>
                <a:gd name="T9" fmla="*/ 79 h 79"/>
              </a:gdLst>
              <a:ahLst/>
              <a:cxnLst>
                <a:cxn ang="0">
                  <a:pos x="T0" y="T1"/>
                </a:cxn>
                <a:cxn ang="0">
                  <a:pos x="T2" y="T3"/>
                </a:cxn>
                <a:cxn ang="0">
                  <a:pos x="T4" y="T5"/>
                </a:cxn>
                <a:cxn ang="0">
                  <a:pos x="T6" y="T7"/>
                </a:cxn>
                <a:cxn ang="0">
                  <a:pos x="T8" y="T9"/>
                </a:cxn>
              </a:cxnLst>
              <a:rect l="0" t="0" r="r" b="b"/>
              <a:pathLst>
                <a:path w="47" h="79">
                  <a:moveTo>
                    <a:pt x="47" y="79"/>
                  </a:moveTo>
                  <a:cubicBezTo>
                    <a:pt x="47" y="79"/>
                    <a:pt x="17" y="72"/>
                    <a:pt x="9" y="49"/>
                  </a:cubicBezTo>
                  <a:cubicBezTo>
                    <a:pt x="0" y="26"/>
                    <a:pt x="4" y="0"/>
                    <a:pt x="4" y="0"/>
                  </a:cubicBezTo>
                  <a:cubicBezTo>
                    <a:pt x="47" y="0"/>
                    <a:pt x="47" y="0"/>
                    <a:pt x="47" y="0"/>
                  </a:cubicBezTo>
                  <a:lnTo>
                    <a:pt x="47" y="79"/>
                  </a:lnTo>
                  <a:close/>
                </a:path>
              </a:pathLst>
            </a:custGeom>
            <a:solidFill>
              <a:srgbClr val="E6D590"/>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69" name="íšļíďé"/>
            <p:cNvSpPr/>
            <p:nvPr/>
          </p:nvSpPr>
          <p:spPr bwMode="auto">
            <a:xfrm>
              <a:off x="6085842" y="1795168"/>
              <a:ext cx="335211" cy="555299"/>
            </a:xfrm>
            <a:custGeom>
              <a:avLst/>
              <a:gdLst>
                <a:gd name="T0" fmla="*/ 0 w 47"/>
                <a:gd name="T1" fmla="*/ 79 h 79"/>
                <a:gd name="T2" fmla="*/ 38 w 47"/>
                <a:gd name="T3" fmla="*/ 49 h 79"/>
                <a:gd name="T4" fmla="*/ 43 w 47"/>
                <a:gd name="T5" fmla="*/ 0 h 79"/>
                <a:gd name="T6" fmla="*/ 0 w 47"/>
                <a:gd name="T7" fmla="*/ 0 h 79"/>
                <a:gd name="T8" fmla="*/ 0 w 47"/>
                <a:gd name="T9" fmla="*/ 79 h 79"/>
              </a:gdLst>
              <a:ahLst/>
              <a:cxnLst>
                <a:cxn ang="0">
                  <a:pos x="T0" y="T1"/>
                </a:cxn>
                <a:cxn ang="0">
                  <a:pos x="T2" y="T3"/>
                </a:cxn>
                <a:cxn ang="0">
                  <a:pos x="T4" y="T5"/>
                </a:cxn>
                <a:cxn ang="0">
                  <a:pos x="T6" y="T7"/>
                </a:cxn>
                <a:cxn ang="0">
                  <a:pos x="T8" y="T9"/>
                </a:cxn>
              </a:cxnLst>
              <a:rect l="0" t="0" r="r" b="b"/>
              <a:pathLst>
                <a:path w="47" h="79">
                  <a:moveTo>
                    <a:pt x="0" y="79"/>
                  </a:moveTo>
                  <a:cubicBezTo>
                    <a:pt x="0" y="79"/>
                    <a:pt x="30" y="72"/>
                    <a:pt x="38" y="49"/>
                  </a:cubicBezTo>
                  <a:cubicBezTo>
                    <a:pt x="47" y="26"/>
                    <a:pt x="43" y="0"/>
                    <a:pt x="43" y="0"/>
                  </a:cubicBezTo>
                  <a:cubicBezTo>
                    <a:pt x="0" y="0"/>
                    <a:pt x="0" y="0"/>
                    <a:pt x="0" y="0"/>
                  </a:cubicBezTo>
                  <a:lnTo>
                    <a:pt x="0" y="79"/>
                  </a:lnTo>
                  <a:close/>
                </a:path>
              </a:pathLst>
            </a:custGeom>
            <a:solidFill>
              <a:srgbClr val="DABC73"/>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70" name="îṩliďe"/>
            <p:cNvSpPr/>
            <p:nvPr/>
          </p:nvSpPr>
          <p:spPr bwMode="auto">
            <a:xfrm>
              <a:off x="5693070" y="1392238"/>
              <a:ext cx="792316" cy="467263"/>
            </a:xfrm>
            <a:custGeom>
              <a:avLst/>
              <a:gdLst>
                <a:gd name="T0" fmla="*/ 108 w 111"/>
                <a:gd name="T1" fmla="*/ 51 h 66"/>
                <a:gd name="T2" fmla="*/ 77 w 111"/>
                <a:gd name="T3" fmla="*/ 6 h 66"/>
                <a:gd name="T4" fmla="*/ 77 w 111"/>
                <a:gd name="T5" fmla="*/ 5 h 66"/>
                <a:gd name="T6" fmla="*/ 55 w 111"/>
                <a:gd name="T7" fmla="*/ 0 h 66"/>
                <a:gd name="T8" fmla="*/ 34 w 111"/>
                <a:gd name="T9" fmla="*/ 5 h 66"/>
                <a:gd name="T10" fmla="*/ 34 w 111"/>
                <a:gd name="T11" fmla="*/ 6 h 66"/>
                <a:gd name="T12" fmla="*/ 2 w 111"/>
                <a:gd name="T13" fmla="*/ 51 h 66"/>
                <a:gd name="T14" fmla="*/ 0 w 111"/>
                <a:gd name="T15" fmla="*/ 51 h 66"/>
                <a:gd name="T16" fmla="*/ 0 w 111"/>
                <a:gd name="T17" fmla="*/ 66 h 66"/>
                <a:gd name="T18" fmla="*/ 111 w 111"/>
                <a:gd name="T19" fmla="*/ 66 h 66"/>
                <a:gd name="T20" fmla="*/ 111 w 111"/>
                <a:gd name="T21" fmla="*/ 51 h 66"/>
                <a:gd name="T22" fmla="*/ 108 w 111"/>
                <a:gd name="T23" fmla="*/ 51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11" h="66">
                  <a:moveTo>
                    <a:pt x="108" y="51"/>
                  </a:moveTo>
                  <a:cubicBezTo>
                    <a:pt x="107" y="43"/>
                    <a:pt x="102" y="15"/>
                    <a:pt x="77" y="6"/>
                  </a:cubicBezTo>
                  <a:cubicBezTo>
                    <a:pt x="77" y="5"/>
                    <a:pt x="77" y="5"/>
                    <a:pt x="77" y="5"/>
                  </a:cubicBezTo>
                  <a:cubicBezTo>
                    <a:pt x="64" y="1"/>
                    <a:pt x="56" y="0"/>
                    <a:pt x="55" y="0"/>
                  </a:cubicBezTo>
                  <a:cubicBezTo>
                    <a:pt x="55" y="0"/>
                    <a:pt x="46" y="1"/>
                    <a:pt x="34" y="5"/>
                  </a:cubicBezTo>
                  <a:cubicBezTo>
                    <a:pt x="34" y="6"/>
                    <a:pt x="34" y="6"/>
                    <a:pt x="34" y="6"/>
                  </a:cubicBezTo>
                  <a:cubicBezTo>
                    <a:pt x="9" y="15"/>
                    <a:pt x="3" y="43"/>
                    <a:pt x="2" y="51"/>
                  </a:cubicBezTo>
                  <a:cubicBezTo>
                    <a:pt x="0" y="51"/>
                    <a:pt x="0" y="51"/>
                    <a:pt x="0" y="51"/>
                  </a:cubicBezTo>
                  <a:cubicBezTo>
                    <a:pt x="0" y="66"/>
                    <a:pt x="0" y="66"/>
                    <a:pt x="0" y="66"/>
                  </a:cubicBezTo>
                  <a:cubicBezTo>
                    <a:pt x="111" y="66"/>
                    <a:pt x="111" y="66"/>
                    <a:pt x="111" y="66"/>
                  </a:cubicBezTo>
                  <a:cubicBezTo>
                    <a:pt x="111" y="51"/>
                    <a:pt x="111" y="51"/>
                    <a:pt x="111" y="51"/>
                  </a:cubicBezTo>
                  <a:cubicBezTo>
                    <a:pt x="108" y="51"/>
                    <a:pt x="108" y="51"/>
                    <a:pt x="108" y="51"/>
                  </a:cubicBezTo>
                </a:path>
              </a:pathLst>
            </a:custGeom>
            <a:solidFill>
              <a:srgbClr val="EC9C4C"/>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71" name="î$lïḋe"/>
            <p:cNvSpPr/>
            <p:nvPr/>
          </p:nvSpPr>
          <p:spPr bwMode="auto">
            <a:xfrm>
              <a:off x="6085842" y="1392238"/>
              <a:ext cx="399544" cy="467263"/>
            </a:xfrm>
            <a:custGeom>
              <a:avLst/>
              <a:gdLst>
                <a:gd name="T0" fmla="*/ 53 w 56"/>
                <a:gd name="T1" fmla="*/ 51 h 66"/>
                <a:gd name="T2" fmla="*/ 22 w 56"/>
                <a:gd name="T3" fmla="*/ 6 h 66"/>
                <a:gd name="T4" fmla="*/ 22 w 56"/>
                <a:gd name="T5" fmla="*/ 5 h 66"/>
                <a:gd name="T6" fmla="*/ 0 w 56"/>
                <a:gd name="T7" fmla="*/ 0 h 66"/>
                <a:gd name="T8" fmla="*/ 0 w 56"/>
                <a:gd name="T9" fmla="*/ 0 h 66"/>
                <a:gd name="T10" fmla="*/ 0 w 56"/>
                <a:gd name="T11" fmla="*/ 66 h 66"/>
                <a:gd name="T12" fmla="*/ 56 w 56"/>
                <a:gd name="T13" fmla="*/ 66 h 66"/>
                <a:gd name="T14" fmla="*/ 56 w 56"/>
                <a:gd name="T15" fmla="*/ 51 h 66"/>
                <a:gd name="T16" fmla="*/ 53 w 56"/>
                <a:gd name="T17" fmla="*/ 51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6" h="66">
                  <a:moveTo>
                    <a:pt x="53" y="51"/>
                  </a:moveTo>
                  <a:cubicBezTo>
                    <a:pt x="52" y="43"/>
                    <a:pt x="47" y="15"/>
                    <a:pt x="22" y="6"/>
                  </a:cubicBezTo>
                  <a:cubicBezTo>
                    <a:pt x="22" y="5"/>
                    <a:pt x="22" y="5"/>
                    <a:pt x="22" y="5"/>
                  </a:cubicBezTo>
                  <a:cubicBezTo>
                    <a:pt x="9" y="1"/>
                    <a:pt x="1" y="0"/>
                    <a:pt x="0" y="0"/>
                  </a:cubicBezTo>
                  <a:cubicBezTo>
                    <a:pt x="0" y="0"/>
                    <a:pt x="0" y="0"/>
                    <a:pt x="0" y="0"/>
                  </a:cubicBezTo>
                  <a:cubicBezTo>
                    <a:pt x="0" y="66"/>
                    <a:pt x="0" y="66"/>
                    <a:pt x="0" y="66"/>
                  </a:cubicBezTo>
                  <a:cubicBezTo>
                    <a:pt x="56" y="66"/>
                    <a:pt x="56" y="66"/>
                    <a:pt x="56" y="66"/>
                  </a:cubicBezTo>
                  <a:cubicBezTo>
                    <a:pt x="56" y="51"/>
                    <a:pt x="56" y="51"/>
                    <a:pt x="56" y="51"/>
                  </a:cubicBezTo>
                  <a:cubicBezTo>
                    <a:pt x="53" y="51"/>
                    <a:pt x="53" y="51"/>
                    <a:pt x="53" y="51"/>
                  </a:cubicBezTo>
                </a:path>
              </a:pathLst>
            </a:custGeom>
            <a:solidFill>
              <a:srgbClr val="FF8700"/>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72" name="íSļiḋè"/>
            <p:cNvSpPr/>
            <p:nvPr/>
          </p:nvSpPr>
          <p:spPr bwMode="auto">
            <a:xfrm>
              <a:off x="5848824" y="1436256"/>
              <a:ext cx="135439" cy="301351"/>
            </a:xfrm>
            <a:custGeom>
              <a:avLst/>
              <a:gdLst>
                <a:gd name="T0" fmla="*/ 12 w 19"/>
                <a:gd name="T1" fmla="*/ 0 h 43"/>
                <a:gd name="T2" fmla="*/ 19 w 19"/>
                <a:gd name="T3" fmla="*/ 40 h 43"/>
                <a:gd name="T4" fmla="*/ 12 w 19"/>
                <a:gd name="T5" fmla="*/ 39 h 43"/>
                <a:gd name="T6" fmla="*/ 0 w 19"/>
                <a:gd name="T7" fmla="*/ 7 h 43"/>
                <a:gd name="T8" fmla="*/ 12 w 19"/>
                <a:gd name="T9" fmla="*/ 0 h 43"/>
              </a:gdLst>
              <a:ahLst/>
              <a:cxnLst>
                <a:cxn ang="0">
                  <a:pos x="T0" y="T1"/>
                </a:cxn>
                <a:cxn ang="0">
                  <a:pos x="T2" y="T3"/>
                </a:cxn>
                <a:cxn ang="0">
                  <a:pos x="T4" y="T5"/>
                </a:cxn>
                <a:cxn ang="0">
                  <a:pos x="T6" y="T7"/>
                </a:cxn>
                <a:cxn ang="0">
                  <a:pos x="T8" y="T9"/>
                </a:cxn>
              </a:cxnLst>
              <a:rect l="0" t="0" r="r" b="b"/>
              <a:pathLst>
                <a:path w="19" h="43">
                  <a:moveTo>
                    <a:pt x="12" y="0"/>
                  </a:moveTo>
                  <a:cubicBezTo>
                    <a:pt x="12" y="0"/>
                    <a:pt x="6" y="7"/>
                    <a:pt x="19" y="40"/>
                  </a:cubicBezTo>
                  <a:cubicBezTo>
                    <a:pt x="17" y="43"/>
                    <a:pt x="13" y="41"/>
                    <a:pt x="12" y="39"/>
                  </a:cubicBezTo>
                  <a:cubicBezTo>
                    <a:pt x="3" y="24"/>
                    <a:pt x="0" y="7"/>
                    <a:pt x="0" y="7"/>
                  </a:cubicBezTo>
                  <a:cubicBezTo>
                    <a:pt x="0" y="7"/>
                    <a:pt x="3" y="2"/>
                    <a:pt x="12" y="0"/>
                  </a:cubicBezTo>
                  <a:close/>
                </a:path>
              </a:pathLst>
            </a:custGeom>
            <a:solidFill>
              <a:srgbClr val="ECCF7F"/>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73" name="ïs1íḓè"/>
            <p:cNvSpPr/>
            <p:nvPr/>
          </p:nvSpPr>
          <p:spPr bwMode="auto">
            <a:xfrm>
              <a:off x="6190807" y="1436256"/>
              <a:ext cx="135439" cy="301351"/>
            </a:xfrm>
            <a:custGeom>
              <a:avLst/>
              <a:gdLst>
                <a:gd name="T0" fmla="*/ 7 w 19"/>
                <a:gd name="T1" fmla="*/ 0 h 43"/>
                <a:gd name="T2" fmla="*/ 0 w 19"/>
                <a:gd name="T3" fmla="*/ 40 h 43"/>
                <a:gd name="T4" fmla="*/ 6 w 19"/>
                <a:gd name="T5" fmla="*/ 39 h 43"/>
                <a:gd name="T6" fmla="*/ 19 w 19"/>
                <a:gd name="T7" fmla="*/ 7 h 43"/>
                <a:gd name="T8" fmla="*/ 7 w 19"/>
                <a:gd name="T9" fmla="*/ 0 h 43"/>
              </a:gdLst>
              <a:ahLst/>
              <a:cxnLst>
                <a:cxn ang="0">
                  <a:pos x="T0" y="T1"/>
                </a:cxn>
                <a:cxn ang="0">
                  <a:pos x="T2" y="T3"/>
                </a:cxn>
                <a:cxn ang="0">
                  <a:pos x="T4" y="T5"/>
                </a:cxn>
                <a:cxn ang="0">
                  <a:pos x="T6" y="T7"/>
                </a:cxn>
                <a:cxn ang="0">
                  <a:pos x="T8" y="T9"/>
                </a:cxn>
              </a:cxnLst>
              <a:rect l="0" t="0" r="r" b="b"/>
              <a:pathLst>
                <a:path w="19" h="43">
                  <a:moveTo>
                    <a:pt x="7" y="0"/>
                  </a:moveTo>
                  <a:cubicBezTo>
                    <a:pt x="7" y="0"/>
                    <a:pt x="13" y="7"/>
                    <a:pt x="0" y="40"/>
                  </a:cubicBezTo>
                  <a:cubicBezTo>
                    <a:pt x="1" y="43"/>
                    <a:pt x="6" y="41"/>
                    <a:pt x="6" y="39"/>
                  </a:cubicBezTo>
                  <a:cubicBezTo>
                    <a:pt x="16" y="24"/>
                    <a:pt x="19" y="7"/>
                    <a:pt x="19" y="7"/>
                  </a:cubicBezTo>
                  <a:cubicBezTo>
                    <a:pt x="19" y="7"/>
                    <a:pt x="15" y="2"/>
                    <a:pt x="7" y="0"/>
                  </a:cubicBezTo>
                  <a:close/>
                </a:path>
              </a:pathLst>
            </a:custGeom>
            <a:solidFill>
              <a:srgbClr val="EC9C4C"/>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74" name="îšļíḍè"/>
            <p:cNvSpPr/>
            <p:nvPr/>
          </p:nvSpPr>
          <p:spPr bwMode="auto">
            <a:xfrm>
              <a:off x="5693070" y="1751150"/>
              <a:ext cx="392772" cy="44018"/>
            </a:xfrm>
            <a:custGeom>
              <a:avLst/>
              <a:gdLst>
                <a:gd name="T0" fmla="*/ 116 w 116"/>
                <a:gd name="T1" fmla="*/ 0 h 13"/>
                <a:gd name="T2" fmla="*/ 4 w 116"/>
                <a:gd name="T3" fmla="*/ 0 h 13"/>
                <a:gd name="T4" fmla="*/ 4 w 116"/>
                <a:gd name="T5" fmla="*/ 0 h 13"/>
                <a:gd name="T6" fmla="*/ 0 w 116"/>
                <a:gd name="T7" fmla="*/ 0 h 13"/>
                <a:gd name="T8" fmla="*/ 0 w 116"/>
                <a:gd name="T9" fmla="*/ 13 h 13"/>
                <a:gd name="T10" fmla="*/ 116 w 116"/>
                <a:gd name="T11" fmla="*/ 13 h 13"/>
                <a:gd name="T12" fmla="*/ 116 w 116"/>
                <a:gd name="T13" fmla="*/ 0 h 13"/>
              </a:gdLst>
              <a:ahLst/>
              <a:cxnLst>
                <a:cxn ang="0">
                  <a:pos x="T0" y="T1"/>
                </a:cxn>
                <a:cxn ang="0">
                  <a:pos x="T2" y="T3"/>
                </a:cxn>
                <a:cxn ang="0">
                  <a:pos x="T4" y="T5"/>
                </a:cxn>
                <a:cxn ang="0">
                  <a:pos x="T6" y="T7"/>
                </a:cxn>
                <a:cxn ang="0">
                  <a:pos x="T8" y="T9"/>
                </a:cxn>
                <a:cxn ang="0">
                  <a:pos x="T10" y="T11"/>
                </a:cxn>
                <a:cxn ang="0">
                  <a:pos x="T12" y="T13"/>
                </a:cxn>
              </a:cxnLst>
              <a:rect l="0" t="0" r="r" b="b"/>
              <a:pathLst>
                <a:path w="116" h="13">
                  <a:moveTo>
                    <a:pt x="116" y="0"/>
                  </a:moveTo>
                  <a:lnTo>
                    <a:pt x="4" y="0"/>
                  </a:lnTo>
                  <a:lnTo>
                    <a:pt x="4" y="0"/>
                  </a:lnTo>
                  <a:lnTo>
                    <a:pt x="0" y="0"/>
                  </a:lnTo>
                  <a:lnTo>
                    <a:pt x="0" y="13"/>
                  </a:lnTo>
                  <a:lnTo>
                    <a:pt x="116" y="13"/>
                  </a:lnTo>
                  <a:lnTo>
                    <a:pt x="116" y="0"/>
                  </a:lnTo>
                  <a:close/>
                </a:path>
              </a:pathLst>
            </a:custGeom>
            <a:solidFill>
              <a:srgbClr val="EC7726"/>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75" name="iš1idé"/>
            <p:cNvSpPr/>
            <p:nvPr/>
          </p:nvSpPr>
          <p:spPr bwMode="auto">
            <a:xfrm>
              <a:off x="5693070" y="1751150"/>
              <a:ext cx="392772" cy="44018"/>
            </a:xfrm>
            <a:custGeom>
              <a:avLst/>
              <a:gdLst>
                <a:gd name="T0" fmla="*/ 116 w 116"/>
                <a:gd name="T1" fmla="*/ 0 h 13"/>
                <a:gd name="T2" fmla="*/ 4 w 116"/>
                <a:gd name="T3" fmla="*/ 0 h 13"/>
                <a:gd name="T4" fmla="*/ 4 w 116"/>
                <a:gd name="T5" fmla="*/ 0 h 13"/>
                <a:gd name="T6" fmla="*/ 0 w 116"/>
                <a:gd name="T7" fmla="*/ 0 h 13"/>
                <a:gd name="T8" fmla="*/ 0 w 116"/>
                <a:gd name="T9" fmla="*/ 13 h 13"/>
                <a:gd name="T10" fmla="*/ 116 w 116"/>
                <a:gd name="T11" fmla="*/ 13 h 13"/>
                <a:gd name="T12" fmla="*/ 116 w 116"/>
                <a:gd name="T13" fmla="*/ 0 h 13"/>
              </a:gdLst>
              <a:ahLst/>
              <a:cxnLst>
                <a:cxn ang="0">
                  <a:pos x="T0" y="T1"/>
                </a:cxn>
                <a:cxn ang="0">
                  <a:pos x="T2" y="T3"/>
                </a:cxn>
                <a:cxn ang="0">
                  <a:pos x="T4" y="T5"/>
                </a:cxn>
                <a:cxn ang="0">
                  <a:pos x="T6" y="T7"/>
                </a:cxn>
                <a:cxn ang="0">
                  <a:pos x="T8" y="T9"/>
                </a:cxn>
                <a:cxn ang="0">
                  <a:pos x="T10" y="T11"/>
                </a:cxn>
                <a:cxn ang="0">
                  <a:pos x="T12" y="T13"/>
                </a:cxn>
              </a:cxnLst>
              <a:rect l="0" t="0" r="r" b="b"/>
              <a:pathLst>
                <a:path w="116" h="13">
                  <a:moveTo>
                    <a:pt x="116" y="0"/>
                  </a:moveTo>
                  <a:lnTo>
                    <a:pt x="4" y="0"/>
                  </a:lnTo>
                  <a:lnTo>
                    <a:pt x="4" y="0"/>
                  </a:lnTo>
                  <a:lnTo>
                    <a:pt x="0" y="0"/>
                  </a:lnTo>
                  <a:lnTo>
                    <a:pt x="0" y="13"/>
                  </a:lnTo>
                  <a:lnTo>
                    <a:pt x="116" y="13"/>
                  </a:lnTo>
                  <a:lnTo>
                    <a:pt x="116"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76" name="îṧḻïḓè"/>
            <p:cNvSpPr/>
            <p:nvPr/>
          </p:nvSpPr>
          <p:spPr bwMode="auto">
            <a:xfrm>
              <a:off x="6085842" y="1751150"/>
              <a:ext cx="399544" cy="44018"/>
            </a:xfrm>
            <a:custGeom>
              <a:avLst/>
              <a:gdLst>
                <a:gd name="T0" fmla="*/ 118 w 118"/>
                <a:gd name="T1" fmla="*/ 0 h 13"/>
                <a:gd name="T2" fmla="*/ 111 w 118"/>
                <a:gd name="T3" fmla="*/ 0 h 13"/>
                <a:gd name="T4" fmla="*/ 111 w 118"/>
                <a:gd name="T5" fmla="*/ 0 h 13"/>
                <a:gd name="T6" fmla="*/ 0 w 118"/>
                <a:gd name="T7" fmla="*/ 0 h 13"/>
                <a:gd name="T8" fmla="*/ 0 w 118"/>
                <a:gd name="T9" fmla="*/ 13 h 13"/>
                <a:gd name="T10" fmla="*/ 118 w 118"/>
                <a:gd name="T11" fmla="*/ 13 h 13"/>
                <a:gd name="T12" fmla="*/ 118 w 118"/>
                <a:gd name="T13" fmla="*/ 0 h 13"/>
              </a:gdLst>
              <a:ahLst/>
              <a:cxnLst>
                <a:cxn ang="0">
                  <a:pos x="T0" y="T1"/>
                </a:cxn>
                <a:cxn ang="0">
                  <a:pos x="T2" y="T3"/>
                </a:cxn>
                <a:cxn ang="0">
                  <a:pos x="T4" y="T5"/>
                </a:cxn>
                <a:cxn ang="0">
                  <a:pos x="T6" y="T7"/>
                </a:cxn>
                <a:cxn ang="0">
                  <a:pos x="T8" y="T9"/>
                </a:cxn>
                <a:cxn ang="0">
                  <a:pos x="T10" y="T11"/>
                </a:cxn>
                <a:cxn ang="0">
                  <a:pos x="T12" y="T13"/>
                </a:cxn>
              </a:cxnLst>
              <a:rect l="0" t="0" r="r" b="b"/>
              <a:pathLst>
                <a:path w="118" h="13">
                  <a:moveTo>
                    <a:pt x="118" y="0"/>
                  </a:moveTo>
                  <a:lnTo>
                    <a:pt x="111" y="0"/>
                  </a:lnTo>
                  <a:lnTo>
                    <a:pt x="111" y="0"/>
                  </a:lnTo>
                  <a:lnTo>
                    <a:pt x="0" y="0"/>
                  </a:lnTo>
                  <a:lnTo>
                    <a:pt x="0" y="13"/>
                  </a:lnTo>
                  <a:lnTo>
                    <a:pt x="118" y="13"/>
                  </a:lnTo>
                  <a:lnTo>
                    <a:pt x="118" y="0"/>
                  </a:lnTo>
                  <a:close/>
                </a:path>
              </a:pathLst>
            </a:custGeom>
            <a:solidFill>
              <a:srgbClr val="FF6700"/>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77" name="ïšḻïḍé"/>
            <p:cNvSpPr/>
            <p:nvPr/>
          </p:nvSpPr>
          <p:spPr bwMode="auto">
            <a:xfrm>
              <a:off x="6085842" y="1751150"/>
              <a:ext cx="399544" cy="44018"/>
            </a:xfrm>
            <a:custGeom>
              <a:avLst/>
              <a:gdLst>
                <a:gd name="T0" fmla="*/ 118 w 118"/>
                <a:gd name="T1" fmla="*/ 0 h 13"/>
                <a:gd name="T2" fmla="*/ 111 w 118"/>
                <a:gd name="T3" fmla="*/ 0 h 13"/>
                <a:gd name="T4" fmla="*/ 111 w 118"/>
                <a:gd name="T5" fmla="*/ 0 h 13"/>
                <a:gd name="T6" fmla="*/ 0 w 118"/>
                <a:gd name="T7" fmla="*/ 0 h 13"/>
                <a:gd name="T8" fmla="*/ 0 w 118"/>
                <a:gd name="T9" fmla="*/ 13 h 13"/>
                <a:gd name="T10" fmla="*/ 118 w 118"/>
                <a:gd name="T11" fmla="*/ 13 h 13"/>
                <a:gd name="T12" fmla="*/ 118 w 118"/>
                <a:gd name="T13" fmla="*/ 0 h 13"/>
              </a:gdLst>
              <a:ahLst/>
              <a:cxnLst>
                <a:cxn ang="0">
                  <a:pos x="T0" y="T1"/>
                </a:cxn>
                <a:cxn ang="0">
                  <a:pos x="T2" y="T3"/>
                </a:cxn>
                <a:cxn ang="0">
                  <a:pos x="T4" y="T5"/>
                </a:cxn>
                <a:cxn ang="0">
                  <a:pos x="T6" y="T7"/>
                </a:cxn>
                <a:cxn ang="0">
                  <a:pos x="T8" y="T9"/>
                </a:cxn>
                <a:cxn ang="0">
                  <a:pos x="T10" y="T11"/>
                </a:cxn>
                <a:cxn ang="0">
                  <a:pos x="T12" y="T13"/>
                </a:cxn>
              </a:cxnLst>
              <a:rect l="0" t="0" r="r" b="b"/>
              <a:pathLst>
                <a:path w="118" h="13">
                  <a:moveTo>
                    <a:pt x="118" y="0"/>
                  </a:moveTo>
                  <a:lnTo>
                    <a:pt x="111" y="0"/>
                  </a:lnTo>
                  <a:lnTo>
                    <a:pt x="111" y="0"/>
                  </a:lnTo>
                  <a:lnTo>
                    <a:pt x="0" y="0"/>
                  </a:lnTo>
                  <a:lnTo>
                    <a:pt x="0" y="13"/>
                  </a:lnTo>
                  <a:lnTo>
                    <a:pt x="118" y="13"/>
                  </a:lnTo>
                  <a:lnTo>
                    <a:pt x="118"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anchor="ctr"/>
            <a:lstStyle/>
            <a:p>
              <a:pPr algn="ctr"/>
            </a:p>
          </p:txBody>
        </p:sp>
      </p:grpSp>
    </p:spTree>
  </p:cSld>
  <p:clrMapOvr>
    <a:masterClrMapping/>
  </p:clrMapOvr>
  <mc:AlternateContent xmlns:mc="http://schemas.openxmlformats.org/markup-compatibility/2006">
    <mc:Choice xmlns:p14="http://schemas.microsoft.com/office/powerpoint/2010/main" Requires="p14">
      <p:transition spd="slow" p14:dur="1500" advTm="0">
        <p:random/>
      </p:transition>
    </mc:Choice>
    <mc:Fallback>
      <p:transition spd="slow" advTm="0">
        <p:random/>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圆角 3"/>
          <p:cNvSpPr/>
          <p:nvPr/>
        </p:nvSpPr>
        <p:spPr>
          <a:xfrm>
            <a:off x="-2540" y="637858"/>
            <a:ext cx="9159240" cy="755015"/>
          </a:xfrm>
          <a:prstGeom prst="roundRect">
            <a:avLst>
              <a:gd name="adj" fmla="val 588"/>
            </a:avLst>
          </a:prstGeom>
          <a:gradFill flip="none" rotWithShape="0">
            <a:gsLst>
              <a:gs pos="5000">
                <a:srgbClr val="0F7ABF"/>
              </a:gs>
              <a:gs pos="100000">
                <a:srgbClr val="0DCD9C"/>
              </a:gs>
            </a:gsLst>
            <a:lin ang="270000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dirty="0">
              <a:ln>
                <a:noFill/>
              </a:ln>
              <a:solidFill>
                <a:srgbClr val="FFFFFF"/>
              </a:solidFill>
              <a:effectLst/>
              <a:uLnTx/>
              <a:uFillTx/>
              <a:latin typeface="Arial" panose="020B0604020202020204"/>
              <a:ea typeface="黑体" panose="02010609060101010101" pitchFamily="49" charset="-122"/>
              <a:cs typeface="+mn-cs"/>
            </a:endParaRPr>
          </a:p>
        </p:txBody>
      </p:sp>
      <p:sp>
        <p:nvSpPr>
          <p:cNvPr id="2" name="文本框 1"/>
          <p:cNvSpPr txBox="1"/>
          <p:nvPr/>
        </p:nvSpPr>
        <p:spPr>
          <a:xfrm>
            <a:off x="239395" y="762000"/>
            <a:ext cx="6355080" cy="506730"/>
          </a:xfrm>
          <a:prstGeom prst="rect">
            <a:avLst/>
          </a:prstGeom>
          <a:noFill/>
        </p:spPr>
        <p:txBody>
          <a:bodyPr wrap="none" rtlCol="0" anchor="t">
            <a:spAutoFit/>
          </a:bodyPr>
          <a:lstStyle/>
          <a:p>
            <a:pPr marL="0" marR="0" lvl="0" indent="0" algn="l" defTabSz="914400" rtl="0" eaLnBrk="0" fontAlgn="base" latinLnBrk="0" hangingPunct="0">
              <a:lnSpc>
                <a:spcPct val="150000"/>
              </a:lnSpc>
              <a:spcBef>
                <a:spcPct val="0"/>
              </a:spcBef>
              <a:spcAft>
                <a:spcPct val="0"/>
              </a:spcAft>
              <a:buClrTx/>
              <a:buSzTx/>
              <a:buFontTx/>
              <a:buNone/>
              <a:defRPr/>
            </a:pPr>
            <a:r>
              <a:rPr lang="zh-CN" altLang="en-US" b="1" noProof="0" dirty="0" smtClean="0">
                <a:ln>
                  <a:noFill/>
                </a:ln>
                <a:solidFill>
                  <a:schemeClr val="bg1"/>
                </a:solidFill>
                <a:effectLst/>
                <a:uLnTx/>
                <a:uFillTx/>
                <a:latin typeface="微软雅黑" panose="020B0503020204020204" pitchFamily="34" charset="-122"/>
                <a:ea typeface="微软雅黑" panose="020B0503020204020204" pitchFamily="34" charset="-122"/>
                <a:cs typeface="+mj-cs"/>
                <a:sym typeface="+mn-ea"/>
              </a:rPr>
              <a:t>理解新安法，总结安全员的职责应该是（二）员工的良师益友</a:t>
            </a:r>
            <a:endParaRPr lang="zh-CN" altLang="en-US" b="1" noProof="0" dirty="0" smtClean="0">
              <a:ln>
                <a:noFill/>
              </a:ln>
              <a:solidFill>
                <a:schemeClr val="bg1"/>
              </a:solidFill>
              <a:effectLst/>
              <a:uLnTx/>
              <a:uFillTx/>
              <a:latin typeface="微软雅黑" panose="020B0503020204020204" pitchFamily="34" charset="-122"/>
              <a:ea typeface="微软雅黑" panose="020B0503020204020204" pitchFamily="34" charset="-122"/>
              <a:cs typeface="+mj-cs"/>
              <a:sym typeface="+mn-ea"/>
            </a:endParaRPr>
          </a:p>
        </p:txBody>
      </p:sp>
      <p:sp>
        <p:nvSpPr>
          <p:cNvPr id="3" name="文本框 2"/>
          <p:cNvSpPr txBox="1"/>
          <p:nvPr/>
        </p:nvSpPr>
        <p:spPr>
          <a:xfrm>
            <a:off x="909320" y="1662430"/>
            <a:ext cx="7297420" cy="3041015"/>
          </a:xfrm>
          <a:prstGeom prst="rect">
            <a:avLst/>
          </a:prstGeom>
          <a:noFill/>
        </p:spPr>
        <p:txBody>
          <a:bodyPr wrap="square" rtlCol="0" anchor="t">
            <a:spAutoFit/>
          </a:bodyPr>
          <a:lstStyle/>
          <a:p>
            <a:pPr marL="0" marR="0" lvl="0" indent="0" algn="just" defTabSz="914400" rtl="0" fontAlgn="auto">
              <a:lnSpc>
                <a:spcPts val="2300"/>
              </a:lnSpc>
              <a:spcBef>
                <a:spcPts val="0"/>
              </a:spcBef>
              <a:spcAft>
                <a:spcPts val="0"/>
              </a:spcAft>
              <a:buClrTx/>
              <a:buSzTx/>
              <a:buFont typeface="Arial" panose="020B0604020202020204" pitchFamily="34" charset="0"/>
              <a:buNone/>
              <a:defRPr/>
            </a:pPr>
            <a:r>
              <a:rPr lang="zh-CN" altLang="en-US" sz="1500" noProof="0" dirty="0" smtClean="0">
                <a:ln>
                  <a:noFill/>
                </a:ln>
                <a:solidFill>
                  <a:schemeClr val="tx1">
                    <a:lumMod val="85000"/>
                    <a:lumOff val="15000"/>
                  </a:schemeClr>
                </a:solidFill>
                <a:effectLst/>
                <a:uLnTx/>
                <a:uFillTx/>
                <a:latin typeface="微软雅黑" panose="020B0503020204020204" pitchFamily="34" charset="-122"/>
                <a:ea typeface="微软雅黑" panose="020B0503020204020204" pitchFamily="34" charset="-122"/>
                <a:sym typeface="+mn-ea"/>
              </a:rPr>
              <a:t>安全管理模式的转变将对企业专职安全管理人员提出了更高的要求，安全是一门科学，是一门技术与管理综合性很强的学科，没有经过专门的教育和培训以及长时间的实际工作锻炼，是不可能掌握的。所以专职安全人员应该也必须是技术、经验、技能和知识最丰富的人员，否则就根本不可能对生产过程的安全提出切实有效的建议和意见。专职安全人员还应是员工安全方面的好教师、好朋友，你的安全理念和安全知识要能够得到有效的传播，能够更容易的被员工所接受，从而提高企业整体的安全素质，从这方面讲，专职安全人员更像一个“教育工作者”、一个“思想政治工作者”。专职安全人员除了必须的专业知识外，还必须具有丰富的管理能力和技巧，能有效动员各方面力量，协调安全作业的实施，指导安全措施的落实和监督，从而成为本级生产指挥者的得力顾问和助手，为企业的安全健康、快速发展尽职尽责。</a:t>
            </a:r>
            <a:endParaRPr lang="zh-CN" altLang="en-US" sz="1500" noProof="0" dirty="0" smtClean="0">
              <a:ln>
                <a:noFill/>
              </a:ln>
              <a:solidFill>
                <a:schemeClr val="tx1">
                  <a:lumMod val="85000"/>
                  <a:lumOff val="15000"/>
                </a:schemeClr>
              </a:solidFill>
              <a:effectLst/>
              <a:uLnTx/>
              <a:uFillTx/>
              <a:latin typeface="微软雅黑" panose="020B0503020204020204" pitchFamily="34" charset="-122"/>
              <a:ea typeface="微软雅黑" panose="020B0503020204020204" pitchFamily="34" charset="-122"/>
              <a:sym typeface="+mn-ea"/>
            </a:endParaRPr>
          </a:p>
        </p:txBody>
      </p:sp>
      <p:grpSp>
        <p:nvGrpSpPr>
          <p:cNvPr id="9" name="组合 8"/>
          <p:cNvGrpSpPr/>
          <p:nvPr/>
        </p:nvGrpSpPr>
        <p:grpSpPr>
          <a:xfrm>
            <a:off x="564515" y="1938020"/>
            <a:ext cx="257175" cy="2489835"/>
            <a:chOff x="656" y="3354"/>
            <a:chExt cx="405" cy="3921"/>
          </a:xfrm>
        </p:grpSpPr>
        <p:sp>
          <p:nvSpPr>
            <p:cNvPr id="6" name="矩形 5"/>
            <p:cNvSpPr/>
            <p:nvPr/>
          </p:nvSpPr>
          <p:spPr>
            <a:xfrm>
              <a:off x="656" y="3354"/>
              <a:ext cx="170" cy="3912"/>
            </a:xfrm>
            <a:prstGeom prst="rect">
              <a:avLst/>
            </a:prstGeom>
            <a:gradFill>
              <a:gsLst>
                <a:gs pos="5000">
                  <a:srgbClr val="0F7ABF"/>
                </a:gs>
                <a:gs pos="100000">
                  <a:srgbClr val="0DCD9C">
                    <a:alpha val="35000"/>
                  </a:srgbClr>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矩形 6"/>
            <p:cNvSpPr/>
            <p:nvPr/>
          </p:nvSpPr>
          <p:spPr>
            <a:xfrm rot="5400000" flipH="1">
              <a:off x="778" y="6992"/>
              <a:ext cx="170" cy="397"/>
            </a:xfrm>
            <a:prstGeom prst="rect">
              <a:avLst/>
            </a:prstGeom>
            <a:gradFill>
              <a:gsLst>
                <a:gs pos="5000">
                  <a:srgbClr val="0F7ABF"/>
                </a:gs>
                <a:gs pos="100000">
                  <a:srgbClr val="0DCD9C">
                    <a:alpha val="35000"/>
                  </a:srgbClr>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矩形 4"/>
            <p:cNvSpPr/>
            <p:nvPr/>
          </p:nvSpPr>
          <p:spPr>
            <a:xfrm rot="5400000" flipH="1">
              <a:off x="778" y="3241"/>
              <a:ext cx="170" cy="397"/>
            </a:xfrm>
            <a:prstGeom prst="rect">
              <a:avLst/>
            </a:prstGeom>
            <a:gradFill>
              <a:gsLst>
                <a:gs pos="5000">
                  <a:srgbClr val="0F7ABF"/>
                </a:gs>
                <a:gs pos="100000">
                  <a:srgbClr val="0DCD9C">
                    <a:alpha val="35000"/>
                  </a:srgbClr>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10" name="组合 9"/>
          <p:cNvGrpSpPr/>
          <p:nvPr/>
        </p:nvGrpSpPr>
        <p:grpSpPr>
          <a:xfrm flipH="1">
            <a:off x="8308975" y="1945005"/>
            <a:ext cx="257175" cy="2489835"/>
            <a:chOff x="656" y="3354"/>
            <a:chExt cx="405" cy="3921"/>
          </a:xfrm>
        </p:grpSpPr>
        <p:sp>
          <p:nvSpPr>
            <p:cNvPr id="11" name="矩形 10"/>
            <p:cNvSpPr/>
            <p:nvPr/>
          </p:nvSpPr>
          <p:spPr>
            <a:xfrm>
              <a:off x="656" y="3354"/>
              <a:ext cx="170" cy="3912"/>
            </a:xfrm>
            <a:prstGeom prst="rect">
              <a:avLst/>
            </a:prstGeom>
            <a:gradFill>
              <a:gsLst>
                <a:gs pos="5000">
                  <a:srgbClr val="0F7ABF"/>
                </a:gs>
                <a:gs pos="100000">
                  <a:srgbClr val="0DCD9C">
                    <a:alpha val="35000"/>
                  </a:srgbClr>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矩形 11"/>
            <p:cNvSpPr/>
            <p:nvPr/>
          </p:nvSpPr>
          <p:spPr>
            <a:xfrm rot="5400000" flipH="1">
              <a:off x="778" y="6992"/>
              <a:ext cx="170" cy="397"/>
            </a:xfrm>
            <a:prstGeom prst="rect">
              <a:avLst/>
            </a:prstGeom>
            <a:gradFill>
              <a:gsLst>
                <a:gs pos="5000">
                  <a:srgbClr val="0F7ABF"/>
                </a:gs>
                <a:gs pos="100000">
                  <a:srgbClr val="0DCD9C">
                    <a:alpha val="35000"/>
                  </a:srgbClr>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矩形 12"/>
            <p:cNvSpPr/>
            <p:nvPr/>
          </p:nvSpPr>
          <p:spPr>
            <a:xfrm rot="5400000" flipH="1">
              <a:off x="778" y="3241"/>
              <a:ext cx="170" cy="397"/>
            </a:xfrm>
            <a:prstGeom prst="rect">
              <a:avLst/>
            </a:prstGeom>
            <a:gradFill>
              <a:gsLst>
                <a:gs pos="5000">
                  <a:srgbClr val="0F7ABF"/>
                </a:gs>
                <a:gs pos="100000">
                  <a:srgbClr val="0DCD9C">
                    <a:alpha val="35000"/>
                  </a:srgbClr>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Tree>
  </p:cSld>
  <p:clrMapOvr>
    <a:masterClrMapping/>
  </p:clrMapOvr>
  <mc:AlternateContent xmlns:mc="http://schemas.openxmlformats.org/markup-compatibility/2006">
    <mc:Choice xmlns:p14="http://schemas.microsoft.com/office/powerpoint/2010/main" Requires="p14">
      <p:transition spd="slow" p14:dur="1500" advTm="0">
        <p:random/>
      </p:transition>
    </mc:Choice>
    <mc:Fallback>
      <p:transition spd="slow" advTm="0">
        <p:random/>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文本框 8"/>
          <p:cNvSpPr txBox="1"/>
          <p:nvPr/>
        </p:nvSpPr>
        <p:spPr>
          <a:xfrm>
            <a:off x="5778500" y="1385570"/>
            <a:ext cx="1986915" cy="1753235"/>
          </a:xfrm>
          <a:prstGeom prst="rect">
            <a:avLst/>
          </a:prstGeom>
          <a:noFill/>
        </p:spPr>
        <p:txBody>
          <a:bodyPr wrap="square" rtlCol="0">
            <a:spAutoFit/>
            <a:scene3d>
              <a:camera prst="orthographicFront"/>
              <a:lightRig rig="threePt" dir="t"/>
            </a:scene3d>
            <a:sp3d contourW="12700"/>
          </a:bodyPr>
          <a:lstStyle/>
          <a:p>
            <a:pPr marL="0" marR="0" lvl="0" indent="0" algn="ctr" defTabSz="457200" rtl="0" eaLnBrk="1" fontAlgn="auto" latinLnBrk="0" hangingPunct="1">
              <a:lnSpc>
                <a:spcPct val="100000"/>
              </a:lnSpc>
              <a:spcBef>
                <a:spcPts val="0"/>
              </a:spcBef>
              <a:spcAft>
                <a:spcPts val="0"/>
              </a:spcAft>
              <a:buClrTx/>
              <a:buSzTx/>
              <a:buFontTx/>
              <a:buNone/>
              <a:defRPr/>
            </a:pPr>
            <a:r>
              <a:rPr kumimoji="0" lang="en-US" altLang="zh-CN" sz="4500" b="1" i="0" u="none" strike="noStrike" kern="1200" cap="none" spc="0" normalizeH="0" baseline="0" noProof="0" dirty="0">
                <a:ln>
                  <a:noFill/>
                </a:ln>
                <a:solidFill>
                  <a:srgbClr val="FFFFFF"/>
                </a:solidFill>
                <a:effectLst/>
                <a:uLnTx/>
                <a:uFillTx/>
                <a:latin typeface="Century Gothic" panose="020B0502020202020204" pitchFamily="34" charset="0"/>
                <a:ea typeface="黑体" panose="02010609060101010101" pitchFamily="49" charset="-122"/>
                <a:cs typeface="+mn-cs"/>
              </a:rPr>
              <a:t>PART</a:t>
            </a:r>
            <a:r>
              <a:rPr kumimoji="0" lang="en-US" altLang="zh-CN" sz="5400" b="1" i="0" u="none" strike="noStrike" kern="1200" cap="none" spc="0" normalizeH="0" baseline="0" noProof="0" dirty="0">
                <a:ln>
                  <a:noFill/>
                </a:ln>
                <a:solidFill>
                  <a:srgbClr val="FFFFFF"/>
                </a:solidFill>
                <a:effectLst/>
                <a:uLnTx/>
                <a:uFillTx/>
                <a:latin typeface="Century Gothic" panose="020B0502020202020204" pitchFamily="34" charset="0"/>
                <a:ea typeface="黑体" panose="02010609060101010101" pitchFamily="49" charset="-122"/>
                <a:cs typeface="+mn-cs"/>
              </a:rPr>
              <a:t> 0</a:t>
            </a:r>
            <a:r>
              <a:rPr kumimoji="0" lang="en-US" sz="5400" b="1" i="0" u="none" strike="noStrike" kern="1200" cap="none" spc="0" normalizeH="0" baseline="0" noProof="0" dirty="0">
                <a:ln>
                  <a:noFill/>
                </a:ln>
                <a:solidFill>
                  <a:srgbClr val="FFFFFF"/>
                </a:solidFill>
                <a:effectLst/>
                <a:uLnTx/>
                <a:uFillTx/>
                <a:latin typeface="Century Gothic" panose="020B0502020202020204" pitchFamily="34" charset="0"/>
                <a:ea typeface="黑体" panose="02010609060101010101" pitchFamily="49" charset="-122"/>
                <a:cs typeface="+mn-cs"/>
              </a:rPr>
              <a:t>3</a:t>
            </a:r>
            <a:endParaRPr kumimoji="0" lang="en-US" sz="5400" b="1" i="0" u="none" strike="noStrike" kern="1200" cap="none" spc="0" normalizeH="0" baseline="0" noProof="0" dirty="0">
              <a:ln>
                <a:noFill/>
              </a:ln>
              <a:solidFill>
                <a:srgbClr val="FFFFFF"/>
              </a:solidFill>
              <a:effectLst/>
              <a:uLnTx/>
              <a:uFillTx/>
              <a:latin typeface="Century Gothic" panose="020B0502020202020204" pitchFamily="34" charset="0"/>
              <a:ea typeface="黑体" panose="02010609060101010101" pitchFamily="49" charset="-122"/>
              <a:cs typeface="+mn-cs"/>
            </a:endParaRPr>
          </a:p>
        </p:txBody>
      </p:sp>
      <p:sp>
        <p:nvSpPr>
          <p:cNvPr id="6" name="文本框 5"/>
          <p:cNvSpPr txBox="1"/>
          <p:nvPr/>
        </p:nvSpPr>
        <p:spPr>
          <a:xfrm>
            <a:off x="634365" y="2310765"/>
            <a:ext cx="2903220" cy="1309370"/>
          </a:xfrm>
          <a:prstGeom prst="rect">
            <a:avLst/>
          </a:prstGeom>
          <a:noFill/>
        </p:spPr>
        <p:txBody>
          <a:bodyPr wrap="square" rtlCol="0">
            <a:spAutoFit/>
            <a:scene3d>
              <a:camera prst="orthographicFront"/>
              <a:lightRig rig="threePt" dir="t"/>
            </a:scene3d>
            <a:sp3d contourW="12700"/>
          </a:bodyPr>
          <a:lstStyle/>
          <a:p>
            <a:pPr algn="ctr" fontAlgn="auto">
              <a:lnSpc>
                <a:spcPct val="120000"/>
              </a:lnSpc>
              <a:buFont typeface="Arial" panose="020B0604020202020204" pitchFamily="34" charset="0"/>
            </a:pPr>
            <a:r>
              <a:rPr kumimoji="0" lang="zh-CN" altLang="en-US" sz="3300" b="1" i="0" u="none" strike="noStrike" kern="1200" cap="none" spc="0" normalizeH="0" baseline="0" noProof="0" dirty="0">
                <a:ln>
                  <a:noFill/>
                </a:ln>
                <a:solidFill>
                  <a:srgbClr val="FFFFFF"/>
                </a:solidFill>
                <a:effectLst/>
                <a:uLnTx/>
                <a:uFillTx/>
                <a:latin typeface="微软雅黑" panose="020B0503020204020204" pitchFamily="34" charset="-122"/>
                <a:ea typeface="微软雅黑" panose="020B0503020204020204" pitchFamily="34" charset="-122"/>
              </a:rPr>
              <a:t>安全员</a:t>
            </a:r>
            <a:endParaRPr kumimoji="0" lang="zh-CN" altLang="en-US" sz="3300" b="1" i="0" u="none" strike="noStrike" kern="1200" cap="none" spc="0" normalizeH="0" baseline="0" noProof="0" dirty="0">
              <a:ln>
                <a:noFill/>
              </a:ln>
              <a:solidFill>
                <a:srgbClr val="FFFFFF"/>
              </a:solidFill>
              <a:effectLst/>
              <a:uLnTx/>
              <a:uFillTx/>
              <a:latin typeface="微软雅黑" panose="020B0503020204020204" pitchFamily="34" charset="-122"/>
              <a:ea typeface="微软雅黑" panose="020B0503020204020204" pitchFamily="34" charset="-122"/>
            </a:endParaRPr>
          </a:p>
          <a:p>
            <a:pPr algn="ctr" fontAlgn="auto">
              <a:lnSpc>
                <a:spcPct val="120000"/>
              </a:lnSpc>
              <a:buFont typeface="Arial" panose="020B0604020202020204" pitchFamily="34" charset="0"/>
            </a:pPr>
            <a:r>
              <a:rPr kumimoji="0" lang="zh-CN" altLang="en-US" sz="3300" b="1" i="0" u="none" strike="noStrike" kern="1200" cap="none" spc="0" normalizeH="0" baseline="0" noProof="0" dirty="0">
                <a:ln>
                  <a:noFill/>
                </a:ln>
                <a:solidFill>
                  <a:srgbClr val="FFFFFF"/>
                </a:solidFill>
                <a:effectLst/>
                <a:uLnTx/>
                <a:uFillTx/>
                <a:latin typeface="微软雅黑" panose="020B0503020204020204" pitchFamily="34" charset="-122"/>
                <a:ea typeface="微软雅黑" panose="020B0503020204020204" pitchFamily="34" charset="-122"/>
              </a:rPr>
              <a:t>的工作</a:t>
            </a:r>
            <a:endParaRPr kumimoji="0" lang="zh-CN" altLang="en-US" sz="3300" b="1" i="0" u="none" strike="noStrike" kern="1200" cap="none" spc="0" normalizeH="0" baseline="0" noProof="0" dirty="0">
              <a:ln>
                <a:noFill/>
              </a:ln>
              <a:solidFill>
                <a:srgbClr val="FFFFFF"/>
              </a:solidFill>
              <a:effectLst/>
              <a:uLnTx/>
              <a:uFillTx/>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mc:Choice xmlns:p14="http://schemas.microsoft.com/office/powerpoint/2010/main" Requires="p14">
      <p:transition spd="slow" p14:dur="1250" advTm="0">
        <p14:switch dir="r"/>
      </p:transition>
    </mc:Choice>
    <mc:Fallback>
      <p:transition spd="slow" advTm="0">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 name="矩形 117"/>
          <p:cNvSpPr/>
          <p:nvPr/>
        </p:nvSpPr>
        <p:spPr>
          <a:xfrm>
            <a:off x="4559300" y="1348105"/>
            <a:ext cx="3708000" cy="508635"/>
          </a:xfrm>
          <a:prstGeom prst="rect">
            <a:avLst/>
          </a:prstGeom>
          <a:gradFill>
            <a:gsLst>
              <a:gs pos="5000">
                <a:srgbClr val="0F7ABF">
                  <a:alpha val="100000"/>
                </a:srgbClr>
              </a:gs>
              <a:gs pos="100000">
                <a:srgbClr val="0DCD9C">
                  <a:alpha val="35000"/>
                </a:srgbClr>
              </a:gs>
            </a:gsLst>
            <a:lin ang="27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dirty="0">
              <a:ln>
                <a:noFill/>
              </a:ln>
              <a:solidFill>
                <a:srgbClr val="FFFFFF"/>
              </a:solidFill>
              <a:effectLst/>
              <a:uLnTx/>
              <a:uFillTx/>
              <a:latin typeface="Arial" panose="020B0604020202020204"/>
              <a:ea typeface="黑体" panose="02010609060101010101" pitchFamily="49" charset="-122"/>
              <a:cs typeface="+mn-cs"/>
            </a:endParaRPr>
          </a:p>
        </p:txBody>
      </p:sp>
      <p:sp>
        <p:nvSpPr>
          <p:cNvPr id="119" name="矩形 118"/>
          <p:cNvSpPr/>
          <p:nvPr/>
        </p:nvSpPr>
        <p:spPr>
          <a:xfrm>
            <a:off x="4558665" y="2012315"/>
            <a:ext cx="3708000" cy="508635"/>
          </a:xfrm>
          <a:prstGeom prst="rect">
            <a:avLst/>
          </a:prstGeom>
          <a:gradFill>
            <a:gsLst>
              <a:gs pos="5000">
                <a:srgbClr val="0F7ABF">
                  <a:alpha val="100000"/>
                </a:srgbClr>
              </a:gs>
              <a:gs pos="100000">
                <a:srgbClr val="0DCD9C">
                  <a:alpha val="35000"/>
                </a:srgbClr>
              </a:gs>
            </a:gsLst>
            <a:lin ang="27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dirty="0">
              <a:ln>
                <a:noFill/>
              </a:ln>
              <a:solidFill>
                <a:srgbClr val="FFFFFF"/>
              </a:solidFill>
              <a:effectLst/>
              <a:uLnTx/>
              <a:uFillTx/>
              <a:latin typeface="Arial" panose="020B0604020202020204"/>
              <a:ea typeface="黑体" panose="02010609060101010101" pitchFamily="49" charset="-122"/>
              <a:cs typeface="+mn-cs"/>
            </a:endParaRPr>
          </a:p>
        </p:txBody>
      </p:sp>
      <p:sp>
        <p:nvSpPr>
          <p:cNvPr id="120" name="矩形 119"/>
          <p:cNvSpPr/>
          <p:nvPr/>
        </p:nvSpPr>
        <p:spPr>
          <a:xfrm>
            <a:off x="4558665" y="2676525"/>
            <a:ext cx="3708000" cy="508635"/>
          </a:xfrm>
          <a:prstGeom prst="rect">
            <a:avLst/>
          </a:prstGeom>
          <a:gradFill>
            <a:gsLst>
              <a:gs pos="5000">
                <a:srgbClr val="0F7ABF">
                  <a:alpha val="100000"/>
                </a:srgbClr>
              </a:gs>
              <a:gs pos="100000">
                <a:srgbClr val="0DCD9C">
                  <a:alpha val="35000"/>
                </a:srgbClr>
              </a:gs>
            </a:gsLst>
            <a:lin ang="27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dirty="0">
              <a:ln>
                <a:noFill/>
              </a:ln>
              <a:solidFill>
                <a:srgbClr val="FFFFFF"/>
              </a:solidFill>
              <a:effectLst/>
              <a:uLnTx/>
              <a:uFillTx/>
              <a:latin typeface="Arial" panose="020B0604020202020204"/>
              <a:ea typeface="黑体" panose="02010609060101010101" pitchFamily="49" charset="-122"/>
              <a:cs typeface="+mn-cs"/>
            </a:endParaRPr>
          </a:p>
        </p:txBody>
      </p:sp>
      <p:sp>
        <p:nvSpPr>
          <p:cNvPr id="115" name="矩形 114"/>
          <p:cNvSpPr/>
          <p:nvPr/>
        </p:nvSpPr>
        <p:spPr>
          <a:xfrm>
            <a:off x="759460" y="1348105"/>
            <a:ext cx="3708000" cy="508635"/>
          </a:xfrm>
          <a:prstGeom prst="rect">
            <a:avLst/>
          </a:prstGeom>
          <a:gradFill>
            <a:gsLst>
              <a:gs pos="5000">
                <a:srgbClr val="0F7ABF">
                  <a:alpha val="100000"/>
                </a:srgbClr>
              </a:gs>
              <a:gs pos="100000">
                <a:srgbClr val="0DCD9C">
                  <a:alpha val="35000"/>
                </a:srgbClr>
              </a:gs>
            </a:gsLst>
            <a:lin ang="27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dirty="0">
              <a:ln>
                <a:noFill/>
              </a:ln>
              <a:solidFill>
                <a:srgbClr val="FFFFFF"/>
              </a:solidFill>
              <a:effectLst/>
              <a:uLnTx/>
              <a:uFillTx/>
              <a:latin typeface="Arial" panose="020B0604020202020204"/>
              <a:ea typeface="黑体" panose="02010609060101010101" pitchFamily="49" charset="-122"/>
              <a:cs typeface="+mn-cs"/>
            </a:endParaRPr>
          </a:p>
        </p:txBody>
      </p:sp>
      <p:sp>
        <p:nvSpPr>
          <p:cNvPr id="116" name="矩形 115"/>
          <p:cNvSpPr/>
          <p:nvPr/>
        </p:nvSpPr>
        <p:spPr>
          <a:xfrm>
            <a:off x="758825" y="2012315"/>
            <a:ext cx="3708000" cy="508635"/>
          </a:xfrm>
          <a:prstGeom prst="rect">
            <a:avLst/>
          </a:prstGeom>
          <a:gradFill>
            <a:gsLst>
              <a:gs pos="5000">
                <a:srgbClr val="0F7ABF">
                  <a:alpha val="100000"/>
                </a:srgbClr>
              </a:gs>
              <a:gs pos="100000">
                <a:srgbClr val="0DCD9C">
                  <a:alpha val="35000"/>
                </a:srgbClr>
              </a:gs>
            </a:gsLst>
            <a:lin ang="27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dirty="0">
              <a:ln>
                <a:noFill/>
              </a:ln>
              <a:solidFill>
                <a:srgbClr val="FFFFFF"/>
              </a:solidFill>
              <a:effectLst/>
              <a:uLnTx/>
              <a:uFillTx/>
              <a:latin typeface="Arial" panose="020B0604020202020204"/>
              <a:ea typeface="黑体" panose="02010609060101010101" pitchFamily="49" charset="-122"/>
              <a:cs typeface="+mn-cs"/>
            </a:endParaRPr>
          </a:p>
        </p:txBody>
      </p:sp>
      <p:sp>
        <p:nvSpPr>
          <p:cNvPr id="117" name="矩形 116"/>
          <p:cNvSpPr/>
          <p:nvPr/>
        </p:nvSpPr>
        <p:spPr>
          <a:xfrm>
            <a:off x="758825" y="2676525"/>
            <a:ext cx="3708000" cy="508635"/>
          </a:xfrm>
          <a:prstGeom prst="rect">
            <a:avLst/>
          </a:prstGeom>
          <a:gradFill>
            <a:gsLst>
              <a:gs pos="5000">
                <a:srgbClr val="0F7ABF">
                  <a:alpha val="100000"/>
                </a:srgbClr>
              </a:gs>
              <a:gs pos="100000">
                <a:srgbClr val="0DCD9C">
                  <a:alpha val="35000"/>
                </a:srgbClr>
              </a:gs>
            </a:gsLst>
            <a:lin ang="27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dirty="0">
              <a:ln>
                <a:noFill/>
              </a:ln>
              <a:solidFill>
                <a:srgbClr val="FFFFFF"/>
              </a:solidFill>
              <a:effectLst/>
              <a:uLnTx/>
              <a:uFillTx/>
              <a:latin typeface="Arial" panose="020B0604020202020204"/>
              <a:ea typeface="黑体" panose="02010609060101010101" pitchFamily="49" charset="-122"/>
              <a:cs typeface="+mn-cs"/>
            </a:endParaRPr>
          </a:p>
        </p:txBody>
      </p:sp>
      <p:sp>
        <p:nvSpPr>
          <p:cNvPr id="34" name="矩形 33"/>
          <p:cNvSpPr/>
          <p:nvPr/>
        </p:nvSpPr>
        <p:spPr>
          <a:xfrm>
            <a:off x="3175" y="635"/>
            <a:ext cx="9140825" cy="1127760"/>
          </a:xfrm>
          <a:prstGeom prst="rect">
            <a:avLst/>
          </a:prstGeom>
          <a:pattFill prst="ltUpDiag">
            <a:fgClr>
              <a:schemeClr val="bg2"/>
            </a:fgClr>
            <a:bgClr>
              <a:srgbClr val="FDFAFE"/>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dirty="0">
              <a:ln>
                <a:noFill/>
              </a:ln>
              <a:solidFill>
                <a:srgbClr val="FFFFFF"/>
              </a:solidFill>
              <a:effectLst/>
              <a:uLnTx/>
              <a:uFillTx/>
              <a:latin typeface="Arial" panose="020B0604020202020204"/>
              <a:ea typeface="黑体" panose="02010609060101010101" pitchFamily="49" charset="-122"/>
              <a:cs typeface="+mn-cs"/>
            </a:endParaRPr>
          </a:p>
        </p:txBody>
      </p:sp>
      <p:sp>
        <p:nvSpPr>
          <p:cNvPr id="32" name="文本框 31"/>
          <p:cNvSpPr txBox="1"/>
          <p:nvPr/>
        </p:nvSpPr>
        <p:spPr>
          <a:xfrm>
            <a:off x="2978785" y="388620"/>
            <a:ext cx="3168015" cy="414020"/>
          </a:xfrm>
          <a:prstGeom prst="rect">
            <a:avLst/>
          </a:prstGeom>
          <a:noFill/>
        </p:spPr>
        <p:txBody>
          <a:bodyPr wrap="square" rtlCol="0">
            <a:spAutoFit/>
            <a:scene3d>
              <a:camera prst="orthographicFront"/>
              <a:lightRig rig="threePt" dir="t"/>
            </a:scene3d>
            <a:sp3d contourW="12700"/>
          </a:bodyPr>
          <a:lstStyle/>
          <a:p>
            <a:pPr marL="0" marR="0" lvl="0" indent="0" algn="l" defTabSz="457200" rtl="0" eaLnBrk="1" fontAlgn="auto" latinLnBrk="0" hangingPunct="1">
              <a:lnSpc>
                <a:spcPct val="100000"/>
              </a:lnSpc>
              <a:spcBef>
                <a:spcPts val="0"/>
              </a:spcBef>
              <a:spcAft>
                <a:spcPts val="0"/>
              </a:spcAft>
              <a:buClrTx/>
              <a:buSzTx/>
              <a:buFontTx/>
              <a:buNone/>
              <a:defRPr/>
            </a:pPr>
            <a:r>
              <a:rPr kumimoji="0" lang="zh-CN" altLang="en-US" sz="2100" b="1" i="0" u="none" strike="noStrike" kern="1200" cap="none" spc="0"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rPr>
              <a:t>作为安全员，你在忙什么</a:t>
            </a:r>
            <a:endParaRPr kumimoji="0" lang="zh-CN" altLang="en-US" sz="2100" b="1" i="0" u="none" strike="noStrike" kern="1200" cap="none" spc="0"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endParaRPr>
          </a:p>
        </p:txBody>
      </p:sp>
      <p:cxnSp>
        <p:nvCxnSpPr>
          <p:cNvPr id="31" name="直接连接符 30"/>
          <p:cNvCxnSpPr/>
          <p:nvPr/>
        </p:nvCxnSpPr>
        <p:spPr>
          <a:xfrm>
            <a:off x="4271010" y="878205"/>
            <a:ext cx="601345" cy="0"/>
          </a:xfrm>
          <a:prstGeom prst="line">
            <a:avLst/>
          </a:prstGeom>
          <a:ln w="28575" cap="rnd">
            <a:gradFill flip="none" rotWithShape="1">
              <a:gsLst>
                <a:gs pos="0">
                  <a:srgbClr val="0F7ABF"/>
                </a:gs>
                <a:gs pos="100000">
                  <a:srgbClr val="0DCD9C"/>
                </a:gs>
              </a:gsLst>
              <a:lin ang="0" scaled="1"/>
              <a:tileRect/>
            </a:gradFill>
            <a:round/>
          </a:ln>
        </p:spPr>
        <p:style>
          <a:lnRef idx="1">
            <a:schemeClr val="accent1"/>
          </a:lnRef>
          <a:fillRef idx="0">
            <a:schemeClr val="accent1"/>
          </a:fillRef>
          <a:effectRef idx="0">
            <a:schemeClr val="accent1"/>
          </a:effectRef>
          <a:fontRef idx="minor">
            <a:schemeClr val="tx1"/>
          </a:fontRef>
        </p:style>
      </p:cxnSp>
      <p:sp>
        <p:nvSpPr>
          <p:cNvPr id="2" name="矩形 1"/>
          <p:cNvSpPr/>
          <p:nvPr/>
        </p:nvSpPr>
        <p:spPr>
          <a:xfrm>
            <a:off x="805180" y="1450658"/>
            <a:ext cx="2621280" cy="337185"/>
          </a:xfrm>
          <a:prstGeom prst="rect">
            <a:avLst/>
          </a:prstGeom>
        </p:spPr>
        <p:txBody>
          <a:bodyPr wrap="none">
            <a:spAutoFit/>
          </a:body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r>
              <a:rPr kumimoji="0" lang="zh-CN" altLang="en-US" sz="1600" b="1" i="0" u="none" strike="noStrike" kern="1200" cap="none" spc="0" normalizeH="0" baseline="0" noProof="0" dirty="0">
                <a:ln>
                  <a:noFill/>
                </a:ln>
                <a:solidFill>
                  <a:schemeClr val="bg1"/>
                </a:solidFill>
                <a:effectLst/>
                <a:uLnTx/>
                <a:uFillTx/>
                <a:latin typeface="微软雅黑" panose="020B0503020204020204" pitchFamily="34" charset="-122"/>
                <a:ea typeface="微软雅黑" panose="020B0503020204020204" pitchFamily="34" charset="-122"/>
                <a:cs typeface="+mn-cs"/>
              </a:rPr>
              <a:t>抬头查安全帽，低头查烟头</a:t>
            </a:r>
            <a:endParaRPr kumimoji="0" lang="zh-CN" altLang="en-US" sz="1600" b="1" i="0" u="none" strike="noStrike" kern="1200" cap="none" spc="0" normalizeH="0" baseline="0" noProof="0" dirty="0">
              <a:ln>
                <a:noFill/>
              </a:ln>
              <a:solidFill>
                <a:schemeClr val="bg1"/>
              </a:solidFill>
              <a:effectLst/>
              <a:uLnTx/>
              <a:uFillTx/>
              <a:latin typeface="微软雅黑" panose="020B0503020204020204" pitchFamily="34" charset="-122"/>
              <a:ea typeface="微软雅黑" panose="020B0503020204020204" pitchFamily="34" charset="-122"/>
              <a:cs typeface="+mn-cs"/>
            </a:endParaRPr>
          </a:p>
        </p:txBody>
      </p:sp>
      <p:sp>
        <p:nvSpPr>
          <p:cNvPr id="9" name="矩形 8"/>
          <p:cNvSpPr/>
          <p:nvPr/>
        </p:nvSpPr>
        <p:spPr>
          <a:xfrm>
            <a:off x="4658361" y="1450658"/>
            <a:ext cx="2824480" cy="337185"/>
          </a:xfrm>
          <a:prstGeom prst="rect">
            <a:avLst/>
          </a:prstGeom>
        </p:spPr>
        <p:txBody>
          <a:bodyPr wrap="none">
            <a:spAutoFit/>
          </a:bodyP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r>
              <a:rPr kumimoji="0" lang="zh-CN" altLang="en-US" sz="1600" b="1" i="0" u="none" strike="noStrike" kern="1200" cap="none" spc="0" normalizeH="0" baseline="0" noProof="0" dirty="0">
                <a:ln>
                  <a:noFill/>
                </a:ln>
                <a:solidFill>
                  <a:schemeClr val="bg1"/>
                </a:solidFill>
                <a:effectLst/>
                <a:uLnTx/>
                <a:uFillTx/>
                <a:latin typeface="微软雅黑" panose="020B0503020204020204" pitchFamily="34" charset="-122"/>
                <a:ea typeface="微软雅黑" panose="020B0503020204020204" pitchFamily="34" charset="-122"/>
                <a:cs typeface="+mn-cs"/>
              </a:rPr>
              <a:t>事前无权无利，事后有责有罪</a:t>
            </a:r>
            <a:endParaRPr kumimoji="0" lang="zh-CN" altLang="en-US" sz="1600" b="1" i="0" u="none" strike="noStrike" kern="1200" cap="none" spc="0" normalizeH="0" baseline="0" noProof="0" dirty="0">
              <a:ln>
                <a:noFill/>
              </a:ln>
              <a:solidFill>
                <a:schemeClr val="bg1"/>
              </a:solidFill>
              <a:effectLst/>
              <a:uLnTx/>
              <a:uFillTx/>
              <a:latin typeface="微软雅黑" panose="020B0503020204020204" pitchFamily="34" charset="-122"/>
              <a:ea typeface="微软雅黑" panose="020B0503020204020204" pitchFamily="34" charset="-122"/>
              <a:cs typeface="+mn-cs"/>
            </a:endParaRPr>
          </a:p>
        </p:txBody>
      </p:sp>
      <p:sp>
        <p:nvSpPr>
          <p:cNvPr id="10" name="矩形 9"/>
          <p:cNvSpPr/>
          <p:nvPr/>
        </p:nvSpPr>
        <p:spPr>
          <a:xfrm>
            <a:off x="805180" y="2092960"/>
            <a:ext cx="3719830" cy="337185"/>
          </a:xfrm>
          <a:prstGeom prst="rect">
            <a:avLst/>
          </a:prstGeom>
        </p:spPr>
        <p:txBody>
          <a:bodyPr wrap="square">
            <a:spAutoFit/>
          </a:body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r>
              <a:rPr kumimoji="0" lang="zh-CN" altLang="en-US" sz="1600" b="1" i="0" u="none" strike="noStrike" kern="1200" cap="none" spc="0" normalizeH="0" baseline="0" noProof="0" dirty="0">
                <a:ln>
                  <a:noFill/>
                </a:ln>
                <a:solidFill>
                  <a:schemeClr val="bg1"/>
                </a:solidFill>
                <a:effectLst/>
                <a:uLnTx/>
                <a:uFillTx/>
                <a:latin typeface="微软雅黑" panose="020B0503020204020204" pitchFamily="34" charset="-122"/>
                <a:ea typeface="微软雅黑" panose="020B0503020204020204" pitchFamily="34" charset="-122"/>
                <a:cs typeface="+mn-cs"/>
              </a:rPr>
              <a:t>平时没有人关注，出事后第一个被问责</a:t>
            </a:r>
            <a:endParaRPr kumimoji="0" lang="zh-CN" altLang="en-US" sz="1600" b="1" i="0" u="none" strike="noStrike" kern="1200" cap="none" spc="0" normalizeH="0" baseline="0" noProof="0" dirty="0">
              <a:ln>
                <a:noFill/>
              </a:ln>
              <a:solidFill>
                <a:schemeClr val="bg1"/>
              </a:solidFill>
              <a:effectLst/>
              <a:uLnTx/>
              <a:uFillTx/>
              <a:latin typeface="微软雅黑" panose="020B0503020204020204" pitchFamily="34" charset="-122"/>
              <a:ea typeface="微软雅黑" panose="020B0503020204020204" pitchFamily="34" charset="-122"/>
              <a:cs typeface="+mn-cs"/>
            </a:endParaRPr>
          </a:p>
        </p:txBody>
      </p:sp>
      <p:sp>
        <p:nvSpPr>
          <p:cNvPr id="3" name="矩形 2"/>
          <p:cNvSpPr/>
          <p:nvPr/>
        </p:nvSpPr>
        <p:spPr>
          <a:xfrm>
            <a:off x="4658361" y="2092960"/>
            <a:ext cx="3230880" cy="337185"/>
          </a:xfrm>
          <a:prstGeom prst="rect">
            <a:avLst/>
          </a:prstGeom>
        </p:spPr>
        <p:txBody>
          <a:bodyPr wrap="none">
            <a:spAutoFit/>
          </a:bodyP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r>
              <a:rPr kumimoji="0" lang="zh-CN" altLang="en-US" sz="1600" b="1" i="0" u="none" strike="noStrike" kern="1200" cap="none" spc="0" normalizeH="0" baseline="0" noProof="0" dirty="0">
                <a:ln>
                  <a:noFill/>
                </a:ln>
                <a:solidFill>
                  <a:schemeClr val="bg1"/>
                </a:solidFill>
                <a:effectLst/>
                <a:uLnTx/>
                <a:uFillTx/>
                <a:latin typeface="微软雅黑" panose="020B0503020204020204" pitchFamily="34" charset="-122"/>
                <a:ea typeface="微软雅黑" panose="020B0503020204020204" pitchFamily="34" charset="-122"/>
                <a:cs typeface="+mn-cs"/>
              </a:rPr>
              <a:t>拿的卖白菜的钱，操的卖白粉的心</a:t>
            </a:r>
            <a:endParaRPr kumimoji="0" lang="zh-CN" altLang="en-US" sz="1600" b="1" i="0" u="none" strike="noStrike" kern="1200" cap="none" spc="0" normalizeH="0" baseline="0" noProof="0" dirty="0">
              <a:ln>
                <a:noFill/>
              </a:ln>
              <a:solidFill>
                <a:schemeClr val="bg1"/>
              </a:solidFill>
              <a:effectLst/>
              <a:uLnTx/>
              <a:uFillTx/>
              <a:latin typeface="微软雅黑" panose="020B0503020204020204" pitchFamily="34" charset="-122"/>
              <a:ea typeface="微软雅黑" panose="020B0503020204020204" pitchFamily="34" charset="-122"/>
              <a:cs typeface="+mn-cs"/>
            </a:endParaRPr>
          </a:p>
        </p:txBody>
      </p:sp>
      <p:sp>
        <p:nvSpPr>
          <p:cNvPr id="4" name="矩形 3"/>
          <p:cNvSpPr/>
          <p:nvPr/>
        </p:nvSpPr>
        <p:spPr>
          <a:xfrm>
            <a:off x="805180" y="2761933"/>
            <a:ext cx="3027680" cy="337185"/>
          </a:xfrm>
          <a:prstGeom prst="rect">
            <a:avLst/>
          </a:prstGeom>
        </p:spPr>
        <p:txBody>
          <a:bodyPr wrap="none">
            <a:spAutoFit/>
          </a:bodyP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r>
              <a:rPr kumimoji="0" lang="zh-CN" altLang="en-US" sz="1600" b="1" i="0" u="none" strike="noStrike" kern="1200" cap="none" spc="0" normalizeH="0" baseline="0" noProof="0" dirty="0">
                <a:ln>
                  <a:noFill/>
                </a:ln>
                <a:solidFill>
                  <a:schemeClr val="bg1"/>
                </a:solidFill>
                <a:effectLst/>
                <a:uLnTx/>
                <a:uFillTx/>
                <a:latin typeface="微软雅黑" panose="020B0503020204020204" pitchFamily="34" charset="-122"/>
                <a:ea typeface="微软雅黑" panose="020B0503020204020204" pitchFamily="34" charset="-122"/>
                <a:cs typeface="+mn-cs"/>
              </a:rPr>
              <a:t>处理事情瞻前顾后，出力不讨好</a:t>
            </a:r>
            <a:endParaRPr kumimoji="0" lang="zh-CN" altLang="en-US" sz="1600" b="1" i="0" u="none" strike="noStrike" kern="1200" cap="none" spc="0" normalizeH="0" baseline="0" noProof="0" dirty="0">
              <a:ln>
                <a:noFill/>
              </a:ln>
              <a:solidFill>
                <a:schemeClr val="bg1"/>
              </a:solidFill>
              <a:effectLst/>
              <a:uLnTx/>
              <a:uFillTx/>
              <a:latin typeface="微软雅黑" panose="020B0503020204020204" pitchFamily="34" charset="-122"/>
              <a:ea typeface="微软雅黑" panose="020B0503020204020204" pitchFamily="34" charset="-122"/>
              <a:cs typeface="+mn-cs"/>
            </a:endParaRPr>
          </a:p>
        </p:txBody>
      </p:sp>
      <p:sp>
        <p:nvSpPr>
          <p:cNvPr id="8" name="矩形 7"/>
          <p:cNvSpPr/>
          <p:nvPr/>
        </p:nvSpPr>
        <p:spPr>
          <a:xfrm>
            <a:off x="4658361" y="2770188"/>
            <a:ext cx="2214880" cy="337185"/>
          </a:xfrm>
          <a:prstGeom prst="rect">
            <a:avLst/>
          </a:prstGeom>
        </p:spPr>
        <p:txBody>
          <a:bodyPr wrap="none">
            <a:spAutoFit/>
          </a:bodyP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r>
              <a:rPr kumimoji="0" lang="zh-CN" altLang="en-US" sz="1600" b="1" i="0" u="none" strike="noStrike" kern="1200" cap="none" spc="0" normalizeH="0" baseline="0" noProof="0" dirty="0">
                <a:ln>
                  <a:noFill/>
                </a:ln>
                <a:solidFill>
                  <a:schemeClr val="bg1"/>
                </a:solidFill>
                <a:effectLst/>
                <a:uLnTx/>
                <a:uFillTx/>
                <a:latin typeface="微软雅黑" panose="020B0503020204020204" pitchFamily="34" charset="-122"/>
                <a:ea typeface="微软雅黑" panose="020B0503020204020204" pitchFamily="34" charset="-122"/>
                <a:cs typeface="+mn-cs"/>
              </a:rPr>
              <a:t>权利如零，责任如泰山</a:t>
            </a:r>
            <a:endParaRPr kumimoji="0" lang="zh-CN" altLang="en-US" sz="1600" b="1" i="0" u="none" strike="noStrike" kern="1200" cap="none" spc="0" normalizeH="0" baseline="0" noProof="0" dirty="0">
              <a:ln>
                <a:noFill/>
              </a:ln>
              <a:solidFill>
                <a:schemeClr val="bg1"/>
              </a:solidFill>
              <a:effectLst/>
              <a:uLnTx/>
              <a:uFillTx/>
              <a:latin typeface="微软雅黑" panose="020B0503020204020204" pitchFamily="34" charset="-122"/>
              <a:ea typeface="微软雅黑" panose="020B0503020204020204" pitchFamily="34" charset="-122"/>
              <a:cs typeface="+mn-cs"/>
            </a:endParaRPr>
          </a:p>
        </p:txBody>
      </p:sp>
      <p:pic>
        <p:nvPicPr>
          <p:cNvPr id="113" name="图片 112" descr="871"/>
          <p:cNvPicPr>
            <a:picLocks noChangeAspect="1"/>
          </p:cNvPicPr>
          <p:nvPr/>
        </p:nvPicPr>
        <p:blipFill>
          <a:blip r:embed="rId1"/>
          <a:stretch>
            <a:fillRect/>
          </a:stretch>
        </p:blipFill>
        <p:spPr>
          <a:xfrm>
            <a:off x="791210" y="3624580"/>
            <a:ext cx="3734435" cy="1325245"/>
          </a:xfrm>
          <a:prstGeom prst="rect">
            <a:avLst/>
          </a:prstGeom>
        </p:spPr>
      </p:pic>
      <p:pic>
        <p:nvPicPr>
          <p:cNvPr id="121" name="图片 120" descr="871"/>
          <p:cNvPicPr>
            <a:picLocks noChangeAspect="1"/>
          </p:cNvPicPr>
          <p:nvPr/>
        </p:nvPicPr>
        <p:blipFill>
          <a:blip r:embed="rId1"/>
          <a:stretch>
            <a:fillRect/>
          </a:stretch>
        </p:blipFill>
        <p:spPr>
          <a:xfrm>
            <a:off x="4525645" y="3624580"/>
            <a:ext cx="3734435" cy="1325245"/>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1500" advTm="0">
        <p:random/>
      </p:transition>
    </mc:Choice>
    <mc:Fallback>
      <p:transition spd="slow" advTm="0">
        <p:random/>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53601" name="îṩlîḍe"/>
          <p:cNvGrpSpPr/>
          <p:nvPr/>
        </p:nvGrpSpPr>
        <p:grpSpPr>
          <a:xfrm>
            <a:off x="4202113" y="2809875"/>
            <a:ext cx="898525" cy="1800225"/>
            <a:chOff x="5602584" y="4190532"/>
            <a:chExt cx="1198794" cy="2401202"/>
          </a:xfrm>
        </p:grpSpPr>
        <p:sp>
          <p:nvSpPr>
            <p:cNvPr id="90" name="iṣḻîḍe"/>
            <p:cNvSpPr/>
            <p:nvPr/>
          </p:nvSpPr>
          <p:spPr bwMode="auto">
            <a:xfrm>
              <a:off x="6494266" y="6352461"/>
              <a:ext cx="296521" cy="239273"/>
            </a:xfrm>
            <a:custGeom>
              <a:avLst/>
              <a:gdLst>
                <a:gd name="T0" fmla="*/ 4 w 138"/>
                <a:gd name="T1" fmla="*/ 14 h 110"/>
                <a:gd name="T2" fmla="*/ 122 w 138"/>
                <a:gd name="T3" fmla="*/ 71 h 110"/>
                <a:gd name="T4" fmla="*/ 134 w 138"/>
                <a:gd name="T5" fmla="*/ 53 h 110"/>
                <a:gd name="T6" fmla="*/ 136 w 138"/>
                <a:gd name="T7" fmla="*/ 76 h 110"/>
                <a:gd name="T8" fmla="*/ 112 w 138"/>
                <a:gd name="T9" fmla="*/ 104 h 110"/>
                <a:gd name="T10" fmla="*/ 33 w 138"/>
                <a:gd name="T11" fmla="*/ 84 h 110"/>
                <a:gd name="T12" fmla="*/ 2 w 138"/>
                <a:gd name="T13" fmla="*/ 47 h 110"/>
                <a:gd name="T14" fmla="*/ 4 w 138"/>
                <a:gd name="T15" fmla="*/ 14 h 11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38" h="110">
                  <a:moveTo>
                    <a:pt x="4" y="14"/>
                  </a:moveTo>
                  <a:cubicBezTo>
                    <a:pt x="4" y="14"/>
                    <a:pt x="66" y="88"/>
                    <a:pt x="122" y="71"/>
                  </a:cubicBezTo>
                  <a:cubicBezTo>
                    <a:pt x="127" y="70"/>
                    <a:pt x="134" y="53"/>
                    <a:pt x="134" y="53"/>
                  </a:cubicBezTo>
                  <a:cubicBezTo>
                    <a:pt x="134" y="53"/>
                    <a:pt x="137" y="59"/>
                    <a:pt x="136" y="76"/>
                  </a:cubicBezTo>
                  <a:cubicBezTo>
                    <a:pt x="135" y="87"/>
                    <a:pt x="123" y="99"/>
                    <a:pt x="112" y="104"/>
                  </a:cubicBezTo>
                  <a:cubicBezTo>
                    <a:pt x="102" y="109"/>
                    <a:pt x="57" y="102"/>
                    <a:pt x="33" y="84"/>
                  </a:cubicBezTo>
                  <a:cubicBezTo>
                    <a:pt x="24" y="77"/>
                    <a:pt x="7" y="65"/>
                    <a:pt x="2" y="47"/>
                  </a:cubicBezTo>
                  <a:cubicBezTo>
                    <a:pt x="0" y="42"/>
                    <a:pt x="3" y="0"/>
                    <a:pt x="4" y="14"/>
                  </a:cubicBezTo>
                </a:path>
              </a:pathLst>
            </a:custGeom>
            <a:solidFill>
              <a:srgbClr val="113856"/>
            </a:solidFill>
            <a:ln>
              <a:noFill/>
            </a:ln>
            <a:effectLst/>
          </p:spPr>
          <p:txBody>
            <a:bodyPr anchor="ctr">
              <a:normAutofit fontScale="40000" lnSpcReduction="20000"/>
            </a:bodyPr>
            <a:lstStyle>
              <a:defPPr>
                <a:defRPr lang="en-US"/>
              </a:defPPr>
              <a:lvl1pPr marL="0" algn="l" defTabSz="913765" rtl="0" eaLnBrk="1" latinLnBrk="0" hangingPunct="1">
                <a:defRPr sz="1800" kern="1200">
                  <a:solidFill>
                    <a:schemeClr val="tx1"/>
                  </a:solidFill>
                </a:defRPr>
              </a:lvl1pPr>
              <a:lvl2pPr marL="457200" algn="l" defTabSz="913765" rtl="0" eaLnBrk="1" latinLnBrk="0" hangingPunct="1">
                <a:defRPr sz="1800" kern="1200">
                  <a:solidFill>
                    <a:schemeClr val="tx1"/>
                  </a:solidFill>
                </a:defRPr>
              </a:lvl2pPr>
              <a:lvl3pPr marL="914400" algn="l" defTabSz="913765" rtl="0" eaLnBrk="1" latinLnBrk="0" hangingPunct="1">
                <a:defRPr sz="1800" kern="1200">
                  <a:solidFill>
                    <a:schemeClr val="tx1"/>
                  </a:solidFill>
                </a:defRPr>
              </a:lvl3pPr>
              <a:lvl4pPr marL="1371600" algn="l" defTabSz="913765" rtl="0" eaLnBrk="1" latinLnBrk="0" hangingPunct="1">
                <a:defRPr sz="1800" kern="1200">
                  <a:solidFill>
                    <a:schemeClr val="tx1"/>
                  </a:solidFill>
                </a:defRPr>
              </a:lvl4pPr>
              <a:lvl5pPr marL="1828800" algn="l" defTabSz="913765" rtl="0" eaLnBrk="1" latinLnBrk="0" hangingPunct="1">
                <a:defRPr sz="1800" kern="1200">
                  <a:solidFill>
                    <a:schemeClr val="tx1"/>
                  </a:solidFill>
                </a:defRPr>
              </a:lvl5pPr>
              <a:lvl6pPr marL="2286000" algn="l" defTabSz="913765" rtl="0" eaLnBrk="1" latinLnBrk="0" hangingPunct="1">
                <a:defRPr sz="1800" kern="1200">
                  <a:solidFill>
                    <a:schemeClr val="tx1"/>
                  </a:solidFill>
                </a:defRPr>
              </a:lvl6pPr>
              <a:lvl7pPr marL="2743200" algn="l" defTabSz="913765" rtl="0" eaLnBrk="1" latinLnBrk="0" hangingPunct="1">
                <a:defRPr sz="1800" kern="1200">
                  <a:solidFill>
                    <a:schemeClr val="tx1"/>
                  </a:solidFill>
                </a:defRPr>
              </a:lvl7pPr>
              <a:lvl8pPr marL="3200400" algn="l" defTabSz="913765" rtl="0" eaLnBrk="1" latinLnBrk="0" hangingPunct="1">
                <a:defRPr sz="1800" kern="1200">
                  <a:solidFill>
                    <a:schemeClr val="tx1"/>
                  </a:solidFill>
                </a:defRPr>
              </a:lvl8pPr>
              <a:lvl9pPr marL="3657600" algn="l" defTabSz="913765" rtl="0" eaLnBrk="1" latinLnBrk="0" hangingPunct="1">
                <a:defRPr sz="1800" kern="1200">
                  <a:solidFill>
                    <a:schemeClr val="tx1"/>
                  </a:solidFill>
                </a:defRPr>
              </a:lvl9pPr>
            </a:lstStyle>
            <a:p>
              <a:pPr marL="0" marR="0" lvl="0" indent="0" algn="l" defTabSz="913765"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schemeClr val="tx1"/>
                </a:solidFill>
                <a:effectLst/>
                <a:uLnTx/>
                <a:uFillTx/>
                <a:latin typeface="+mn-lt"/>
                <a:ea typeface="+mn-ea"/>
                <a:cs typeface="+mn-cs"/>
              </a:endParaRPr>
            </a:p>
          </p:txBody>
        </p:sp>
        <p:sp>
          <p:nvSpPr>
            <p:cNvPr id="91" name="íśļîḑé"/>
            <p:cNvSpPr/>
            <p:nvPr/>
          </p:nvSpPr>
          <p:spPr bwMode="auto">
            <a:xfrm>
              <a:off x="6494266" y="6371518"/>
              <a:ext cx="307112" cy="220216"/>
            </a:xfrm>
            <a:custGeom>
              <a:avLst/>
              <a:gdLst>
                <a:gd name="T0" fmla="*/ 6 w 141"/>
                <a:gd name="T1" fmla="*/ 11 h 101"/>
                <a:gd name="T2" fmla="*/ 5 w 141"/>
                <a:gd name="T3" fmla="*/ 38 h 101"/>
                <a:gd name="T4" fmla="*/ 34 w 141"/>
                <a:gd name="T5" fmla="*/ 72 h 101"/>
                <a:gd name="T6" fmla="*/ 35 w 141"/>
                <a:gd name="T7" fmla="*/ 73 h 101"/>
                <a:gd name="T8" fmla="*/ 102 w 141"/>
                <a:gd name="T9" fmla="*/ 95 h 101"/>
                <a:gd name="T10" fmla="*/ 111 w 141"/>
                <a:gd name="T11" fmla="*/ 93 h 101"/>
                <a:gd name="T12" fmla="*/ 133 w 141"/>
                <a:gd name="T13" fmla="*/ 67 h 101"/>
                <a:gd name="T14" fmla="*/ 133 w 141"/>
                <a:gd name="T15" fmla="*/ 52 h 101"/>
                <a:gd name="T16" fmla="*/ 123 w 141"/>
                <a:gd name="T17" fmla="*/ 65 h 101"/>
                <a:gd name="T18" fmla="*/ 105 w 141"/>
                <a:gd name="T19" fmla="*/ 67 h 101"/>
                <a:gd name="T20" fmla="*/ 6 w 141"/>
                <a:gd name="T21" fmla="*/ 11 h 101"/>
                <a:gd name="T22" fmla="*/ 102 w 141"/>
                <a:gd name="T23" fmla="*/ 100 h 101"/>
                <a:gd name="T24" fmla="*/ 33 w 141"/>
                <a:gd name="T25" fmla="*/ 77 h 101"/>
                <a:gd name="T26" fmla="*/ 31 w 141"/>
                <a:gd name="T27" fmla="*/ 76 h 101"/>
                <a:gd name="T28" fmla="*/ 1 w 141"/>
                <a:gd name="T29" fmla="*/ 39 h 101"/>
                <a:gd name="T30" fmla="*/ 2 w 141"/>
                <a:gd name="T31" fmla="*/ 1 h 101"/>
                <a:gd name="T32" fmla="*/ 4 w 141"/>
                <a:gd name="T33" fmla="*/ 0 h 101"/>
                <a:gd name="T34" fmla="*/ 7 w 141"/>
                <a:gd name="T35" fmla="*/ 5 h 101"/>
                <a:gd name="T36" fmla="*/ 105 w 141"/>
                <a:gd name="T37" fmla="*/ 62 h 101"/>
                <a:gd name="T38" fmla="*/ 122 w 141"/>
                <a:gd name="T39" fmla="*/ 60 h 101"/>
                <a:gd name="T40" fmla="*/ 132 w 141"/>
                <a:gd name="T41" fmla="*/ 43 h 101"/>
                <a:gd name="T42" fmla="*/ 134 w 141"/>
                <a:gd name="T43" fmla="*/ 42 h 101"/>
                <a:gd name="T44" fmla="*/ 136 w 141"/>
                <a:gd name="T45" fmla="*/ 43 h 101"/>
                <a:gd name="T46" fmla="*/ 138 w 141"/>
                <a:gd name="T47" fmla="*/ 67 h 101"/>
                <a:gd name="T48" fmla="*/ 114 w 141"/>
                <a:gd name="T49" fmla="*/ 98 h 101"/>
                <a:gd name="T50" fmla="*/ 102 w 141"/>
                <a:gd name="T51" fmla="*/ 100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1" h="101">
                  <a:moveTo>
                    <a:pt x="6" y="11"/>
                  </a:moveTo>
                  <a:cubicBezTo>
                    <a:pt x="5" y="20"/>
                    <a:pt x="5" y="35"/>
                    <a:pt x="5" y="38"/>
                  </a:cubicBezTo>
                  <a:cubicBezTo>
                    <a:pt x="10" y="54"/>
                    <a:pt x="25" y="66"/>
                    <a:pt x="34" y="72"/>
                  </a:cubicBezTo>
                  <a:lnTo>
                    <a:pt x="35" y="73"/>
                  </a:lnTo>
                  <a:cubicBezTo>
                    <a:pt x="53" y="87"/>
                    <a:pt x="84" y="95"/>
                    <a:pt x="102" y="95"/>
                  </a:cubicBezTo>
                  <a:cubicBezTo>
                    <a:pt x="108" y="95"/>
                    <a:pt x="110" y="94"/>
                    <a:pt x="111" y="93"/>
                  </a:cubicBezTo>
                  <a:cubicBezTo>
                    <a:pt x="122" y="88"/>
                    <a:pt x="133" y="77"/>
                    <a:pt x="133" y="67"/>
                  </a:cubicBezTo>
                  <a:cubicBezTo>
                    <a:pt x="134" y="60"/>
                    <a:pt x="134" y="55"/>
                    <a:pt x="133" y="52"/>
                  </a:cubicBezTo>
                  <a:cubicBezTo>
                    <a:pt x="131" y="57"/>
                    <a:pt x="126" y="63"/>
                    <a:pt x="123" y="65"/>
                  </a:cubicBezTo>
                  <a:cubicBezTo>
                    <a:pt x="117" y="67"/>
                    <a:pt x="111" y="67"/>
                    <a:pt x="105" y="67"/>
                  </a:cubicBezTo>
                  <a:cubicBezTo>
                    <a:pt x="60" y="67"/>
                    <a:pt x="18" y="24"/>
                    <a:pt x="6" y="11"/>
                  </a:cubicBezTo>
                  <a:close/>
                  <a:moveTo>
                    <a:pt x="102" y="100"/>
                  </a:moveTo>
                  <a:cubicBezTo>
                    <a:pt x="83" y="100"/>
                    <a:pt x="51" y="91"/>
                    <a:pt x="33" y="77"/>
                  </a:cubicBezTo>
                  <a:lnTo>
                    <a:pt x="31" y="76"/>
                  </a:lnTo>
                  <a:cubicBezTo>
                    <a:pt x="22" y="69"/>
                    <a:pt x="5" y="57"/>
                    <a:pt x="1" y="39"/>
                  </a:cubicBezTo>
                  <a:cubicBezTo>
                    <a:pt x="0" y="36"/>
                    <a:pt x="0" y="4"/>
                    <a:pt x="2" y="1"/>
                  </a:cubicBezTo>
                  <a:cubicBezTo>
                    <a:pt x="3" y="1"/>
                    <a:pt x="4" y="0"/>
                    <a:pt x="4" y="0"/>
                  </a:cubicBezTo>
                  <a:cubicBezTo>
                    <a:pt x="7" y="0"/>
                    <a:pt x="7" y="2"/>
                    <a:pt x="7" y="5"/>
                  </a:cubicBezTo>
                  <a:cubicBezTo>
                    <a:pt x="13" y="11"/>
                    <a:pt x="59" y="62"/>
                    <a:pt x="105" y="62"/>
                  </a:cubicBezTo>
                  <a:cubicBezTo>
                    <a:pt x="110" y="62"/>
                    <a:pt x="116" y="62"/>
                    <a:pt x="122" y="60"/>
                  </a:cubicBezTo>
                  <a:cubicBezTo>
                    <a:pt x="124" y="59"/>
                    <a:pt x="128" y="51"/>
                    <a:pt x="132" y="43"/>
                  </a:cubicBezTo>
                  <a:cubicBezTo>
                    <a:pt x="132" y="42"/>
                    <a:pt x="133" y="42"/>
                    <a:pt x="134" y="42"/>
                  </a:cubicBezTo>
                  <a:cubicBezTo>
                    <a:pt x="135" y="42"/>
                    <a:pt x="136" y="42"/>
                    <a:pt x="136" y="43"/>
                  </a:cubicBezTo>
                  <a:cubicBezTo>
                    <a:pt x="137" y="43"/>
                    <a:pt x="140" y="50"/>
                    <a:pt x="138" y="67"/>
                  </a:cubicBezTo>
                  <a:cubicBezTo>
                    <a:pt x="138" y="80"/>
                    <a:pt x="125" y="92"/>
                    <a:pt x="114" y="98"/>
                  </a:cubicBezTo>
                  <a:cubicBezTo>
                    <a:pt x="111" y="99"/>
                    <a:pt x="107" y="100"/>
                    <a:pt x="102" y="100"/>
                  </a:cubicBezTo>
                  <a:close/>
                </a:path>
              </a:pathLst>
            </a:custGeom>
            <a:solidFill>
              <a:srgbClr val="113856"/>
            </a:solidFill>
            <a:ln>
              <a:noFill/>
            </a:ln>
            <a:effectLst/>
          </p:spPr>
          <p:txBody>
            <a:bodyPr anchor="ctr">
              <a:normAutofit fontScale="32500" lnSpcReduction="20000"/>
            </a:bodyPr>
            <a:lstStyle>
              <a:defPPr>
                <a:defRPr lang="en-US"/>
              </a:defPPr>
              <a:lvl1pPr marL="0" algn="l" defTabSz="913765" rtl="0" eaLnBrk="1" latinLnBrk="0" hangingPunct="1">
                <a:defRPr sz="1800" kern="1200">
                  <a:solidFill>
                    <a:schemeClr val="tx1"/>
                  </a:solidFill>
                </a:defRPr>
              </a:lvl1pPr>
              <a:lvl2pPr marL="457200" algn="l" defTabSz="913765" rtl="0" eaLnBrk="1" latinLnBrk="0" hangingPunct="1">
                <a:defRPr sz="1800" kern="1200">
                  <a:solidFill>
                    <a:schemeClr val="tx1"/>
                  </a:solidFill>
                </a:defRPr>
              </a:lvl2pPr>
              <a:lvl3pPr marL="914400" algn="l" defTabSz="913765" rtl="0" eaLnBrk="1" latinLnBrk="0" hangingPunct="1">
                <a:defRPr sz="1800" kern="1200">
                  <a:solidFill>
                    <a:schemeClr val="tx1"/>
                  </a:solidFill>
                </a:defRPr>
              </a:lvl3pPr>
              <a:lvl4pPr marL="1371600" algn="l" defTabSz="913765" rtl="0" eaLnBrk="1" latinLnBrk="0" hangingPunct="1">
                <a:defRPr sz="1800" kern="1200">
                  <a:solidFill>
                    <a:schemeClr val="tx1"/>
                  </a:solidFill>
                </a:defRPr>
              </a:lvl4pPr>
              <a:lvl5pPr marL="1828800" algn="l" defTabSz="913765" rtl="0" eaLnBrk="1" latinLnBrk="0" hangingPunct="1">
                <a:defRPr sz="1800" kern="1200">
                  <a:solidFill>
                    <a:schemeClr val="tx1"/>
                  </a:solidFill>
                </a:defRPr>
              </a:lvl5pPr>
              <a:lvl6pPr marL="2286000" algn="l" defTabSz="913765" rtl="0" eaLnBrk="1" latinLnBrk="0" hangingPunct="1">
                <a:defRPr sz="1800" kern="1200">
                  <a:solidFill>
                    <a:schemeClr val="tx1"/>
                  </a:solidFill>
                </a:defRPr>
              </a:lvl6pPr>
              <a:lvl7pPr marL="2743200" algn="l" defTabSz="913765" rtl="0" eaLnBrk="1" latinLnBrk="0" hangingPunct="1">
                <a:defRPr sz="1800" kern="1200">
                  <a:solidFill>
                    <a:schemeClr val="tx1"/>
                  </a:solidFill>
                </a:defRPr>
              </a:lvl7pPr>
              <a:lvl8pPr marL="3200400" algn="l" defTabSz="913765" rtl="0" eaLnBrk="1" latinLnBrk="0" hangingPunct="1">
                <a:defRPr sz="1800" kern="1200">
                  <a:solidFill>
                    <a:schemeClr val="tx1"/>
                  </a:solidFill>
                </a:defRPr>
              </a:lvl8pPr>
              <a:lvl9pPr marL="3657600" algn="l" defTabSz="913765" rtl="0" eaLnBrk="1" latinLnBrk="0" hangingPunct="1">
                <a:defRPr sz="1800" kern="1200">
                  <a:solidFill>
                    <a:schemeClr val="tx1"/>
                  </a:solidFill>
                </a:defRPr>
              </a:lvl9pPr>
            </a:lstStyle>
            <a:p>
              <a:pPr marL="0" marR="0" lvl="0" indent="0" algn="l" defTabSz="913765"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schemeClr val="tx1"/>
                </a:solidFill>
                <a:effectLst/>
                <a:uLnTx/>
                <a:uFillTx/>
                <a:latin typeface="+mn-lt"/>
                <a:ea typeface="+mn-ea"/>
                <a:cs typeface="+mn-cs"/>
              </a:endParaRPr>
            </a:p>
          </p:txBody>
        </p:sp>
        <p:sp>
          <p:nvSpPr>
            <p:cNvPr id="92" name="íṩḷiḋe"/>
            <p:cNvSpPr/>
            <p:nvPr/>
          </p:nvSpPr>
          <p:spPr bwMode="auto">
            <a:xfrm>
              <a:off x="6437080" y="6197886"/>
              <a:ext cx="364298" cy="364203"/>
            </a:xfrm>
            <a:custGeom>
              <a:avLst/>
              <a:gdLst>
                <a:gd name="T0" fmla="*/ 0 w 166"/>
                <a:gd name="T1" fmla="*/ 12 h 166"/>
                <a:gd name="T2" fmla="*/ 1 w 166"/>
                <a:gd name="T3" fmla="*/ 11 h 166"/>
                <a:gd name="T4" fmla="*/ 117 w 166"/>
                <a:gd name="T5" fmla="*/ 5 h 166"/>
                <a:gd name="T6" fmla="*/ 145 w 166"/>
                <a:gd name="T7" fmla="*/ 60 h 166"/>
                <a:gd name="T8" fmla="*/ 149 w 166"/>
                <a:gd name="T9" fmla="*/ 66 h 166"/>
                <a:gd name="T10" fmla="*/ 164 w 166"/>
                <a:gd name="T11" fmla="*/ 129 h 166"/>
                <a:gd name="T12" fmla="*/ 131 w 166"/>
                <a:gd name="T13" fmla="*/ 162 h 166"/>
                <a:gd name="T14" fmla="*/ 57 w 166"/>
                <a:gd name="T15" fmla="*/ 134 h 166"/>
                <a:gd name="T16" fmla="*/ 27 w 166"/>
                <a:gd name="T17" fmla="*/ 69 h 166"/>
                <a:gd name="T18" fmla="*/ 3 w 166"/>
                <a:gd name="T19" fmla="*/ 30 h 166"/>
                <a:gd name="T20" fmla="*/ 0 w 166"/>
                <a:gd name="T21" fmla="*/ 12 h 1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66" h="166">
                  <a:moveTo>
                    <a:pt x="0" y="12"/>
                  </a:moveTo>
                  <a:lnTo>
                    <a:pt x="1" y="11"/>
                  </a:lnTo>
                  <a:cubicBezTo>
                    <a:pt x="1" y="11"/>
                    <a:pt x="115" y="0"/>
                    <a:pt x="117" y="5"/>
                  </a:cubicBezTo>
                  <a:cubicBezTo>
                    <a:pt x="120" y="10"/>
                    <a:pt x="135" y="44"/>
                    <a:pt x="145" y="60"/>
                  </a:cubicBezTo>
                  <a:cubicBezTo>
                    <a:pt x="147" y="62"/>
                    <a:pt x="148" y="64"/>
                    <a:pt x="149" y="66"/>
                  </a:cubicBezTo>
                  <a:cubicBezTo>
                    <a:pt x="158" y="77"/>
                    <a:pt x="165" y="114"/>
                    <a:pt x="164" y="129"/>
                  </a:cubicBezTo>
                  <a:cubicBezTo>
                    <a:pt x="163" y="144"/>
                    <a:pt x="152" y="158"/>
                    <a:pt x="131" y="162"/>
                  </a:cubicBezTo>
                  <a:cubicBezTo>
                    <a:pt x="111" y="165"/>
                    <a:pt x="84" y="155"/>
                    <a:pt x="57" y="134"/>
                  </a:cubicBezTo>
                  <a:cubicBezTo>
                    <a:pt x="34" y="116"/>
                    <a:pt x="28" y="80"/>
                    <a:pt x="27" y="69"/>
                  </a:cubicBezTo>
                  <a:cubicBezTo>
                    <a:pt x="26" y="58"/>
                    <a:pt x="4" y="31"/>
                    <a:pt x="3" y="30"/>
                  </a:cubicBezTo>
                  <a:lnTo>
                    <a:pt x="0" y="12"/>
                  </a:lnTo>
                </a:path>
              </a:pathLst>
            </a:custGeom>
            <a:solidFill>
              <a:srgbClr val="113856"/>
            </a:solidFill>
            <a:ln>
              <a:noFill/>
            </a:ln>
            <a:effectLst/>
          </p:spPr>
          <p:txBody>
            <a:bodyPr anchor="ctr">
              <a:normAutofit fontScale="77500" lnSpcReduction="20000"/>
            </a:bodyPr>
            <a:lstStyle>
              <a:defPPr>
                <a:defRPr lang="en-US"/>
              </a:defPPr>
              <a:lvl1pPr marL="0" algn="l" defTabSz="913765" rtl="0" eaLnBrk="1" latinLnBrk="0" hangingPunct="1">
                <a:defRPr sz="1800" kern="1200">
                  <a:solidFill>
                    <a:schemeClr val="tx1"/>
                  </a:solidFill>
                </a:defRPr>
              </a:lvl1pPr>
              <a:lvl2pPr marL="457200" algn="l" defTabSz="913765" rtl="0" eaLnBrk="1" latinLnBrk="0" hangingPunct="1">
                <a:defRPr sz="1800" kern="1200">
                  <a:solidFill>
                    <a:schemeClr val="tx1"/>
                  </a:solidFill>
                </a:defRPr>
              </a:lvl2pPr>
              <a:lvl3pPr marL="914400" algn="l" defTabSz="913765" rtl="0" eaLnBrk="1" latinLnBrk="0" hangingPunct="1">
                <a:defRPr sz="1800" kern="1200">
                  <a:solidFill>
                    <a:schemeClr val="tx1"/>
                  </a:solidFill>
                </a:defRPr>
              </a:lvl3pPr>
              <a:lvl4pPr marL="1371600" algn="l" defTabSz="913765" rtl="0" eaLnBrk="1" latinLnBrk="0" hangingPunct="1">
                <a:defRPr sz="1800" kern="1200">
                  <a:solidFill>
                    <a:schemeClr val="tx1"/>
                  </a:solidFill>
                </a:defRPr>
              </a:lvl4pPr>
              <a:lvl5pPr marL="1828800" algn="l" defTabSz="913765" rtl="0" eaLnBrk="1" latinLnBrk="0" hangingPunct="1">
                <a:defRPr sz="1800" kern="1200">
                  <a:solidFill>
                    <a:schemeClr val="tx1"/>
                  </a:solidFill>
                </a:defRPr>
              </a:lvl5pPr>
              <a:lvl6pPr marL="2286000" algn="l" defTabSz="913765" rtl="0" eaLnBrk="1" latinLnBrk="0" hangingPunct="1">
                <a:defRPr sz="1800" kern="1200">
                  <a:solidFill>
                    <a:schemeClr val="tx1"/>
                  </a:solidFill>
                </a:defRPr>
              </a:lvl6pPr>
              <a:lvl7pPr marL="2743200" algn="l" defTabSz="913765" rtl="0" eaLnBrk="1" latinLnBrk="0" hangingPunct="1">
                <a:defRPr sz="1800" kern="1200">
                  <a:solidFill>
                    <a:schemeClr val="tx1"/>
                  </a:solidFill>
                </a:defRPr>
              </a:lvl7pPr>
              <a:lvl8pPr marL="3200400" algn="l" defTabSz="913765" rtl="0" eaLnBrk="1" latinLnBrk="0" hangingPunct="1">
                <a:defRPr sz="1800" kern="1200">
                  <a:solidFill>
                    <a:schemeClr val="tx1"/>
                  </a:solidFill>
                </a:defRPr>
              </a:lvl8pPr>
              <a:lvl9pPr marL="3657600" algn="l" defTabSz="913765" rtl="0" eaLnBrk="1" latinLnBrk="0" hangingPunct="1">
                <a:defRPr sz="1800" kern="1200">
                  <a:solidFill>
                    <a:schemeClr val="tx1"/>
                  </a:solidFill>
                </a:defRPr>
              </a:lvl9pPr>
            </a:lstStyle>
            <a:p>
              <a:pPr marL="0" marR="0" lvl="0" indent="0" algn="l" defTabSz="913765"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schemeClr val="tx1"/>
                </a:solidFill>
                <a:effectLst/>
                <a:uLnTx/>
                <a:uFillTx/>
                <a:latin typeface="+mn-lt"/>
                <a:ea typeface="+mn-ea"/>
                <a:cs typeface="+mn-cs"/>
              </a:endParaRPr>
            </a:p>
          </p:txBody>
        </p:sp>
        <p:sp>
          <p:nvSpPr>
            <p:cNvPr id="93" name="i$ļïḑê"/>
            <p:cNvSpPr/>
            <p:nvPr/>
          </p:nvSpPr>
          <p:spPr bwMode="auto">
            <a:xfrm>
              <a:off x="6426489" y="6197886"/>
              <a:ext cx="374889" cy="364203"/>
            </a:xfrm>
            <a:custGeom>
              <a:avLst/>
              <a:gdLst>
                <a:gd name="T0" fmla="*/ 8 w 170"/>
                <a:gd name="T1" fmla="*/ 30 h 167"/>
                <a:gd name="T2" fmla="*/ 32 w 170"/>
                <a:gd name="T3" fmla="*/ 70 h 167"/>
                <a:gd name="T4" fmla="*/ 61 w 170"/>
                <a:gd name="T5" fmla="*/ 133 h 167"/>
                <a:gd name="T6" fmla="*/ 133 w 170"/>
                <a:gd name="T7" fmla="*/ 160 h 167"/>
                <a:gd name="T8" fmla="*/ 164 w 170"/>
                <a:gd name="T9" fmla="*/ 130 h 167"/>
                <a:gd name="T10" fmla="*/ 149 w 170"/>
                <a:gd name="T11" fmla="*/ 68 h 167"/>
                <a:gd name="T12" fmla="*/ 145 w 170"/>
                <a:gd name="T13" fmla="*/ 62 h 167"/>
                <a:gd name="T14" fmla="*/ 118 w 170"/>
                <a:gd name="T15" fmla="*/ 8 h 167"/>
                <a:gd name="T16" fmla="*/ 5 w 170"/>
                <a:gd name="T17" fmla="*/ 14 h 167"/>
                <a:gd name="T18" fmla="*/ 8 w 170"/>
                <a:gd name="T19" fmla="*/ 30 h 167"/>
                <a:gd name="T20" fmla="*/ 125 w 170"/>
                <a:gd name="T21" fmla="*/ 166 h 167"/>
                <a:gd name="T22" fmla="*/ 57 w 170"/>
                <a:gd name="T23" fmla="*/ 137 h 167"/>
                <a:gd name="T24" fmla="*/ 28 w 170"/>
                <a:gd name="T25" fmla="*/ 70 h 167"/>
                <a:gd name="T26" fmla="*/ 4 w 170"/>
                <a:gd name="T27" fmla="*/ 33 h 167"/>
                <a:gd name="T28" fmla="*/ 4 w 170"/>
                <a:gd name="T29" fmla="*/ 32 h 167"/>
                <a:gd name="T30" fmla="*/ 3 w 170"/>
                <a:gd name="T31" fmla="*/ 31 h 167"/>
                <a:gd name="T32" fmla="*/ 1 w 170"/>
                <a:gd name="T33" fmla="*/ 13 h 167"/>
                <a:gd name="T34" fmla="*/ 2 w 170"/>
                <a:gd name="T35" fmla="*/ 11 h 167"/>
                <a:gd name="T36" fmla="*/ 4 w 170"/>
                <a:gd name="T37" fmla="*/ 9 h 167"/>
                <a:gd name="T38" fmla="*/ 61 w 170"/>
                <a:gd name="T39" fmla="*/ 4 h 167"/>
                <a:gd name="T40" fmla="*/ 122 w 170"/>
                <a:gd name="T41" fmla="*/ 5 h 167"/>
                <a:gd name="T42" fmla="*/ 149 w 170"/>
                <a:gd name="T43" fmla="*/ 60 h 167"/>
                <a:gd name="T44" fmla="*/ 153 w 170"/>
                <a:gd name="T45" fmla="*/ 65 h 167"/>
                <a:gd name="T46" fmla="*/ 169 w 170"/>
                <a:gd name="T47" fmla="*/ 130 h 167"/>
                <a:gd name="T48" fmla="*/ 134 w 170"/>
                <a:gd name="T49" fmla="*/ 165 h 167"/>
                <a:gd name="T50" fmla="*/ 125 w 170"/>
                <a:gd name="T51" fmla="*/ 166 h 1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70" h="167">
                  <a:moveTo>
                    <a:pt x="8" y="30"/>
                  </a:moveTo>
                  <a:cubicBezTo>
                    <a:pt x="15" y="39"/>
                    <a:pt x="31" y="60"/>
                    <a:pt x="32" y="70"/>
                  </a:cubicBezTo>
                  <a:cubicBezTo>
                    <a:pt x="34" y="83"/>
                    <a:pt x="40" y="117"/>
                    <a:pt x="61" y="133"/>
                  </a:cubicBezTo>
                  <a:cubicBezTo>
                    <a:pt x="86" y="154"/>
                    <a:pt x="113" y="164"/>
                    <a:pt x="133" y="160"/>
                  </a:cubicBezTo>
                  <a:cubicBezTo>
                    <a:pt x="153" y="157"/>
                    <a:pt x="163" y="143"/>
                    <a:pt x="164" y="130"/>
                  </a:cubicBezTo>
                  <a:cubicBezTo>
                    <a:pt x="164" y="115"/>
                    <a:pt x="158" y="78"/>
                    <a:pt x="149" y="68"/>
                  </a:cubicBezTo>
                  <a:cubicBezTo>
                    <a:pt x="148" y="67"/>
                    <a:pt x="147" y="65"/>
                    <a:pt x="145" y="62"/>
                  </a:cubicBezTo>
                  <a:cubicBezTo>
                    <a:pt x="136" y="47"/>
                    <a:pt x="120" y="14"/>
                    <a:pt x="118" y="8"/>
                  </a:cubicBezTo>
                  <a:cubicBezTo>
                    <a:pt x="111" y="5"/>
                    <a:pt x="55" y="9"/>
                    <a:pt x="5" y="14"/>
                  </a:cubicBezTo>
                  <a:lnTo>
                    <a:pt x="8" y="30"/>
                  </a:lnTo>
                  <a:close/>
                  <a:moveTo>
                    <a:pt x="125" y="166"/>
                  </a:moveTo>
                  <a:cubicBezTo>
                    <a:pt x="105" y="166"/>
                    <a:pt x="81" y="156"/>
                    <a:pt x="57" y="137"/>
                  </a:cubicBezTo>
                  <a:cubicBezTo>
                    <a:pt x="35" y="119"/>
                    <a:pt x="29" y="85"/>
                    <a:pt x="28" y="70"/>
                  </a:cubicBezTo>
                  <a:cubicBezTo>
                    <a:pt x="27" y="63"/>
                    <a:pt x="15" y="46"/>
                    <a:pt x="4" y="33"/>
                  </a:cubicBezTo>
                  <a:lnTo>
                    <a:pt x="4" y="32"/>
                  </a:lnTo>
                  <a:cubicBezTo>
                    <a:pt x="3" y="32"/>
                    <a:pt x="3" y="32"/>
                    <a:pt x="3" y="31"/>
                  </a:cubicBezTo>
                  <a:lnTo>
                    <a:pt x="1" y="13"/>
                  </a:lnTo>
                  <a:cubicBezTo>
                    <a:pt x="0" y="12"/>
                    <a:pt x="1" y="11"/>
                    <a:pt x="2" y="11"/>
                  </a:cubicBezTo>
                  <a:cubicBezTo>
                    <a:pt x="2" y="10"/>
                    <a:pt x="3" y="9"/>
                    <a:pt x="4" y="9"/>
                  </a:cubicBezTo>
                  <a:cubicBezTo>
                    <a:pt x="4" y="9"/>
                    <a:pt x="32" y="6"/>
                    <a:pt x="61" y="4"/>
                  </a:cubicBezTo>
                  <a:cubicBezTo>
                    <a:pt x="120" y="0"/>
                    <a:pt x="121" y="3"/>
                    <a:pt x="122" y="5"/>
                  </a:cubicBezTo>
                  <a:cubicBezTo>
                    <a:pt x="124" y="10"/>
                    <a:pt x="140" y="44"/>
                    <a:pt x="149" y="60"/>
                  </a:cubicBezTo>
                  <a:cubicBezTo>
                    <a:pt x="151" y="62"/>
                    <a:pt x="152" y="64"/>
                    <a:pt x="153" y="65"/>
                  </a:cubicBezTo>
                  <a:cubicBezTo>
                    <a:pt x="162" y="77"/>
                    <a:pt x="169" y="116"/>
                    <a:pt x="169" y="130"/>
                  </a:cubicBezTo>
                  <a:cubicBezTo>
                    <a:pt x="168" y="147"/>
                    <a:pt x="154" y="162"/>
                    <a:pt x="134" y="165"/>
                  </a:cubicBezTo>
                  <a:cubicBezTo>
                    <a:pt x="131" y="166"/>
                    <a:pt x="128" y="166"/>
                    <a:pt x="125" y="166"/>
                  </a:cubicBezTo>
                  <a:close/>
                </a:path>
              </a:pathLst>
            </a:custGeom>
            <a:solidFill>
              <a:srgbClr val="113856"/>
            </a:solidFill>
            <a:ln>
              <a:noFill/>
            </a:ln>
            <a:effectLst/>
          </p:spPr>
          <p:txBody>
            <a:bodyPr anchor="ctr">
              <a:normAutofit fontScale="77500" lnSpcReduction="20000"/>
            </a:bodyPr>
            <a:lstStyle>
              <a:defPPr>
                <a:defRPr lang="en-US"/>
              </a:defPPr>
              <a:lvl1pPr marL="0" algn="l" defTabSz="913765" rtl="0" eaLnBrk="1" latinLnBrk="0" hangingPunct="1">
                <a:defRPr sz="1800" kern="1200">
                  <a:solidFill>
                    <a:schemeClr val="tx1"/>
                  </a:solidFill>
                </a:defRPr>
              </a:lvl1pPr>
              <a:lvl2pPr marL="457200" algn="l" defTabSz="913765" rtl="0" eaLnBrk="1" latinLnBrk="0" hangingPunct="1">
                <a:defRPr sz="1800" kern="1200">
                  <a:solidFill>
                    <a:schemeClr val="tx1"/>
                  </a:solidFill>
                </a:defRPr>
              </a:lvl2pPr>
              <a:lvl3pPr marL="914400" algn="l" defTabSz="913765" rtl="0" eaLnBrk="1" latinLnBrk="0" hangingPunct="1">
                <a:defRPr sz="1800" kern="1200">
                  <a:solidFill>
                    <a:schemeClr val="tx1"/>
                  </a:solidFill>
                </a:defRPr>
              </a:lvl3pPr>
              <a:lvl4pPr marL="1371600" algn="l" defTabSz="913765" rtl="0" eaLnBrk="1" latinLnBrk="0" hangingPunct="1">
                <a:defRPr sz="1800" kern="1200">
                  <a:solidFill>
                    <a:schemeClr val="tx1"/>
                  </a:solidFill>
                </a:defRPr>
              </a:lvl4pPr>
              <a:lvl5pPr marL="1828800" algn="l" defTabSz="913765" rtl="0" eaLnBrk="1" latinLnBrk="0" hangingPunct="1">
                <a:defRPr sz="1800" kern="1200">
                  <a:solidFill>
                    <a:schemeClr val="tx1"/>
                  </a:solidFill>
                </a:defRPr>
              </a:lvl5pPr>
              <a:lvl6pPr marL="2286000" algn="l" defTabSz="913765" rtl="0" eaLnBrk="1" latinLnBrk="0" hangingPunct="1">
                <a:defRPr sz="1800" kern="1200">
                  <a:solidFill>
                    <a:schemeClr val="tx1"/>
                  </a:solidFill>
                </a:defRPr>
              </a:lvl6pPr>
              <a:lvl7pPr marL="2743200" algn="l" defTabSz="913765" rtl="0" eaLnBrk="1" latinLnBrk="0" hangingPunct="1">
                <a:defRPr sz="1800" kern="1200">
                  <a:solidFill>
                    <a:schemeClr val="tx1"/>
                  </a:solidFill>
                </a:defRPr>
              </a:lvl7pPr>
              <a:lvl8pPr marL="3200400" algn="l" defTabSz="913765" rtl="0" eaLnBrk="1" latinLnBrk="0" hangingPunct="1">
                <a:defRPr sz="1800" kern="1200">
                  <a:solidFill>
                    <a:schemeClr val="tx1"/>
                  </a:solidFill>
                </a:defRPr>
              </a:lvl8pPr>
              <a:lvl9pPr marL="3657600" algn="l" defTabSz="913765" rtl="0" eaLnBrk="1" latinLnBrk="0" hangingPunct="1">
                <a:defRPr sz="1800" kern="1200">
                  <a:solidFill>
                    <a:schemeClr val="tx1"/>
                  </a:solidFill>
                </a:defRPr>
              </a:lvl9pPr>
            </a:lstStyle>
            <a:p>
              <a:pPr marL="0" marR="0" lvl="0" indent="0" algn="l" defTabSz="913765"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schemeClr val="tx1"/>
                </a:solidFill>
                <a:effectLst/>
                <a:uLnTx/>
                <a:uFillTx/>
                <a:latin typeface="+mn-lt"/>
                <a:ea typeface="+mn-ea"/>
                <a:cs typeface="+mn-cs"/>
              </a:endParaRPr>
            </a:p>
          </p:txBody>
        </p:sp>
        <p:sp>
          <p:nvSpPr>
            <p:cNvPr id="94" name="íŝ1iďê"/>
            <p:cNvSpPr/>
            <p:nvPr/>
          </p:nvSpPr>
          <p:spPr bwMode="auto">
            <a:xfrm>
              <a:off x="6426489" y="6246588"/>
              <a:ext cx="86839" cy="114343"/>
            </a:xfrm>
            <a:custGeom>
              <a:avLst/>
              <a:gdLst>
                <a:gd name="T0" fmla="*/ 3 w 39"/>
                <a:gd name="T1" fmla="*/ 0 h 55"/>
                <a:gd name="T2" fmla="*/ 34 w 39"/>
                <a:gd name="T3" fmla="*/ 15 h 55"/>
                <a:gd name="T4" fmla="*/ 35 w 39"/>
                <a:gd name="T5" fmla="*/ 51 h 55"/>
                <a:gd name="T6" fmla="*/ 20 w 39"/>
                <a:gd name="T7" fmla="*/ 54 h 55"/>
                <a:gd name="T8" fmla="*/ 0 w 39"/>
                <a:gd name="T9" fmla="*/ 29 h 55"/>
                <a:gd name="T10" fmla="*/ 3 w 39"/>
                <a:gd name="T11" fmla="*/ 0 h 55"/>
              </a:gdLst>
              <a:ahLst/>
              <a:cxnLst>
                <a:cxn ang="0">
                  <a:pos x="T0" y="T1"/>
                </a:cxn>
                <a:cxn ang="0">
                  <a:pos x="T2" y="T3"/>
                </a:cxn>
                <a:cxn ang="0">
                  <a:pos x="T4" y="T5"/>
                </a:cxn>
                <a:cxn ang="0">
                  <a:pos x="T6" y="T7"/>
                </a:cxn>
                <a:cxn ang="0">
                  <a:pos x="T8" y="T9"/>
                </a:cxn>
                <a:cxn ang="0">
                  <a:pos x="T10" y="T11"/>
                </a:cxn>
              </a:cxnLst>
              <a:rect l="0" t="0" r="r" b="b"/>
              <a:pathLst>
                <a:path w="39" h="55">
                  <a:moveTo>
                    <a:pt x="3" y="0"/>
                  </a:moveTo>
                  <a:cubicBezTo>
                    <a:pt x="3" y="0"/>
                    <a:pt x="31" y="11"/>
                    <a:pt x="34" y="15"/>
                  </a:cubicBezTo>
                  <a:cubicBezTo>
                    <a:pt x="38" y="19"/>
                    <a:pt x="38" y="48"/>
                    <a:pt x="35" y="51"/>
                  </a:cubicBezTo>
                  <a:cubicBezTo>
                    <a:pt x="31" y="53"/>
                    <a:pt x="23" y="54"/>
                    <a:pt x="20" y="54"/>
                  </a:cubicBezTo>
                  <a:cubicBezTo>
                    <a:pt x="18" y="54"/>
                    <a:pt x="0" y="29"/>
                    <a:pt x="0" y="29"/>
                  </a:cubicBezTo>
                  <a:lnTo>
                    <a:pt x="3" y="0"/>
                  </a:lnTo>
                </a:path>
              </a:pathLst>
            </a:custGeom>
            <a:solidFill>
              <a:srgbClr val="113856"/>
            </a:solidFill>
            <a:ln>
              <a:noFill/>
            </a:ln>
            <a:effectLst/>
          </p:spPr>
          <p:txBody>
            <a:bodyPr anchor="ctr">
              <a:normAutofit fontScale="25000" lnSpcReduction="20000"/>
            </a:bodyPr>
            <a:lstStyle>
              <a:defPPr>
                <a:defRPr lang="en-US"/>
              </a:defPPr>
              <a:lvl1pPr marL="0" algn="l" defTabSz="913765" rtl="0" eaLnBrk="1" latinLnBrk="0" hangingPunct="1">
                <a:defRPr sz="1800" kern="1200">
                  <a:solidFill>
                    <a:schemeClr val="tx1"/>
                  </a:solidFill>
                </a:defRPr>
              </a:lvl1pPr>
              <a:lvl2pPr marL="457200" algn="l" defTabSz="913765" rtl="0" eaLnBrk="1" latinLnBrk="0" hangingPunct="1">
                <a:defRPr sz="1800" kern="1200">
                  <a:solidFill>
                    <a:schemeClr val="tx1"/>
                  </a:solidFill>
                </a:defRPr>
              </a:lvl2pPr>
              <a:lvl3pPr marL="914400" algn="l" defTabSz="913765" rtl="0" eaLnBrk="1" latinLnBrk="0" hangingPunct="1">
                <a:defRPr sz="1800" kern="1200">
                  <a:solidFill>
                    <a:schemeClr val="tx1"/>
                  </a:solidFill>
                </a:defRPr>
              </a:lvl3pPr>
              <a:lvl4pPr marL="1371600" algn="l" defTabSz="913765" rtl="0" eaLnBrk="1" latinLnBrk="0" hangingPunct="1">
                <a:defRPr sz="1800" kern="1200">
                  <a:solidFill>
                    <a:schemeClr val="tx1"/>
                  </a:solidFill>
                </a:defRPr>
              </a:lvl4pPr>
              <a:lvl5pPr marL="1828800" algn="l" defTabSz="913765" rtl="0" eaLnBrk="1" latinLnBrk="0" hangingPunct="1">
                <a:defRPr sz="1800" kern="1200">
                  <a:solidFill>
                    <a:schemeClr val="tx1"/>
                  </a:solidFill>
                </a:defRPr>
              </a:lvl5pPr>
              <a:lvl6pPr marL="2286000" algn="l" defTabSz="913765" rtl="0" eaLnBrk="1" latinLnBrk="0" hangingPunct="1">
                <a:defRPr sz="1800" kern="1200">
                  <a:solidFill>
                    <a:schemeClr val="tx1"/>
                  </a:solidFill>
                </a:defRPr>
              </a:lvl6pPr>
              <a:lvl7pPr marL="2743200" algn="l" defTabSz="913765" rtl="0" eaLnBrk="1" latinLnBrk="0" hangingPunct="1">
                <a:defRPr sz="1800" kern="1200">
                  <a:solidFill>
                    <a:schemeClr val="tx1"/>
                  </a:solidFill>
                </a:defRPr>
              </a:lvl7pPr>
              <a:lvl8pPr marL="3200400" algn="l" defTabSz="913765" rtl="0" eaLnBrk="1" latinLnBrk="0" hangingPunct="1">
                <a:defRPr sz="1800" kern="1200">
                  <a:solidFill>
                    <a:schemeClr val="tx1"/>
                  </a:solidFill>
                </a:defRPr>
              </a:lvl8pPr>
              <a:lvl9pPr marL="3657600" algn="l" defTabSz="913765" rtl="0" eaLnBrk="1" latinLnBrk="0" hangingPunct="1">
                <a:defRPr sz="1800" kern="1200">
                  <a:solidFill>
                    <a:schemeClr val="tx1"/>
                  </a:solidFill>
                </a:defRPr>
              </a:lvl9pPr>
            </a:lstStyle>
            <a:p>
              <a:pPr marL="0" marR="0" lvl="0" indent="0" algn="l" defTabSz="913765"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schemeClr val="tx1"/>
                </a:solidFill>
                <a:effectLst/>
                <a:uLnTx/>
                <a:uFillTx/>
                <a:latin typeface="+mn-lt"/>
                <a:ea typeface="+mn-ea"/>
                <a:cs typeface="+mn-cs"/>
              </a:endParaRPr>
            </a:p>
          </p:txBody>
        </p:sp>
        <p:sp>
          <p:nvSpPr>
            <p:cNvPr id="95" name="ïśľiḓè"/>
            <p:cNvSpPr/>
            <p:nvPr/>
          </p:nvSpPr>
          <p:spPr bwMode="auto">
            <a:xfrm>
              <a:off x="6418017" y="6236000"/>
              <a:ext cx="95311" cy="135518"/>
            </a:xfrm>
            <a:custGeom>
              <a:avLst/>
              <a:gdLst>
                <a:gd name="T0" fmla="*/ 5 w 44"/>
                <a:gd name="T1" fmla="*/ 31 h 61"/>
                <a:gd name="T2" fmla="*/ 23 w 44"/>
                <a:gd name="T3" fmla="*/ 55 h 61"/>
                <a:gd name="T4" fmla="*/ 36 w 44"/>
                <a:gd name="T5" fmla="*/ 52 h 61"/>
                <a:gd name="T6" fmla="*/ 35 w 44"/>
                <a:gd name="T7" fmla="*/ 20 h 61"/>
                <a:gd name="T8" fmla="*/ 8 w 44"/>
                <a:gd name="T9" fmla="*/ 6 h 61"/>
                <a:gd name="T10" fmla="*/ 5 w 44"/>
                <a:gd name="T11" fmla="*/ 31 h 61"/>
                <a:gd name="T12" fmla="*/ 23 w 44"/>
                <a:gd name="T13" fmla="*/ 60 h 61"/>
                <a:gd name="T14" fmla="*/ 1 w 44"/>
                <a:gd name="T15" fmla="*/ 33 h 61"/>
                <a:gd name="T16" fmla="*/ 0 w 44"/>
                <a:gd name="T17" fmla="*/ 32 h 61"/>
                <a:gd name="T18" fmla="*/ 3 w 44"/>
                <a:gd name="T19" fmla="*/ 3 h 61"/>
                <a:gd name="T20" fmla="*/ 5 w 44"/>
                <a:gd name="T21" fmla="*/ 1 h 61"/>
                <a:gd name="T22" fmla="*/ 7 w 44"/>
                <a:gd name="T23" fmla="*/ 1 h 61"/>
                <a:gd name="T24" fmla="*/ 39 w 44"/>
                <a:gd name="T25" fmla="*/ 17 h 61"/>
                <a:gd name="T26" fmla="*/ 42 w 44"/>
                <a:gd name="T27" fmla="*/ 47 h 61"/>
                <a:gd name="T28" fmla="*/ 39 w 44"/>
                <a:gd name="T29" fmla="*/ 56 h 61"/>
                <a:gd name="T30" fmla="*/ 23 w 44"/>
                <a:gd name="T31" fmla="*/ 60 h 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4" h="61">
                  <a:moveTo>
                    <a:pt x="5" y="31"/>
                  </a:moveTo>
                  <a:cubicBezTo>
                    <a:pt x="12" y="42"/>
                    <a:pt x="21" y="53"/>
                    <a:pt x="23" y="55"/>
                  </a:cubicBezTo>
                  <a:cubicBezTo>
                    <a:pt x="28" y="55"/>
                    <a:pt x="33" y="54"/>
                    <a:pt x="36" y="52"/>
                  </a:cubicBezTo>
                  <a:cubicBezTo>
                    <a:pt x="38" y="49"/>
                    <a:pt x="38" y="23"/>
                    <a:pt x="35" y="20"/>
                  </a:cubicBezTo>
                  <a:cubicBezTo>
                    <a:pt x="33" y="18"/>
                    <a:pt x="21" y="12"/>
                    <a:pt x="8" y="6"/>
                  </a:cubicBezTo>
                  <a:lnTo>
                    <a:pt x="5" y="31"/>
                  </a:lnTo>
                  <a:close/>
                  <a:moveTo>
                    <a:pt x="23" y="60"/>
                  </a:moveTo>
                  <a:cubicBezTo>
                    <a:pt x="22" y="60"/>
                    <a:pt x="19" y="60"/>
                    <a:pt x="1" y="33"/>
                  </a:cubicBezTo>
                  <a:cubicBezTo>
                    <a:pt x="0" y="33"/>
                    <a:pt x="0" y="32"/>
                    <a:pt x="0" y="32"/>
                  </a:cubicBezTo>
                  <a:lnTo>
                    <a:pt x="3" y="3"/>
                  </a:lnTo>
                  <a:cubicBezTo>
                    <a:pt x="4" y="2"/>
                    <a:pt x="4" y="1"/>
                    <a:pt x="5" y="1"/>
                  </a:cubicBezTo>
                  <a:cubicBezTo>
                    <a:pt x="5" y="0"/>
                    <a:pt x="6" y="0"/>
                    <a:pt x="7" y="1"/>
                  </a:cubicBezTo>
                  <a:cubicBezTo>
                    <a:pt x="12" y="3"/>
                    <a:pt x="35" y="12"/>
                    <a:pt x="39" y="17"/>
                  </a:cubicBezTo>
                  <a:cubicBezTo>
                    <a:pt x="42" y="21"/>
                    <a:pt x="43" y="39"/>
                    <a:pt x="42" y="47"/>
                  </a:cubicBezTo>
                  <a:cubicBezTo>
                    <a:pt x="41" y="53"/>
                    <a:pt x="40" y="55"/>
                    <a:pt x="39" y="56"/>
                  </a:cubicBezTo>
                  <a:cubicBezTo>
                    <a:pt x="34" y="59"/>
                    <a:pt x="26" y="60"/>
                    <a:pt x="23" y="60"/>
                  </a:cubicBezTo>
                  <a:close/>
                </a:path>
              </a:pathLst>
            </a:custGeom>
            <a:solidFill>
              <a:srgbClr val="113856"/>
            </a:solidFill>
            <a:ln>
              <a:noFill/>
            </a:ln>
            <a:effectLst/>
          </p:spPr>
          <p:txBody>
            <a:bodyPr anchor="ctr">
              <a:normAutofit fontScale="25000" lnSpcReduction="20000"/>
            </a:bodyPr>
            <a:lstStyle>
              <a:defPPr>
                <a:defRPr lang="en-US"/>
              </a:defPPr>
              <a:lvl1pPr marL="0" algn="l" defTabSz="913765" rtl="0" eaLnBrk="1" latinLnBrk="0" hangingPunct="1">
                <a:defRPr sz="1800" kern="1200">
                  <a:solidFill>
                    <a:schemeClr val="tx1"/>
                  </a:solidFill>
                </a:defRPr>
              </a:lvl1pPr>
              <a:lvl2pPr marL="457200" algn="l" defTabSz="913765" rtl="0" eaLnBrk="1" latinLnBrk="0" hangingPunct="1">
                <a:defRPr sz="1800" kern="1200">
                  <a:solidFill>
                    <a:schemeClr val="tx1"/>
                  </a:solidFill>
                </a:defRPr>
              </a:lvl2pPr>
              <a:lvl3pPr marL="914400" algn="l" defTabSz="913765" rtl="0" eaLnBrk="1" latinLnBrk="0" hangingPunct="1">
                <a:defRPr sz="1800" kern="1200">
                  <a:solidFill>
                    <a:schemeClr val="tx1"/>
                  </a:solidFill>
                </a:defRPr>
              </a:lvl3pPr>
              <a:lvl4pPr marL="1371600" algn="l" defTabSz="913765" rtl="0" eaLnBrk="1" latinLnBrk="0" hangingPunct="1">
                <a:defRPr sz="1800" kern="1200">
                  <a:solidFill>
                    <a:schemeClr val="tx1"/>
                  </a:solidFill>
                </a:defRPr>
              </a:lvl4pPr>
              <a:lvl5pPr marL="1828800" algn="l" defTabSz="913765" rtl="0" eaLnBrk="1" latinLnBrk="0" hangingPunct="1">
                <a:defRPr sz="1800" kern="1200">
                  <a:solidFill>
                    <a:schemeClr val="tx1"/>
                  </a:solidFill>
                </a:defRPr>
              </a:lvl5pPr>
              <a:lvl6pPr marL="2286000" algn="l" defTabSz="913765" rtl="0" eaLnBrk="1" latinLnBrk="0" hangingPunct="1">
                <a:defRPr sz="1800" kern="1200">
                  <a:solidFill>
                    <a:schemeClr val="tx1"/>
                  </a:solidFill>
                </a:defRPr>
              </a:lvl6pPr>
              <a:lvl7pPr marL="2743200" algn="l" defTabSz="913765" rtl="0" eaLnBrk="1" latinLnBrk="0" hangingPunct="1">
                <a:defRPr sz="1800" kern="1200">
                  <a:solidFill>
                    <a:schemeClr val="tx1"/>
                  </a:solidFill>
                </a:defRPr>
              </a:lvl7pPr>
              <a:lvl8pPr marL="3200400" algn="l" defTabSz="913765" rtl="0" eaLnBrk="1" latinLnBrk="0" hangingPunct="1">
                <a:defRPr sz="1800" kern="1200">
                  <a:solidFill>
                    <a:schemeClr val="tx1"/>
                  </a:solidFill>
                </a:defRPr>
              </a:lvl8pPr>
              <a:lvl9pPr marL="3657600" algn="l" defTabSz="913765" rtl="0" eaLnBrk="1" latinLnBrk="0" hangingPunct="1">
                <a:defRPr sz="1800" kern="1200">
                  <a:solidFill>
                    <a:schemeClr val="tx1"/>
                  </a:solidFill>
                </a:defRPr>
              </a:lvl9pPr>
            </a:lstStyle>
            <a:p>
              <a:pPr marL="0" marR="0" lvl="0" indent="0" algn="l" defTabSz="913765"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schemeClr val="tx1"/>
                </a:solidFill>
                <a:effectLst/>
                <a:uLnTx/>
                <a:uFillTx/>
                <a:latin typeface="+mn-lt"/>
                <a:ea typeface="+mn-ea"/>
                <a:cs typeface="+mn-cs"/>
              </a:endParaRPr>
            </a:p>
          </p:txBody>
        </p:sp>
        <p:sp>
          <p:nvSpPr>
            <p:cNvPr id="96" name="íŝḻîḋe"/>
            <p:cNvSpPr/>
            <p:nvPr/>
          </p:nvSpPr>
          <p:spPr bwMode="auto">
            <a:xfrm>
              <a:off x="6638291" y="6187299"/>
              <a:ext cx="114373" cy="135518"/>
            </a:xfrm>
            <a:custGeom>
              <a:avLst/>
              <a:gdLst>
                <a:gd name="T0" fmla="*/ 22 w 52"/>
                <a:gd name="T1" fmla="*/ 52 h 63"/>
                <a:gd name="T2" fmla="*/ 0 w 52"/>
                <a:gd name="T3" fmla="*/ 2 h 63"/>
                <a:gd name="T4" fmla="*/ 20 w 52"/>
                <a:gd name="T5" fmla="*/ 7 h 63"/>
                <a:gd name="T6" fmla="*/ 51 w 52"/>
                <a:gd name="T7" fmla="*/ 62 h 63"/>
                <a:gd name="T8" fmla="*/ 22 w 52"/>
                <a:gd name="T9" fmla="*/ 52 h 63"/>
              </a:gdLst>
              <a:ahLst/>
              <a:cxnLst>
                <a:cxn ang="0">
                  <a:pos x="T0" y="T1"/>
                </a:cxn>
                <a:cxn ang="0">
                  <a:pos x="T2" y="T3"/>
                </a:cxn>
                <a:cxn ang="0">
                  <a:pos x="T4" y="T5"/>
                </a:cxn>
                <a:cxn ang="0">
                  <a:pos x="T6" y="T7"/>
                </a:cxn>
                <a:cxn ang="0">
                  <a:pos x="T8" y="T9"/>
                </a:cxn>
              </a:cxnLst>
              <a:rect l="0" t="0" r="r" b="b"/>
              <a:pathLst>
                <a:path w="52" h="63">
                  <a:moveTo>
                    <a:pt x="22" y="52"/>
                  </a:moveTo>
                  <a:cubicBezTo>
                    <a:pt x="22" y="52"/>
                    <a:pt x="0" y="3"/>
                    <a:pt x="0" y="2"/>
                  </a:cubicBezTo>
                  <a:cubicBezTo>
                    <a:pt x="1" y="1"/>
                    <a:pt x="13" y="0"/>
                    <a:pt x="20" y="7"/>
                  </a:cubicBezTo>
                  <a:cubicBezTo>
                    <a:pt x="26" y="14"/>
                    <a:pt x="51" y="62"/>
                    <a:pt x="51" y="62"/>
                  </a:cubicBezTo>
                  <a:lnTo>
                    <a:pt x="22" y="52"/>
                  </a:lnTo>
                </a:path>
              </a:pathLst>
            </a:custGeom>
            <a:solidFill>
              <a:srgbClr val="113856"/>
            </a:solidFill>
            <a:ln>
              <a:noFill/>
            </a:ln>
            <a:effectLst/>
          </p:spPr>
          <p:txBody>
            <a:bodyPr anchor="ctr">
              <a:normAutofit fontScale="25000" lnSpcReduction="20000"/>
            </a:bodyPr>
            <a:lstStyle>
              <a:defPPr>
                <a:defRPr lang="en-US"/>
              </a:defPPr>
              <a:lvl1pPr marL="0" algn="l" defTabSz="913765" rtl="0" eaLnBrk="1" latinLnBrk="0" hangingPunct="1">
                <a:defRPr sz="1800" kern="1200">
                  <a:solidFill>
                    <a:schemeClr val="tx1"/>
                  </a:solidFill>
                </a:defRPr>
              </a:lvl1pPr>
              <a:lvl2pPr marL="457200" algn="l" defTabSz="913765" rtl="0" eaLnBrk="1" latinLnBrk="0" hangingPunct="1">
                <a:defRPr sz="1800" kern="1200">
                  <a:solidFill>
                    <a:schemeClr val="tx1"/>
                  </a:solidFill>
                </a:defRPr>
              </a:lvl2pPr>
              <a:lvl3pPr marL="914400" algn="l" defTabSz="913765" rtl="0" eaLnBrk="1" latinLnBrk="0" hangingPunct="1">
                <a:defRPr sz="1800" kern="1200">
                  <a:solidFill>
                    <a:schemeClr val="tx1"/>
                  </a:solidFill>
                </a:defRPr>
              </a:lvl3pPr>
              <a:lvl4pPr marL="1371600" algn="l" defTabSz="913765" rtl="0" eaLnBrk="1" latinLnBrk="0" hangingPunct="1">
                <a:defRPr sz="1800" kern="1200">
                  <a:solidFill>
                    <a:schemeClr val="tx1"/>
                  </a:solidFill>
                </a:defRPr>
              </a:lvl4pPr>
              <a:lvl5pPr marL="1828800" algn="l" defTabSz="913765" rtl="0" eaLnBrk="1" latinLnBrk="0" hangingPunct="1">
                <a:defRPr sz="1800" kern="1200">
                  <a:solidFill>
                    <a:schemeClr val="tx1"/>
                  </a:solidFill>
                </a:defRPr>
              </a:lvl5pPr>
              <a:lvl6pPr marL="2286000" algn="l" defTabSz="913765" rtl="0" eaLnBrk="1" latinLnBrk="0" hangingPunct="1">
                <a:defRPr sz="1800" kern="1200">
                  <a:solidFill>
                    <a:schemeClr val="tx1"/>
                  </a:solidFill>
                </a:defRPr>
              </a:lvl6pPr>
              <a:lvl7pPr marL="2743200" algn="l" defTabSz="913765" rtl="0" eaLnBrk="1" latinLnBrk="0" hangingPunct="1">
                <a:defRPr sz="1800" kern="1200">
                  <a:solidFill>
                    <a:schemeClr val="tx1"/>
                  </a:solidFill>
                </a:defRPr>
              </a:lvl7pPr>
              <a:lvl8pPr marL="3200400" algn="l" defTabSz="913765" rtl="0" eaLnBrk="1" latinLnBrk="0" hangingPunct="1">
                <a:defRPr sz="1800" kern="1200">
                  <a:solidFill>
                    <a:schemeClr val="tx1"/>
                  </a:solidFill>
                </a:defRPr>
              </a:lvl8pPr>
              <a:lvl9pPr marL="3657600" algn="l" defTabSz="913765" rtl="0" eaLnBrk="1" latinLnBrk="0" hangingPunct="1">
                <a:defRPr sz="1800" kern="1200">
                  <a:solidFill>
                    <a:schemeClr val="tx1"/>
                  </a:solidFill>
                </a:defRPr>
              </a:lvl9pPr>
            </a:lstStyle>
            <a:p>
              <a:pPr marL="0" marR="0" lvl="0" indent="0" algn="l" defTabSz="913765"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schemeClr val="tx1"/>
                </a:solidFill>
                <a:effectLst/>
                <a:uLnTx/>
                <a:uFillTx/>
                <a:latin typeface="+mn-lt"/>
                <a:ea typeface="+mn-ea"/>
                <a:cs typeface="+mn-cs"/>
              </a:endParaRPr>
            </a:p>
          </p:txBody>
        </p:sp>
        <p:sp>
          <p:nvSpPr>
            <p:cNvPr id="97" name="îṣḻîďè"/>
            <p:cNvSpPr/>
            <p:nvPr/>
          </p:nvSpPr>
          <p:spPr bwMode="auto">
            <a:xfrm>
              <a:off x="6627701" y="6187299"/>
              <a:ext cx="124962" cy="146104"/>
            </a:xfrm>
            <a:custGeom>
              <a:avLst/>
              <a:gdLst>
                <a:gd name="T0" fmla="*/ 27 w 58"/>
                <a:gd name="T1" fmla="*/ 50 h 66"/>
                <a:gd name="T2" fmla="*/ 49 w 58"/>
                <a:gd name="T3" fmla="*/ 58 h 66"/>
                <a:gd name="T4" fmla="*/ 21 w 58"/>
                <a:gd name="T5" fmla="*/ 9 h 66"/>
                <a:gd name="T6" fmla="*/ 8 w 58"/>
                <a:gd name="T7" fmla="*/ 4 h 66"/>
                <a:gd name="T8" fmla="*/ 6 w 58"/>
                <a:gd name="T9" fmla="*/ 4 h 66"/>
                <a:gd name="T10" fmla="*/ 27 w 58"/>
                <a:gd name="T11" fmla="*/ 50 h 66"/>
                <a:gd name="T12" fmla="*/ 54 w 58"/>
                <a:gd name="T13" fmla="*/ 65 h 66"/>
                <a:gd name="T14" fmla="*/ 53 w 58"/>
                <a:gd name="T15" fmla="*/ 65 h 66"/>
                <a:gd name="T16" fmla="*/ 24 w 58"/>
                <a:gd name="T17" fmla="*/ 55 h 66"/>
                <a:gd name="T18" fmla="*/ 23 w 58"/>
                <a:gd name="T19" fmla="*/ 54 h 66"/>
                <a:gd name="T20" fmla="*/ 0 w 58"/>
                <a:gd name="T21" fmla="*/ 2 h 66"/>
                <a:gd name="T22" fmla="*/ 8 w 58"/>
                <a:gd name="T23" fmla="*/ 0 h 66"/>
                <a:gd name="T24" fmla="*/ 24 w 58"/>
                <a:gd name="T25" fmla="*/ 6 h 66"/>
                <a:gd name="T26" fmla="*/ 56 w 58"/>
                <a:gd name="T27" fmla="*/ 62 h 66"/>
                <a:gd name="T28" fmla="*/ 57 w 58"/>
                <a:gd name="T29" fmla="*/ 63 h 66"/>
                <a:gd name="T30" fmla="*/ 54 w 58"/>
                <a:gd name="T31" fmla="*/ 65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58" h="66">
                  <a:moveTo>
                    <a:pt x="27" y="50"/>
                  </a:moveTo>
                  <a:lnTo>
                    <a:pt x="49" y="58"/>
                  </a:lnTo>
                  <a:cubicBezTo>
                    <a:pt x="40" y="41"/>
                    <a:pt x="25" y="14"/>
                    <a:pt x="21" y="9"/>
                  </a:cubicBezTo>
                  <a:cubicBezTo>
                    <a:pt x="17" y="5"/>
                    <a:pt x="11" y="4"/>
                    <a:pt x="8" y="4"/>
                  </a:cubicBezTo>
                  <a:cubicBezTo>
                    <a:pt x="7" y="4"/>
                    <a:pt x="7" y="4"/>
                    <a:pt x="6" y="4"/>
                  </a:cubicBezTo>
                  <a:cubicBezTo>
                    <a:pt x="9" y="12"/>
                    <a:pt x="19" y="35"/>
                    <a:pt x="27" y="50"/>
                  </a:cubicBezTo>
                  <a:close/>
                  <a:moveTo>
                    <a:pt x="54" y="65"/>
                  </a:moveTo>
                  <a:lnTo>
                    <a:pt x="53" y="65"/>
                  </a:lnTo>
                  <a:lnTo>
                    <a:pt x="24" y="55"/>
                  </a:lnTo>
                  <a:cubicBezTo>
                    <a:pt x="23" y="55"/>
                    <a:pt x="23" y="54"/>
                    <a:pt x="23" y="54"/>
                  </a:cubicBezTo>
                  <a:cubicBezTo>
                    <a:pt x="0" y="4"/>
                    <a:pt x="0" y="3"/>
                    <a:pt x="0" y="2"/>
                  </a:cubicBezTo>
                  <a:cubicBezTo>
                    <a:pt x="1" y="2"/>
                    <a:pt x="1" y="0"/>
                    <a:pt x="8" y="0"/>
                  </a:cubicBezTo>
                  <a:cubicBezTo>
                    <a:pt x="11" y="0"/>
                    <a:pt x="19" y="0"/>
                    <a:pt x="24" y="6"/>
                  </a:cubicBezTo>
                  <a:cubicBezTo>
                    <a:pt x="31" y="13"/>
                    <a:pt x="53" y="57"/>
                    <a:pt x="56" y="62"/>
                  </a:cubicBezTo>
                  <a:cubicBezTo>
                    <a:pt x="56" y="62"/>
                    <a:pt x="57" y="62"/>
                    <a:pt x="57" y="63"/>
                  </a:cubicBezTo>
                  <a:cubicBezTo>
                    <a:pt x="57" y="64"/>
                    <a:pt x="56" y="65"/>
                    <a:pt x="54" y="65"/>
                  </a:cubicBezTo>
                  <a:close/>
                </a:path>
              </a:pathLst>
            </a:custGeom>
            <a:solidFill>
              <a:srgbClr val="113856"/>
            </a:solidFill>
            <a:ln>
              <a:noFill/>
            </a:ln>
            <a:effectLst/>
          </p:spPr>
          <p:txBody>
            <a:bodyPr anchor="ctr">
              <a:normAutofit fontScale="25000" lnSpcReduction="20000"/>
            </a:bodyPr>
            <a:lstStyle>
              <a:defPPr>
                <a:defRPr lang="en-US"/>
              </a:defPPr>
              <a:lvl1pPr marL="0" algn="l" defTabSz="913765" rtl="0" eaLnBrk="1" latinLnBrk="0" hangingPunct="1">
                <a:defRPr sz="1800" kern="1200">
                  <a:solidFill>
                    <a:schemeClr val="tx1"/>
                  </a:solidFill>
                </a:defRPr>
              </a:lvl1pPr>
              <a:lvl2pPr marL="457200" algn="l" defTabSz="913765" rtl="0" eaLnBrk="1" latinLnBrk="0" hangingPunct="1">
                <a:defRPr sz="1800" kern="1200">
                  <a:solidFill>
                    <a:schemeClr val="tx1"/>
                  </a:solidFill>
                </a:defRPr>
              </a:lvl2pPr>
              <a:lvl3pPr marL="914400" algn="l" defTabSz="913765" rtl="0" eaLnBrk="1" latinLnBrk="0" hangingPunct="1">
                <a:defRPr sz="1800" kern="1200">
                  <a:solidFill>
                    <a:schemeClr val="tx1"/>
                  </a:solidFill>
                </a:defRPr>
              </a:lvl3pPr>
              <a:lvl4pPr marL="1371600" algn="l" defTabSz="913765" rtl="0" eaLnBrk="1" latinLnBrk="0" hangingPunct="1">
                <a:defRPr sz="1800" kern="1200">
                  <a:solidFill>
                    <a:schemeClr val="tx1"/>
                  </a:solidFill>
                </a:defRPr>
              </a:lvl4pPr>
              <a:lvl5pPr marL="1828800" algn="l" defTabSz="913765" rtl="0" eaLnBrk="1" latinLnBrk="0" hangingPunct="1">
                <a:defRPr sz="1800" kern="1200">
                  <a:solidFill>
                    <a:schemeClr val="tx1"/>
                  </a:solidFill>
                </a:defRPr>
              </a:lvl5pPr>
              <a:lvl6pPr marL="2286000" algn="l" defTabSz="913765" rtl="0" eaLnBrk="1" latinLnBrk="0" hangingPunct="1">
                <a:defRPr sz="1800" kern="1200">
                  <a:solidFill>
                    <a:schemeClr val="tx1"/>
                  </a:solidFill>
                </a:defRPr>
              </a:lvl6pPr>
              <a:lvl7pPr marL="2743200" algn="l" defTabSz="913765" rtl="0" eaLnBrk="1" latinLnBrk="0" hangingPunct="1">
                <a:defRPr sz="1800" kern="1200">
                  <a:solidFill>
                    <a:schemeClr val="tx1"/>
                  </a:solidFill>
                </a:defRPr>
              </a:lvl7pPr>
              <a:lvl8pPr marL="3200400" algn="l" defTabSz="913765" rtl="0" eaLnBrk="1" latinLnBrk="0" hangingPunct="1">
                <a:defRPr sz="1800" kern="1200">
                  <a:solidFill>
                    <a:schemeClr val="tx1"/>
                  </a:solidFill>
                </a:defRPr>
              </a:lvl8pPr>
              <a:lvl9pPr marL="3657600" algn="l" defTabSz="913765" rtl="0" eaLnBrk="1" latinLnBrk="0" hangingPunct="1">
                <a:defRPr sz="1800" kern="1200">
                  <a:solidFill>
                    <a:schemeClr val="tx1"/>
                  </a:solidFill>
                </a:defRPr>
              </a:lvl9pPr>
            </a:lstStyle>
            <a:p>
              <a:pPr marL="0" marR="0" lvl="0" indent="0" algn="l" defTabSz="913765"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schemeClr val="tx1"/>
                </a:solidFill>
                <a:effectLst/>
                <a:uLnTx/>
                <a:uFillTx/>
                <a:latin typeface="+mn-lt"/>
                <a:ea typeface="+mn-ea"/>
                <a:cs typeface="+mn-cs"/>
              </a:endParaRPr>
            </a:p>
          </p:txBody>
        </p:sp>
        <p:sp>
          <p:nvSpPr>
            <p:cNvPr id="98" name="îš1íde"/>
            <p:cNvSpPr/>
            <p:nvPr/>
          </p:nvSpPr>
          <p:spPr bwMode="auto">
            <a:xfrm>
              <a:off x="6513329" y="6187299"/>
              <a:ext cx="163086" cy="146104"/>
            </a:xfrm>
            <a:custGeom>
              <a:avLst/>
              <a:gdLst>
                <a:gd name="T0" fmla="*/ 24 w 73"/>
                <a:gd name="T1" fmla="*/ 65 h 66"/>
                <a:gd name="T2" fmla="*/ 1 w 73"/>
                <a:gd name="T3" fmla="*/ 7 h 66"/>
                <a:gd name="T4" fmla="*/ 52 w 73"/>
                <a:gd name="T5" fmla="*/ 5 h 66"/>
                <a:gd name="T6" fmla="*/ 64 w 73"/>
                <a:gd name="T7" fmla="*/ 50 h 66"/>
                <a:gd name="T8" fmla="*/ 24 w 73"/>
                <a:gd name="T9" fmla="*/ 65 h 66"/>
              </a:gdLst>
              <a:ahLst/>
              <a:cxnLst>
                <a:cxn ang="0">
                  <a:pos x="T0" y="T1"/>
                </a:cxn>
                <a:cxn ang="0">
                  <a:pos x="T2" y="T3"/>
                </a:cxn>
                <a:cxn ang="0">
                  <a:pos x="T4" y="T5"/>
                </a:cxn>
                <a:cxn ang="0">
                  <a:pos x="T6" y="T7"/>
                </a:cxn>
                <a:cxn ang="0">
                  <a:pos x="T8" y="T9"/>
                </a:cxn>
              </a:cxnLst>
              <a:rect l="0" t="0" r="r" b="b"/>
              <a:pathLst>
                <a:path w="73" h="66">
                  <a:moveTo>
                    <a:pt x="24" y="65"/>
                  </a:moveTo>
                  <a:cubicBezTo>
                    <a:pt x="24" y="65"/>
                    <a:pt x="0" y="7"/>
                    <a:pt x="1" y="7"/>
                  </a:cubicBezTo>
                  <a:cubicBezTo>
                    <a:pt x="2" y="7"/>
                    <a:pt x="51" y="0"/>
                    <a:pt x="52" y="5"/>
                  </a:cubicBezTo>
                  <a:cubicBezTo>
                    <a:pt x="53" y="10"/>
                    <a:pt x="72" y="49"/>
                    <a:pt x="64" y="50"/>
                  </a:cubicBezTo>
                  <a:cubicBezTo>
                    <a:pt x="55" y="52"/>
                    <a:pt x="24" y="65"/>
                    <a:pt x="24" y="65"/>
                  </a:cubicBezTo>
                </a:path>
              </a:pathLst>
            </a:custGeom>
            <a:solidFill>
              <a:srgbClr val="113856"/>
            </a:solidFill>
            <a:ln>
              <a:noFill/>
            </a:ln>
            <a:effectLst/>
          </p:spPr>
          <p:txBody>
            <a:bodyPr anchor="ctr">
              <a:normAutofit fontScale="25000" lnSpcReduction="20000"/>
            </a:bodyPr>
            <a:lstStyle>
              <a:defPPr>
                <a:defRPr lang="en-US"/>
              </a:defPPr>
              <a:lvl1pPr marL="0" algn="l" defTabSz="913765" rtl="0" eaLnBrk="1" latinLnBrk="0" hangingPunct="1">
                <a:defRPr sz="1800" kern="1200">
                  <a:solidFill>
                    <a:schemeClr val="tx1"/>
                  </a:solidFill>
                </a:defRPr>
              </a:lvl1pPr>
              <a:lvl2pPr marL="457200" algn="l" defTabSz="913765" rtl="0" eaLnBrk="1" latinLnBrk="0" hangingPunct="1">
                <a:defRPr sz="1800" kern="1200">
                  <a:solidFill>
                    <a:schemeClr val="tx1"/>
                  </a:solidFill>
                </a:defRPr>
              </a:lvl2pPr>
              <a:lvl3pPr marL="914400" algn="l" defTabSz="913765" rtl="0" eaLnBrk="1" latinLnBrk="0" hangingPunct="1">
                <a:defRPr sz="1800" kern="1200">
                  <a:solidFill>
                    <a:schemeClr val="tx1"/>
                  </a:solidFill>
                </a:defRPr>
              </a:lvl3pPr>
              <a:lvl4pPr marL="1371600" algn="l" defTabSz="913765" rtl="0" eaLnBrk="1" latinLnBrk="0" hangingPunct="1">
                <a:defRPr sz="1800" kern="1200">
                  <a:solidFill>
                    <a:schemeClr val="tx1"/>
                  </a:solidFill>
                </a:defRPr>
              </a:lvl4pPr>
              <a:lvl5pPr marL="1828800" algn="l" defTabSz="913765" rtl="0" eaLnBrk="1" latinLnBrk="0" hangingPunct="1">
                <a:defRPr sz="1800" kern="1200">
                  <a:solidFill>
                    <a:schemeClr val="tx1"/>
                  </a:solidFill>
                </a:defRPr>
              </a:lvl5pPr>
              <a:lvl6pPr marL="2286000" algn="l" defTabSz="913765" rtl="0" eaLnBrk="1" latinLnBrk="0" hangingPunct="1">
                <a:defRPr sz="1800" kern="1200">
                  <a:solidFill>
                    <a:schemeClr val="tx1"/>
                  </a:solidFill>
                </a:defRPr>
              </a:lvl6pPr>
              <a:lvl7pPr marL="2743200" algn="l" defTabSz="913765" rtl="0" eaLnBrk="1" latinLnBrk="0" hangingPunct="1">
                <a:defRPr sz="1800" kern="1200">
                  <a:solidFill>
                    <a:schemeClr val="tx1"/>
                  </a:solidFill>
                </a:defRPr>
              </a:lvl7pPr>
              <a:lvl8pPr marL="3200400" algn="l" defTabSz="913765" rtl="0" eaLnBrk="1" latinLnBrk="0" hangingPunct="1">
                <a:defRPr sz="1800" kern="1200">
                  <a:solidFill>
                    <a:schemeClr val="tx1"/>
                  </a:solidFill>
                </a:defRPr>
              </a:lvl8pPr>
              <a:lvl9pPr marL="3657600" algn="l" defTabSz="913765" rtl="0" eaLnBrk="1" latinLnBrk="0" hangingPunct="1">
                <a:defRPr sz="1800" kern="1200">
                  <a:solidFill>
                    <a:schemeClr val="tx1"/>
                  </a:solidFill>
                </a:defRPr>
              </a:lvl9pPr>
            </a:lstStyle>
            <a:p>
              <a:pPr marL="0" marR="0" lvl="0" indent="0" algn="l" defTabSz="913765"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schemeClr val="tx1"/>
                </a:solidFill>
                <a:effectLst/>
                <a:uLnTx/>
                <a:uFillTx/>
                <a:latin typeface="+mn-lt"/>
                <a:ea typeface="+mn-ea"/>
                <a:cs typeface="+mn-cs"/>
              </a:endParaRPr>
            </a:p>
          </p:txBody>
        </p:sp>
        <p:sp>
          <p:nvSpPr>
            <p:cNvPr id="99" name="îṡ1iḍé"/>
            <p:cNvSpPr/>
            <p:nvPr/>
          </p:nvSpPr>
          <p:spPr bwMode="auto">
            <a:xfrm>
              <a:off x="6504857" y="6187299"/>
              <a:ext cx="163086" cy="146104"/>
            </a:xfrm>
            <a:custGeom>
              <a:avLst/>
              <a:gdLst>
                <a:gd name="T0" fmla="*/ 6 w 73"/>
                <a:gd name="T1" fmla="*/ 8 h 68"/>
                <a:gd name="T2" fmla="*/ 27 w 73"/>
                <a:gd name="T3" fmla="*/ 62 h 68"/>
                <a:gd name="T4" fmla="*/ 65 w 73"/>
                <a:gd name="T5" fmla="*/ 48 h 68"/>
                <a:gd name="T6" fmla="*/ 55 w 73"/>
                <a:gd name="T7" fmla="*/ 14 h 68"/>
                <a:gd name="T8" fmla="*/ 52 w 73"/>
                <a:gd name="T9" fmla="*/ 6 h 68"/>
                <a:gd name="T10" fmla="*/ 44 w 73"/>
                <a:gd name="T11" fmla="*/ 5 h 68"/>
                <a:gd name="T12" fmla="*/ 6 w 73"/>
                <a:gd name="T13" fmla="*/ 8 h 68"/>
                <a:gd name="T14" fmla="*/ 26 w 73"/>
                <a:gd name="T15" fmla="*/ 67 h 68"/>
                <a:gd name="T16" fmla="*/ 25 w 73"/>
                <a:gd name="T17" fmla="*/ 67 h 68"/>
                <a:gd name="T18" fmla="*/ 24 w 73"/>
                <a:gd name="T19" fmla="*/ 66 h 68"/>
                <a:gd name="T20" fmla="*/ 1 w 73"/>
                <a:gd name="T21" fmla="*/ 5 h 68"/>
                <a:gd name="T22" fmla="*/ 3 w 73"/>
                <a:gd name="T23" fmla="*/ 4 h 68"/>
                <a:gd name="T24" fmla="*/ 6 w 73"/>
                <a:gd name="T25" fmla="*/ 3 h 68"/>
                <a:gd name="T26" fmla="*/ 44 w 73"/>
                <a:gd name="T27" fmla="*/ 0 h 68"/>
                <a:gd name="T28" fmla="*/ 56 w 73"/>
                <a:gd name="T29" fmla="*/ 4 h 68"/>
                <a:gd name="T30" fmla="*/ 60 w 73"/>
                <a:gd name="T31" fmla="*/ 13 h 68"/>
                <a:gd name="T32" fmla="*/ 69 w 73"/>
                <a:gd name="T33" fmla="*/ 50 h 68"/>
                <a:gd name="T34" fmla="*/ 65 w 73"/>
                <a:gd name="T35" fmla="*/ 53 h 68"/>
                <a:gd name="T36" fmla="*/ 27 w 73"/>
                <a:gd name="T37" fmla="*/ 67 h 68"/>
                <a:gd name="T38" fmla="*/ 26 w 73"/>
                <a:gd name="T39" fmla="*/ 67 h 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73" h="68">
                  <a:moveTo>
                    <a:pt x="6" y="8"/>
                  </a:moveTo>
                  <a:cubicBezTo>
                    <a:pt x="9" y="16"/>
                    <a:pt x="20" y="43"/>
                    <a:pt x="27" y="62"/>
                  </a:cubicBezTo>
                  <a:cubicBezTo>
                    <a:pt x="34" y="59"/>
                    <a:pt x="57" y="49"/>
                    <a:pt x="65" y="48"/>
                  </a:cubicBezTo>
                  <a:cubicBezTo>
                    <a:pt x="67" y="44"/>
                    <a:pt x="58" y="22"/>
                    <a:pt x="55" y="14"/>
                  </a:cubicBezTo>
                  <a:cubicBezTo>
                    <a:pt x="53" y="10"/>
                    <a:pt x="52" y="7"/>
                    <a:pt x="52" y="6"/>
                  </a:cubicBezTo>
                  <a:cubicBezTo>
                    <a:pt x="51" y="5"/>
                    <a:pt x="49" y="5"/>
                    <a:pt x="44" y="5"/>
                  </a:cubicBezTo>
                  <a:cubicBezTo>
                    <a:pt x="33" y="5"/>
                    <a:pt x="14" y="7"/>
                    <a:pt x="6" y="8"/>
                  </a:cubicBezTo>
                  <a:close/>
                  <a:moveTo>
                    <a:pt x="26" y="67"/>
                  </a:moveTo>
                  <a:cubicBezTo>
                    <a:pt x="25" y="67"/>
                    <a:pt x="25" y="67"/>
                    <a:pt x="25" y="67"/>
                  </a:cubicBezTo>
                  <a:cubicBezTo>
                    <a:pt x="24" y="67"/>
                    <a:pt x="24" y="67"/>
                    <a:pt x="24" y="66"/>
                  </a:cubicBezTo>
                  <a:cubicBezTo>
                    <a:pt x="0" y="7"/>
                    <a:pt x="0" y="6"/>
                    <a:pt x="1" y="5"/>
                  </a:cubicBezTo>
                  <a:cubicBezTo>
                    <a:pt x="1" y="4"/>
                    <a:pt x="2" y="4"/>
                    <a:pt x="3" y="4"/>
                  </a:cubicBezTo>
                  <a:cubicBezTo>
                    <a:pt x="3" y="4"/>
                    <a:pt x="4" y="3"/>
                    <a:pt x="6" y="3"/>
                  </a:cubicBezTo>
                  <a:cubicBezTo>
                    <a:pt x="13" y="2"/>
                    <a:pt x="33" y="0"/>
                    <a:pt x="44" y="0"/>
                  </a:cubicBezTo>
                  <a:cubicBezTo>
                    <a:pt x="51" y="0"/>
                    <a:pt x="56" y="1"/>
                    <a:pt x="56" y="4"/>
                  </a:cubicBezTo>
                  <a:cubicBezTo>
                    <a:pt x="57" y="5"/>
                    <a:pt x="58" y="9"/>
                    <a:pt x="60" y="13"/>
                  </a:cubicBezTo>
                  <a:cubicBezTo>
                    <a:pt x="66" y="30"/>
                    <a:pt x="72" y="44"/>
                    <a:pt x="69" y="50"/>
                  </a:cubicBezTo>
                  <a:cubicBezTo>
                    <a:pt x="68" y="51"/>
                    <a:pt x="67" y="52"/>
                    <a:pt x="65" y="53"/>
                  </a:cubicBezTo>
                  <a:cubicBezTo>
                    <a:pt x="58" y="54"/>
                    <a:pt x="27" y="67"/>
                    <a:pt x="27" y="67"/>
                  </a:cubicBezTo>
                  <a:cubicBezTo>
                    <a:pt x="26" y="67"/>
                    <a:pt x="26" y="67"/>
                    <a:pt x="26" y="67"/>
                  </a:cubicBezTo>
                  <a:close/>
                </a:path>
              </a:pathLst>
            </a:custGeom>
            <a:solidFill>
              <a:srgbClr val="113856"/>
            </a:solidFill>
            <a:ln>
              <a:noFill/>
            </a:ln>
            <a:effectLst/>
          </p:spPr>
          <p:txBody>
            <a:bodyPr anchor="ctr">
              <a:normAutofit fontScale="25000" lnSpcReduction="20000"/>
            </a:bodyPr>
            <a:lstStyle>
              <a:defPPr>
                <a:defRPr lang="en-US"/>
              </a:defPPr>
              <a:lvl1pPr marL="0" algn="l" defTabSz="913765" rtl="0" eaLnBrk="1" latinLnBrk="0" hangingPunct="1">
                <a:defRPr sz="1800" kern="1200">
                  <a:solidFill>
                    <a:schemeClr val="tx1"/>
                  </a:solidFill>
                </a:defRPr>
              </a:lvl1pPr>
              <a:lvl2pPr marL="457200" algn="l" defTabSz="913765" rtl="0" eaLnBrk="1" latinLnBrk="0" hangingPunct="1">
                <a:defRPr sz="1800" kern="1200">
                  <a:solidFill>
                    <a:schemeClr val="tx1"/>
                  </a:solidFill>
                </a:defRPr>
              </a:lvl2pPr>
              <a:lvl3pPr marL="914400" algn="l" defTabSz="913765" rtl="0" eaLnBrk="1" latinLnBrk="0" hangingPunct="1">
                <a:defRPr sz="1800" kern="1200">
                  <a:solidFill>
                    <a:schemeClr val="tx1"/>
                  </a:solidFill>
                </a:defRPr>
              </a:lvl3pPr>
              <a:lvl4pPr marL="1371600" algn="l" defTabSz="913765" rtl="0" eaLnBrk="1" latinLnBrk="0" hangingPunct="1">
                <a:defRPr sz="1800" kern="1200">
                  <a:solidFill>
                    <a:schemeClr val="tx1"/>
                  </a:solidFill>
                </a:defRPr>
              </a:lvl4pPr>
              <a:lvl5pPr marL="1828800" algn="l" defTabSz="913765" rtl="0" eaLnBrk="1" latinLnBrk="0" hangingPunct="1">
                <a:defRPr sz="1800" kern="1200">
                  <a:solidFill>
                    <a:schemeClr val="tx1"/>
                  </a:solidFill>
                </a:defRPr>
              </a:lvl5pPr>
              <a:lvl6pPr marL="2286000" algn="l" defTabSz="913765" rtl="0" eaLnBrk="1" latinLnBrk="0" hangingPunct="1">
                <a:defRPr sz="1800" kern="1200">
                  <a:solidFill>
                    <a:schemeClr val="tx1"/>
                  </a:solidFill>
                </a:defRPr>
              </a:lvl6pPr>
              <a:lvl7pPr marL="2743200" algn="l" defTabSz="913765" rtl="0" eaLnBrk="1" latinLnBrk="0" hangingPunct="1">
                <a:defRPr sz="1800" kern="1200">
                  <a:solidFill>
                    <a:schemeClr val="tx1"/>
                  </a:solidFill>
                </a:defRPr>
              </a:lvl7pPr>
              <a:lvl8pPr marL="3200400" algn="l" defTabSz="913765" rtl="0" eaLnBrk="1" latinLnBrk="0" hangingPunct="1">
                <a:defRPr sz="1800" kern="1200">
                  <a:solidFill>
                    <a:schemeClr val="tx1"/>
                  </a:solidFill>
                </a:defRPr>
              </a:lvl8pPr>
              <a:lvl9pPr marL="3657600" algn="l" defTabSz="913765" rtl="0" eaLnBrk="1" latinLnBrk="0" hangingPunct="1">
                <a:defRPr sz="1800" kern="1200">
                  <a:solidFill>
                    <a:schemeClr val="tx1"/>
                  </a:solidFill>
                </a:defRPr>
              </a:lvl9pPr>
            </a:lstStyle>
            <a:p>
              <a:pPr marL="0" marR="0" lvl="0" indent="0" algn="l" defTabSz="913765"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schemeClr val="tx1"/>
                </a:solidFill>
                <a:effectLst/>
                <a:uLnTx/>
                <a:uFillTx/>
                <a:latin typeface="+mn-lt"/>
                <a:ea typeface="+mn-ea"/>
                <a:cs typeface="+mn-cs"/>
              </a:endParaRPr>
            </a:p>
          </p:txBody>
        </p:sp>
        <p:sp>
          <p:nvSpPr>
            <p:cNvPr id="100" name="iSľïḑè"/>
            <p:cNvSpPr/>
            <p:nvPr/>
          </p:nvSpPr>
          <p:spPr bwMode="auto">
            <a:xfrm>
              <a:off x="5689422" y="6216944"/>
              <a:ext cx="315584" cy="163044"/>
            </a:xfrm>
            <a:custGeom>
              <a:avLst/>
              <a:gdLst>
                <a:gd name="T0" fmla="*/ 0 w 147"/>
                <a:gd name="T1" fmla="*/ 40 h 76"/>
                <a:gd name="T2" fmla="*/ 82 w 147"/>
                <a:gd name="T3" fmla="*/ 35 h 76"/>
                <a:gd name="T4" fmla="*/ 139 w 147"/>
                <a:gd name="T5" fmla="*/ 0 h 76"/>
                <a:gd name="T6" fmla="*/ 129 w 147"/>
                <a:gd name="T7" fmla="*/ 42 h 76"/>
                <a:gd name="T8" fmla="*/ 33 w 147"/>
                <a:gd name="T9" fmla="*/ 74 h 76"/>
                <a:gd name="T10" fmla="*/ 6 w 147"/>
                <a:gd name="T11" fmla="*/ 61 h 76"/>
                <a:gd name="T12" fmla="*/ 0 w 147"/>
                <a:gd name="T13" fmla="*/ 40 h 76"/>
              </a:gdLst>
              <a:ahLst/>
              <a:cxnLst>
                <a:cxn ang="0">
                  <a:pos x="T0" y="T1"/>
                </a:cxn>
                <a:cxn ang="0">
                  <a:pos x="T2" y="T3"/>
                </a:cxn>
                <a:cxn ang="0">
                  <a:pos x="T4" y="T5"/>
                </a:cxn>
                <a:cxn ang="0">
                  <a:pos x="T6" y="T7"/>
                </a:cxn>
                <a:cxn ang="0">
                  <a:pos x="T8" y="T9"/>
                </a:cxn>
                <a:cxn ang="0">
                  <a:pos x="T10" y="T11"/>
                </a:cxn>
                <a:cxn ang="0">
                  <a:pos x="T12" y="T13"/>
                </a:cxn>
              </a:cxnLst>
              <a:rect l="0" t="0" r="r" b="b"/>
              <a:pathLst>
                <a:path w="147" h="76">
                  <a:moveTo>
                    <a:pt x="0" y="40"/>
                  </a:moveTo>
                  <a:cubicBezTo>
                    <a:pt x="0" y="40"/>
                    <a:pt x="78" y="36"/>
                    <a:pt x="82" y="35"/>
                  </a:cubicBezTo>
                  <a:cubicBezTo>
                    <a:pt x="87" y="35"/>
                    <a:pt x="139" y="0"/>
                    <a:pt x="139" y="0"/>
                  </a:cubicBezTo>
                  <a:cubicBezTo>
                    <a:pt x="139" y="0"/>
                    <a:pt x="146" y="26"/>
                    <a:pt x="129" y="42"/>
                  </a:cubicBezTo>
                  <a:cubicBezTo>
                    <a:pt x="100" y="69"/>
                    <a:pt x="47" y="75"/>
                    <a:pt x="33" y="74"/>
                  </a:cubicBezTo>
                  <a:cubicBezTo>
                    <a:pt x="19" y="73"/>
                    <a:pt x="9" y="65"/>
                    <a:pt x="6" y="61"/>
                  </a:cubicBezTo>
                  <a:cubicBezTo>
                    <a:pt x="2" y="57"/>
                    <a:pt x="0" y="40"/>
                    <a:pt x="0" y="40"/>
                  </a:cubicBezTo>
                </a:path>
              </a:pathLst>
            </a:custGeom>
            <a:solidFill>
              <a:srgbClr val="113856"/>
            </a:solidFill>
            <a:ln>
              <a:noFill/>
            </a:ln>
            <a:effectLst/>
          </p:spPr>
          <p:txBody>
            <a:bodyPr anchor="ctr">
              <a:normAutofit fontScale="25000" lnSpcReduction="20000"/>
            </a:bodyPr>
            <a:lstStyle>
              <a:defPPr>
                <a:defRPr lang="en-US"/>
              </a:defPPr>
              <a:lvl1pPr marL="0" algn="l" defTabSz="913765" rtl="0" eaLnBrk="1" latinLnBrk="0" hangingPunct="1">
                <a:defRPr sz="1800" kern="1200">
                  <a:solidFill>
                    <a:schemeClr val="tx1"/>
                  </a:solidFill>
                </a:defRPr>
              </a:lvl1pPr>
              <a:lvl2pPr marL="457200" algn="l" defTabSz="913765" rtl="0" eaLnBrk="1" latinLnBrk="0" hangingPunct="1">
                <a:defRPr sz="1800" kern="1200">
                  <a:solidFill>
                    <a:schemeClr val="tx1"/>
                  </a:solidFill>
                </a:defRPr>
              </a:lvl2pPr>
              <a:lvl3pPr marL="914400" algn="l" defTabSz="913765" rtl="0" eaLnBrk="1" latinLnBrk="0" hangingPunct="1">
                <a:defRPr sz="1800" kern="1200">
                  <a:solidFill>
                    <a:schemeClr val="tx1"/>
                  </a:solidFill>
                </a:defRPr>
              </a:lvl3pPr>
              <a:lvl4pPr marL="1371600" algn="l" defTabSz="913765" rtl="0" eaLnBrk="1" latinLnBrk="0" hangingPunct="1">
                <a:defRPr sz="1800" kern="1200">
                  <a:solidFill>
                    <a:schemeClr val="tx1"/>
                  </a:solidFill>
                </a:defRPr>
              </a:lvl4pPr>
              <a:lvl5pPr marL="1828800" algn="l" defTabSz="913765" rtl="0" eaLnBrk="1" latinLnBrk="0" hangingPunct="1">
                <a:defRPr sz="1800" kern="1200">
                  <a:solidFill>
                    <a:schemeClr val="tx1"/>
                  </a:solidFill>
                </a:defRPr>
              </a:lvl5pPr>
              <a:lvl6pPr marL="2286000" algn="l" defTabSz="913765" rtl="0" eaLnBrk="1" latinLnBrk="0" hangingPunct="1">
                <a:defRPr sz="1800" kern="1200">
                  <a:solidFill>
                    <a:schemeClr val="tx1"/>
                  </a:solidFill>
                </a:defRPr>
              </a:lvl6pPr>
              <a:lvl7pPr marL="2743200" algn="l" defTabSz="913765" rtl="0" eaLnBrk="1" latinLnBrk="0" hangingPunct="1">
                <a:defRPr sz="1800" kern="1200">
                  <a:solidFill>
                    <a:schemeClr val="tx1"/>
                  </a:solidFill>
                </a:defRPr>
              </a:lvl7pPr>
              <a:lvl8pPr marL="3200400" algn="l" defTabSz="913765" rtl="0" eaLnBrk="1" latinLnBrk="0" hangingPunct="1">
                <a:defRPr sz="1800" kern="1200">
                  <a:solidFill>
                    <a:schemeClr val="tx1"/>
                  </a:solidFill>
                </a:defRPr>
              </a:lvl8pPr>
              <a:lvl9pPr marL="3657600" algn="l" defTabSz="913765" rtl="0" eaLnBrk="1" latinLnBrk="0" hangingPunct="1">
                <a:defRPr sz="1800" kern="1200">
                  <a:solidFill>
                    <a:schemeClr val="tx1"/>
                  </a:solidFill>
                </a:defRPr>
              </a:lvl9pPr>
            </a:lstStyle>
            <a:p>
              <a:pPr marL="0" marR="0" lvl="0" indent="0" algn="l" defTabSz="913765"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schemeClr val="tx1"/>
                </a:solidFill>
                <a:effectLst/>
                <a:uLnTx/>
                <a:uFillTx/>
                <a:latin typeface="+mn-lt"/>
                <a:ea typeface="+mn-ea"/>
                <a:cs typeface="+mn-cs"/>
              </a:endParaRPr>
            </a:p>
          </p:txBody>
        </p:sp>
        <p:sp>
          <p:nvSpPr>
            <p:cNvPr id="101" name="íSḷíďé"/>
            <p:cNvSpPr/>
            <p:nvPr/>
          </p:nvSpPr>
          <p:spPr bwMode="auto">
            <a:xfrm>
              <a:off x="5689422" y="6208474"/>
              <a:ext cx="334646" cy="171514"/>
            </a:xfrm>
            <a:custGeom>
              <a:avLst/>
              <a:gdLst>
                <a:gd name="T0" fmla="*/ 6 w 153"/>
                <a:gd name="T1" fmla="*/ 45 h 81"/>
                <a:gd name="T2" fmla="*/ 11 w 153"/>
                <a:gd name="T3" fmla="*/ 63 h 81"/>
                <a:gd name="T4" fmla="*/ 37 w 153"/>
                <a:gd name="T5" fmla="*/ 75 h 81"/>
                <a:gd name="T6" fmla="*/ 40 w 153"/>
                <a:gd name="T7" fmla="*/ 75 h 81"/>
                <a:gd name="T8" fmla="*/ 131 w 153"/>
                <a:gd name="T9" fmla="*/ 43 h 81"/>
                <a:gd name="T10" fmla="*/ 141 w 153"/>
                <a:gd name="T11" fmla="*/ 7 h 81"/>
                <a:gd name="T12" fmla="*/ 86 w 153"/>
                <a:gd name="T13" fmla="*/ 40 h 81"/>
                <a:gd name="T14" fmla="*/ 6 w 153"/>
                <a:gd name="T15" fmla="*/ 45 h 81"/>
                <a:gd name="T16" fmla="*/ 40 w 153"/>
                <a:gd name="T17" fmla="*/ 80 h 81"/>
                <a:gd name="T18" fmla="*/ 40 w 153"/>
                <a:gd name="T19" fmla="*/ 80 h 81"/>
                <a:gd name="T20" fmla="*/ 36 w 153"/>
                <a:gd name="T21" fmla="*/ 80 h 81"/>
                <a:gd name="T22" fmla="*/ 7 w 153"/>
                <a:gd name="T23" fmla="*/ 66 h 81"/>
                <a:gd name="T24" fmla="*/ 1 w 153"/>
                <a:gd name="T25" fmla="*/ 43 h 81"/>
                <a:gd name="T26" fmla="*/ 1 w 153"/>
                <a:gd name="T27" fmla="*/ 41 h 81"/>
                <a:gd name="T28" fmla="*/ 3 w 153"/>
                <a:gd name="T29" fmla="*/ 40 h 81"/>
                <a:gd name="T30" fmla="*/ 86 w 153"/>
                <a:gd name="T31" fmla="*/ 35 h 81"/>
                <a:gd name="T32" fmla="*/ 142 w 153"/>
                <a:gd name="T33" fmla="*/ 1 h 81"/>
                <a:gd name="T34" fmla="*/ 144 w 153"/>
                <a:gd name="T35" fmla="*/ 1 h 81"/>
                <a:gd name="T36" fmla="*/ 145 w 153"/>
                <a:gd name="T37" fmla="*/ 2 h 81"/>
                <a:gd name="T38" fmla="*/ 135 w 153"/>
                <a:gd name="T39" fmla="*/ 47 h 81"/>
                <a:gd name="T40" fmla="*/ 40 w 153"/>
                <a:gd name="T41" fmla="*/ 80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53" h="81">
                  <a:moveTo>
                    <a:pt x="6" y="45"/>
                  </a:moveTo>
                  <a:cubicBezTo>
                    <a:pt x="7" y="52"/>
                    <a:pt x="9" y="60"/>
                    <a:pt x="11" y="63"/>
                  </a:cubicBezTo>
                  <a:cubicBezTo>
                    <a:pt x="14" y="66"/>
                    <a:pt x="24" y="74"/>
                    <a:pt x="37" y="75"/>
                  </a:cubicBezTo>
                  <a:cubicBezTo>
                    <a:pt x="38" y="75"/>
                    <a:pt x="39" y="75"/>
                    <a:pt x="40" y="75"/>
                  </a:cubicBezTo>
                  <a:cubicBezTo>
                    <a:pt x="55" y="75"/>
                    <a:pt x="103" y="69"/>
                    <a:pt x="131" y="43"/>
                  </a:cubicBezTo>
                  <a:cubicBezTo>
                    <a:pt x="143" y="32"/>
                    <a:pt x="142" y="14"/>
                    <a:pt x="141" y="7"/>
                  </a:cubicBezTo>
                  <a:cubicBezTo>
                    <a:pt x="126" y="17"/>
                    <a:pt x="91" y="40"/>
                    <a:pt x="86" y="40"/>
                  </a:cubicBezTo>
                  <a:cubicBezTo>
                    <a:pt x="82" y="41"/>
                    <a:pt x="20" y="44"/>
                    <a:pt x="6" y="45"/>
                  </a:cubicBezTo>
                  <a:close/>
                  <a:moveTo>
                    <a:pt x="40" y="80"/>
                  </a:moveTo>
                  <a:lnTo>
                    <a:pt x="40" y="80"/>
                  </a:lnTo>
                  <a:cubicBezTo>
                    <a:pt x="39" y="80"/>
                    <a:pt x="38" y="80"/>
                    <a:pt x="36" y="80"/>
                  </a:cubicBezTo>
                  <a:cubicBezTo>
                    <a:pt x="21" y="79"/>
                    <a:pt x="11" y="70"/>
                    <a:pt x="7" y="66"/>
                  </a:cubicBezTo>
                  <a:cubicBezTo>
                    <a:pt x="3" y="61"/>
                    <a:pt x="1" y="46"/>
                    <a:pt x="1" y="43"/>
                  </a:cubicBezTo>
                  <a:cubicBezTo>
                    <a:pt x="1" y="42"/>
                    <a:pt x="0" y="41"/>
                    <a:pt x="1" y="41"/>
                  </a:cubicBezTo>
                  <a:cubicBezTo>
                    <a:pt x="2" y="40"/>
                    <a:pt x="2" y="40"/>
                    <a:pt x="3" y="40"/>
                  </a:cubicBezTo>
                  <a:cubicBezTo>
                    <a:pt x="30" y="39"/>
                    <a:pt x="82" y="36"/>
                    <a:pt x="86" y="35"/>
                  </a:cubicBezTo>
                  <a:cubicBezTo>
                    <a:pt x="89" y="34"/>
                    <a:pt x="122" y="13"/>
                    <a:pt x="142" y="1"/>
                  </a:cubicBezTo>
                  <a:cubicBezTo>
                    <a:pt x="142" y="0"/>
                    <a:pt x="143" y="0"/>
                    <a:pt x="144" y="1"/>
                  </a:cubicBezTo>
                  <a:cubicBezTo>
                    <a:pt x="144" y="1"/>
                    <a:pt x="145" y="1"/>
                    <a:pt x="145" y="2"/>
                  </a:cubicBezTo>
                  <a:cubicBezTo>
                    <a:pt x="145" y="3"/>
                    <a:pt x="152" y="30"/>
                    <a:pt x="135" y="47"/>
                  </a:cubicBezTo>
                  <a:cubicBezTo>
                    <a:pt x="106" y="74"/>
                    <a:pt x="56" y="80"/>
                    <a:pt x="40" y="80"/>
                  </a:cubicBezTo>
                  <a:close/>
                </a:path>
              </a:pathLst>
            </a:custGeom>
            <a:solidFill>
              <a:srgbClr val="113856"/>
            </a:solidFill>
            <a:ln>
              <a:noFill/>
            </a:ln>
            <a:effectLst/>
          </p:spPr>
          <p:txBody>
            <a:bodyPr anchor="ctr">
              <a:normAutofit fontScale="25000" lnSpcReduction="20000"/>
            </a:bodyPr>
            <a:lstStyle>
              <a:defPPr>
                <a:defRPr lang="en-US"/>
              </a:defPPr>
              <a:lvl1pPr marL="0" algn="l" defTabSz="913765" rtl="0" eaLnBrk="1" latinLnBrk="0" hangingPunct="1">
                <a:defRPr sz="1800" kern="1200">
                  <a:solidFill>
                    <a:schemeClr val="tx1"/>
                  </a:solidFill>
                </a:defRPr>
              </a:lvl1pPr>
              <a:lvl2pPr marL="457200" algn="l" defTabSz="913765" rtl="0" eaLnBrk="1" latinLnBrk="0" hangingPunct="1">
                <a:defRPr sz="1800" kern="1200">
                  <a:solidFill>
                    <a:schemeClr val="tx1"/>
                  </a:solidFill>
                </a:defRPr>
              </a:lvl2pPr>
              <a:lvl3pPr marL="914400" algn="l" defTabSz="913765" rtl="0" eaLnBrk="1" latinLnBrk="0" hangingPunct="1">
                <a:defRPr sz="1800" kern="1200">
                  <a:solidFill>
                    <a:schemeClr val="tx1"/>
                  </a:solidFill>
                </a:defRPr>
              </a:lvl3pPr>
              <a:lvl4pPr marL="1371600" algn="l" defTabSz="913765" rtl="0" eaLnBrk="1" latinLnBrk="0" hangingPunct="1">
                <a:defRPr sz="1800" kern="1200">
                  <a:solidFill>
                    <a:schemeClr val="tx1"/>
                  </a:solidFill>
                </a:defRPr>
              </a:lvl4pPr>
              <a:lvl5pPr marL="1828800" algn="l" defTabSz="913765" rtl="0" eaLnBrk="1" latinLnBrk="0" hangingPunct="1">
                <a:defRPr sz="1800" kern="1200">
                  <a:solidFill>
                    <a:schemeClr val="tx1"/>
                  </a:solidFill>
                </a:defRPr>
              </a:lvl5pPr>
              <a:lvl6pPr marL="2286000" algn="l" defTabSz="913765" rtl="0" eaLnBrk="1" latinLnBrk="0" hangingPunct="1">
                <a:defRPr sz="1800" kern="1200">
                  <a:solidFill>
                    <a:schemeClr val="tx1"/>
                  </a:solidFill>
                </a:defRPr>
              </a:lvl6pPr>
              <a:lvl7pPr marL="2743200" algn="l" defTabSz="913765" rtl="0" eaLnBrk="1" latinLnBrk="0" hangingPunct="1">
                <a:defRPr sz="1800" kern="1200">
                  <a:solidFill>
                    <a:schemeClr val="tx1"/>
                  </a:solidFill>
                </a:defRPr>
              </a:lvl7pPr>
              <a:lvl8pPr marL="3200400" algn="l" defTabSz="913765" rtl="0" eaLnBrk="1" latinLnBrk="0" hangingPunct="1">
                <a:defRPr sz="1800" kern="1200">
                  <a:solidFill>
                    <a:schemeClr val="tx1"/>
                  </a:solidFill>
                </a:defRPr>
              </a:lvl8pPr>
              <a:lvl9pPr marL="3657600" algn="l" defTabSz="913765" rtl="0" eaLnBrk="1" latinLnBrk="0" hangingPunct="1">
                <a:defRPr sz="1800" kern="1200">
                  <a:solidFill>
                    <a:schemeClr val="tx1"/>
                  </a:solidFill>
                </a:defRPr>
              </a:lvl9pPr>
            </a:lstStyle>
            <a:p>
              <a:pPr marL="0" marR="0" lvl="0" indent="0" algn="l" defTabSz="913765"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schemeClr val="tx1"/>
                </a:solidFill>
                <a:effectLst/>
                <a:uLnTx/>
                <a:uFillTx/>
                <a:latin typeface="+mn-lt"/>
                <a:ea typeface="+mn-ea"/>
                <a:cs typeface="+mn-cs"/>
              </a:endParaRPr>
            </a:p>
          </p:txBody>
        </p:sp>
        <p:sp>
          <p:nvSpPr>
            <p:cNvPr id="102" name="iṩḻídê"/>
            <p:cNvSpPr/>
            <p:nvPr/>
          </p:nvSpPr>
          <p:spPr bwMode="auto">
            <a:xfrm>
              <a:off x="5966882" y="6092013"/>
              <a:ext cx="144025" cy="124931"/>
            </a:xfrm>
            <a:custGeom>
              <a:avLst/>
              <a:gdLst>
                <a:gd name="T0" fmla="*/ 15 w 64"/>
                <a:gd name="T1" fmla="*/ 55 h 57"/>
                <a:gd name="T2" fmla="*/ 36 w 64"/>
                <a:gd name="T3" fmla="*/ 9 h 57"/>
                <a:gd name="T4" fmla="*/ 60 w 64"/>
                <a:gd name="T5" fmla="*/ 5 h 57"/>
                <a:gd name="T6" fmla="*/ 60 w 64"/>
                <a:gd name="T7" fmla="*/ 35 h 57"/>
                <a:gd name="T8" fmla="*/ 32 w 64"/>
                <a:gd name="T9" fmla="*/ 55 h 57"/>
                <a:gd name="T10" fmla="*/ 15 w 64"/>
                <a:gd name="T11" fmla="*/ 55 h 57"/>
              </a:gdLst>
              <a:ahLst/>
              <a:cxnLst>
                <a:cxn ang="0">
                  <a:pos x="T0" y="T1"/>
                </a:cxn>
                <a:cxn ang="0">
                  <a:pos x="T2" y="T3"/>
                </a:cxn>
                <a:cxn ang="0">
                  <a:pos x="T4" y="T5"/>
                </a:cxn>
                <a:cxn ang="0">
                  <a:pos x="T6" y="T7"/>
                </a:cxn>
                <a:cxn ang="0">
                  <a:pos x="T8" y="T9"/>
                </a:cxn>
                <a:cxn ang="0">
                  <a:pos x="T10" y="T11"/>
                </a:cxn>
              </a:cxnLst>
              <a:rect l="0" t="0" r="r" b="b"/>
              <a:pathLst>
                <a:path w="64" h="57">
                  <a:moveTo>
                    <a:pt x="15" y="55"/>
                  </a:moveTo>
                  <a:cubicBezTo>
                    <a:pt x="0" y="45"/>
                    <a:pt x="32" y="11"/>
                    <a:pt x="36" y="9"/>
                  </a:cubicBezTo>
                  <a:cubicBezTo>
                    <a:pt x="40" y="8"/>
                    <a:pt x="61" y="0"/>
                    <a:pt x="60" y="5"/>
                  </a:cubicBezTo>
                  <a:cubicBezTo>
                    <a:pt x="58" y="11"/>
                    <a:pt x="63" y="33"/>
                    <a:pt x="60" y="35"/>
                  </a:cubicBezTo>
                  <a:cubicBezTo>
                    <a:pt x="57" y="37"/>
                    <a:pt x="36" y="54"/>
                    <a:pt x="32" y="55"/>
                  </a:cubicBezTo>
                  <a:cubicBezTo>
                    <a:pt x="29" y="56"/>
                    <a:pt x="15" y="55"/>
                    <a:pt x="15" y="55"/>
                  </a:cubicBezTo>
                </a:path>
              </a:pathLst>
            </a:custGeom>
            <a:solidFill>
              <a:srgbClr val="113856"/>
            </a:solidFill>
            <a:ln>
              <a:noFill/>
            </a:ln>
            <a:effectLst/>
          </p:spPr>
          <p:txBody>
            <a:bodyPr anchor="ctr">
              <a:normAutofit fontScale="25000" lnSpcReduction="20000"/>
            </a:bodyPr>
            <a:lstStyle>
              <a:defPPr>
                <a:defRPr lang="en-US"/>
              </a:defPPr>
              <a:lvl1pPr marL="0" algn="l" defTabSz="913765" rtl="0" eaLnBrk="1" latinLnBrk="0" hangingPunct="1">
                <a:defRPr sz="1800" kern="1200">
                  <a:solidFill>
                    <a:schemeClr val="tx1"/>
                  </a:solidFill>
                </a:defRPr>
              </a:lvl1pPr>
              <a:lvl2pPr marL="457200" algn="l" defTabSz="913765" rtl="0" eaLnBrk="1" latinLnBrk="0" hangingPunct="1">
                <a:defRPr sz="1800" kern="1200">
                  <a:solidFill>
                    <a:schemeClr val="tx1"/>
                  </a:solidFill>
                </a:defRPr>
              </a:lvl2pPr>
              <a:lvl3pPr marL="914400" algn="l" defTabSz="913765" rtl="0" eaLnBrk="1" latinLnBrk="0" hangingPunct="1">
                <a:defRPr sz="1800" kern="1200">
                  <a:solidFill>
                    <a:schemeClr val="tx1"/>
                  </a:solidFill>
                </a:defRPr>
              </a:lvl3pPr>
              <a:lvl4pPr marL="1371600" algn="l" defTabSz="913765" rtl="0" eaLnBrk="1" latinLnBrk="0" hangingPunct="1">
                <a:defRPr sz="1800" kern="1200">
                  <a:solidFill>
                    <a:schemeClr val="tx1"/>
                  </a:solidFill>
                </a:defRPr>
              </a:lvl4pPr>
              <a:lvl5pPr marL="1828800" algn="l" defTabSz="913765" rtl="0" eaLnBrk="1" latinLnBrk="0" hangingPunct="1">
                <a:defRPr sz="1800" kern="1200">
                  <a:solidFill>
                    <a:schemeClr val="tx1"/>
                  </a:solidFill>
                </a:defRPr>
              </a:lvl5pPr>
              <a:lvl6pPr marL="2286000" algn="l" defTabSz="913765" rtl="0" eaLnBrk="1" latinLnBrk="0" hangingPunct="1">
                <a:defRPr sz="1800" kern="1200">
                  <a:solidFill>
                    <a:schemeClr val="tx1"/>
                  </a:solidFill>
                </a:defRPr>
              </a:lvl6pPr>
              <a:lvl7pPr marL="2743200" algn="l" defTabSz="913765" rtl="0" eaLnBrk="1" latinLnBrk="0" hangingPunct="1">
                <a:defRPr sz="1800" kern="1200">
                  <a:solidFill>
                    <a:schemeClr val="tx1"/>
                  </a:solidFill>
                </a:defRPr>
              </a:lvl7pPr>
              <a:lvl8pPr marL="3200400" algn="l" defTabSz="913765" rtl="0" eaLnBrk="1" latinLnBrk="0" hangingPunct="1">
                <a:defRPr sz="1800" kern="1200">
                  <a:solidFill>
                    <a:schemeClr val="tx1"/>
                  </a:solidFill>
                </a:defRPr>
              </a:lvl8pPr>
              <a:lvl9pPr marL="3657600" algn="l" defTabSz="913765" rtl="0" eaLnBrk="1" latinLnBrk="0" hangingPunct="1">
                <a:defRPr sz="1800" kern="1200">
                  <a:solidFill>
                    <a:schemeClr val="tx1"/>
                  </a:solidFill>
                </a:defRPr>
              </a:lvl9pPr>
            </a:lstStyle>
            <a:p>
              <a:pPr marL="0" marR="0" lvl="0" indent="0" algn="l" defTabSz="913765"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schemeClr val="tx1"/>
                </a:solidFill>
                <a:effectLst/>
                <a:uLnTx/>
                <a:uFillTx/>
                <a:latin typeface="+mn-lt"/>
                <a:ea typeface="+mn-ea"/>
                <a:cs typeface="+mn-cs"/>
              </a:endParaRPr>
            </a:p>
          </p:txBody>
        </p:sp>
        <p:sp>
          <p:nvSpPr>
            <p:cNvPr id="103" name="ïṥḷîḓe"/>
            <p:cNvSpPr/>
            <p:nvPr/>
          </p:nvSpPr>
          <p:spPr bwMode="auto">
            <a:xfrm>
              <a:off x="5985943" y="6092013"/>
              <a:ext cx="124963" cy="135518"/>
            </a:xfrm>
            <a:custGeom>
              <a:avLst/>
              <a:gdLst>
                <a:gd name="T0" fmla="*/ 8 w 56"/>
                <a:gd name="T1" fmla="*/ 53 h 60"/>
                <a:gd name="T2" fmla="*/ 20 w 56"/>
                <a:gd name="T3" fmla="*/ 54 h 60"/>
                <a:gd name="T4" fmla="*/ 23 w 56"/>
                <a:gd name="T5" fmla="*/ 53 h 60"/>
                <a:gd name="T6" fmla="*/ 42 w 56"/>
                <a:gd name="T7" fmla="*/ 39 h 60"/>
                <a:gd name="T8" fmla="*/ 49 w 56"/>
                <a:gd name="T9" fmla="*/ 34 h 60"/>
                <a:gd name="T10" fmla="*/ 49 w 56"/>
                <a:gd name="T11" fmla="*/ 19 h 60"/>
                <a:gd name="T12" fmla="*/ 48 w 56"/>
                <a:gd name="T13" fmla="*/ 5 h 60"/>
                <a:gd name="T14" fmla="*/ 28 w 56"/>
                <a:gd name="T15" fmla="*/ 11 h 60"/>
                <a:gd name="T16" fmla="*/ 6 w 56"/>
                <a:gd name="T17" fmla="*/ 47 h 60"/>
                <a:gd name="T18" fmla="*/ 8 w 56"/>
                <a:gd name="T19" fmla="*/ 53 h 60"/>
                <a:gd name="T20" fmla="*/ 20 w 56"/>
                <a:gd name="T21" fmla="*/ 59 h 60"/>
                <a:gd name="T22" fmla="*/ 7 w 56"/>
                <a:gd name="T23" fmla="*/ 57 h 60"/>
                <a:gd name="T24" fmla="*/ 6 w 56"/>
                <a:gd name="T25" fmla="*/ 57 h 60"/>
                <a:gd name="T26" fmla="*/ 1 w 56"/>
                <a:gd name="T27" fmla="*/ 45 h 60"/>
                <a:gd name="T28" fmla="*/ 26 w 56"/>
                <a:gd name="T29" fmla="*/ 6 h 60"/>
                <a:gd name="T30" fmla="*/ 48 w 56"/>
                <a:gd name="T31" fmla="*/ 0 h 60"/>
                <a:gd name="T32" fmla="*/ 53 w 56"/>
                <a:gd name="T33" fmla="*/ 2 h 60"/>
                <a:gd name="T34" fmla="*/ 53 w 56"/>
                <a:gd name="T35" fmla="*/ 5 h 60"/>
                <a:gd name="T36" fmla="*/ 54 w 56"/>
                <a:gd name="T37" fmla="*/ 18 h 60"/>
                <a:gd name="T38" fmla="*/ 53 w 56"/>
                <a:gd name="T39" fmla="*/ 37 h 60"/>
                <a:gd name="T40" fmla="*/ 46 w 56"/>
                <a:gd name="T41" fmla="*/ 43 h 60"/>
                <a:gd name="T42" fmla="*/ 25 w 56"/>
                <a:gd name="T43" fmla="*/ 58 h 60"/>
                <a:gd name="T44" fmla="*/ 20 w 56"/>
                <a:gd name="T45" fmla="*/ 59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56" h="60">
                  <a:moveTo>
                    <a:pt x="8" y="53"/>
                  </a:moveTo>
                  <a:cubicBezTo>
                    <a:pt x="10" y="53"/>
                    <a:pt x="16" y="54"/>
                    <a:pt x="20" y="54"/>
                  </a:cubicBezTo>
                  <a:cubicBezTo>
                    <a:pt x="22" y="54"/>
                    <a:pt x="23" y="53"/>
                    <a:pt x="23" y="53"/>
                  </a:cubicBezTo>
                  <a:cubicBezTo>
                    <a:pt x="25" y="53"/>
                    <a:pt x="37" y="43"/>
                    <a:pt x="42" y="39"/>
                  </a:cubicBezTo>
                  <a:cubicBezTo>
                    <a:pt x="46" y="36"/>
                    <a:pt x="48" y="34"/>
                    <a:pt x="49" y="34"/>
                  </a:cubicBezTo>
                  <a:cubicBezTo>
                    <a:pt x="50" y="31"/>
                    <a:pt x="49" y="24"/>
                    <a:pt x="49" y="19"/>
                  </a:cubicBezTo>
                  <a:cubicBezTo>
                    <a:pt x="48" y="13"/>
                    <a:pt x="48" y="8"/>
                    <a:pt x="48" y="5"/>
                  </a:cubicBezTo>
                  <a:cubicBezTo>
                    <a:pt x="44" y="5"/>
                    <a:pt x="33" y="9"/>
                    <a:pt x="28" y="11"/>
                  </a:cubicBezTo>
                  <a:cubicBezTo>
                    <a:pt x="25" y="13"/>
                    <a:pt x="6" y="34"/>
                    <a:pt x="6" y="47"/>
                  </a:cubicBezTo>
                  <a:cubicBezTo>
                    <a:pt x="5" y="49"/>
                    <a:pt x="6" y="51"/>
                    <a:pt x="8" y="53"/>
                  </a:cubicBezTo>
                  <a:close/>
                  <a:moveTo>
                    <a:pt x="20" y="59"/>
                  </a:moveTo>
                  <a:cubicBezTo>
                    <a:pt x="14" y="59"/>
                    <a:pt x="7" y="57"/>
                    <a:pt x="7" y="57"/>
                  </a:cubicBezTo>
                  <a:cubicBezTo>
                    <a:pt x="6" y="57"/>
                    <a:pt x="6" y="57"/>
                    <a:pt x="6" y="57"/>
                  </a:cubicBezTo>
                  <a:cubicBezTo>
                    <a:pt x="3" y="55"/>
                    <a:pt x="0" y="52"/>
                    <a:pt x="1" y="45"/>
                  </a:cubicBezTo>
                  <a:cubicBezTo>
                    <a:pt x="2" y="31"/>
                    <a:pt x="23" y="8"/>
                    <a:pt x="26" y="6"/>
                  </a:cubicBezTo>
                  <a:cubicBezTo>
                    <a:pt x="26" y="6"/>
                    <a:pt x="41" y="0"/>
                    <a:pt x="48" y="0"/>
                  </a:cubicBezTo>
                  <a:cubicBezTo>
                    <a:pt x="49" y="0"/>
                    <a:pt x="51" y="0"/>
                    <a:pt x="53" y="2"/>
                  </a:cubicBezTo>
                  <a:cubicBezTo>
                    <a:pt x="53" y="3"/>
                    <a:pt x="54" y="4"/>
                    <a:pt x="53" y="5"/>
                  </a:cubicBezTo>
                  <a:cubicBezTo>
                    <a:pt x="53" y="7"/>
                    <a:pt x="53" y="13"/>
                    <a:pt x="54" y="18"/>
                  </a:cubicBezTo>
                  <a:cubicBezTo>
                    <a:pt x="55" y="31"/>
                    <a:pt x="55" y="36"/>
                    <a:pt x="53" y="37"/>
                  </a:cubicBezTo>
                  <a:cubicBezTo>
                    <a:pt x="52" y="38"/>
                    <a:pt x="49" y="40"/>
                    <a:pt x="46" y="43"/>
                  </a:cubicBezTo>
                  <a:cubicBezTo>
                    <a:pt x="33" y="52"/>
                    <a:pt x="27" y="57"/>
                    <a:pt x="25" y="58"/>
                  </a:cubicBezTo>
                  <a:cubicBezTo>
                    <a:pt x="24" y="59"/>
                    <a:pt x="22" y="59"/>
                    <a:pt x="20" y="59"/>
                  </a:cubicBezTo>
                  <a:close/>
                </a:path>
              </a:pathLst>
            </a:custGeom>
            <a:solidFill>
              <a:srgbClr val="113856"/>
            </a:solidFill>
            <a:ln>
              <a:noFill/>
            </a:ln>
            <a:effectLst/>
          </p:spPr>
          <p:txBody>
            <a:bodyPr anchor="ctr">
              <a:normAutofit fontScale="25000" lnSpcReduction="20000"/>
            </a:bodyPr>
            <a:lstStyle>
              <a:defPPr>
                <a:defRPr lang="en-US"/>
              </a:defPPr>
              <a:lvl1pPr marL="0" algn="l" defTabSz="913765" rtl="0" eaLnBrk="1" latinLnBrk="0" hangingPunct="1">
                <a:defRPr sz="1800" kern="1200">
                  <a:solidFill>
                    <a:schemeClr val="tx1"/>
                  </a:solidFill>
                </a:defRPr>
              </a:lvl1pPr>
              <a:lvl2pPr marL="457200" algn="l" defTabSz="913765" rtl="0" eaLnBrk="1" latinLnBrk="0" hangingPunct="1">
                <a:defRPr sz="1800" kern="1200">
                  <a:solidFill>
                    <a:schemeClr val="tx1"/>
                  </a:solidFill>
                </a:defRPr>
              </a:lvl2pPr>
              <a:lvl3pPr marL="914400" algn="l" defTabSz="913765" rtl="0" eaLnBrk="1" latinLnBrk="0" hangingPunct="1">
                <a:defRPr sz="1800" kern="1200">
                  <a:solidFill>
                    <a:schemeClr val="tx1"/>
                  </a:solidFill>
                </a:defRPr>
              </a:lvl3pPr>
              <a:lvl4pPr marL="1371600" algn="l" defTabSz="913765" rtl="0" eaLnBrk="1" latinLnBrk="0" hangingPunct="1">
                <a:defRPr sz="1800" kern="1200">
                  <a:solidFill>
                    <a:schemeClr val="tx1"/>
                  </a:solidFill>
                </a:defRPr>
              </a:lvl4pPr>
              <a:lvl5pPr marL="1828800" algn="l" defTabSz="913765" rtl="0" eaLnBrk="1" latinLnBrk="0" hangingPunct="1">
                <a:defRPr sz="1800" kern="1200">
                  <a:solidFill>
                    <a:schemeClr val="tx1"/>
                  </a:solidFill>
                </a:defRPr>
              </a:lvl5pPr>
              <a:lvl6pPr marL="2286000" algn="l" defTabSz="913765" rtl="0" eaLnBrk="1" latinLnBrk="0" hangingPunct="1">
                <a:defRPr sz="1800" kern="1200">
                  <a:solidFill>
                    <a:schemeClr val="tx1"/>
                  </a:solidFill>
                </a:defRPr>
              </a:lvl6pPr>
              <a:lvl7pPr marL="2743200" algn="l" defTabSz="913765" rtl="0" eaLnBrk="1" latinLnBrk="0" hangingPunct="1">
                <a:defRPr sz="1800" kern="1200">
                  <a:solidFill>
                    <a:schemeClr val="tx1"/>
                  </a:solidFill>
                </a:defRPr>
              </a:lvl7pPr>
              <a:lvl8pPr marL="3200400" algn="l" defTabSz="913765" rtl="0" eaLnBrk="1" latinLnBrk="0" hangingPunct="1">
                <a:defRPr sz="1800" kern="1200">
                  <a:solidFill>
                    <a:schemeClr val="tx1"/>
                  </a:solidFill>
                </a:defRPr>
              </a:lvl8pPr>
              <a:lvl9pPr marL="3657600" algn="l" defTabSz="913765" rtl="0" eaLnBrk="1" latinLnBrk="0" hangingPunct="1">
                <a:defRPr sz="1800" kern="1200">
                  <a:solidFill>
                    <a:schemeClr val="tx1"/>
                  </a:solidFill>
                </a:defRPr>
              </a:lvl9pPr>
            </a:lstStyle>
            <a:p>
              <a:pPr marL="0" marR="0" lvl="0" indent="0" algn="l" defTabSz="913765"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schemeClr val="tx1"/>
                </a:solidFill>
                <a:effectLst/>
                <a:uLnTx/>
                <a:uFillTx/>
                <a:latin typeface="+mn-lt"/>
                <a:ea typeface="+mn-ea"/>
                <a:cs typeface="+mn-cs"/>
              </a:endParaRPr>
            </a:p>
          </p:txBody>
        </p:sp>
        <p:sp>
          <p:nvSpPr>
            <p:cNvPr id="104" name="ïṣlíḑè"/>
            <p:cNvSpPr/>
            <p:nvPr/>
          </p:nvSpPr>
          <p:spPr bwMode="auto">
            <a:xfrm>
              <a:off x="5689422" y="6024254"/>
              <a:ext cx="410894" cy="336677"/>
            </a:xfrm>
            <a:custGeom>
              <a:avLst/>
              <a:gdLst>
                <a:gd name="T0" fmla="*/ 1 w 190"/>
                <a:gd name="T1" fmla="*/ 107 h 154"/>
                <a:gd name="T2" fmla="*/ 0 w 190"/>
                <a:gd name="T3" fmla="*/ 106 h 154"/>
                <a:gd name="T4" fmla="*/ 61 w 190"/>
                <a:gd name="T5" fmla="*/ 15 h 154"/>
                <a:gd name="T6" fmla="*/ 82 w 190"/>
                <a:gd name="T7" fmla="*/ 0 h 154"/>
                <a:gd name="T8" fmla="*/ 189 w 190"/>
                <a:gd name="T9" fmla="*/ 14 h 154"/>
                <a:gd name="T10" fmla="*/ 189 w 190"/>
                <a:gd name="T11" fmla="*/ 36 h 154"/>
                <a:gd name="T12" fmla="*/ 158 w 190"/>
                <a:gd name="T13" fmla="*/ 60 h 154"/>
                <a:gd name="T14" fmla="*/ 127 w 190"/>
                <a:gd name="T15" fmla="*/ 115 h 154"/>
                <a:gd name="T16" fmla="*/ 42 w 190"/>
                <a:gd name="T17" fmla="*/ 149 h 154"/>
                <a:gd name="T18" fmla="*/ 7 w 190"/>
                <a:gd name="T19" fmla="*/ 138 h 154"/>
                <a:gd name="T20" fmla="*/ 1 w 190"/>
                <a:gd name="T21" fmla="*/ 107 h 1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90" h="154">
                  <a:moveTo>
                    <a:pt x="1" y="107"/>
                  </a:moveTo>
                  <a:lnTo>
                    <a:pt x="0" y="106"/>
                  </a:lnTo>
                  <a:cubicBezTo>
                    <a:pt x="5" y="82"/>
                    <a:pt x="59" y="18"/>
                    <a:pt x="61" y="15"/>
                  </a:cubicBezTo>
                  <a:cubicBezTo>
                    <a:pt x="62" y="11"/>
                    <a:pt x="81" y="1"/>
                    <a:pt x="82" y="0"/>
                  </a:cubicBezTo>
                  <a:cubicBezTo>
                    <a:pt x="83" y="0"/>
                    <a:pt x="189" y="14"/>
                    <a:pt x="189" y="14"/>
                  </a:cubicBezTo>
                  <a:lnTo>
                    <a:pt x="189" y="36"/>
                  </a:lnTo>
                  <a:cubicBezTo>
                    <a:pt x="189" y="36"/>
                    <a:pt x="165" y="53"/>
                    <a:pt x="158" y="60"/>
                  </a:cubicBezTo>
                  <a:cubicBezTo>
                    <a:pt x="150" y="67"/>
                    <a:pt x="135" y="106"/>
                    <a:pt x="127" y="115"/>
                  </a:cubicBezTo>
                  <a:cubicBezTo>
                    <a:pt x="119" y="124"/>
                    <a:pt x="62" y="146"/>
                    <a:pt x="42" y="149"/>
                  </a:cubicBezTo>
                  <a:cubicBezTo>
                    <a:pt x="21" y="153"/>
                    <a:pt x="13" y="144"/>
                    <a:pt x="7" y="138"/>
                  </a:cubicBezTo>
                  <a:cubicBezTo>
                    <a:pt x="0" y="132"/>
                    <a:pt x="1" y="107"/>
                    <a:pt x="1" y="107"/>
                  </a:cubicBezTo>
                </a:path>
              </a:pathLst>
            </a:custGeom>
            <a:solidFill>
              <a:srgbClr val="113856"/>
            </a:solidFill>
            <a:ln>
              <a:noFill/>
            </a:ln>
            <a:effectLst/>
          </p:spPr>
          <p:txBody>
            <a:bodyPr anchor="ctr">
              <a:normAutofit fontScale="70000" lnSpcReduction="20000"/>
            </a:bodyPr>
            <a:lstStyle>
              <a:defPPr>
                <a:defRPr lang="en-US"/>
              </a:defPPr>
              <a:lvl1pPr marL="0" algn="l" defTabSz="913765" rtl="0" eaLnBrk="1" latinLnBrk="0" hangingPunct="1">
                <a:defRPr sz="1800" kern="1200">
                  <a:solidFill>
                    <a:schemeClr val="tx1"/>
                  </a:solidFill>
                </a:defRPr>
              </a:lvl1pPr>
              <a:lvl2pPr marL="457200" algn="l" defTabSz="913765" rtl="0" eaLnBrk="1" latinLnBrk="0" hangingPunct="1">
                <a:defRPr sz="1800" kern="1200">
                  <a:solidFill>
                    <a:schemeClr val="tx1"/>
                  </a:solidFill>
                </a:defRPr>
              </a:lvl2pPr>
              <a:lvl3pPr marL="914400" algn="l" defTabSz="913765" rtl="0" eaLnBrk="1" latinLnBrk="0" hangingPunct="1">
                <a:defRPr sz="1800" kern="1200">
                  <a:solidFill>
                    <a:schemeClr val="tx1"/>
                  </a:solidFill>
                </a:defRPr>
              </a:lvl3pPr>
              <a:lvl4pPr marL="1371600" algn="l" defTabSz="913765" rtl="0" eaLnBrk="1" latinLnBrk="0" hangingPunct="1">
                <a:defRPr sz="1800" kern="1200">
                  <a:solidFill>
                    <a:schemeClr val="tx1"/>
                  </a:solidFill>
                </a:defRPr>
              </a:lvl4pPr>
              <a:lvl5pPr marL="1828800" algn="l" defTabSz="913765" rtl="0" eaLnBrk="1" latinLnBrk="0" hangingPunct="1">
                <a:defRPr sz="1800" kern="1200">
                  <a:solidFill>
                    <a:schemeClr val="tx1"/>
                  </a:solidFill>
                </a:defRPr>
              </a:lvl5pPr>
              <a:lvl6pPr marL="2286000" algn="l" defTabSz="913765" rtl="0" eaLnBrk="1" latinLnBrk="0" hangingPunct="1">
                <a:defRPr sz="1800" kern="1200">
                  <a:solidFill>
                    <a:schemeClr val="tx1"/>
                  </a:solidFill>
                </a:defRPr>
              </a:lvl6pPr>
              <a:lvl7pPr marL="2743200" algn="l" defTabSz="913765" rtl="0" eaLnBrk="1" latinLnBrk="0" hangingPunct="1">
                <a:defRPr sz="1800" kern="1200">
                  <a:solidFill>
                    <a:schemeClr val="tx1"/>
                  </a:solidFill>
                </a:defRPr>
              </a:lvl7pPr>
              <a:lvl8pPr marL="3200400" algn="l" defTabSz="913765" rtl="0" eaLnBrk="1" latinLnBrk="0" hangingPunct="1">
                <a:defRPr sz="1800" kern="1200">
                  <a:solidFill>
                    <a:schemeClr val="tx1"/>
                  </a:solidFill>
                </a:defRPr>
              </a:lvl8pPr>
              <a:lvl9pPr marL="3657600" algn="l" defTabSz="913765" rtl="0" eaLnBrk="1" latinLnBrk="0" hangingPunct="1">
                <a:defRPr sz="1800" kern="1200">
                  <a:solidFill>
                    <a:schemeClr val="tx1"/>
                  </a:solidFill>
                </a:defRPr>
              </a:lvl9pPr>
            </a:lstStyle>
            <a:p>
              <a:pPr marL="0" marR="0" lvl="0" indent="0" algn="l" defTabSz="913765"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schemeClr val="tx1"/>
                </a:solidFill>
                <a:effectLst/>
                <a:uLnTx/>
                <a:uFillTx/>
                <a:latin typeface="+mn-lt"/>
                <a:ea typeface="+mn-ea"/>
                <a:cs typeface="+mn-cs"/>
              </a:endParaRPr>
            </a:p>
          </p:txBody>
        </p:sp>
        <p:sp>
          <p:nvSpPr>
            <p:cNvPr id="105" name="í$liḑè"/>
            <p:cNvSpPr/>
            <p:nvPr/>
          </p:nvSpPr>
          <p:spPr bwMode="auto">
            <a:xfrm>
              <a:off x="5678832" y="6015784"/>
              <a:ext cx="421483" cy="336677"/>
            </a:xfrm>
            <a:custGeom>
              <a:avLst/>
              <a:gdLst>
                <a:gd name="T0" fmla="*/ 5 w 196"/>
                <a:gd name="T1" fmla="*/ 108 h 156"/>
                <a:gd name="T2" fmla="*/ 5 w 196"/>
                <a:gd name="T3" fmla="*/ 109 h 156"/>
                <a:gd name="T4" fmla="*/ 11 w 196"/>
                <a:gd name="T5" fmla="*/ 139 h 156"/>
                <a:gd name="T6" fmla="*/ 12 w 196"/>
                <a:gd name="T7" fmla="*/ 140 h 156"/>
                <a:gd name="T8" fmla="*/ 44 w 196"/>
                <a:gd name="T9" fmla="*/ 149 h 156"/>
                <a:gd name="T10" fmla="*/ 128 w 196"/>
                <a:gd name="T11" fmla="*/ 116 h 156"/>
                <a:gd name="T12" fmla="*/ 144 w 196"/>
                <a:gd name="T13" fmla="*/ 88 h 156"/>
                <a:gd name="T14" fmla="*/ 159 w 196"/>
                <a:gd name="T15" fmla="*/ 61 h 156"/>
                <a:gd name="T16" fmla="*/ 190 w 196"/>
                <a:gd name="T17" fmla="*/ 37 h 156"/>
                <a:gd name="T18" fmla="*/ 190 w 196"/>
                <a:gd name="T19" fmla="*/ 20 h 156"/>
                <a:gd name="T20" fmla="*/ 85 w 196"/>
                <a:gd name="T21" fmla="*/ 6 h 156"/>
                <a:gd name="T22" fmla="*/ 85 w 196"/>
                <a:gd name="T23" fmla="*/ 6 h 156"/>
                <a:gd name="T24" fmla="*/ 66 w 196"/>
                <a:gd name="T25" fmla="*/ 19 h 156"/>
                <a:gd name="T26" fmla="*/ 56 w 196"/>
                <a:gd name="T27" fmla="*/ 32 h 156"/>
                <a:gd name="T28" fmla="*/ 5 w 196"/>
                <a:gd name="T29" fmla="*/ 108 h 156"/>
                <a:gd name="T30" fmla="*/ 36 w 196"/>
                <a:gd name="T31" fmla="*/ 155 h 156"/>
                <a:gd name="T32" fmla="*/ 9 w 196"/>
                <a:gd name="T33" fmla="*/ 144 h 156"/>
                <a:gd name="T34" fmla="*/ 7 w 196"/>
                <a:gd name="T35" fmla="*/ 142 h 156"/>
                <a:gd name="T36" fmla="*/ 0 w 196"/>
                <a:gd name="T37" fmla="*/ 109 h 156"/>
                <a:gd name="T38" fmla="*/ 0 w 196"/>
                <a:gd name="T39" fmla="*/ 108 h 156"/>
                <a:gd name="T40" fmla="*/ 53 w 196"/>
                <a:gd name="T41" fmla="*/ 29 h 156"/>
                <a:gd name="T42" fmla="*/ 61 w 196"/>
                <a:gd name="T43" fmla="*/ 17 h 156"/>
                <a:gd name="T44" fmla="*/ 82 w 196"/>
                <a:gd name="T45" fmla="*/ 2 h 156"/>
                <a:gd name="T46" fmla="*/ 83 w 196"/>
                <a:gd name="T47" fmla="*/ 1 h 156"/>
                <a:gd name="T48" fmla="*/ 193 w 196"/>
                <a:gd name="T49" fmla="*/ 15 h 156"/>
                <a:gd name="T50" fmla="*/ 195 w 196"/>
                <a:gd name="T51" fmla="*/ 17 h 156"/>
                <a:gd name="T52" fmla="*/ 195 w 196"/>
                <a:gd name="T53" fmla="*/ 39 h 156"/>
                <a:gd name="T54" fmla="*/ 194 w 196"/>
                <a:gd name="T55" fmla="*/ 41 h 156"/>
                <a:gd name="T56" fmla="*/ 162 w 196"/>
                <a:gd name="T57" fmla="*/ 65 h 156"/>
                <a:gd name="T58" fmla="*/ 148 w 196"/>
                <a:gd name="T59" fmla="*/ 90 h 156"/>
                <a:gd name="T60" fmla="*/ 132 w 196"/>
                <a:gd name="T61" fmla="*/ 119 h 156"/>
                <a:gd name="T62" fmla="*/ 45 w 196"/>
                <a:gd name="T63" fmla="*/ 154 h 156"/>
                <a:gd name="T64" fmla="*/ 36 w 196"/>
                <a:gd name="T65" fmla="*/ 155 h 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96" h="156">
                  <a:moveTo>
                    <a:pt x="5" y="108"/>
                  </a:moveTo>
                  <a:cubicBezTo>
                    <a:pt x="5" y="109"/>
                    <a:pt x="5" y="109"/>
                    <a:pt x="5" y="109"/>
                  </a:cubicBezTo>
                  <a:cubicBezTo>
                    <a:pt x="5" y="119"/>
                    <a:pt x="7" y="135"/>
                    <a:pt x="11" y="139"/>
                  </a:cubicBezTo>
                  <a:lnTo>
                    <a:pt x="12" y="140"/>
                  </a:lnTo>
                  <a:cubicBezTo>
                    <a:pt x="18" y="145"/>
                    <a:pt x="26" y="152"/>
                    <a:pt x="44" y="149"/>
                  </a:cubicBezTo>
                  <a:cubicBezTo>
                    <a:pt x="66" y="146"/>
                    <a:pt x="121" y="123"/>
                    <a:pt x="128" y="116"/>
                  </a:cubicBezTo>
                  <a:cubicBezTo>
                    <a:pt x="132" y="112"/>
                    <a:pt x="138" y="100"/>
                    <a:pt x="144" y="88"/>
                  </a:cubicBezTo>
                  <a:cubicBezTo>
                    <a:pt x="150" y="76"/>
                    <a:pt x="155" y="65"/>
                    <a:pt x="159" y="61"/>
                  </a:cubicBezTo>
                  <a:cubicBezTo>
                    <a:pt x="166" y="55"/>
                    <a:pt x="185" y="41"/>
                    <a:pt x="190" y="37"/>
                  </a:cubicBezTo>
                  <a:lnTo>
                    <a:pt x="190" y="20"/>
                  </a:lnTo>
                  <a:cubicBezTo>
                    <a:pt x="150" y="14"/>
                    <a:pt x="92" y="6"/>
                    <a:pt x="85" y="6"/>
                  </a:cubicBezTo>
                  <a:lnTo>
                    <a:pt x="85" y="6"/>
                  </a:lnTo>
                  <a:cubicBezTo>
                    <a:pt x="68" y="16"/>
                    <a:pt x="66" y="18"/>
                    <a:pt x="66" y="19"/>
                  </a:cubicBezTo>
                  <a:cubicBezTo>
                    <a:pt x="65" y="20"/>
                    <a:pt x="63" y="22"/>
                    <a:pt x="56" y="32"/>
                  </a:cubicBezTo>
                  <a:cubicBezTo>
                    <a:pt x="41" y="51"/>
                    <a:pt x="9" y="91"/>
                    <a:pt x="5" y="108"/>
                  </a:cubicBezTo>
                  <a:close/>
                  <a:moveTo>
                    <a:pt x="36" y="155"/>
                  </a:moveTo>
                  <a:cubicBezTo>
                    <a:pt x="21" y="155"/>
                    <a:pt x="14" y="148"/>
                    <a:pt x="9" y="144"/>
                  </a:cubicBezTo>
                  <a:lnTo>
                    <a:pt x="7" y="142"/>
                  </a:lnTo>
                  <a:cubicBezTo>
                    <a:pt x="0" y="136"/>
                    <a:pt x="0" y="112"/>
                    <a:pt x="0" y="109"/>
                  </a:cubicBezTo>
                  <a:lnTo>
                    <a:pt x="0" y="108"/>
                  </a:lnTo>
                  <a:cubicBezTo>
                    <a:pt x="4" y="90"/>
                    <a:pt x="35" y="50"/>
                    <a:pt x="53" y="29"/>
                  </a:cubicBezTo>
                  <a:cubicBezTo>
                    <a:pt x="57" y="23"/>
                    <a:pt x="61" y="18"/>
                    <a:pt x="61" y="17"/>
                  </a:cubicBezTo>
                  <a:cubicBezTo>
                    <a:pt x="62" y="15"/>
                    <a:pt x="65" y="12"/>
                    <a:pt x="82" y="2"/>
                  </a:cubicBezTo>
                  <a:cubicBezTo>
                    <a:pt x="83" y="1"/>
                    <a:pt x="83" y="1"/>
                    <a:pt x="83" y="1"/>
                  </a:cubicBezTo>
                  <a:cubicBezTo>
                    <a:pt x="84" y="0"/>
                    <a:pt x="85" y="0"/>
                    <a:pt x="193" y="15"/>
                  </a:cubicBezTo>
                  <a:cubicBezTo>
                    <a:pt x="194" y="15"/>
                    <a:pt x="195" y="16"/>
                    <a:pt x="195" y="17"/>
                  </a:cubicBezTo>
                  <a:lnTo>
                    <a:pt x="195" y="39"/>
                  </a:lnTo>
                  <a:cubicBezTo>
                    <a:pt x="195" y="39"/>
                    <a:pt x="195" y="40"/>
                    <a:pt x="194" y="41"/>
                  </a:cubicBezTo>
                  <a:cubicBezTo>
                    <a:pt x="194" y="41"/>
                    <a:pt x="169" y="58"/>
                    <a:pt x="162" y="65"/>
                  </a:cubicBezTo>
                  <a:cubicBezTo>
                    <a:pt x="159" y="68"/>
                    <a:pt x="153" y="79"/>
                    <a:pt x="148" y="90"/>
                  </a:cubicBezTo>
                  <a:cubicBezTo>
                    <a:pt x="142" y="103"/>
                    <a:pt x="137" y="115"/>
                    <a:pt x="132" y="119"/>
                  </a:cubicBezTo>
                  <a:cubicBezTo>
                    <a:pt x="123" y="128"/>
                    <a:pt x="66" y="151"/>
                    <a:pt x="45" y="154"/>
                  </a:cubicBezTo>
                  <a:cubicBezTo>
                    <a:pt x="41" y="155"/>
                    <a:pt x="38" y="155"/>
                    <a:pt x="36" y="155"/>
                  </a:cubicBezTo>
                  <a:close/>
                </a:path>
              </a:pathLst>
            </a:custGeom>
            <a:solidFill>
              <a:srgbClr val="113856"/>
            </a:solidFill>
            <a:ln>
              <a:noFill/>
            </a:ln>
            <a:effectLst/>
          </p:spPr>
          <p:txBody>
            <a:bodyPr anchor="ctr">
              <a:normAutofit fontScale="70000" lnSpcReduction="20000"/>
            </a:bodyPr>
            <a:lstStyle>
              <a:defPPr>
                <a:defRPr lang="en-US"/>
              </a:defPPr>
              <a:lvl1pPr marL="0" algn="l" defTabSz="913765" rtl="0" eaLnBrk="1" latinLnBrk="0" hangingPunct="1">
                <a:defRPr sz="1800" kern="1200">
                  <a:solidFill>
                    <a:schemeClr val="tx1"/>
                  </a:solidFill>
                </a:defRPr>
              </a:lvl1pPr>
              <a:lvl2pPr marL="457200" algn="l" defTabSz="913765" rtl="0" eaLnBrk="1" latinLnBrk="0" hangingPunct="1">
                <a:defRPr sz="1800" kern="1200">
                  <a:solidFill>
                    <a:schemeClr val="tx1"/>
                  </a:solidFill>
                </a:defRPr>
              </a:lvl2pPr>
              <a:lvl3pPr marL="914400" algn="l" defTabSz="913765" rtl="0" eaLnBrk="1" latinLnBrk="0" hangingPunct="1">
                <a:defRPr sz="1800" kern="1200">
                  <a:solidFill>
                    <a:schemeClr val="tx1"/>
                  </a:solidFill>
                </a:defRPr>
              </a:lvl3pPr>
              <a:lvl4pPr marL="1371600" algn="l" defTabSz="913765" rtl="0" eaLnBrk="1" latinLnBrk="0" hangingPunct="1">
                <a:defRPr sz="1800" kern="1200">
                  <a:solidFill>
                    <a:schemeClr val="tx1"/>
                  </a:solidFill>
                </a:defRPr>
              </a:lvl4pPr>
              <a:lvl5pPr marL="1828800" algn="l" defTabSz="913765" rtl="0" eaLnBrk="1" latinLnBrk="0" hangingPunct="1">
                <a:defRPr sz="1800" kern="1200">
                  <a:solidFill>
                    <a:schemeClr val="tx1"/>
                  </a:solidFill>
                </a:defRPr>
              </a:lvl5pPr>
              <a:lvl6pPr marL="2286000" algn="l" defTabSz="913765" rtl="0" eaLnBrk="1" latinLnBrk="0" hangingPunct="1">
                <a:defRPr sz="1800" kern="1200">
                  <a:solidFill>
                    <a:schemeClr val="tx1"/>
                  </a:solidFill>
                </a:defRPr>
              </a:lvl6pPr>
              <a:lvl7pPr marL="2743200" algn="l" defTabSz="913765" rtl="0" eaLnBrk="1" latinLnBrk="0" hangingPunct="1">
                <a:defRPr sz="1800" kern="1200">
                  <a:solidFill>
                    <a:schemeClr val="tx1"/>
                  </a:solidFill>
                </a:defRPr>
              </a:lvl7pPr>
              <a:lvl8pPr marL="3200400" algn="l" defTabSz="913765" rtl="0" eaLnBrk="1" latinLnBrk="0" hangingPunct="1">
                <a:defRPr sz="1800" kern="1200">
                  <a:solidFill>
                    <a:schemeClr val="tx1"/>
                  </a:solidFill>
                </a:defRPr>
              </a:lvl8pPr>
              <a:lvl9pPr marL="3657600" algn="l" defTabSz="913765" rtl="0" eaLnBrk="1" latinLnBrk="0" hangingPunct="1">
                <a:defRPr sz="1800" kern="1200">
                  <a:solidFill>
                    <a:schemeClr val="tx1"/>
                  </a:solidFill>
                </a:defRPr>
              </a:lvl9pPr>
            </a:lstStyle>
            <a:p>
              <a:pPr marL="0" marR="0" lvl="0" indent="0" algn="l" defTabSz="913765"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schemeClr val="tx1"/>
                </a:solidFill>
                <a:effectLst/>
                <a:uLnTx/>
                <a:uFillTx/>
                <a:latin typeface="+mn-lt"/>
                <a:ea typeface="+mn-ea"/>
                <a:cs typeface="+mn-cs"/>
              </a:endParaRPr>
            </a:p>
          </p:txBody>
        </p:sp>
        <p:sp>
          <p:nvSpPr>
            <p:cNvPr id="106" name="ïš1îḍê"/>
            <p:cNvSpPr/>
            <p:nvPr/>
          </p:nvSpPr>
          <p:spPr bwMode="auto">
            <a:xfrm>
              <a:off x="5755081" y="6005198"/>
              <a:ext cx="144025" cy="135518"/>
            </a:xfrm>
            <a:custGeom>
              <a:avLst/>
              <a:gdLst>
                <a:gd name="T0" fmla="*/ 0 w 67"/>
                <a:gd name="T1" fmla="*/ 61 h 62"/>
                <a:gd name="T2" fmla="*/ 28 w 67"/>
                <a:gd name="T3" fmla="*/ 24 h 62"/>
                <a:gd name="T4" fmla="*/ 48 w 67"/>
                <a:gd name="T5" fmla="*/ 0 h 62"/>
                <a:gd name="T6" fmla="*/ 66 w 67"/>
                <a:gd name="T7" fmla="*/ 3 h 62"/>
                <a:gd name="T8" fmla="*/ 49 w 67"/>
                <a:gd name="T9" fmla="*/ 39 h 62"/>
                <a:gd name="T10" fmla="*/ 0 w 67"/>
                <a:gd name="T11" fmla="*/ 61 h 62"/>
              </a:gdLst>
              <a:ahLst/>
              <a:cxnLst>
                <a:cxn ang="0">
                  <a:pos x="T0" y="T1"/>
                </a:cxn>
                <a:cxn ang="0">
                  <a:pos x="T2" y="T3"/>
                </a:cxn>
                <a:cxn ang="0">
                  <a:pos x="T4" y="T5"/>
                </a:cxn>
                <a:cxn ang="0">
                  <a:pos x="T6" y="T7"/>
                </a:cxn>
                <a:cxn ang="0">
                  <a:pos x="T8" y="T9"/>
                </a:cxn>
                <a:cxn ang="0">
                  <a:pos x="T10" y="T11"/>
                </a:cxn>
              </a:cxnLst>
              <a:rect l="0" t="0" r="r" b="b"/>
              <a:pathLst>
                <a:path w="67" h="62">
                  <a:moveTo>
                    <a:pt x="0" y="61"/>
                  </a:moveTo>
                  <a:cubicBezTo>
                    <a:pt x="0" y="61"/>
                    <a:pt x="25" y="28"/>
                    <a:pt x="28" y="24"/>
                  </a:cubicBezTo>
                  <a:cubicBezTo>
                    <a:pt x="31" y="21"/>
                    <a:pt x="48" y="0"/>
                    <a:pt x="48" y="0"/>
                  </a:cubicBezTo>
                  <a:lnTo>
                    <a:pt x="66" y="3"/>
                  </a:lnTo>
                  <a:cubicBezTo>
                    <a:pt x="66" y="3"/>
                    <a:pt x="56" y="34"/>
                    <a:pt x="49" y="39"/>
                  </a:cubicBezTo>
                  <a:cubicBezTo>
                    <a:pt x="42" y="43"/>
                    <a:pt x="0" y="61"/>
                    <a:pt x="0" y="61"/>
                  </a:cubicBezTo>
                </a:path>
              </a:pathLst>
            </a:custGeom>
            <a:solidFill>
              <a:srgbClr val="113856"/>
            </a:solidFill>
            <a:ln>
              <a:noFill/>
            </a:ln>
            <a:effectLst/>
          </p:spPr>
          <p:txBody>
            <a:bodyPr anchor="ctr">
              <a:normAutofit fontScale="25000" lnSpcReduction="20000"/>
            </a:bodyPr>
            <a:lstStyle>
              <a:defPPr>
                <a:defRPr lang="en-US"/>
              </a:defPPr>
              <a:lvl1pPr marL="0" algn="l" defTabSz="913765" rtl="0" eaLnBrk="1" latinLnBrk="0" hangingPunct="1">
                <a:defRPr sz="1800" kern="1200">
                  <a:solidFill>
                    <a:schemeClr val="tx1"/>
                  </a:solidFill>
                </a:defRPr>
              </a:lvl1pPr>
              <a:lvl2pPr marL="457200" algn="l" defTabSz="913765" rtl="0" eaLnBrk="1" latinLnBrk="0" hangingPunct="1">
                <a:defRPr sz="1800" kern="1200">
                  <a:solidFill>
                    <a:schemeClr val="tx1"/>
                  </a:solidFill>
                </a:defRPr>
              </a:lvl2pPr>
              <a:lvl3pPr marL="914400" algn="l" defTabSz="913765" rtl="0" eaLnBrk="1" latinLnBrk="0" hangingPunct="1">
                <a:defRPr sz="1800" kern="1200">
                  <a:solidFill>
                    <a:schemeClr val="tx1"/>
                  </a:solidFill>
                </a:defRPr>
              </a:lvl3pPr>
              <a:lvl4pPr marL="1371600" algn="l" defTabSz="913765" rtl="0" eaLnBrk="1" latinLnBrk="0" hangingPunct="1">
                <a:defRPr sz="1800" kern="1200">
                  <a:solidFill>
                    <a:schemeClr val="tx1"/>
                  </a:solidFill>
                </a:defRPr>
              </a:lvl4pPr>
              <a:lvl5pPr marL="1828800" algn="l" defTabSz="913765" rtl="0" eaLnBrk="1" latinLnBrk="0" hangingPunct="1">
                <a:defRPr sz="1800" kern="1200">
                  <a:solidFill>
                    <a:schemeClr val="tx1"/>
                  </a:solidFill>
                </a:defRPr>
              </a:lvl5pPr>
              <a:lvl6pPr marL="2286000" algn="l" defTabSz="913765" rtl="0" eaLnBrk="1" latinLnBrk="0" hangingPunct="1">
                <a:defRPr sz="1800" kern="1200">
                  <a:solidFill>
                    <a:schemeClr val="tx1"/>
                  </a:solidFill>
                </a:defRPr>
              </a:lvl6pPr>
              <a:lvl7pPr marL="2743200" algn="l" defTabSz="913765" rtl="0" eaLnBrk="1" latinLnBrk="0" hangingPunct="1">
                <a:defRPr sz="1800" kern="1200">
                  <a:solidFill>
                    <a:schemeClr val="tx1"/>
                  </a:solidFill>
                </a:defRPr>
              </a:lvl7pPr>
              <a:lvl8pPr marL="3200400" algn="l" defTabSz="913765" rtl="0" eaLnBrk="1" latinLnBrk="0" hangingPunct="1">
                <a:defRPr sz="1800" kern="1200">
                  <a:solidFill>
                    <a:schemeClr val="tx1"/>
                  </a:solidFill>
                </a:defRPr>
              </a:lvl8pPr>
              <a:lvl9pPr marL="3657600" algn="l" defTabSz="913765" rtl="0" eaLnBrk="1" latinLnBrk="0" hangingPunct="1">
                <a:defRPr sz="1800" kern="1200">
                  <a:solidFill>
                    <a:schemeClr val="tx1"/>
                  </a:solidFill>
                </a:defRPr>
              </a:lvl9pPr>
            </a:lstStyle>
            <a:p>
              <a:pPr marL="0" marR="0" lvl="0" indent="0" algn="l" defTabSz="913765"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schemeClr val="tx1"/>
                </a:solidFill>
                <a:effectLst/>
                <a:uLnTx/>
                <a:uFillTx/>
                <a:latin typeface="+mn-lt"/>
                <a:ea typeface="+mn-ea"/>
                <a:cs typeface="+mn-cs"/>
              </a:endParaRPr>
            </a:p>
          </p:txBody>
        </p:sp>
        <p:sp>
          <p:nvSpPr>
            <p:cNvPr id="107" name="ï$1îḋé"/>
            <p:cNvSpPr/>
            <p:nvPr/>
          </p:nvSpPr>
          <p:spPr bwMode="auto">
            <a:xfrm>
              <a:off x="5746609" y="6005198"/>
              <a:ext cx="152497" cy="154574"/>
            </a:xfrm>
            <a:custGeom>
              <a:avLst/>
              <a:gdLst>
                <a:gd name="T0" fmla="*/ 52 w 72"/>
                <a:gd name="T1" fmla="*/ 6 h 69"/>
                <a:gd name="T2" fmla="*/ 32 w 72"/>
                <a:gd name="T3" fmla="*/ 29 h 69"/>
                <a:gd name="T4" fmla="*/ 10 w 72"/>
                <a:gd name="T5" fmla="*/ 59 h 69"/>
                <a:gd name="T6" fmla="*/ 50 w 72"/>
                <a:gd name="T7" fmla="*/ 41 h 69"/>
                <a:gd name="T8" fmla="*/ 65 w 72"/>
                <a:gd name="T9" fmla="*/ 7 h 69"/>
                <a:gd name="T10" fmla="*/ 52 w 72"/>
                <a:gd name="T11" fmla="*/ 6 h 69"/>
                <a:gd name="T12" fmla="*/ 3 w 72"/>
                <a:gd name="T13" fmla="*/ 68 h 69"/>
                <a:gd name="T14" fmla="*/ 1 w 72"/>
                <a:gd name="T15" fmla="*/ 67 h 69"/>
                <a:gd name="T16" fmla="*/ 1 w 72"/>
                <a:gd name="T17" fmla="*/ 64 h 69"/>
                <a:gd name="T18" fmla="*/ 28 w 72"/>
                <a:gd name="T19" fmla="*/ 26 h 69"/>
                <a:gd name="T20" fmla="*/ 49 w 72"/>
                <a:gd name="T21" fmla="*/ 1 h 69"/>
                <a:gd name="T22" fmla="*/ 51 w 72"/>
                <a:gd name="T23" fmla="*/ 0 h 69"/>
                <a:gd name="T24" fmla="*/ 69 w 72"/>
                <a:gd name="T25" fmla="*/ 3 h 69"/>
                <a:gd name="T26" fmla="*/ 70 w 72"/>
                <a:gd name="T27" fmla="*/ 4 h 69"/>
                <a:gd name="T28" fmla="*/ 71 w 72"/>
                <a:gd name="T29" fmla="*/ 6 h 69"/>
                <a:gd name="T30" fmla="*/ 52 w 72"/>
                <a:gd name="T31" fmla="*/ 45 h 69"/>
                <a:gd name="T32" fmla="*/ 4 w 72"/>
                <a:gd name="T33" fmla="*/ 67 h 69"/>
                <a:gd name="T34" fmla="*/ 3 w 72"/>
                <a:gd name="T35" fmla="*/ 68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72" h="69">
                  <a:moveTo>
                    <a:pt x="52" y="6"/>
                  </a:moveTo>
                  <a:cubicBezTo>
                    <a:pt x="46" y="13"/>
                    <a:pt x="34" y="26"/>
                    <a:pt x="32" y="29"/>
                  </a:cubicBezTo>
                  <a:cubicBezTo>
                    <a:pt x="31" y="32"/>
                    <a:pt x="18" y="49"/>
                    <a:pt x="10" y="59"/>
                  </a:cubicBezTo>
                  <a:cubicBezTo>
                    <a:pt x="25" y="53"/>
                    <a:pt x="46" y="44"/>
                    <a:pt x="50" y="41"/>
                  </a:cubicBezTo>
                  <a:cubicBezTo>
                    <a:pt x="54" y="38"/>
                    <a:pt x="61" y="20"/>
                    <a:pt x="65" y="7"/>
                  </a:cubicBezTo>
                  <a:lnTo>
                    <a:pt x="52" y="6"/>
                  </a:lnTo>
                  <a:close/>
                  <a:moveTo>
                    <a:pt x="3" y="68"/>
                  </a:moveTo>
                  <a:cubicBezTo>
                    <a:pt x="2" y="68"/>
                    <a:pt x="2" y="67"/>
                    <a:pt x="1" y="67"/>
                  </a:cubicBezTo>
                  <a:cubicBezTo>
                    <a:pt x="0" y="66"/>
                    <a:pt x="0" y="65"/>
                    <a:pt x="1" y="64"/>
                  </a:cubicBezTo>
                  <a:cubicBezTo>
                    <a:pt x="1" y="64"/>
                    <a:pt x="26" y="30"/>
                    <a:pt x="28" y="26"/>
                  </a:cubicBezTo>
                  <a:cubicBezTo>
                    <a:pt x="31" y="22"/>
                    <a:pt x="48" y="2"/>
                    <a:pt x="49" y="1"/>
                  </a:cubicBezTo>
                  <a:cubicBezTo>
                    <a:pt x="50" y="1"/>
                    <a:pt x="50" y="0"/>
                    <a:pt x="51" y="0"/>
                  </a:cubicBezTo>
                  <a:lnTo>
                    <a:pt x="69" y="3"/>
                  </a:lnTo>
                  <a:lnTo>
                    <a:pt x="70" y="4"/>
                  </a:lnTo>
                  <a:cubicBezTo>
                    <a:pt x="71" y="5"/>
                    <a:pt x="71" y="6"/>
                    <a:pt x="71" y="6"/>
                  </a:cubicBezTo>
                  <a:cubicBezTo>
                    <a:pt x="69" y="12"/>
                    <a:pt x="60" y="40"/>
                    <a:pt x="52" y="45"/>
                  </a:cubicBezTo>
                  <a:cubicBezTo>
                    <a:pt x="46" y="50"/>
                    <a:pt x="5" y="67"/>
                    <a:pt x="4" y="67"/>
                  </a:cubicBezTo>
                  <a:cubicBezTo>
                    <a:pt x="4" y="68"/>
                    <a:pt x="3" y="68"/>
                    <a:pt x="3" y="68"/>
                  </a:cubicBezTo>
                  <a:close/>
                </a:path>
              </a:pathLst>
            </a:custGeom>
            <a:solidFill>
              <a:srgbClr val="113856"/>
            </a:solidFill>
            <a:ln>
              <a:noFill/>
            </a:ln>
            <a:effectLst/>
          </p:spPr>
          <p:txBody>
            <a:bodyPr anchor="ctr">
              <a:normAutofit fontScale="25000" lnSpcReduction="20000"/>
            </a:bodyPr>
            <a:lstStyle>
              <a:defPPr>
                <a:defRPr lang="en-US"/>
              </a:defPPr>
              <a:lvl1pPr marL="0" algn="l" defTabSz="913765" rtl="0" eaLnBrk="1" latinLnBrk="0" hangingPunct="1">
                <a:defRPr sz="1800" kern="1200">
                  <a:solidFill>
                    <a:schemeClr val="tx1"/>
                  </a:solidFill>
                </a:defRPr>
              </a:lvl1pPr>
              <a:lvl2pPr marL="457200" algn="l" defTabSz="913765" rtl="0" eaLnBrk="1" latinLnBrk="0" hangingPunct="1">
                <a:defRPr sz="1800" kern="1200">
                  <a:solidFill>
                    <a:schemeClr val="tx1"/>
                  </a:solidFill>
                </a:defRPr>
              </a:lvl2pPr>
              <a:lvl3pPr marL="914400" algn="l" defTabSz="913765" rtl="0" eaLnBrk="1" latinLnBrk="0" hangingPunct="1">
                <a:defRPr sz="1800" kern="1200">
                  <a:solidFill>
                    <a:schemeClr val="tx1"/>
                  </a:solidFill>
                </a:defRPr>
              </a:lvl3pPr>
              <a:lvl4pPr marL="1371600" algn="l" defTabSz="913765" rtl="0" eaLnBrk="1" latinLnBrk="0" hangingPunct="1">
                <a:defRPr sz="1800" kern="1200">
                  <a:solidFill>
                    <a:schemeClr val="tx1"/>
                  </a:solidFill>
                </a:defRPr>
              </a:lvl4pPr>
              <a:lvl5pPr marL="1828800" algn="l" defTabSz="913765" rtl="0" eaLnBrk="1" latinLnBrk="0" hangingPunct="1">
                <a:defRPr sz="1800" kern="1200">
                  <a:solidFill>
                    <a:schemeClr val="tx1"/>
                  </a:solidFill>
                </a:defRPr>
              </a:lvl5pPr>
              <a:lvl6pPr marL="2286000" algn="l" defTabSz="913765" rtl="0" eaLnBrk="1" latinLnBrk="0" hangingPunct="1">
                <a:defRPr sz="1800" kern="1200">
                  <a:solidFill>
                    <a:schemeClr val="tx1"/>
                  </a:solidFill>
                </a:defRPr>
              </a:lvl6pPr>
              <a:lvl7pPr marL="2743200" algn="l" defTabSz="913765" rtl="0" eaLnBrk="1" latinLnBrk="0" hangingPunct="1">
                <a:defRPr sz="1800" kern="1200">
                  <a:solidFill>
                    <a:schemeClr val="tx1"/>
                  </a:solidFill>
                </a:defRPr>
              </a:lvl7pPr>
              <a:lvl8pPr marL="3200400" algn="l" defTabSz="913765" rtl="0" eaLnBrk="1" latinLnBrk="0" hangingPunct="1">
                <a:defRPr sz="1800" kern="1200">
                  <a:solidFill>
                    <a:schemeClr val="tx1"/>
                  </a:solidFill>
                </a:defRPr>
              </a:lvl8pPr>
              <a:lvl9pPr marL="3657600" algn="l" defTabSz="913765" rtl="0" eaLnBrk="1" latinLnBrk="0" hangingPunct="1">
                <a:defRPr sz="1800" kern="1200">
                  <a:solidFill>
                    <a:schemeClr val="tx1"/>
                  </a:solidFill>
                </a:defRPr>
              </a:lvl9pPr>
            </a:lstStyle>
            <a:p>
              <a:pPr marL="0" marR="0" lvl="0" indent="0" algn="l" defTabSz="913765"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schemeClr val="tx1"/>
                </a:solidFill>
                <a:effectLst/>
                <a:uLnTx/>
                <a:uFillTx/>
                <a:latin typeface="+mn-lt"/>
                <a:ea typeface="+mn-ea"/>
                <a:cs typeface="+mn-cs"/>
              </a:endParaRPr>
            </a:p>
          </p:txBody>
        </p:sp>
        <p:sp>
          <p:nvSpPr>
            <p:cNvPr id="108" name="iṡliḋê"/>
            <p:cNvSpPr/>
            <p:nvPr/>
          </p:nvSpPr>
          <p:spPr bwMode="auto">
            <a:xfrm>
              <a:off x="5890633" y="6005198"/>
              <a:ext cx="114373" cy="143987"/>
            </a:xfrm>
            <a:custGeom>
              <a:avLst/>
              <a:gdLst>
                <a:gd name="T0" fmla="*/ 23 w 54"/>
                <a:gd name="T1" fmla="*/ 66 h 67"/>
                <a:gd name="T2" fmla="*/ 8 w 54"/>
                <a:gd name="T3" fmla="*/ 38 h 67"/>
                <a:gd name="T4" fmla="*/ 1 w 54"/>
                <a:gd name="T5" fmla="*/ 5 h 67"/>
                <a:gd name="T6" fmla="*/ 53 w 54"/>
                <a:gd name="T7" fmla="*/ 2 h 67"/>
                <a:gd name="T8" fmla="*/ 23 w 54"/>
                <a:gd name="T9" fmla="*/ 66 h 67"/>
              </a:gdLst>
              <a:ahLst/>
              <a:cxnLst>
                <a:cxn ang="0">
                  <a:pos x="T0" y="T1"/>
                </a:cxn>
                <a:cxn ang="0">
                  <a:pos x="T2" y="T3"/>
                </a:cxn>
                <a:cxn ang="0">
                  <a:pos x="T4" y="T5"/>
                </a:cxn>
                <a:cxn ang="0">
                  <a:pos x="T6" y="T7"/>
                </a:cxn>
                <a:cxn ang="0">
                  <a:pos x="T8" y="T9"/>
                </a:cxn>
              </a:cxnLst>
              <a:rect l="0" t="0" r="r" b="b"/>
              <a:pathLst>
                <a:path w="54" h="67">
                  <a:moveTo>
                    <a:pt x="23" y="66"/>
                  </a:moveTo>
                  <a:cubicBezTo>
                    <a:pt x="23" y="66"/>
                    <a:pt x="9" y="45"/>
                    <a:pt x="8" y="38"/>
                  </a:cubicBezTo>
                  <a:cubicBezTo>
                    <a:pt x="7" y="32"/>
                    <a:pt x="0" y="8"/>
                    <a:pt x="1" y="5"/>
                  </a:cubicBezTo>
                  <a:cubicBezTo>
                    <a:pt x="1" y="0"/>
                    <a:pt x="53" y="2"/>
                    <a:pt x="53" y="2"/>
                  </a:cubicBezTo>
                  <a:lnTo>
                    <a:pt x="23" y="66"/>
                  </a:lnTo>
                </a:path>
              </a:pathLst>
            </a:custGeom>
            <a:solidFill>
              <a:srgbClr val="113856"/>
            </a:solidFill>
            <a:ln>
              <a:noFill/>
            </a:ln>
            <a:effectLst/>
          </p:spPr>
          <p:txBody>
            <a:bodyPr anchor="ctr">
              <a:normAutofit fontScale="25000" lnSpcReduction="20000"/>
            </a:bodyPr>
            <a:lstStyle>
              <a:defPPr>
                <a:defRPr lang="en-US"/>
              </a:defPPr>
              <a:lvl1pPr marL="0" algn="l" defTabSz="913765" rtl="0" eaLnBrk="1" latinLnBrk="0" hangingPunct="1">
                <a:defRPr sz="1800" kern="1200">
                  <a:solidFill>
                    <a:schemeClr val="tx1"/>
                  </a:solidFill>
                </a:defRPr>
              </a:lvl1pPr>
              <a:lvl2pPr marL="457200" algn="l" defTabSz="913765" rtl="0" eaLnBrk="1" latinLnBrk="0" hangingPunct="1">
                <a:defRPr sz="1800" kern="1200">
                  <a:solidFill>
                    <a:schemeClr val="tx1"/>
                  </a:solidFill>
                </a:defRPr>
              </a:lvl2pPr>
              <a:lvl3pPr marL="914400" algn="l" defTabSz="913765" rtl="0" eaLnBrk="1" latinLnBrk="0" hangingPunct="1">
                <a:defRPr sz="1800" kern="1200">
                  <a:solidFill>
                    <a:schemeClr val="tx1"/>
                  </a:solidFill>
                </a:defRPr>
              </a:lvl3pPr>
              <a:lvl4pPr marL="1371600" algn="l" defTabSz="913765" rtl="0" eaLnBrk="1" latinLnBrk="0" hangingPunct="1">
                <a:defRPr sz="1800" kern="1200">
                  <a:solidFill>
                    <a:schemeClr val="tx1"/>
                  </a:solidFill>
                </a:defRPr>
              </a:lvl4pPr>
              <a:lvl5pPr marL="1828800" algn="l" defTabSz="913765" rtl="0" eaLnBrk="1" latinLnBrk="0" hangingPunct="1">
                <a:defRPr sz="1800" kern="1200">
                  <a:solidFill>
                    <a:schemeClr val="tx1"/>
                  </a:solidFill>
                </a:defRPr>
              </a:lvl5pPr>
              <a:lvl6pPr marL="2286000" algn="l" defTabSz="913765" rtl="0" eaLnBrk="1" latinLnBrk="0" hangingPunct="1">
                <a:defRPr sz="1800" kern="1200">
                  <a:solidFill>
                    <a:schemeClr val="tx1"/>
                  </a:solidFill>
                </a:defRPr>
              </a:lvl6pPr>
              <a:lvl7pPr marL="2743200" algn="l" defTabSz="913765" rtl="0" eaLnBrk="1" latinLnBrk="0" hangingPunct="1">
                <a:defRPr sz="1800" kern="1200">
                  <a:solidFill>
                    <a:schemeClr val="tx1"/>
                  </a:solidFill>
                </a:defRPr>
              </a:lvl7pPr>
              <a:lvl8pPr marL="3200400" algn="l" defTabSz="913765" rtl="0" eaLnBrk="1" latinLnBrk="0" hangingPunct="1">
                <a:defRPr sz="1800" kern="1200">
                  <a:solidFill>
                    <a:schemeClr val="tx1"/>
                  </a:solidFill>
                </a:defRPr>
              </a:lvl8pPr>
              <a:lvl9pPr marL="3657600" algn="l" defTabSz="913765" rtl="0" eaLnBrk="1" latinLnBrk="0" hangingPunct="1">
                <a:defRPr sz="1800" kern="1200">
                  <a:solidFill>
                    <a:schemeClr val="tx1"/>
                  </a:solidFill>
                </a:defRPr>
              </a:lvl9pPr>
            </a:lstStyle>
            <a:p>
              <a:pPr marL="0" marR="0" lvl="0" indent="0" algn="l" defTabSz="913765"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schemeClr val="tx1"/>
                </a:solidFill>
                <a:effectLst/>
                <a:uLnTx/>
                <a:uFillTx/>
                <a:latin typeface="+mn-lt"/>
                <a:ea typeface="+mn-ea"/>
                <a:cs typeface="+mn-cs"/>
              </a:endParaRPr>
            </a:p>
          </p:txBody>
        </p:sp>
        <p:sp>
          <p:nvSpPr>
            <p:cNvPr id="109" name="ïṥľíďê"/>
            <p:cNvSpPr/>
            <p:nvPr/>
          </p:nvSpPr>
          <p:spPr bwMode="auto">
            <a:xfrm>
              <a:off x="5890633" y="6005198"/>
              <a:ext cx="124962" cy="154574"/>
            </a:xfrm>
            <a:custGeom>
              <a:avLst/>
              <a:gdLst>
                <a:gd name="T0" fmla="*/ 6 w 59"/>
                <a:gd name="T1" fmla="*/ 6 h 70"/>
                <a:gd name="T2" fmla="*/ 9 w 59"/>
                <a:gd name="T3" fmla="*/ 25 h 70"/>
                <a:gd name="T4" fmla="*/ 13 w 59"/>
                <a:gd name="T5" fmla="*/ 39 h 70"/>
                <a:gd name="T6" fmla="*/ 25 w 59"/>
                <a:gd name="T7" fmla="*/ 62 h 70"/>
                <a:gd name="T8" fmla="*/ 52 w 59"/>
                <a:gd name="T9" fmla="*/ 6 h 70"/>
                <a:gd name="T10" fmla="*/ 28 w 59"/>
                <a:gd name="T11" fmla="*/ 5 h 70"/>
                <a:gd name="T12" fmla="*/ 6 w 59"/>
                <a:gd name="T13" fmla="*/ 6 h 70"/>
                <a:gd name="T14" fmla="*/ 25 w 59"/>
                <a:gd name="T15" fmla="*/ 69 h 70"/>
                <a:gd name="T16" fmla="*/ 23 w 59"/>
                <a:gd name="T17" fmla="*/ 68 h 70"/>
                <a:gd name="T18" fmla="*/ 8 w 59"/>
                <a:gd name="T19" fmla="*/ 39 h 70"/>
                <a:gd name="T20" fmla="*/ 5 w 59"/>
                <a:gd name="T21" fmla="*/ 26 h 70"/>
                <a:gd name="T22" fmla="*/ 1 w 59"/>
                <a:gd name="T23" fmla="*/ 5 h 70"/>
                <a:gd name="T24" fmla="*/ 28 w 59"/>
                <a:gd name="T25" fmla="*/ 0 h 70"/>
                <a:gd name="T26" fmla="*/ 56 w 59"/>
                <a:gd name="T27" fmla="*/ 1 h 70"/>
                <a:gd name="T28" fmla="*/ 58 w 59"/>
                <a:gd name="T29" fmla="*/ 2 h 70"/>
                <a:gd name="T30" fmla="*/ 58 w 59"/>
                <a:gd name="T31" fmla="*/ 4 h 70"/>
                <a:gd name="T32" fmla="*/ 28 w 59"/>
                <a:gd name="T33" fmla="*/ 68 h 70"/>
                <a:gd name="T34" fmla="*/ 26 w 59"/>
                <a:gd name="T35" fmla="*/ 69 h 70"/>
                <a:gd name="T36" fmla="*/ 25 w 59"/>
                <a:gd name="T37" fmla="*/ 69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59" h="70">
                  <a:moveTo>
                    <a:pt x="6" y="6"/>
                  </a:moveTo>
                  <a:cubicBezTo>
                    <a:pt x="6" y="10"/>
                    <a:pt x="8" y="20"/>
                    <a:pt x="9" y="25"/>
                  </a:cubicBezTo>
                  <a:cubicBezTo>
                    <a:pt x="11" y="31"/>
                    <a:pt x="12" y="36"/>
                    <a:pt x="13" y="39"/>
                  </a:cubicBezTo>
                  <a:cubicBezTo>
                    <a:pt x="13" y="42"/>
                    <a:pt x="20" y="54"/>
                    <a:pt x="25" y="62"/>
                  </a:cubicBezTo>
                  <a:lnTo>
                    <a:pt x="52" y="6"/>
                  </a:lnTo>
                  <a:cubicBezTo>
                    <a:pt x="47" y="5"/>
                    <a:pt x="37" y="5"/>
                    <a:pt x="28" y="5"/>
                  </a:cubicBezTo>
                  <a:cubicBezTo>
                    <a:pt x="12" y="5"/>
                    <a:pt x="7" y="6"/>
                    <a:pt x="6" y="6"/>
                  </a:cubicBezTo>
                  <a:close/>
                  <a:moveTo>
                    <a:pt x="25" y="69"/>
                  </a:moveTo>
                  <a:cubicBezTo>
                    <a:pt x="25" y="69"/>
                    <a:pt x="24" y="69"/>
                    <a:pt x="23" y="68"/>
                  </a:cubicBezTo>
                  <a:cubicBezTo>
                    <a:pt x="22" y="66"/>
                    <a:pt x="9" y="46"/>
                    <a:pt x="8" y="39"/>
                  </a:cubicBezTo>
                  <a:cubicBezTo>
                    <a:pt x="7" y="37"/>
                    <a:pt x="6" y="32"/>
                    <a:pt x="5" y="26"/>
                  </a:cubicBezTo>
                  <a:cubicBezTo>
                    <a:pt x="2" y="15"/>
                    <a:pt x="0" y="7"/>
                    <a:pt x="1" y="5"/>
                  </a:cubicBezTo>
                  <a:cubicBezTo>
                    <a:pt x="1" y="2"/>
                    <a:pt x="1" y="0"/>
                    <a:pt x="28" y="0"/>
                  </a:cubicBezTo>
                  <a:cubicBezTo>
                    <a:pt x="42" y="0"/>
                    <a:pt x="56" y="1"/>
                    <a:pt x="56" y="1"/>
                  </a:cubicBezTo>
                  <a:cubicBezTo>
                    <a:pt x="57" y="1"/>
                    <a:pt x="57" y="1"/>
                    <a:pt x="58" y="2"/>
                  </a:cubicBezTo>
                  <a:cubicBezTo>
                    <a:pt x="58" y="3"/>
                    <a:pt x="58" y="4"/>
                    <a:pt x="58" y="4"/>
                  </a:cubicBezTo>
                  <a:lnTo>
                    <a:pt x="28" y="68"/>
                  </a:lnTo>
                  <a:cubicBezTo>
                    <a:pt x="27" y="69"/>
                    <a:pt x="26" y="69"/>
                    <a:pt x="26" y="69"/>
                  </a:cubicBezTo>
                  <a:lnTo>
                    <a:pt x="25" y="69"/>
                  </a:lnTo>
                  <a:close/>
                </a:path>
              </a:pathLst>
            </a:custGeom>
            <a:solidFill>
              <a:srgbClr val="113856"/>
            </a:solidFill>
            <a:ln>
              <a:noFill/>
            </a:ln>
            <a:effectLst/>
          </p:spPr>
          <p:txBody>
            <a:bodyPr anchor="ctr">
              <a:normAutofit fontScale="25000" lnSpcReduction="20000"/>
            </a:bodyPr>
            <a:lstStyle>
              <a:defPPr>
                <a:defRPr lang="en-US"/>
              </a:defPPr>
              <a:lvl1pPr marL="0" algn="l" defTabSz="913765" rtl="0" eaLnBrk="1" latinLnBrk="0" hangingPunct="1">
                <a:defRPr sz="1800" kern="1200">
                  <a:solidFill>
                    <a:schemeClr val="tx1"/>
                  </a:solidFill>
                </a:defRPr>
              </a:lvl1pPr>
              <a:lvl2pPr marL="457200" algn="l" defTabSz="913765" rtl="0" eaLnBrk="1" latinLnBrk="0" hangingPunct="1">
                <a:defRPr sz="1800" kern="1200">
                  <a:solidFill>
                    <a:schemeClr val="tx1"/>
                  </a:solidFill>
                </a:defRPr>
              </a:lvl2pPr>
              <a:lvl3pPr marL="914400" algn="l" defTabSz="913765" rtl="0" eaLnBrk="1" latinLnBrk="0" hangingPunct="1">
                <a:defRPr sz="1800" kern="1200">
                  <a:solidFill>
                    <a:schemeClr val="tx1"/>
                  </a:solidFill>
                </a:defRPr>
              </a:lvl3pPr>
              <a:lvl4pPr marL="1371600" algn="l" defTabSz="913765" rtl="0" eaLnBrk="1" latinLnBrk="0" hangingPunct="1">
                <a:defRPr sz="1800" kern="1200">
                  <a:solidFill>
                    <a:schemeClr val="tx1"/>
                  </a:solidFill>
                </a:defRPr>
              </a:lvl4pPr>
              <a:lvl5pPr marL="1828800" algn="l" defTabSz="913765" rtl="0" eaLnBrk="1" latinLnBrk="0" hangingPunct="1">
                <a:defRPr sz="1800" kern="1200">
                  <a:solidFill>
                    <a:schemeClr val="tx1"/>
                  </a:solidFill>
                </a:defRPr>
              </a:lvl5pPr>
              <a:lvl6pPr marL="2286000" algn="l" defTabSz="913765" rtl="0" eaLnBrk="1" latinLnBrk="0" hangingPunct="1">
                <a:defRPr sz="1800" kern="1200">
                  <a:solidFill>
                    <a:schemeClr val="tx1"/>
                  </a:solidFill>
                </a:defRPr>
              </a:lvl6pPr>
              <a:lvl7pPr marL="2743200" algn="l" defTabSz="913765" rtl="0" eaLnBrk="1" latinLnBrk="0" hangingPunct="1">
                <a:defRPr sz="1800" kern="1200">
                  <a:solidFill>
                    <a:schemeClr val="tx1"/>
                  </a:solidFill>
                </a:defRPr>
              </a:lvl7pPr>
              <a:lvl8pPr marL="3200400" algn="l" defTabSz="913765" rtl="0" eaLnBrk="1" latinLnBrk="0" hangingPunct="1">
                <a:defRPr sz="1800" kern="1200">
                  <a:solidFill>
                    <a:schemeClr val="tx1"/>
                  </a:solidFill>
                </a:defRPr>
              </a:lvl8pPr>
              <a:lvl9pPr marL="3657600" algn="l" defTabSz="913765" rtl="0" eaLnBrk="1" latinLnBrk="0" hangingPunct="1">
                <a:defRPr sz="1800" kern="1200">
                  <a:solidFill>
                    <a:schemeClr val="tx1"/>
                  </a:solidFill>
                </a:defRPr>
              </a:lvl9pPr>
            </a:lstStyle>
            <a:p>
              <a:pPr marL="0" marR="0" lvl="0" indent="0" algn="l" defTabSz="913765"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schemeClr val="tx1"/>
                </a:solidFill>
                <a:effectLst/>
                <a:uLnTx/>
                <a:uFillTx/>
                <a:latin typeface="+mn-lt"/>
                <a:ea typeface="+mn-ea"/>
                <a:cs typeface="+mn-cs"/>
              </a:endParaRPr>
            </a:p>
          </p:txBody>
        </p:sp>
        <p:sp>
          <p:nvSpPr>
            <p:cNvPr id="110" name="işļidé"/>
            <p:cNvSpPr/>
            <p:nvPr/>
          </p:nvSpPr>
          <p:spPr bwMode="auto">
            <a:xfrm>
              <a:off x="5602584" y="4266761"/>
              <a:ext cx="565508" cy="1835840"/>
            </a:xfrm>
            <a:custGeom>
              <a:avLst/>
              <a:gdLst>
                <a:gd name="T0" fmla="*/ 0 w 260"/>
                <a:gd name="T1" fmla="*/ 10 h 843"/>
                <a:gd name="T2" fmla="*/ 194 w 260"/>
                <a:gd name="T3" fmla="*/ 18 h 843"/>
                <a:gd name="T4" fmla="*/ 197 w 260"/>
                <a:gd name="T5" fmla="*/ 128 h 843"/>
                <a:gd name="T6" fmla="*/ 192 w 260"/>
                <a:gd name="T7" fmla="*/ 279 h 843"/>
                <a:gd name="T8" fmla="*/ 208 w 260"/>
                <a:gd name="T9" fmla="*/ 315 h 843"/>
                <a:gd name="T10" fmla="*/ 207 w 260"/>
                <a:gd name="T11" fmla="*/ 435 h 843"/>
                <a:gd name="T12" fmla="*/ 222 w 260"/>
                <a:gd name="T13" fmla="*/ 482 h 843"/>
                <a:gd name="T14" fmla="*/ 208 w 260"/>
                <a:gd name="T15" fmla="*/ 579 h 843"/>
                <a:gd name="T16" fmla="*/ 228 w 260"/>
                <a:gd name="T17" fmla="*/ 727 h 843"/>
                <a:gd name="T18" fmla="*/ 256 w 260"/>
                <a:gd name="T19" fmla="*/ 776 h 843"/>
                <a:gd name="T20" fmla="*/ 233 w 260"/>
                <a:gd name="T21" fmla="*/ 815 h 843"/>
                <a:gd name="T22" fmla="*/ 226 w 260"/>
                <a:gd name="T23" fmla="*/ 840 h 843"/>
                <a:gd name="T24" fmla="*/ 96 w 260"/>
                <a:gd name="T25" fmla="*/ 814 h 843"/>
                <a:gd name="T26" fmla="*/ 100 w 260"/>
                <a:gd name="T27" fmla="*/ 751 h 843"/>
                <a:gd name="T28" fmla="*/ 90 w 260"/>
                <a:gd name="T29" fmla="*/ 704 h 843"/>
                <a:gd name="T30" fmla="*/ 49 w 260"/>
                <a:gd name="T31" fmla="*/ 453 h 843"/>
                <a:gd name="T32" fmla="*/ 16 w 260"/>
                <a:gd name="T33" fmla="*/ 302 h 843"/>
                <a:gd name="T34" fmla="*/ 9 w 260"/>
                <a:gd name="T35" fmla="*/ 122 h 843"/>
                <a:gd name="T36" fmla="*/ 0 w 260"/>
                <a:gd name="T37" fmla="*/ 10 h 8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60" h="843">
                  <a:moveTo>
                    <a:pt x="0" y="10"/>
                  </a:moveTo>
                  <a:cubicBezTo>
                    <a:pt x="0" y="10"/>
                    <a:pt x="185" y="0"/>
                    <a:pt x="194" y="18"/>
                  </a:cubicBezTo>
                  <a:cubicBezTo>
                    <a:pt x="202" y="36"/>
                    <a:pt x="203" y="105"/>
                    <a:pt x="197" y="128"/>
                  </a:cubicBezTo>
                  <a:cubicBezTo>
                    <a:pt x="190" y="151"/>
                    <a:pt x="205" y="196"/>
                    <a:pt x="192" y="279"/>
                  </a:cubicBezTo>
                  <a:cubicBezTo>
                    <a:pt x="191" y="284"/>
                    <a:pt x="208" y="303"/>
                    <a:pt x="208" y="315"/>
                  </a:cubicBezTo>
                  <a:cubicBezTo>
                    <a:pt x="210" y="348"/>
                    <a:pt x="207" y="435"/>
                    <a:pt x="207" y="435"/>
                  </a:cubicBezTo>
                  <a:cubicBezTo>
                    <a:pt x="207" y="435"/>
                    <a:pt x="220" y="463"/>
                    <a:pt x="222" y="482"/>
                  </a:cubicBezTo>
                  <a:cubicBezTo>
                    <a:pt x="223" y="502"/>
                    <a:pt x="210" y="564"/>
                    <a:pt x="208" y="579"/>
                  </a:cubicBezTo>
                  <a:cubicBezTo>
                    <a:pt x="207" y="594"/>
                    <a:pt x="228" y="727"/>
                    <a:pt x="228" y="727"/>
                  </a:cubicBezTo>
                  <a:cubicBezTo>
                    <a:pt x="228" y="727"/>
                    <a:pt x="253" y="761"/>
                    <a:pt x="256" y="776"/>
                  </a:cubicBezTo>
                  <a:cubicBezTo>
                    <a:pt x="259" y="791"/>
                    <a:pt x="233" y="815"/>
                    <a:pt x="233" y="815"/>
                  </a:cubicBezTo>
                  <a:cubicBezTo>
                    <a:pt x="233" y="815"/>
                    <a:pt x="236" y="842"/>
                    <a:pt x="226" y="840"/>
                  </a:cubicBezTo>
                  <a:cubicBezTo>
                    <a:pt x="217" y="838"/>
                    <a:pt x="98" y="830"/>
                    <a:pt x="96" y="814"/>
                  </a:cubicBezTo>
                  <a:cubicBezTo>
                    <a:pt x="95" y="799"/>
                    <a:pt x="98" y="756"/>
                    <a:pt x="100" y="751"/>
                  </a:cubicBezTo>
                  <a:cubicBezTo>
                    <a:pt x="101" y="746"/>
                    <a:pt x="100" y="727"/>
                    <a:pt x="90" y="704"/>
                  </a:cubicBezTo>
                  <a:cubicBezTo>
                    <a:pt x="73" y="666"/>
                    <a:pt x="49" y="466"/>
                    <a:pt x="49" y="453"/>
                  </a:cubicBezTo>
                  <a:cubicBezTo>
                    <a:pt x="49" y="440"/>
                    <a:pt x="19" y="322"/>
                    <a:pt x="16" y="302"/>
                  </a:cubicBezTo>
                  <a:cubicBezTo>
                    <a:pt x="12" y="282"/>
                    <a:pt x="10" y="134"/>
                    <a:pt x="9" y="122"/>
                  </a:cubicBezTo>
                  <a:cubicBezTo>
                    <a:pt x="7" y="111"/>
                    <a:pt x="0" y="15"/>
                    <a:pt x="0" y="10"/>
                  </a:cubicBezTo>
                </a:path>
              </a:pathLst>
            </a:custGeom>
            <a:solidFill>
              <a:schemeClr val="bg1">
                <a:lumMod val="95000"/>
              </a:schemeClr>
            </a:solidFill>
            <a:ln>
              <a:noFill/>
            </a:ln>
            <a:effectLst/>
          </p:spPr>
          <p:txBody>
            <a:bodyPr anchor="ctr">
              <a:normAutofit/>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schemeClr val="tx1"/>
                </a:solidFill>
                <a:effectLst/>
                <a:uLnTx/>
                <a:uFillTx/>
                <a:latin typeface="+mn-lt"/>
                <a:ea typeface="+mn-ea"/>
                <a:cs typeface="+mn-cs"/>
              </a:endParaRPr>
            </a:p>
          </p:txBody>
        </p:sp>
        <p:sp>
          <p:nvSpPr>
            <p:cNvPr id="153623" name="išḷîḍè"/>
            <p:cNvSpPr/>
            <p:nvPr/>
          </p:nvSpPr>
          <p:spPr>
            <a:xfrm>
              <a:off x="5602584" y="4276973"/>
              <a:ext cx="575420" cy="1824913"/>
            </a:xfrm>
            <a:custGeom>
              <a:avLst/>
              <a:gdLst/>
              <a:ahLst/>
              <a:cxnLst>
                <a:cxn ang="0">
                  <a:pos x="5" y="8"/>
                </a:cxn>
                <a:cxn ang="0">
                  <a:pos x="15" y="116"/>
                </a:cxn>
                <a:cxn ang="0">
                  <a:pos x="17" y="182"/>
                </a:cxn>
                <a:cxn ang="0">
                  <a:pos x="21" y="297"/>
                </a:cxn>
                <a:cxn ang="0">
                  <a:pos x="34" y="354"/>
                </a:cxn>
                <a:cxn ang="0">
                  <a:pos x="54" y="448"/>
                </a:cxn>
                <a:cxn ang="0">
                  <a:pos x="95" y="699"/>
                </a:cxn>
                <a:cxn ang="0">
                  <a:pos x="105" y="748"/>
                </a:cxn>
                <a:cxn ang="0">
                  <a:pos x="102" y="809"/>
                </a:cxn>
                <a:cxn ang="0">
                  <a:pos x="146" y="824"/>
                </a:cxn>
                <a:cxn ang="0">
                  <a:pos x="216" y="832"/>
                </a:cxn>
                <a:cxn ang="0">
                  <a:pos x="229" y="833"/>
                </a:cxn>
                <a:cxn ang="0">
                  <a:pos x="231" y="833"/>
                </a:cxn>
                <a:cxn ang="0">
                  <a:pos x="233" y="811"/>
                </a:cxn>
                <a:cxn ang="0">
                  <a:pos x="234" y="809"/>
                </a:cxn>
                <a:cxn ang="0">
                  <a:pos x="256" y="772"/>
                </a:cxn>
                <a:cxn ang="0">
                  <a:pos x="229" y="724"/>
                </a:cxn>
                <a:cxn ang="0">
                  <a:pos x="228" y="723"/>
                </a:cxn>
                <a:cxn ang="0">
                  <a:pos x="209" y="574"/>
                </a:cxn>
                <a:cxn ang="0">
                  <a:pos x="212" y="551"/>
                </a:cxn>
                <a:cxn ang="0">
                  <a:pos x="222" y="478"/>
                </a:cxn>
                <a:cxn ang="0">
                  <a:pos x="207" y="431"/>
                </a:cxn>
                <a:cxn ang="0">
                  <a:pos x="207" y="430"/>
                </a:cxn>
                <a:cxn ang="0">
                  <a:pos x="209" y="310"/>
                </a:cxn>
                <a:cxn ang="0">
                  <a:pos x="198" y="288"/>
                </a:cxn>
                <a:cxn ang="0">
                  <a:pos x="192" y="274"/>
                </a:cxn>
                <a:cxn ang="0">
                  <a:pos x="196" y="162"/>
                </a:cxn>
                <a:cxn ang="0">
                  <a:pos x="197" y="123"/>
                </a:cxn>
                <a:cxn ang="0">
                  <a:pos x="194" y="15"/>
                </a:cxn>
                <a:cxn ang="0">
                  <a:pos x="102" y="5"/>
                </a:cxn>
                <a:cxn ang="0">
                  <a:pos x="5" y="8"/>
                </a:cxn>
                <a:cxn ang="0">
                  <a:pos x="230" y="838"/>
                </a:cxn>
                <a:cxn ang="0">
                  <a:pos x="230" y="838"/>
                </a:cxn>
                <a:cxn ang="0">
                  <a:pos x="229" y="838"/>
                </a:cxn>
                <a:cxn ang="0">
                  <a:pos x="215" y="837"/>
                </a:cxn>
                <a:cxn ang="0">
                  <a:pos x="97" y="810"/>
                </a:cxn>
                <a:cxn ang="0">
                  <a:pos x="100" y="746"/>
                </a:cxn>
                <a:cxn ang="0">
                  <a:pos x="90" y="700"/>
                </a:cxn>
                <a:cxn ang="0">
                  <a:pos x="49" y="448"/>
                </a:cxn>
                <a:cxn ang="0">
                  <a:pos x="29" y="355"/>
                </a:cxn>
                <a:cxn ang="0">
                  <a:pos x="16" y="298"/>
                </a:cxn>
                <a:cxn ang="0">
                  <a:pos x="12" y="182"/>
                </a:cxn>
                <a:cxn ang="0">
                  <a:pos x="10" y="117"/>
                </a:cxn>
                <a:cxn ang="0">
                  <a:pos x="0" y="5"/>
                </a:cxn>
                <a:cxn ang="0">
                  <a:pos x="2" y="3"/>
                </a:cxn>
                <a:cxn ang="0">
                  <a:pos x="102" y="0"/>
                </a:cxn>
                <a:cxn ang="0">
                  <a:pos x="198" y="12"/>
                </a:cxn>
                <a:cxn ang="0">
                  <a:pos x="202" y="124"/>
                </a:cxn>
                <a:cxn ang="0">
                  <a:pos x="201" y="162"/>
                </a:cxn>
                <a:cxn ang="0">
                  <a:pos x="197" y="275"/>
                </a:cxn>
                <a:cxn ang="0">
                  <a:pos x="203" y="286"/>
                </a:cxn>
                <a:cxn ang="0">
                  <a:pos x="213" y="310"/>
                </a:cxn>
                <a:cxn ang="0">
                  <a:pos x="212" y="430"/>
                </a:cxn>
                <a:cxn ang="0">
                  <a:pos x="227" y="478"/>
                </a:cxn>
                <a:cxn ang="0">
                  <a:pos x="217" y="551"/>
                </a:cxn>
                <a:cxn ang="0">
                  <a:pos x="213" y="575"/>
                </a:cxn>
                <a:cxn ang="0">
                  <a:pos x="233" y="722"/>
                </a:cxn>
                <a:cxn ang="0">
                  <a:pos x="261" y="771"/>
                </a:cxn>
                <a:cxn ang="0">
                  <a:pos x="238" y="812"/>
                </a:cxn>
                <a:cxn ang="0">
                  <a:pos x="235" y="836"/>
                </a:cxn>
                <a:cxn ang="0">
                  <a:pos x="230" y="838"/>
                </a:cxn>
              </a:cxnLst>
              <a:rect l="0" t="0" r="0" b="0"/>
              <a:pathLst>
                <a:path w="265" h="839">
                  <a:moveTo>
                    <a:pt x="5" y="8"/>
                  </a:moveTo>
                  <a:cubicBezTo>
                    <a:pt x="6" y="23"/>
                    <a:pt x="13" y="106"/>
                    <a:pt x="15" y="116"/>
                  </a:cubicBezTo>
                  <a:cubicBezTo>
                    <a:pt x="15" y="121"/>
                    <a:pt x="16" y="148"/>
                    <a:pt x="17" y="182"/>
                  </a:cubicBezTo>
                  <a:cubicBezTo>
                    <a:pt x="18" y="228"/>
                    <a:pt x="19" y="285"/>
                    <a:pt x="21" y="297"/>
                  </a:cubicBezTo>
                  <a:cubicBezTo>
                    <a:pt x="22" y="305"/>
                    <a:pt x="28" y="327"/>
                    <a:pt x="34" y="354"/>
                  </a:cubicBezTo>
                  <a:cubicBezTo>
                    <a:pt x="43" y="394"/>
                    <a:pt x="54" y="440"/>
                    <a:pt x="54" y="448"/>
                  </a:cubicBezTo>
                  <a:cubicBezTo>
                    <a:pt x="54" y="463"/>
                    <a:pt x="79" y="662"/>
                    <a:pt x="95" y="699"/>
                  </a:cubicBezTo>
                  <a:cubicBezTo>
                    <a:pt x="105" y="722"/>
                    <a:pt x="107" y="742"/>
                    <a:pt x="105" y="748"/>
                  </a:cubicBezTo>
                  <a:cubicBezTo>
                    <a:pt x="103" y="752"/>
                    <a:pt x="100" y="794"/>
                    <a:pt x="102" y="809"/>
                  </a:cubicBezTo>
                  <a:cubicBezTo>
                    <a:pt x="102" y="810"/>
                    <a:pt x="104" y="817"/>
                    <a:pt x="146" y="824"/>
                  </a:cubicBezTo>
                  <a:cubicBezTo>
                    <a:pt x="171" y="827"/>
                    <a:pt x="199" y="830"/>
                    <a:pt x="216" y="832"/>
                  </a:cubicBezTo>
                  <a:cubicBezTo>
                    <a:pt x="223" y="833"/>
                    <a:pt x="228" y="833"/>
                    <a:pt x="229" y="833"/>
                  </a:cubicBezTo>
                  <a:cubicBezTo>
                    <a:pt x="230" y="833"/>
                    <a:pt x="231" y="834"/>
                    <a:pt x="231" y="833"/>
                  </a:cubicBezTo>
                  <a:cubicBezTo>
                    <a:pt x="234" y="829"/>
                    <a:pt x="234" y="818"/>
                    <a:pt x="233" y="811"/>
                  </a:cubicBezTo>
                  <a:cubicBezTo>
                    <a:pt x="233" y="811"/>
                    <a:pt x="233" y="810"/>
                    <a:pt x="234" y="809"/>
                  </a:cubicBezTo>
                  <a:cubicBezTo>
                    <a:pt x="241" y="803"/>
                    <a:pt x="259" y="783"/>
                    <a:pt x="256" y="772"/>
                  </a:cubicBezTo>
                  <a:cubicBezTo>
                    <a:pt x="253" y="758"/>
                    <a:pt x="229" y="724"/>
                    <a:pt x="229" y="724"/>
                  </a:cubicBezTo>
                  <a:cubicBezTo>
                    <a:pt x="228" y="724"/>
                    <a:pt x="228" y="723"/>
                    <a:pt x="228" y="723"/>
                  </a:cubicBezTo>
                  <a:cubicBezTo>
                    <a:pt x="227" y="717"/>
                    <a:pt x="207" y="589"/>
                    <a:pt x="209" y="574"/>
                  </a:cubicBezTo>
                  <a:cubicBezTo>
                    <a:pt x="209" y="570"/>
                    <a:pt x="211" y="561"/>
                    <a:pt x="212" y="551"/>
                  </a:cubicBezTo>
                  <a:cubicBezTo>
                    <a:pt x="217" y="527"/>
                    <a:pt x="223" y="492"/>
                    <a:pt x="222" y="478"/>
                  </a:cubicBezTo>
                  <a:cubicBezTo>
                    <a:pt x="220" y="459"/>
                    <a:pt x="207" y="432"/>
                    <a:pt x="207" y="431"/>
                  </a:cubicBezTo>
                  <a:cubicBezTo>
                    <a:pt x="207" y="431"/>
                    <a:pt x="207" y="431"/>
                    <a:pt x="207" y="430"/>
                  </a:cubicBezTo>
                  <a:cubicBezTo>
                    <a:pt x="207" y="429"/>
                    <a:pt x="210" y="343"/>
                    <a:pt x="209" y="310"/>
                  </a:cubicBezTo>
                  <a:cubicBezTo>
                    <a:pt x="208" y="305"/>
                    <a:pt x="203" y="295"/>
                    <a:pt x="198" y="288"/>
                  </a:cubicBezTo>
                  <a:cubicBezTo>
                    <a:pt x="194" y="281"/>
                    <a:pt x="192" y="277"/>
                    <a:pt x="192" y="274"/>
                  </a:cubicBezTo>
                  <a:cubicBezTo>
                    <a:pt x="200" y="224"/>
                    <a:pt x="198" y="188"/>
                    <a:pt x="196" y="162"/>
                  </a:cubicBezTo>
                  <a:cubicBezTo>
                    <a:pt x="195" y="145"/>
                    <a:pt x="195" y="132"/>
                    <a:pt x="197" y="123"/>
                  </a:cubicBezTo>
                  <a:cubicBezTo>
                    <a:pt x="204" y="99"/>
                    <a:pt x="202" y="32"/>
                    <a:pt x="194" y="15"/>
                  </a:cubicBezTo>
                  <a:cubicBezTo>
                    <a:pt x="193" y="12"/>
                    <a:pt x="183" y="5"/>
                    <a:pt x="102" y="5"/>
                  </a:cubicBezTo>
                  <a:cubicBezTo>
                    <a:pt x="60" y="5"/>
                    <a:pt x="16" y="7"/>
                    <a:pt x="5" y="8"/>
                  </a:cubicBezTo>
                  <a:close/>
                  <a:moveTo>
                    <a:pt x="230" y="838"/>
                  </a:moveTo>
                  <a:lnTo>
                    <a:pt x="230" y="838"/>
                  </a:lnTo>
                  <a:cubicBezTo>
                    <a:pt x="229" y="838"/>
                    <a:pt x="229" y="838"/>
                    <a:pt x="229" y="838"/>
                  </a:cubicBezTo>
                  <a:cubicBezTo>
                    <a:pt x="227" y="838"/>
                    <a:pt x="222" y="837"/>
                    <a:pt x="215" y="837"/>
                  </a:cubicBezTo>
                  <a:cubicBezTo>
                    <a:pt x="132" y="829"/>
                    <a:pt x="98" y="821"/>
                    <a:pt x="97" y="810"/>
                  </a:cubicBezTo>
                  <a:cubicBezTo>
                    <a:pt x="95" y="795"/>
                    <a:pt x="98" y="752"/>
                    <a:pt x="100" y="746"/>
                  </a:cubicBezTo>
                  <a:cubicBezTo>
                    <a:pt x="102" y="742"/>
                    <a:pt x="100" y="723"/>
                    <a:pt x="90" y="700"/>
                  </a:cubicBezTo>
                  <a:cubicBezTo>
                    <a:pt x="74" y="663"/>
                    <a:pt x="49" y="463"/>
                    <a:pt x="49" y="448"/>
                  </a:cubicBezTo>
                  <a:cubicBezTo>
                    <a:pt x="49" y="441"/>
                    <a:pt x="38" y="393"/>
                    <a:pt x="29" y="355"/>
                  </a:cubicBezTo>
                  <a:cubicBezTo>
                    <a:pt x="23" y="328"/>
                    <a:pt x="18" y="306"/>
                    <a:pt x="16" y="298"/>
                  </a:cubicBezTo>
                  <a:cubicBezTo>
                    <a:pt x="14" y="286"/>
                    <a:pt x="13" y="231"/>
                    <a:pt x="12" y="182"/>
                  </a:cubicBezTo>
                  <a:cubicBezTo>
                    <a:pt x="11" y="150"/>
                    <a:pt x="10" y="122"/>
                    <a:pt x="10" y="117"/>
                  </a:cubicBezTo>
                  <a:cubicBezTo>
                    <a:pt x="8" y="105"/>
                    <a:pt x="0" y="10"/>
                    <a:pt x="0" y="5"/>
                  </a:cubicBezTo>
                  <a:cubicBezTo>
                    <a:pt x="0" y="4"/>
                    <a:pt x="1" y="3"/>
                    <a:pt x="2" y="3"/>
                  </a:cubicBezTo>
                  <a:cubicBezTo>
                    <a:pt x="3" y="3"/>
                    <a:pt x="53" y="0"/>
                    <a:pt x="102" y="0"/>
                  </a:cubicBezTo>
                  <a:cubicBezTo>
                    <a:pt x="193" y="0"/>
                    <a:pt x="197" y="9"/>
                    <a:pt x="198" y="12"/>
                  </a:cubicBezTo>
                  <a:cubicBezTo>
                    <a:pt x="207" y="31"/>
                    <a:pt x="209" y="99"/>
                    <a:pt x="202" y="124"/>
                  </a:cubicBezTo>
                  <a:cubicBezTo>
                    <a:pt x="199" y="133"/>
                    <a:pt x="200" y="145"/>
                    <a:pt x="201" y="162"/>
                  </a:cubicBezTo>
                  <a:cubicBezTo>
                    <a:pt x="203" y="188"/>
                    <a:pt x="205" y="224"/>
                    <a:pt x="197" y="275"/>
                  </a:cubicBezTo>
                  <a:cubicBezTo>
                    <a:pt x="197" y="276"/>
                    <a:pt x="200" y="282"/>
                    <a:pt x="203" y="286"/>
                  </a:cubicBezTo>
                  <a:cubicBezTo>
                    <a:pt x="207" y="293"/>
                    <a:pt x="213" y="303"/>
                    <a:pt x="213" y="310"/>
                  </a:cubicBezTo>
                  <a:cubicBezTo>
                    <a:pt x="215" y="342"/>
                    <a:pt x="212" y="422"/>
                    <a:pt x="212" y="430"/>
                  </a:cubicBezTo>
                  <a:cubicBezTo>
                    <a:pt x="214" y="434"/>
                    <a:pt x="225" y="459"/>
                    <a:pt x="227" y="478"/>
                  </a:cubicBezTo>
                  <a:cubicBezTo>
                    <a:pt x="228" y="492"/>
                    <a:pt x="222" y="526"/>
                    <a:pt x="217" y="551"/>
                  </a:cubicBezTo>
                  <a:cubicBezTo>
                    <a:pt x="215" y="562"/>
                    <a:pt x="214" y="570"/>
                    <a:pt x="213" y="575"/>
                  </a:cubicBezTo>
                  <a:cubicBezTo>
                    <a:pt x="212" y="587"/>
                    <a:pt x="226" y="676"/>
                    <a:pt x="233" y="722"/>
                  </a:cubicBezTo>
                  <a:cubicBezTo>
                    <a:pt x="236" y="726"/>
                    <a:pt x="258" y="757"/>
                    <a:pt x="261" y="771"/>
                  </a:cubicBezTo>
                  <a:cubicBezTo>
                    <a:pt x="264" y="786"/>
                    <a:pt x="243" y="807"/>
                    <a:pt x="238" y="812"/>
                  </a:cubicBezTo>
                  <a:cubicBezTo>
                    <a:pt x="238" y="817"/>
                    <a:pt x="240" y="831"/>
                    <a:pt x="235" y="836"/>
                  </a:cubicBezTo>
                  <a:cubicBezTo>
                    <a:pt x="234" y="837"/>
                    <a:pt x="232" y="838"/>
                    <a:pt x="230" y="838"/>
                  </a:cubicBezTo>
                  <a:close/>
                </a:path>
              </a:pathLst>
            </a:custGeom>
            <a:solidFill>
              <a:srgbClr val="113856"/>
            </a:solidFill>
            <a:ln w="9525">
              <a:noFill/>
            </a:ln>
          </p:spPr>
          <p:txBody>
            <a:bodyPr/>
            <a:lstStyle/>
            <a:p>
              <a:endParaRPr lang="zh-CN" altLang="en-US"/>
            </a:p>
          </p:txBody>
        </p:sp>
        <p:sp>
          <p:nvSpPr>
            <p:cNvPr id="112" name="ïslïḓè"/>
            <p:cNvSpPr/>
            <p:nvPr/>
          </p:nvSpPr>
          <p:spPr bwMode="auto">
            <a:xfrm>
              <a:off x="6140559" y="4190532"/>
              <a:ext cx="584571" cy="2083583"/>
            </a:xfrm>
            <a:custGeom>
              <a:avLst/>
              <a:gdLst>
                <a:gd name="T0" fmla="*/ 13 w 268"/>
                <a:gd name="T1" fmla="*/ 44 h 958"/>
                <a:gd name="T2" fmla="*/ 216 w 268"/>
                <a:gd name="T3" fmla="*/ 59 h 958"/>
                <a:gd name="T4" fmla="*/ 219 w 268"/>
                <a:gd name="T5" fmla="*/ 193 h 958"/>
                <a:gd name="T6" fmla="*/ 211 w 268"/>
                <a:gd name="T7" fmla="*/ 247 h 958"/>
                <a:gd name="T8" fmla="*/ 238 w 268"/>
                <a:gd name="T9" fmla="*/ 318 h 958"/>
                <a:gd name="T10" fmla="*/ 249 w 268"/>
                <a:gd name="T11" fmla="*/ 569 h 958"/>
                <a:gd name="T12" fmla="*/ 238 w 268"/>
                <a:gd name="T13" fmla="*/ 792 h 958"/>
                <a:gd name="T14" fmla="*/ 265 w 268"/>
                <a:gd name="T15" fmla="*/ 869 h 958"/>
                <a:gd name="T16" fmla="*/ 253 w 268"/>
                <a:gd name="T17" fmla="*/ 933 h 958"/>
                <a:gd name="T18" fmla="*/ 131 w 268"/>
                <a:gd name="T19" fmla="*/ 935 h 958"/>
                <a:gd name="T20" fmla="*/ 97 w 268"/>
                <a:gd name="T21" fmla="*/ 836 h 958"/>
                <a:gd name="T22" fmla="*/ 106 w 268"/>
                <a:gd name="T23" fmla="*/ 657 h 958"/>
                <a:gd name="T24" fmla="*/ 92 w 268"/>
                <a:gd name="T25" fmla="*/ 544 h 958"/>
                <a:gd name="T26" fmla="*/ 43 w 268"/>
                <a:gd name="T27" fmla="*/ 183 h 958"/>
                <a:gd name="T28" fmla="*/ 13 w 268"/>
                <a:gd name="T29" fmla="*/ 44 h 9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68" h="958">
                  <a:moveTo>
                    <a:pt x="13" y="44"/>
                  </a:moveTo>
                  <a:cubicBezTo>
                    <a:pt x="40" y="0"/>
                    <a:pt x="208" y="40"/>
                    <a:pt x="216" y="59"/>
                  </a:cubicBezTo>
                  <a:cubicBezTo>
                    <a:pt x="225" y="77"/>
                    <a:pt x="213" y="170"/>
                    <a:pt x="219" y="193"/>
                  </a:cubicBezTo>
                  <a:cubicBezTo>
                    <a:pt x="226" y="216"/>
                    <a:pt x="211" y="247"/>
                    <a:pt x="211" y="247"/>
                  </a:cubicBezTo>
                  <a:cubicBezTo>
                    <a:pt x="211" y="247"/>
                    <a:pt x="239" y="278"/>
                    <a:pt x="238" y="318"/>
                  </a:cubicBezTo>
                  <a:cubicBezTo>
                    <a:pt x="237" y="348"/>
                    <a:pt x="247" y="548"/>
                    <a:pt x="249" y="569"/>
                  </a:cubicBezTo>
                  <a:cubicBezTo>
                    <a:pt x="251" y="590"/>
                    <a:pt x="238" y="775"/>
                    <a:pt x="238" y="792"/>
                  </a:cubicBezTo>
                  <a:cubicBezTo>
                    <a:pt x="238" y="808"/>
                    <a:pt x="267" y="848"/>
                    <a:pt x="265" y="869"/>
                  </a:cubicBezTo>
                  <a:cubicBezTo>
                    <a:pt x="264" y="891"/>
                    <a:pt x="253" y="933"/>
                    <a:pt x="253" y="933"/>
                  </a:cubicBezTo>
                  <a:cubicBezTo>
                    <a:pt x="234" y="951"/>
                    <a:pt x="149" y="957"/>
                    <a:pt x="131" y="935"/>
                  </a:cubicBezTo>
                  <a:cubicBezTo>
                    <a:pt x="118" y="918"/>
                    <a:pt x="102" y="849"/>
                    <a:pt x="97" y="836"/>
                  </a:cubicBezTo>
                  <a:cubicBezTo>
                    <a:pt x="92" y="823"/>
                    <a:pt x="103" y="681"/>
                    <a:pt x="106" y="657"/>
                  </a:cubicBezTo>
                  <a:cubicBezTo>
                    <a:pt x="110" y="634"/>
                    <a:pt x="92" y="588"/>
                    <a:pt x="92" y="544"/>
                  </a:cubicBezTo>
                  <a:cubicBezTo>
                    <a:pt x="92" y="482"/>
                    <a:pt x="43" y="212"/>
                    <a:pt x="43" y="183"/>
                  </a:cubicBezTo>
                  <a:cubicBezTo>
                    <a:pt x="43" y="153"/>
                    <a:pt x="0" y="65"/>
                    <a:pt x="13" y="44"/>
                  </a:cubicBezTo>
                </a:path>
              </a:pathLst>
            </a:custGeom>
            <a:solidFill>
              <a:schemeClr val="bg1">
                <a:lumMod val="95000"/>
              </a:schemeClr>
            </a:solidFill>
            <a:ln>
              <a:noFill/>
            </a:ln>
            <a:effectLst/>
          </p:spPr>
          <p:txBody>
            <a:bodyPr anchor="ctr">
              <a:normAutofit/>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schemeClr val="tx1"/>
                </a:solidFill>
                <a:effectLst/>
                <a:uLnTx/>
                <a:uFillTx/>
                <a:latin typeface="+mn-lt"/>
                <a:ea typeface="+mn-ea"/>
                <a:cs typeface="+mn-cs"/>
              </a:endParaRPr>
            </a:p>
          </p:txBody>
        </p:sp>
        <p:sp>
          <p:nvSpPr>
            <p:cNvPr id="153625" name="iślîḋe"/>
            <p:cNvSpPr/>
            <p:nvPr/>
          </p:nvSpPr>
          <p:spPr>
            <a:xfrm>
              <a:off x="6149238" y="4238553"/>
              <a:ext cx="585008" cy="2026617"/>
            </a:xfrm>
            <a:custGeom>
              <a:avLst/>
              <a:gdLst/>
              <a:ahLst/>
              <a:cxnLst>
                <a:cxn ang="0">
                  <a:pos x="72" y="5"/>
                </a:cxn>
                <a:cxn ang="0">
                  <a:pos x="12" y="23"/>
                </a:cxn>
                <a:cxn ang="0">
                  <a:pos x="27" y="103"/>
                </a:cxn>
                <a:cxn ang="0">
                  <a:pos x="42" y="161"/>
                </a:cxn>
                <a:cxn ang="0">
                  <a:pos x="60" y="287"/>
                </a:cxn>
                <a:cxn ang="0">
                  <a:pos x="91" y="523"/>
                </a:cxn>
                <a:cxn ang="0">
                  <a:pos x="100" y="588"/>
                </a:cxn>
                <a:cxn ang="0">
                  <a:pos x="106" y="636"/>
                </a:cxn>
                <a:cxn ang="0">
                  <a:pos x="96" y="814"/>
                </a:cxn>
                <a:cxn ang="0">
                  <a:pos x="103" y="836"/>
                </a:cxn>
                <a:cxn ang="0">
                  <a:pos x="130" y="912"/>
                </a:cxn>
                <a:cxn ang="0">
                  <a:pos x="182" y="926"/>
                </a:cxn>
                <a:cxn ang="0">
                  <a:pos x="247" y="911"/>
                </a:cxn>
                <a:cxn ang="0">
                  <a:pos x="260" y="848"/>
                </a:cxn>
                <a:cxn ang="0">
                  <a:pos x="245" y="804"/>
                </a:cxn>
                <a:cxn ang="0">
                  <a:pos x="232" y="771"/>
                </a:cxn>
                <a:cxn ang="0">
                  <a:pos x="236" y="700"/>
                </a:cxn>
                <a:cxn ang="0">
                  <a:pos x="243" y="547"/>
                </a:cxn>
                <a:cxn ang="0">
                  <a:pos x="232" y="296"/>
                </a:cxn>
                <a:cxn ang="0">
                  <a:pos x="207" y="227"/>
                </a:cxn>
                <a:cxn ang="0">
                  <a:pos x="206" y="224"/>
                </a:cxn>
                <a:cxn ang="0">
                  <a:pos x="214" y="172"/>
                </a:cxn>
                <a:cxn ang="0">
                  <a:pos x="213" y="106"/>
                </a:cxn>
                <a:cxn ang="0">
                  <a:pos x="211" y="38"/>
                </a:cxn>
                <a:cxn ang="0">
                  <a:pos x="72" y="5"/>
                </a:cxn>
                <a:cxn ang="0">
                  <a:pos x="182" y="931"/>
                </a:cxn>
                <a:cxn ang="0">
                  <a:pos x="126" y="915"/>
                </a:cxn>
                <a:cxn ang="0">
                  <a:pos x="98" y="837"/>
                </a:cxn>
                <a:cxn ang="0">
                  <a:pos x="91" y="816"/>
                </a:cxn>
                <a:cxn ang="0">
                  <a:pos x="101" y="636"/>
                </a:cxn>
                <a:cxn ang="0">
                  <a:pos x="95" y="589"/>
                </a:cxn>
                <a:cxn ang="0">
                  <a:pos x="87" y="523"/>
                </a:cxn>
                <a:cxn ang="0">
                  <a:pos x="55" y="287"/>
                </a:cxn>
                <a:cxn ang="0">
                  <a:pos x="37" y="161"/>
                </a:cxn>
                <a:cxn ang="0">
                  <a:pos x="23" y="105"/>
                </a:cxn>
                <a:cxn ang="0">
                  <a:pos x="8" y="20"/>
                </a:cxn>
                <a:cxn ang="0">
                  <a:pos x="72" y="0"/>
                </a:cxn>
                <a:cxn ang="0">
                  <a:pos x="215" y="35"/>
                </a:cxn>
                <a:cxn ang="0">
                  <a:pos x="218" y="106"/>
                </a:cxn>
                <a:cxn ang="0">
                  <a:pos x="219" y="171"/>
                </a:cxn>
                <a:cxn ang="0">
                  <a:pos x="211" y="225"/>
                </a:cxn>
                <a:cxn ang="0">
                  <a:pos x="237" y="296"/>
                </a:cxn>
                <a:cxn ang="0">
                  <a:pos x="248" y="547"/>
                </a:cxn>
                <a:cxn ang="0">
                  <a:pos x="241" y="700"/>
                </a:cxn>
                <a:cxn ang="0">
                  <a:pos x="237" y="771"/>
                </a:cxn>
                <a:cxn ang="0">
                  <a:pos x="249" y="802"/>
                </a:cxn>
                <a:cxn ang="0">
                  <a:pos x="265" y="848"/>
                </a:cxn>
                <a:cxn ang="0">
                  <a:pos x="251" y="913"/>
                </a:cxn>
                <a:cxn ang="0">
                  <a:pos x="251" y="914"/>
                </a:cxn>
                <a:cxn ang="0">
                  <a:pos x="182" y="931"/>
                </a:cxn>
              </a:cxnLst>
              <a:rect l="0" t="0" r="0" b="0"/>
              <a:pathLst>
                <a:path w="267" h="932">
                  <a:moveTo>
                    <a:pt x="72" y="5"/>
                  </a:moveTo>
                  <a:cubicBezTo>
                    <a:pt x="40" y="5"/>
                    <a:pt x="20" y="11"/>
                    <a:pt x="12" y="23"/>
                  </a:cubicBezTo>
                  <a:cubicBezTo>
                    <a:pt x="5" y="35"/>
                    <a:pt x="17" y="71"/>
                    <a:pt x="27" y="103"/>
                  </a:cubicBezTo>
                  <a:cubicBezTo>
                    <a:pt x="35" y="127"/>
                    <a:pt x="42" y="149"/>
                    <a:pt x="42" y="161"/>
                  </a:cubicBezTo>
                  <a:cubicBezTo>
                    <a:pt x="42" y="173"/>
                    <a:pt x="50" y="226"/>
                    <a:pt x="60" y="287"/>
                  </a:cubicBezTo>
                  <a:cubicBezTo>
                    <a:pt x="74" y="375"/>
                    <a:pt x="91" y="486"/>
                    <a:pt x="91" y="523"/>
                  </a:cubicBezTo>
                  <a:cubicBezTo>
                    <a:pt x="91" y="545"/>
                    <a:pt x="96" y="568"/>
                    <a:pt x="100" y="588"/>
                  </a:cubicBezTo>
                  <a:cubicBezTo>
                    <a:pt x="104" y="608"/>
                    <a:pt x="108" y="625"/>
                    <a:pt x="106" y="636"/>
                  </a:cubicBezTo>
                  <a:cubicBezTo>
                    <a:pt x="102" y="663"/>
                    <a:pt x="92" y="802"/>
                    <a:pt x="96" y="814"/>
                  </a:cubicBezTo>
                  <a:cubicBezTo>
                    <a:pt x="97" y="818"/>
                    <a:pt x="100" y="826"/>
                    <a:pt x="103" y="836"/>
                  </a:cubicBezTo>
                  <a:cubicBezTo>
                    <a:pt x="109" y="860"/>
                    <a:pt x="121" y="900"/>
                    <a:pt x="130" y="912"/>
                  </a:cubicBezTo>
                  <a:cubicBezTo>
                    <a:pt x="137" y="920"/>
                    <a:pt x="156" y="926"/>
                    <a:pt x="182" y="926"/>
                  </a:cubicBezTo>
                  <a:cubicBezTo>
                    <a:pt x="210" y="926"/>
                    <a:pt x="238" y="919"/>
                    <a:pt x="247" y="911"/>
                  </a:cubicBezTo>
                  <a:cubicBezTo>
                    <a:pt x="248" y="905"/>
                    <a:pt x="258" y="867"/>
                    <a:pt x="260" y="848"/>
                  </a:cubicBezTo>
                  <a:cubicBezTo>
                    <a:pt x="261" y="837"/>
                    <a:pt x="252" y="819"/>
                    <a:pt x="245" y="804"/>
                  </a:cubicBezTo>
                  <a:cubicBezTo>
                    <a:pt x="238" y="790"/>
                    <a:pt x="232" y="779"/>
                    <a:pt x="232" y="771"/>
                  </a:cubicBezTo>
                  <a:cubicBezTo>
                    <a:pt x="232" y="765"/>
                    <a:pt x="234" y="736"/>
                    <a:pt x="236" y="700"/>
                  </a:cubicBezTo>
                  <a:cubicBezTo>
                    <a:pt x="240" y="641"/>
                    <a:pt x="245" y="561"/>
                    <a:pt x="243" y="547"/>
                  </a:cubicBezTo>
                  <a:cubicBezTo>
                    <a:pt x="242" y="528"/>
                    <a:pt x="231" y="326"/>
                    <a:pt x="232" y="296"/>
                  </a:cubicBezTo>
                  <a:cubicBezTo>
                    <a:pt x="234" y="258"/>
                    <a:pt x="207" y="227"/>
                    <a:pt x="207" y="227"/>
                  </a:cubicBezTo>
                  <a:cubicBezTo>
                    <a:pt x="206" y="226"/>
                    <a:pt x="206" y="225"/>
                    <a:pt x="206" y="224"/>
                  </a:cubicBezTo>
                  <a:cubicBezTo>
                    <a:pt x="206" y="224"/>
                    <a:pt x="220" y="194"/>
                    <a:pt x="214" y="172"/>
                  </a:cubicBezTo>
                  <a:cubicBezTo>
                    <a:pt x="211" y="161"/>
                    <a:pt x="212" y="134"/>
                    <a:pt x="213" y="106"/>
                  </a:cubicBezTo>
                  <a:cubicBezTo>
                    <a:pt x="214" y="77"/>
                    <a:pt x="215" y="46"/>
                    <a:pt x="211" y="38"/>
                  </a:cubicBezTo>
                  <a:cubicBezTo>
                    <a:pt x="207" y="27"/>
                    <a:pt x="132" y="5"/>
                    <a:pt x="72" y="5"/>
                  </a:cubicBezTo>
                  <a:close/>
                  <a:moveTo>
                    <a:pt x="182" y="931"/>
                  </a:moveTo>
                  <a:cubicBezTo>
                    <a:pt x="169" y="931"/>
                    <a:pt x="137" y="929"/>
                    <a:pt x="126" y="915"/>
                  </a:cubicBezTo>
                  <a:cubicBezTo>
                    <a:pt x="116" y="903"/>
                    <a:pt x="105" y="863"/>
                    <a:pt x="98" y="837"/>
                  </a:cubicBezTo>
                  <a:cubicBezTo>
                    <a:pt x="95" y="827"/>
                    <a:pt x="93" y="819"/>
                    <a:pt x="91" y="816"/>
                  </a:cubicBezTo>
                  <a:cubicBezTo>
                    <a:pt x="86" y="802"/>
                    <a:pt x="98" y="657"/>
                    <a:pt x="101" y="636"/>
                  </a:cubicBezTo>
                  <a:cubicBezTo>
                    <a:pt x="103" y="625"/>
                    <a:pt x="99" y="609"/>
                    <a:pt x="95" y="589"/>
                  </a:cubicBezTo>
                  <a:cubicBezTo>
                    <a:pt x="91" y="569"/>
                    <a:pt x="87" y="545"/>
                    <a:pt x="87" y="523"/>
                  </a:cubicBezTo>
                  <a:cubicBezTo>
                    <a:pt x="87" y="486"/>
                    <a:pt x="69" y="376"/>
                    <a:pt x="55" y="287"/>
                  </a:cubicBezTo>
                  <a:cubicBezTo>
                    <a:pt x="45" y="224"/>
                    <a:pt x="37" y="174"/>
                    <a:pt x="37" y="161"/>
                  </a:cubicBezTo>
                  <a:cubicBezTo>
                    <a:pt x="37" y="150"/>
                    <a:pt x="30" y="128"/>
                    <a:pt x="23" y="105"/>
                  </a:cubicBezTo>
                  <a:cubicBezTo>
                    <a:pt x="11" y="70"/>
                    <a:pt x="0" y="34"/>
                    <a:pt x="8" y="20"/>
                  </a:cubicBezTo>
                  <a:cubicBezTo>
                    <a:pt x="17" y="7"/>
                    <a:pt x="38" y="0"/>
                    <a:pt x="72" y="0"/>
                  </a:cubicBezTo>
                  <a:cubicBezTo>
                    <a:pt x="129" y="0"/>
                    <a:pt x="209" y="22"/>
                    <a:pt x="215" y="35"/>
                  </a:cubicBezTo>
                  <a:cubicBezTo>
                    <a:pt x="220" y="46"/>
                    <a:pt x="219" y="75"/>
                    <a:pt x="218" y="106"/>
                  </a:cubicBezTo>
                  <a:cubicBezTo>
                    <a:pt x="217" y="133"/>
                    <a:pt x="216" y="160"/>
                    <a:pt x="219" y="171"/>
                  </a:cubicBezTo>
                  <a:cubicBezTo>
                    <a:pt x="225" y="192"/>
                    <a:pt x="214" y="218"/>
                    <a:pt x="211" y="225"/>
                  </a:cubicBezTo>
                  <a:cubicBezTo>
                    <a:pt x="216" y="231"/>
                    <a:pt x="239" y="260"/>
                    <a:pt x="237" y="296"/>
                  </a:cubicBezTo>
                  <a:cubicBezTo>
                    <a:pt x="236" y="327"/>
                    <a:pt x="247" y="527"/>
                    <a:pt x="248" y="547"/>
                  </a:cubicBezTo>
                  <a:cubicBezTo>
                    <a:pt x="249" y="561"/>
                    <a:pt x="245" y="638"/>
                    <a:pt x="241" y="700"/>
                  </a:cubicBezTo>
                  <a:cubicBezTo>
                    <a:pt x="239" y="735"/>
                    <a:pt x="237" y="765"/>
                    <a:pt x="237" y="771"/>
                  </a:cubicBezTo>
                  <a:cubicBezTo>
                    <a:pt x="237" y="778"/>
                    <a:pt x="243" y="789"/>
                    <a:pt x="249" y="802"/>
                  </a:cubicBezTo>
                  <a:cubicBezTo>
                    <a:pt x="257" y="818"/>
                    <a:pt x="266" y="836"/>
                    <a:pt x="265" y="848"/>
                  </a:cubicBezTo>
                  <a:cubicBezTo>
                    <a:pt x="263" y="869"/>
                    <a:pt x="252" y="911"/>
                    <a:pt x="251" y="913"/>
                  </a:cubicBezTo>
                  <a:cubicBezTo>
                    <a:pt x="251" y="913"/>
                    <a:pt x="251" y="913"/>
                    <a:pt x="251" y="914"/>
                  </a:cubicBezTo>
                  <a:cubicBezTo>
                    <a:pt x="240" y="925"/>
                    <a:pt x="208" y="931"/>
                    <a:pt x="182" y="931"/>
                  </a:cubicBezTo>
                  <a:close/>
                </a:path>
              </a:pathLst>
            </a:custGeom>
            <a:solidFill>
              <a:srgbClr val="113856"/>
            </a:solidFill>
            <a:ln w="9525">
              <a:noFill/>
            </a:ln>
          </p:spPr>
          <p:txBody>
            <a:bodyPr/>
            <a:lstStyle/>
            <a:p>
              <a:endParaRPr lang="zh-CN" altLang="en-US"/>
            </a:p>
          </p:txBody>
        </p:sp>
        <p:sp>
          <p:nvSpPr>
            <p:cNvPr id="114" name="í$ḻíḋe"/>
            <p:cNvSpPr/>
            <p:nvPr/>
          </p:nvSpPr>
          <p:spPr bwMode="auto">
            <a:xfrm>
              <a:off x="5697894" y="4901999"/>
              <a:ext cx="116491" cy="46584"/>
            </a:xfrm>
            <a:custGeom>
              <a:avLst/>
              <a:gdLst>
                <a:gd name="T0" fmla="*/ 39 w 55"/>
                <a:gd name="T1" fmla="*/ 23 h 24"/>
                <a:gd name="T2" fmla="*/ 1 w 55"/>
                <a:gd name="T3" fmla="*/ 5 h 24"/>
                <a:gd name="T4" fmla="*/ 1 w 55"/>
                <a:gd name="T5" fmla="*/ 1 h 24"/>
                <a:gd name="T6" fmla="*/ 4 w 55"/>
                <a:gd name="T7" fmla="*/ 1 h 24"/>
                <a:gd name="T8" fmla="*/ 50 w 55"/>
                <a:gd name="T9" fmla="*/ 16 h 24"/>
                <a:gd name="T10" fmla="*/ 53 w 55"/>
                <a:gd name="T11" fmla="*/ 17 h 24"/>
                <a:gd name="T12" fmla="*/ 52 w 55"/>
                <a:gd name="T13" fmla="*/ 20 h 24"/>
                <a:gd name="T14" fmla="*/ 39 w 55"/>
                <a:gd name="T15" fmla="*/ 23 h 2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5" h="24">
                  <a:moveTo>
                    <a:pt x="39" y="23"/>
                  </a:moveTo>
                  <a:cubicBezTo>
                    <a:pt x="20" y="23"/>
                    <a:pt x="3" y="7"/>
                    <a:pt x="1" y="5"/>
                  </a:cubicBezTo>
                  <a:cubicBezTo>
                    <a:pt x="0" y="4"/>
                    <a:pt x="0" y="2"/>
                    <a:pt x="1" y="1"/>
                  </a:cubicBezTo>
                  <a:cubicBezTo>
                    <a:pt x="2" y="0"/>
                    <a:pt x="4" y="0"/>
                    <a:pt x="4" y="1"/>
                  </a:cubicBezTo>
                  <a:cubicBezTo>
                    <a:pt x="13" y="10"/>
                    <a:pt x="33" y="23"/>
                    <a:pt x="50" y="16"/>
                  </a:cubicBezTo>
                  <a:cubicBezTo>
                    <a:pt x="51" y="15"/>
                    <a:pt x="53" y="16"/>
                    <a:pt x="53" y="17"/>
                  </a:cubicBezTo>
                  <a:cubicBezTo>
                    <a:pt x="54" y="18"/>
                    <a:pt x="53" y="20"/>
                    <a:pt x="52" y="20"/>
                  </a:cubicBezTo>
                  <a:cubicBezTo>
                    <a:pt x="48" y="22"/>
                    <a:pt x="43" y="23"/>
                    <a:pt x="39" y="23"/>
                  </a:cubicBezTo>
                </a:path>
              </a:pathLst>
            </a:custGeom>
            <a:solidFill>
              <a:srgbClr val="113856"/>
            </a:solidFill>
            <a:ln>
              <a:noFill/>
            </a:ln>
            <a:effectLst/>
          </p:spPr>
          <p:txBody>
            <a:bodyPr anchor="ctr">
              <a:normAutofit fontScale="25000" lnSpcReduction="20000"/>
            </a:bodyPr>
            <a:lstStyle>
              <a:defPPr>
                <a:defRPr lang="en-US"/>
              </a:defPPr>
              <a:lvl1pPr marL="0" algn="l" defTabSz="913765" rtl="0" eaLnBrk="1" latinLnBrk="0" hangingPunct="1">
                <a:defRPr sz="1800" kern="1200">
                  <a:solidFill>
                    <a:schemeClr val="tx1"/>
                  </a:solidFill>
                </a:defRPr>
              </a:lvl1pPr>
              <a:lvl2pPr marL="457200" algn="l" defTabSz="913765" rtl="0" eaLnBrk="1" latinLnBrk="0" hangingPunct="1">
                <a:defRPr sz="1800" kern="1200">
                  <a:solidFill>
                    <a:schemeClr val="tx1"/>
                  </a:solidFill>
                </a:defRPr>
              </a:lvl2pPr>
              <a:lvl3pPr marL="914400" algn="l" defTabSz="913765" rtl="0" eaLnBrk="1" latinLnBrk="0" hangingPunct="1">
                <a:defRPr sz="1800" kern="1200">
                  <a:solidFill>
                    <a:schemeClr val="tx1"/>
                  </a:solidFill>
                </a:defRPr>
              </a:lvl3pPr>
              <a:lvl4pPr marL="1371600" algn="l" defTabSz="913765" rtl="0" eaLnBrk="1" latinLnBrk="0" hangingPunct="1">
                <a:defRPr sz="1800" kern="1200">
                  <a:solidFill>
                    <a:schemeClr val="tx1"/>
                  </a:solidFill>
                </a:defRPr>
              </a:lvl4pPr>
              <a:lvl5pPr marL="1828800" algn="l" defTabSz="913765" rtl="0" eaLnBrk="1" latinLnBrk="0" hangingPunct="1">
                <a:defRPr sz="1800" kern="1200">
                  <a:solidFill>
                    <a:schemeClr val="tx1"/>
                  </a:solidFill>
                </a:defRPr>
              </a:lvl5pPr>
              <a:lvl6pPr marL="2286000" algn="l" defTabSz="913765" rtl="0" eaLnBrk="1" latinLnBrk="0" hangingPunct="1">
                <a:defRPr sz="1800" kern="1200">
                  <a:solidFill>
                    <a:schemeClr val="tx1"/>
                  </a:solidFill>
                </a:defRPr>
              </a:lvl6pPr>
              <a:lvl7pPr marL="2743200" algn="l" defTabSz="913765" rtl="0" eaLnBrk="1" latinLnBrk="0" hangingPunct="1">
                <a:defRPr sz="1800" kern="1200">
                  <a:solidFill>
                    <a:schemeClr val="tx1"/>
                  </a:solidFill>
                </a:defRPr>
              </a:lvl7pPr>
              <a:lvl8pPr marL="3200400" algn="l" defTabSz="913765" rtl="0" eaLnBrk="1" latinLnBrk="0" hangingPunct="1">
                <a:defRPr sz="1800" kern="1200">
                  <a:solidFill>
                    <a:schemeClr val="tx1"/>
                  </a:solidFill>
                </a:defRPr>
              </a:lvl8pPr>
              <a:lvl9pPr marL="3657600" algn="l" defTabSz="913765" rtl="0" eaLnBrk="1" latinLnBrk="0" hangingPunct="1">
                <a:defRPr sz="1800" kern="1200">
                  <a:solidFill>
                    <a:schemeClr val="tx1"/>
                  </a:solidFill>
                </a:defRPr>
              </a:lvl9pPr>
            </a:lstStyle>
            <a:p>
              <a:pPr marL="0" marR="0" lvl="0" indent="0" algn="l" defTabSz="913765"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schemeClr val="tx1"/>
                </a:solidFill>
                <a:effectLst/>
                <a:uLnTx/>
                <a:uFillTx/>
                <a:latin typeface="+mn-lt"/>
                <a:ea typeface="+mn-ea"/>
                <a:cs typeface="+mn-cs"/>
              </a:endParaRPr>
            </a:p>
          </p:txBody>
        </p:sp>
        <p:sp>
          <p:nvSpPr>
            <p:cNvPr id="115" name="ïṥḻiḑè"/>
            <p:cNvSpPr/>
            <p:nvPr/>
          </p:nvSpPr>
          <p:spPr bwMode="auto">
            <a:xfrm>
              <a:off x="5966882" y="5084101"/>
              <a:ext cx="95310" cy="143987"/>
            </a:xfrm>
            <a:custGeom>
              <a:avLst/>
              <a:gdLst>
                <a:gd name="T0" fmla="*/ 40 w 43"/>
                <a:gd name="T1" fmla="*/ 65 h 66"/>
                <a:gd name="T2" fmla="*/ 38 w 43"/>
                <a:gd name="T3" fmla="*/ 64 h 66"/>
                <a:gd name="T4" fmla="*/ 29 w 43"/>
                <a:gd name="T5" fmla="*/ 50 h 66"/>
                <a:gd name="T6" fmla="*/ 0 w 43"/>
                <a:gd name="T7" fmla="*/ 4 h 66"/>
                <a:gd name="T8" fmla="*/ 1 w 43"/>
                <a:gd name="T9" fmla="*/ 0 h 66"/>
                <a:gd name="T10" fmla="*/ 4 w 43"/>
                <a:gd name="T11" fmla="*/ 1 h 66"/>
                <a:gd name="T12" fmla="*/ 34 w 43"/>
                <a:gd name="T13" fmla="*/ 48 h 66"/>
                <a:gd name="T14" fmla="*/ 42 w 43"/>
                <a:gd name="T15" fmla="*/ 62 h 66"/>
                <a:gd name="T16" fmla="*/ 41 w 43"/>
                <a:gd name="T17" fmla="*/ 65 h 66"/>
                <a:gd name="T18" fmla="*/ 40 w 43"/>
                <a:gd name="T19" fmla="*/ 65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3" h="66">
                  <a:moveTo>
                    <a:pt x="40" y="65"/>
                  </a:moveTo>
                  <a:cubicBezTo>
                    <a:pt x="39" y="65"/>
                    <a:pt x="38" y="65"/>
                    <a:pt x="38" y="64"/>
                  </a:cubicBezTo>
                  <a:cubicBezTo>
                    <a:pt x="36" y="61"/>
                    <a:pt x="33" y="56"/>
                    <a:pt x="29" y="50"/>
                  </a:cubicBezTo>
                  <a:cubicBezTo>
                    <a:pt x="20" y="34"/>
                    <a:pt x="7" y="12"/>
                    <a:pt x="0" y="4"/>
                  </a:cubicBezTo>
                  <a:cubicBezTo>
                    <a:pt x="0" y="3"/>
                    <a:pt x="0" y="1"/>
                    <a:pt x="1" y="0"/>
                  </a:cubicBezTo>
                  <a:cubicBezTo>
                    <a:pt x="2" y="0"/>
                    <a:pt x="4" y="0"/>
                    <a:pt x="4" y="1"/>
                  </a:cubicBezTo>
                  <a:cubicBezTo>
                    <a:pt x="11" y="9"/>
                    <a:pt x="24" y="32"/>
                    <a:pt x="34" y="48"/>
                  </a:cubicBezTo>
                  <a:cubicBezTo>
                    <a:pt x="37" y="54"/>
                    <a:pt x="40" y="58"/>
                    <a:pt x="42" y="62"/>
                  </a:cubicBezTo>
                  <a:cubicBezTo>
                    <a:pt x="42" y="63"/>
                    <a:pt x="42" y="64"/>
                    <a:pt x="41" y="65"/>
                  </a:cubicBezTo>
                  <a:lnTo>
                    <a:pt x="40" y="65"/>
                  </a:lnTo>
                </a:path>
              </a:pathLst>
            </a:custGeom>
            <a:solidFill>
              <a:srgbClr val="113856"/>
            </a:solidFill>
            <a:ln>
              <a:noFill/>
            </a:ln>
            <a:effectLst/>
          </p:spPr>
          <p:txBody>
            <a:bodyPr anchor="ctr">
              <a:normAutofit fontScale="25000" lnSpcReduction="20000"/>
            </a:bodyPr>
            <a:lstStyle>
              <a:defPPr>
                <a:defRPr lang="en-US"/>
              </a:defPPr>
              <a:lvl1pPr marL="0" algn="l" defTabSz="913765" rtl="0" eaLnBrk="1" latinLnBrk="0" hangingPunct="1">
                <a:defRPr sz="1800" kern="1200">
                  <a:solidFill>
                    <a:schemeClr val="tx1"/>
                  </a:solidFill>
                </a:defRPr>
              </a:lvl1pPr>
              <a:lvl2pPr marL="457200" algn="l" defTabSz="913765" rtl="0" eaLnBrk="1" latinLnBrk="0" hangingPunct="1">
                <a:defRPr sz="1800" kern="1200">
                  <a:solidFill>
                    <a:schemeClr val="tx1"/>
                  </a:solidFill>
                </a:defRPr>
              </a:lvl2pPr>
              <a:lvl3pPr marL="914400" algn="l" defTabSz="913765" rtl="0" eaLnBrk="1" latinLnBrk="0" hangingPunct="1">
                <a:defRPr sz="1800" kern="1200">
                  <a:solidFill>
                    <a:schemeClr val="tx1"/>
                  </a:solidFill>
                </a:defRPr>
              </a:lvl3pPr>
              <a:lvl4pPr marL="1371600" algn="l" defTabSz="913765" rtl="0" eaLnBrk="1" latinLnBrk="0" hangingPunct="1">
                <a:defRPr sz="1800" kern="1200">
                  <a:solidFill>
                    <a:schemeClr val="tx1"/>
                  </a:solidFill>
                </a:defRPr>
              </a:lvl4pPr>
              <a:lvl5pPr marL="1828800" algn="l" defTabSz="913765" rtl="0" eaLnBrk="1" latinLnBrk="0" hangingPunct="1">
                <a:defRPr sz="1800" kern="1200">
                  <a:solidFill>
                    <a:schemeClr val="tx1"/>
                  </a:solidFill>
                </a:defRPr>
              </a:lvl5pPr>
              <a:lvl6pPr marL="2286000" algn="l" defTabSz="913765" rtl="0" eaLnBrk="1" latinLnBrk="0" hangingPunct="1">
                <a:defRPr sz="1800" kern="1200">
                  <a:solidFill>
                    <a:schemeClr val="tx1"/>
                  </a:solidFill>
                </a:defRPr>
              </a:lvl6pPr>
              <a:lvl7pPr marL="2743200" algn="l" defTabSz="913765" rtl="0" eaLnBrk="1" latinLnBrk="0" hangingPunct="1">
                <a:defRPr sz="1800" kern="1200">
                  <a:solidFill>
                    <a:schemeClr val="tx1"/>
                  </a:solidFill>
                </a:defRPr>
              </a:lvl7pPr>
              <a:lvl8pPr marL="3200400" algn="l" defTabSz="913765" rtl="0" eaLnBrk="1" latinLnBrk="0" hangingPunct="1">
                <a:defRPr sz="1800" kern="1200">
                  <a:solidFill>
                    <a:schemeClr val="tx1"/>
                  </a:solidFill>
                </a:defRPr>
              </a:lvl8pPr>
              <a:lvl9pPr marL="3657600" algn="l" defTabSz="913765" rtl="0" eaLnBrk="1" latinLnBrk="0" hangingPunct="1">
                <a:defRPr sz="1800" kern="1200">
                  <a:solidFill>
                    <a:schemeClr val="tx1"/>
                  </a:solidFill>
                </a:defRPr>
              </a:lvl9pPr>
            </a:lstStyle>
            <a:p>
              <a:pPr marL="0" marR="0" lvl="0" indent="0" algn="l" defTabSz="913765"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schemeClr val="tx1"/>
                </a:solidFill>
                <a:effectLst/>
                <a:uLnTx/>
                <a:uFillTx/>
                <a:latin typeface="+mn-lt"/>
                <a:ea typeface="+mn-ea"/>
                <a:cs typeface="+mn-cs"/>
              </a:endParaRPr>
            </a:p>
          </p:txBody>
        </p:sp>
        <p:sp>
          <p:nvSpPr>
            <p:cNvPr id="116" name="íṥ1íḋè"/>
            <p:cNvSpPr/>
            <p:nvPr/>
          </p:nvSpPr>
          <p:spPr bwMode="auto">
            <a:xfrm>
              <a:off x="5918167" y="5630406"/>
              <a:ext cx="173677" cy="203276"/>
            </a:xfrm>
            <a:custGeom>
              <a:avLst/>
              <a:gdLst>
                <a:gd name="T0" fmla="*/ 77 w 81"/>
                <a:gd name="T1" fmla="*/ 93 h 94"/>
                <a:gd name="T2" fmla="*/ 75 w 81"/>
                <a:gd name="T3" fmla="*/ 93 h 94"/>
                <a:gd name="T4" fmla="*/ 1 w 81"/>
                <a:gd name="T5" fmla="*/ 4 h 94"/>
                <a:gd name="T6" fmla="*/ 2 w 81"/>
                <a:gd name="T7" fmla="*/ 0 h 94"/>
                <a:gd name="T8" fmla="*/ 5 w 81"/>
                <a:gd name="T9" fmla="*/ 2 h 94"/>
                <a:gd name="T10" fmla="*/ 78 w 81"/>
                <a:gd name="T11" fmla="*/ 89 h 94"/>
                <a:gd name="T12" fmla="*/ 79 w 81"/>
                <a:gd name="T13" fmla="*/ 92 h 94"/>
                <a:gd name="T14" fmla="*/ 77 w 81"/>
                <a:gd name="T15" fmla="*/ 93 h 9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1" h="94">
                  <a:moveTo>
                    <a:pt x="77" y="93"/>
                  </a:moveTo>
                  <a:cubicBezTo>
                    <a:pt x="76" y="93"/>
                    <a:pt x="76" y="93"/>
                    <a:pt x="75" y="93"/>
                  </a:cubicBezTo>
                  <a:cubicBezTo>
                    <a:pt x="39" y="65"/>
                    <a:pt x="16" y="37"/>
                    <a:pt x="1" y="4"/>
                  </a:cubicBezTo>
                  <a:cubicBezTo>
                    <a:pt x="0" y="2"/>
                    <a:pt x="1" y="1"/>
                    <a:pt x="2" y="0"/>
                  </a:cubicBezTo>
                  <a:cubicBezTo>
                    <a:pt x="3" y="0"/>
                    <a:pt x="5" y="1"/>
                    <a:pt x="5" y="2"/>
                  </a:cubicBezTo>
                  <a:cubicBezTo>
                    <a:pt x="20" y="35"/>
                    <a:pt x="42" y="61"/>
                    <a:pt x="78" y="89"/>
                  </a:cubicBezTo>
                  <a:cubicBezTo>
                    <a:pt x="80" y="90"/>
                    <a:pt x="80" y="91"/>
                    <a:pt x="79" y="92"/>
                  </a:cubicBezTo>
                  <a:cubicBezTo>
                    <a:pt x="78" y="93"/>
                    <a:pt x="78" y="93"/>
                    <a:pt x="77" y="93"/>
                  </a:cubicBezTo>
                </a:path>
              </a:pathLst>
            </a:custGeom>
            <a:solidFill>
              <a:srgbClr val="113856"/>
            </a:solidFill>
            <a:ln>
              <a:noFill/>
            </a:ln>
            <a:effectLst/>
          </p:spPr>
          <p:txBody>
            <a:bodyPr anchor="ctr">
              <a:normAutofit fontScale="25000" lnSpcReduction="20000"/>
            </a:bodyPr>
            <a:lstStyle>
              <a:defPPr>
                <a:defRPr lang="en-US"/>
              </a:defPPr>
              <a:lvl1pPr marL="0" algn="l" defTabSz="913765" rtl="0" eaLnBrk="1" latinLnBrk="0" hangingPunct="1">
                <a:defRPr sz="1800" kern="1200">
                  <a:solidFill>
                    <a:schemeClr val="tx1"/>
                  </a:solidFill>
                </a:defRPr>
              </a:lvl1pPr>
              <a:lvl2pPr marL="457200" algn="l" defTabSz="913765" rtl="0" eaLnBrk="1" latinLnBrk="0" hangingPunct="1">
                <a:defRPr sz="1800" kern="1200">
                  <a:solidFill>
                    <a:schemeClr val="tx1"/>
                  </a:solidFill>
                </a:defRPr>
              </a:lvl2pPr>
              <a:lvl3pPr marL="914400" algn="l" defTabSz="913765" rtl="0" eaLnBrk="1" latinLnBrk="0" hangingPunct="1">
                <a:defRPr sz="1800" kern="1200">
                  <a:solidFill>
                    <a:schemeClr val="tx1"/>
                  </a:solidFill>
                </a:defRPr>
              </a:lvl3pPr>
              <a:lvl4pPr marL="1371600" algn="l" defTabSz="913765" rtl="0" eaLnBrk="1" latinLnBrk="0" hangingPunct="1">
                <a:defRPr sz="1800" kern="1200">
                  <a:solidFill>
                    <a:schemeClr val="tx1"/>
                  </a:solidFill>
                </a:defRPr>
              </a:lvl4pPr>
              <a:lvl5pPr marL="1828800" algn="l" defTabSz="913765" rtl="0" eaLnBrk="1" latinLnBrk="0" hangingPunct="1">
                <a:defRPr sz="1800" kern="1200">
                  <a:solidFill>
                    <a:schemeClr val="tx1"/>
                  </a:solidFill>
                </a:defRPr>
              </a:lvl5pPr>
              <a:lvl6pPr marL="2286000" algn="l" defTabSz="913765" rtl="0" eaLnBrk="1" latinLnBrk="0" hangingPunct="1">
                <a:defRPr sz="1800" kern="1200">
                  <a:solidFill>
                    <a:schemeClr val="tx1"/>
                  </a:solidFill>
                </a:defRPr>
              </a:lvl6pPr>
              <a:lvl7pPr marL="2743200" algn="l" defTabSz="913765" rtl="0" eaLnBrk="1" latinLnBrk="0" hangingPunct="1">
                <a:defRPr sz="1800" kern="1200">
                  <a:solidFill>
                    <a:schemeClr val="tx1"/>
                  </a:solidFill>
                </a:defRPr>
              </a:lvl7pPr>
              <a:lvl8pPr marL="3200400" algn="l" defTabSz="913765" rtl="0" eaLnBrk="1" latinLnBrk="0" hangingPunct="1">
                <a:defRPr sz="1800" kern="1200">
                  <a:solidFill>
                    <a:schemeClr val="tx1"/>
                  </a:solidFill>
                </a:defRPr>
              </a:lvl8pPr>
              <a:lvl9pPr marL="3657600" algn="l" defTabSz="913765" rtl="0" eaLnBrk="1" latinLnBrk="0" hangingPunct="1">
                <a:defRPr sz="1800" kern="1200">
                  <a:solidFill>
                    <a:schemeClr val="tx1"/>
                  </a:solidFill>
                </a:defRPr>
              </a:lvl9pPr>
            </a:lstStyle>
            <a:p>
              <a:pPr marL="0" marR="0" lvl="0" indent="0" algn="l" defTabSz="913765"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schemeClr val="tx1"/>
                </a:solidFill>
                <a:effectLst/>
                <a:uLnTx/>
                <a:uFillTx/>
                <a:latin typeface="+mn-lt"/>
                <a:ea typeface="+mn-ea"/>
                <a:cs typeface="+mn-cs"/>
              </a:endParaRPr>
            </a:p>
          </p:txBody>
        </p:sp>
        <p:sp>
          <p:nvSpPr>
            <p:cNvPr id="117" name="ïṥḻïḋe"/>
            <p:cNvSpPr/>
            <p:nvPr/>
          </p:nvSpPr>
          <p:spPr bwMode="auto">
            <a:xfrm>
              <a:off x="6456142" y="4717781"/>
              <a:ext cx="95311" cy="29644"/>
            </a:xfrm>
            <a:custGeom>
              <a:avLst/>
              <a:gdLst>
                <a:gd name="T0" fmla="*/ 18 w 44"/>
                <a:gd name="T1" fmla="*/ 12 h 13"/>
                <a:gd name="T2" fmla="*/ 2 w 44"/>
                <a:gd name="T3" fmla="*/ 8 h 13"/>
                <a:gd name="T4" fmla="*/ 1 w 44"/>
                <a:gd name="T5" fmla="*/ 5 h 13"/>
                <a:gd name="T6" fmla="*/ 4 w 44"/>
                <a:gd name="T7" fmla="*/ 4 h 13"/>
                <a:gd name="T8" fmla="*/ 39 w 44"/>
                <a:gd name="T9" fmla="*/ 1 h 13"/>
                <a:gd name="T10" fmla="*/ 42 w 44"/>
                <a:gd name="T11" fmla="*/ 1 h 13"/>
                <a:gd name="T12" fmla="*/ 41 w 44"/>
                <a:gd name="T13" fmla="*/ 5 h 13"/>
                <a:gd name="T14" fmla="*/ 18 w 44"/>
                <a:gd name="T15" fmla="*/ 12 h 1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4" h="13">
                  <a:moveTo>
                    <a:pt x="18" y="12"/>
                  </a:moveTo>
                  <a:cubicBezTo>
                    <a:pt x="12" y="12"/>
                    <a:pt x="6" y="11"/>
                    <a:pt x="2" y="8"/>
                  </a:cubicBezTo>
                  <a:cubicBezTo>
                    <a:pt x="0" y="8"/>
                    <a:pt x="0" y="6"/>
                    <a:pt x="1" y="5"/>
                  </a:cubicBezTo>
                  <a:cubicBezTo>
                    <a:pt x="1" y="4"/>
                    <a:pt x="3" y="4"/>
                    <a:pt x="4" y="4"/>
                  </a:cubicBezTo>
                  <a:cubicBezTo>
                    <a:pt x="14" y="10"/>
                    <a:pt x="28" y="9"/>
                    <a:pt x="39" y="1"/>
                  </a:cubicBezTo>
                  <a:cubicBezTo>
                    <a:pt x="40" y="0"/>
                    <a:pt x="41" y="0"/>
                    <a:pt x="42" y="1"/>
                  </a:cubicBezTo>
                  <a:cubicBezTo>
                    <a:pt x="43" y="2"/>
                    <a:pt x="42" y="4"/>
                    <a:pt x="41" y="5"/>
                  </a:cubicBezTo>
                  <a:cubicBezTo>
                    <a:pt x="35" y="10"/>
                    <a:pt x="26" y="12"/>
                    <a:pt x="18" y="12"/>
                  </a:cubicBezTo>
                </a:path>
              </a:pathLst>
            </a:custGeom>
            <a:solidFill>
              <a:srgbClr val="113856"/>
            </a:solidFill>
            <a:ln>
              <a:noFill/>
            </a:ln>
            <a:effectLst/>
          </p:spPr>
          <p:txBody>
            <a:bodyPr anchor="ctr">
              <a:normAutofit fontScale="25000" lnSpcReduction="20000"/>
            </a:bodyPr>
            <a:lstStyle>
              <a:defPPr>
                <a:defRPr lang="en-US"/>
              </a:defPPr>
              <a:lvl1pPr marL="0" algn="l" defTabSz="913765" rtl="0" eaLnBrk="1" latinLnBrk="0" hangingPunct="1">
                <a:defRPr sz="1800" kern="1200">
                  <a:solidFill>
                    <a:schemeClr val="tx1"/>
                  </a:solidFill>
                </a:defRPr>
              </a:lvl1pPr>
              <a:lvl2pPr marL="457200" algn="l" defTabSz="913765" rtl="0" eaLnBrk="1" latinLnBrk="0" hangingPunct="1">
                <a:defRPr sz="1800" kern="1200">
                  <a:solidFill>
                    <a:schemeClr val="tx1"/>
                  </a:solidFill>
                </a:defRPr>
              </a:lvl2pPr>
              <a:lvl3pPr marL="914400" algn="l" defTabSz="913765" rtl="0" eaLnBrk="1" latinLnBrk="0" hangingPunct="1">
                <a:defRPr sz="1800" kern="1200">
                  <a:solidFill>
                    <a:schemeClr val="tx1"/>
                  </a:solidFill>
                </a:defRPr>
              </a:lvl3pPr>
              <a:lvl4pPr marL="1371600" algn="l" defTabSz="913765" rtl="0" eaLnBrk="1" latinLnBrk="0" hangingPunct="1">
                <a:defRPr sz="1800" kern="1200">
                  <a:solidFill>
                    <a:schemeClr val="tx1"/>
                  </a:solidFill>
                </a:defRPr>
              </a:lvl4pPr>
              <a:lvl5pPr marL="1828800" algn="l" defTabSz="913765" rtl="0" eaLnBrk="1" latinLnBrk="0" hangingPunct="1">
                <a:defRPr sz="1800" kern="1200">
                  <a:solidFill>
                    <a:schemeClr val="tx1"/>
                  </a:solidFill>
                </a:defRPr>
              </a:lvl5pPr>
              <a:lvl6pPr marL="2286000" algn="l" defTabSz="913765" rtl="0" eaLnBrk="1" latinLnBrk="0" hangingPunct="1">
                <a:defRPr sz="1800" kern="1200">
                  <a:solidFill>
                    <a:schemeClr val="tx1"/>
                  </a:solidFill>
                </a:defRPr>
              </a:lvl6pPr>
              <a:lvl7pPr marL="2743200" algn="l" defTabSz="913765" rtl="0" eaLnBrk="1" latinLnBrk="0" hangingPunct="1">
                <a:defRPr sz="1800" kern="1200">
                  <a:solidFill>
                    <a:schemeClr val="tx1"/>
                  </a:solidFill>
                </a:defRPr>
              </a:lvl7pPr>
              <a:lvl8pPr marL="3200400" algn="l" defTabSz="913765" rtl="0" eaLnBrk="1" latinLnBrk="0" hangingPunct="1">
                <a:defRPr sz="1800" kern="1200">
                  <a:solidFill>
                    <a:schemeClr val="tx1"/>
                  </a:solidFill>
                </a:defRPr>
              </a:lvl8pPr>
              <a:lvl9pPr marL="3657600" algn="l" defTabSz="913765" rtl="0" eaLnBrk="1" latinLnBrk="0" hangingPunct="1">
                <a:defRPr sz="1800" kern="1200">
                  <a:solidFill>
                    <a:schemeClr val="tx1"/>
                  </a:solidFill>
                </a:defRPr>
              </a:lvl9pPr>
            </a:lstStyle>
            <a:p>
              <a:pPr marL="0" marR="0" lvl="0" indent="0" algn="l" defTabSz="913765"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schemeClr val="tx1"/>
                </a:solidFill>
                <a:effectLst/>
                <a:uLnTx/>
                <a:uFillTx/>
                <a:latin typeface="+mn-lt"/>
                <a:ea typeface="+mn-ea"/>
                <a:cs typeface="+mn-cs"/>
              </a:endParaRPr>
            </a:p>
          </p:txBody>
        </p:sp>
        <p:sp>
          <p:nvSpPr>
            <p:cNvPr id="118" name="îSḷïḋé"/>
            <p:cNvSpPr/>
            <p:nvPr/>
          </p:nvSpPr>
          <p:spPr bwMode="auto">
            <a:xfrm>
              <a:off x="6485794" y="5649464"/>
              <a:ext cx="141907" cy="241391"/>
            </a:xfrm>
            <a:custGeom>
              <a:avLst/>
              <a:gdLst>
                <a:gd name="T0" fmla="*/ 61 w 65"/>
                <a:gd name="T1" fmla="*/ 109 h 110"/>
                <a:gd name="T2" fmla="*/ 60 w 65"/>
                <a:gd name="T3" fmla="*/ 108 h 110"/>
                <a:gd name="T4" fmla="*/ 51 w 65"/>
                <a:gd name="T5" fmla="*/ 99 h 110"/>
                <a:gd name="T6" fmla="*/ 0 w 65"/>
                <a:gd name="T7" fmla="*/ 2 h 110"/>
                <a:gd name="T8" fmla="*/ 3 w 65"/>
                <a:gd name="T9" fmla="*/ 0 h 110"/>
                <a:gd name="T10" fmla="*/ 5 w 65"/>
                <a:gd name="T11" fmla="*/ 2 h 110"/>
                <a:gd name="T12" fmla="*/ 54 w 65"/>
                <a:gd name="T13" fmla="*/ 95 h 110"/>
                <a:gd name="T14" fmla="*/ 63 w 65"/>
                <a:gd name="T15" fmla="*/ 105 h 110"/>
                <a:gd name="T16" fmla="*/ 63 w 65"/>
                <a:gd name="T17" fmla="*/ 108 h 110"/>
                <a:gd name="T18" fmla="*/ 61 w 65"/>
                <a:gd name="T19" fmla="*/ 109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5" h="110">
                  <a:moveTo>
                    <a:pt x="61" y="109"/>
                  </a:moveTo>
                  <a:cubicBezTo>
                    <a:pt x="61" y="109"/>
                    <a:pt x="60" y="109"/>
                    <a:pt x="60" y="108"/>
                  </a:cubicBezTo>
                  <a:cubicBezTo>
                    <a:pt x="57" y="105"/>
                    <a:pt x="54" y="102"/>
                    <a:pt x="51" y="99"/>
                  </a:cubicBezTo>
                  <a:cubicBezTo>
                    <a:pt x="26" y="71"/>
                    <a:pt x="0" y="43"/>
                    <a:pt x="0" y="2"/>
                  </a:cubicBezTo>
                  <a:cubicBezTo>
                    <a:pt x="1" y="1"/>
                    <a:pt x="2" y="0"/>
                    <a:pt x="3" y="0"/>
                  </a:cubicBezTo>
                  <a:cubicBezTo>
                    <a:pt x="4" y="0"/>
                    <a:pt x="5" y="1"/>
                    <a:pt x="5" y="2"/>
                  </a:cubicBezTo>
                  <a:cubicBezTo>
                    <a:pt x="5" y="41"/>
                    <a:pt x="29" y="67"/>
                    <a:pt x="54" y="95"/>
                  </a:cubicBezTo>
                  <a:cubicBezTo>
                    <a:pt x="57" y="98"/>
                    <a:pt x="60" y="101"/>
                    <a:pt x="63" y="105"/>
                  </a:cubicBezTo>
                  <a:cubicBezTo>
                    <a:pt x="64" y="106"/>
                    <a:pt x="64" y="107"/>
                    <a:pt x="63" y="108"/>
                  </a:cubicBezTo>
                  <a:cubicBezTo>
                    <a:pt x="62" y="109"/>
                    <a:pt x="62" y="109"/>
                    <a:pt x="61" y="109"/>
                  </a:cubicBezTo>
                </a:path>
              </a:pathLst>
            </a:custGeom>
            <a:solidFill>
              <a:srgbClr val="113856"/>
            </a:solidFill>
            <a:ln>
              <a:noFill/>
            </a:ln>
            <a:effectLst/>
          </p:spPr>
          <p:txBody>
            <a:bodyPr anchor="ctr">
              <a:normAutofit fontScale="40000" lnSpcReduction="20000"/>
            </a:bodyPr>
            <a:lstStyle>
              <a:defPPr>
                <a:defRPr lang="en-US"/>
              </a:defPPr>
              <a:lvl1pPr marL="0" algn="l" defTabSz="913765" rtl="0" eaLnBrk="1" latinLnBrk="0" hangingPunct="1">
                <a:defRPr sz="1800" kern="1200">
                  <a:solidFill>
                    <a:schemeClr val="tx1"/>
                  </a:solidFill>
                </a:defRPr>
              </a:lvl1pPr>
              <a:lvl2pPr marL="457200" algn="l" defTabSz="913765" rtl="0" eaLnBrk="1" latinLnBrk="0" hangingPunct="1">
                <a:defRPr sz="1800" kern="1200">
                  <a:solidFill>
                    <a:schemeClr val="tx1"/>
                  </a:solidFill>
                </a:defRPr>
              </a:lvl2pPr>
              <a:lvl3pPr marL="914400" algn="l" defTabSz="913765" rtl="0" eaLnBrk="1" latinLnBrk="0" hangingPunct="1">
                <a:defRPr sz="1800" kern="1200">
                  <a:solidFill>
                    <a:schemeClr val="tx1"/>
                  </a:solidFill>
                </a:defRPr>
              </a:lvl3pPr>
              <a:lvl4pPr marL="1371600" algn="l" defTabSz="913765" rtl="0" eaLnBrk="1" latinLnBrk="0" hangingPunct="1">
                <a:defRPr sz="1800" kern="1200">
                  <a:solidFill>
                    <a:schemeClr val="tx1"/>
                  </a:solidFill>
                </a:defRPr>
              </a:lvl4pPr>
              <a:lvl5pPr marL="1828800" algn="l" defTabSz="913765" rtl="0" eaLnBrk="1" latinLnBrk="0" hangingPunct="1">
                <a:defRPr sz="1800" kern="1200">
                  <a:solidFill>
                    <a:schemeClr val="tx1"/>
                  </a:solidFill>
                </a:defRPr>
              </a:lvl5pPr>
              <a:lvl6pPr marL="2286000" algn="l" defTabSz="913765" rtl="0" eaLnBrk="1" latinLnBrk="0" hangingPunct="1">
                <a:defRPr sz="1800" kern="1200">
                  <a:solidFill>
                    <a:schemeClr val="tx1"/>
                  </a:solidFill>
                </a:defRPr>
              </a:lvl6pPr>
              <a:lvl7pPr marL="2743200" algn="l" defTabSz="913765" rtl="0" eaLnBrk="1" latinLnBrk="0" hangingPunct="1">
                <a:defRPr sz="1800" kern="1200">
                  <a:solidFill>
                    <a:schemeClr val="tx1"/>
                  </a:solidFill>
                </a:defRPr>
              </a:lvl7pPr>
              <a:lvl8pPr marL="3200400" algn="l" defTabSz="913765" rtl="0" eaLnBrk="1" latinLnBrk="0" hangingPunct="1">
                <a:defRPr sz="1800" kern="1200">
                  <a:solidFill>
                    <a:schemeClr val="tx1"/>
                  </a:solidFill>
                </a:defRPr>
              </a:lvl8pPr>
              <a:lvl9pPr marL="3657600" algn="l" defTabSz="913765" rtl="0" eaLnBrk="1" latinLnBrk="0" hangingPunct="1">
                <a:defRPr sz="1800" kern="1200">
                  <a:solidFill>
                    <a:schemeClr val="tx1"/>
                  </a:solidFill>
                </a:defRPr>
              </a:lvl9pPr>
            </a:lstStyle>
            <a:p>
              <a:pPr marL="0" marR="0" lvl="0" indent="0" algn="l" defTabSz="913765"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schemeClr val="tx1"/>
                </a:solidFill>
                <a:effectLst/>
                <a:uLnTx/>
                <a:uFillTx/>
                <a:latin typeface="+mn-lt"/>
                <a:ea typeface="+mn-ea"/>
                <a:cs typeface="+mn-cs"/>
              </a:endParaRPr>
            </a:p>
          </p:txBody>
        </p:sp>
        <p:sp>
          <p:nvSpPr>
            <p:cNvPr id="119" name="îṩḷíďê"/>
            <p:cNvSpPr/>
            <p:nvPr/>
          </p:nvSpPr>
          <p:spPr bwMode="auto">
            <a:xfrm>
              <a:off x="6475204" y="4882943"/>
              <a:ext cx="114373" cy="46584"/>
            </a:xfrm>
            <a:custGeom>
              <a:avLst/>
              <a:gdLst>
                <a:gd name="T0" fmla="*/ 3 w 55"/>
                <a:gd name="T1" fmla="*/ 20 h 21"/>
                <a:gd name="T2" fmla="*/ 1 w 55"/>
                <a:gd name="T3" fmla="*/ 19 h 21"/>
                <a:gd name="T4" fmla="*/ 2 w 55"/>
                <a:gd name="T5" fmla="*/ 16 h 21"/>
                <a:gd name="T6" fmla="*/ 10 w 55"/>
                <a:gd name="T7" fmla="*/ 12 h 21"/>
                <a:gd name="T8" fmla="*/ 51 w 55"/>
                <a:gd name="T9" fmla="*/ 1 h 21"/>
                <a:gd name="T10" fmla="*/ 54 w 55"/>
                <a:gd name="T11" fmla="*/ 3 h 21"/>
                <a:gd name="T12" fmla="*/ 52 w 55"/>
                <a:gd name="T13" fmla="*/ 6 h 21"/>
                <a:gd name="T14" fmla="*/ 12 w 55"/>
                <a:gd name="T15" fmla="*/ 17 h 21"/>
                <a:gd name="T16" fmla="*/ 4 w 55"/>
                <a:gd name="T17" fmla="*/ 20 h 21"/>
                <a:gd name="T18" fmla="*/ 3 w 55"/>
                <a:gd name="T19" fmla="*/ 20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5" h="21">
                  <a:moveTo>
                    <a:pt x="3" y="20"/>
                  </a:moveTo>
                  <a:cubicBezTo>
                    <a:pt x="2" y="20"/>
                    <a:pt x="1" y="19"/>
                    <a:pt x="1" y="19"/>
                  </a:cubicBezTo>
                  <a:cubicBezTo>
                    <a:pt x="0" y="17"/>
                    <a:pt x="1" y="16"/>
                    <a:pt x="2" y="16"/>
                  </a:cubicBezTo>
                  <a:cubicBezTo>
                    <a:pt x="5" y="15"/>
                    <a:pt x="7" y="14"/>
                    <a:pt x="10" y="12"/>
                  </a:cubicBezTo>
                  <a:cubicBezTo>
                    <a:pt x="23" y="7"/>
                    <a:pt x="37" y="2"/>
                    <a:pt x="51" y="1"/>
                  </a:cubicBezTo>
                  <a:cubicBezTo>
                    <a:pt x="52" y="0"/>
                    <a:pt x="53" y="1"/>
                    <a:pt x="54" y="3"/>
                  </a:cubicBezTo>
                  <a:cubicBezTo>
                    <a:pt x="54" y="4"/>
                    <a:pt x="53" y="5"/>
                    <a:pt x="52" y="6"/>
                  </a:cubicBezTo>
                  <a:cubicBezTo>
                    <a:pt x="38" y="7"/>
                    <a:pt x="25" y="12"/>
                    <a:pt x="12" y="17"/>
                  </a:cubicBezTo>
                  <a:cubicBezTo>
                    <a:pt x="9" y="18"/>
                    <a:pt x="6" y="19"/>
                    <a:pt x="4" y="20"/>
                  </a:cubicBezTo>
                  <a:lnTo>
                    <a:pt x="3" y="20"/>
                  </a:lnTo>
                </a:path>
              </a:pathLst>
            </a:custGeom>
            <a:solidFill>
              <a:srgbClr val="113856"/>
            </a:solidFill>
            <a:ln>
              <a:noFill/>
            </a:ln>
            <a:effectLst/>
          </p:spPr>
          <p:txBody>
            <a:bodyPr anchor="ctr">
              <a:normAutofit fontScale="25000" lnSpcReduction="20000"/>
            </a:bodyPr>
            <a:lstStyle>
              <a:defPPr>
                <a:defRPr lang="en-US"/>
              </a:defPPr>
              <a:lvl1pPr marL="0" algn="l" defTabSz="913765" rtl="0" eaLnBrk="1" latinLnBrk="0" hangingPunct="1">
                <a:defRPr sz="1800" kern="1200">
                  <a:solidFill>
                    <a:schemeClr val="tx1"/>
                  </a:solidFill>
                </a:defRPr>
              </a:lvl1pPr>
              <a:lvl2pPr marL="457200" algn="l" defTabSz="913765" rtl="0" eaLnBrk="1" latinLnBrk="0" hangingPunct="1">
                <a:defRPr sz="1800" kern="1200">
                  <a:solidFill>
                    <a:schemeClr val="tx1"/>
                  </a:solidFill>
                </a:defRPr>
              </a:lvl2pPr>
              <a:lvl3pPr marL="914400" algn="l" defTabSz="913765" rtl="0" eaLnBrk="1" latinLnBrk="0" hangingPunct="1">
                <a:defRPr sz="1800" kern="1200">
                  <a:solidFill>
                    <a:schemeClr val="tx1"/>
                  </a:solidFill>
                </a:defRPr>
              </a:lvl3pPr>
              <a:lvl4pPr marL="1371600" algn="l" defTabSz="913765" rtl="0" eaLnBrk="1" latinLnBrk="0" hangingPunct="1">
                <a:defRPr sz="1800" kern="1200">
                  <a:solidFill>
                    <a:schemeClr val="tx1"/>
                  </a:solidFill>
                </a:defRPr>
              </a:lvl4pPr>
              <a:lvl5pPr marL="1828800" algn="l" defTabSz="913765" rtl="0" eaLnBrk="1" latinLnBrk="0" hangingPunct="1">
                <a:defRPr sz="1800" kern="1200">
                  <a:solidFill>
                    <a:schemeClr val="tx1"/>
                  </a:solidFill>
                </a:defRPr>
              </a:lvl5pPr>
              <a:lvl6pPr marL="2286000" algn="l" defTabSz="913765" rtl="0" eaLnBrk="1" latinLnBrk="0" hangingPunct="1">
                <a:defRPr sz="1800" kern="1200">
                  <a:solidFill>
                    <a:schemeClr val="tx1"/>
                  </a:solidFill>
                </a:defRPr>
              </a:lvl6pPr>
              <a:lvl7pPr marL="2743200" algn="l" defTabSz="913765" rtl="0" eaLnBrk="1" latinLnBrk="0" hangingPunct="1">
                <a:defRPr sz="1800" kern="1200">
                  <a:solidFill>
                    <a:schemeClr val="tx1"/>
                  </a:solidFill>
                </a:defRPr>
              </a:lvl7pPr>
              <a:lvl8pPr marL="3200400" algn="l" defTabSz="913765" rtl="0" eaLnBrk="1" latinLnBrk="0" hangingPunct="1">
                <a:defRPr sz="1800" kern="1200">
                  <a:solidFill>
                    <a:schemeClr val="tx1"/>
                  </a:solidFill>
                </a:defRPr>
              </a:lvl8pPr>
              <a:lvl9pPr marL="3657600" algn="l" defTabSz="913765" rtl="0" eaLnBrk="1" latinLnBrk="0" hangingPunct="1">
                <a:defRPr sz="1800" kern="1200">
                  <a:solidFill>
                    <a:schemeClr val="tx1"/>
                  </a:solidFill>
                </a:defRPr>
              </a:lvl9pPr>
            </a:lstStyle>
            <a:p>
              <a:pPr marL="0" marR="0" lvl="0" indent="0" algn="l" defTabSz="913765"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schemeClr val="tx1"/>
                </a:solidFill>
                <a:effectLst/>
                <a:uLnTx/>
                <a:uFillTx/>
                <a:latin typeface="+mn-lt"/>
                <a:ea typeface="+mn-ea"/>
                <a:cs typeface="+mn-cs"/>
              </a:endParaRPr>
            </a:p>
          </p:txBody>
        </p:sp>
        <p:sp>
          <p:nvSpPr>
            <p:cNvPr id="120" name="îŝļîḓê"/>
            <p:cNvSpPr/>
            <p:nvPr/>
          </p:nvSpPr>
          <p:spPr bwMode="auto">
            <a:xfrm>
              <a:off x="5776261" y="4508151"/>
              <a:ext cx="209682" cy="307033"/>
            </a:xfrm>
            <a:custGeom>
              <a:avLst/>
              <a:gdLst>
                <a:gd name="T0" fmla="*/ 91 w 95"/>
                <a:gd name="T1" fmla="*/ 138 h 139"/>
                <a:gd name="T2" fmla="*/ 88 w 95"/>
                <a:gd name="T3" fmla="*/ 137 h 139"/>
                <a:gd name="T4" fmla="*/ 1 w 95"/>
                <a:gd name="T5" fmla="*/ 4 h 139"/>
                <a:gd name="T6" fmla="*/ 1 w 95"/>
                <a:gd name="T7" fmla="*/ 1 h 139"/>
                <a:gd name="T8" fmla="*/ 5 w 95"/>
                <a:gd name="T9" fmla="*/ 1 h 139"/>
                <a:gd name="T10" fmla="*/ 93 w 95"/>
                <a:gd name="T11" fmla="*/ 135 h 139"/>
                <a:gd name="T12" fmla="*/ 92 w 95"/>
                <a:gd name="T13" fmla="*/ 138 h 139"/>
                <a:gd name="T14" fmla="*/ 91 w 95"/>
                <a:gd name="T15" fmla="*/ 138 h 13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95" h="139">
                  <a:moveTo>
                    <a:pt x="91" y="138"/>
                  </a:moveTo>
                  <a:cubicBezTo>
                    <a:pt x="90" y="138"/>
                    <a:pt x="89" y="138"/>
                    <a:pt x="88" y="137"/>
                  </a:cubicBezTo>
                  <a:cubicBezTo>
                    <a:pt x="67" y="93"/>
                    <a:pt x="34" y="47"/>
                    <a:pt x="1" y="4"/>
                  </a:cubicBezTo>
                  <a:cubicBezTo>
                    <a:pt x="0" y="3"/>
                    <a:pt x="0" y="2"/>
                    <a:pt x="1" y="1"/>
                  </a:cubicBezTo>
                  <a:cubicBezTo>
                    <a:pt x="2" y="1"/>
                    <a:pt x="4" y="0"/>
                    <a:pt x="5" y="1"/>
                  </a:cubicBezTo>
                  <a:cubicBezTo>
                    <a:pt x="38" y="44"/>
                    <a:pt x="71" y="90"/>
                    <a:pt x="93" y="135"/>
                  </a:cubicBezTo>
                  <a:cubicBezTo>
                    <a:pt x="94" y="136"/>
                    <a:pt x="93" y="137"/>
                    <a:pt x="92" y="138"/>
                  </a:cubicBezTo>
                  <a:cubicBezTo>
                    <a:pt x="91" y="138"/>
                    <a:pt x="91" y="138"/>
                    <a:pt x="91" y="138"/>
                  </a:cubicBezTo>
                </a:path>
              </a:pathLst>
            </a:custGeom>
            <a:solidFill>
              <a:srgbClr val="113856"/>
            </a:solidFill>
            <a:ln>
              <a:noFill/>
            </a:ln>
            <a:effectLst/>
          </p:spPr>
          <p:txBody>
            <a:bodyPr anchor="ctr">
              <a:normAutofit fontScale="62500" lnSpcReduction="20000"/>
            </a:bodyPr>
            <a:lstStyle>
              <a:defPPr>
                <a:defRPr lang="en-US"/>
              </a:defPPr>
              <a:lvl1pPr marL="0" algn="l" defTabSz="913765" rtl="0" eaLnBrk="1" latinLnBrk="0" hangingPunct="1">
                <a:defRPr sz="1800" kern="1200">
                  <a:solidFill>
                    <a:schemeClr val="tx1"/>
                  </a:solidFill>
                </a:defRPr>
              </a:lvl1pPr>
              <a:lvl2pPr marL="457200" algn="l" defTabSz="913765" rtl="0" eaLnBrk="1" latinLnBrk="0" hangingPunct="1">
                <a:defRPr sz="1800" kern="1200">
                  <a:solidFill>
                    <a:schemeClr val="tx1"/>
                  </a:solidFill>
                </a:defRPr>
              </a:lvl2pPr>
              <a:lvl3pPr marL="914400" algn="l" defTabSz="913765" rtl="0" eaLnBrk="1" latinLnBrk="0" hangingPunct="1">
                <a:defRPr sz="1800" kern="1200">
                  <a:solidFill>
                    <a:schemeClr val="tx1"/>
                  </a:solidFill>
                </a:defRPr>
              </a:lvl3pPr>
              <a:lvl4pPr marL="1371600" algn="l" defTabSz="913765" rtl="0" eaLnBrk="1" latinLnBrk="0" hangingPunct="1">
                <a:defRPr sz="1800" kern="1200">
                  <a:solidFill>
                    <a:schemeClr val="tx1"/>
                  </a:solidFill>
                </a:defRPr>
              </a:lvl4pPr>
              <a:lvl5pPr marL="1828800" algn="l" defTabSz="913765" rtl="0" eaLnBrk="1" latinLnBrk="0" hangingPunct="1">
                <a:defRPr sz="1800" kern="1200">
                  <a:solidFill>
                    <a:schemeClr val="tx1"/>
                  </a:solidFill>
                </a:defRPr>
              </a:lvl5pPr>
              <a:lvl6pPr marL="2286000" algn="l" defTabSz="913765" rtl="0" eaLnBrk="1" latinLnBrk="0" hangingPunct="1">
                <a:defRPr sz="1800" kern="1200">
                  <a:solidFill>
                    <a:schemeClr val="tx1"/>
                  </a:solidFill>
                </a:defRPr>
              </a:lvl6pPr>
              <a:lvl7pPr marL="2743200" algn="l" defTabSz="913765" rtl="0" eaLnBrk="1" latinLnBrk="0" hangingPunct="1">
                <a:defRPr sz="1800" kern="1200">
                  <a:solidFill>
                    <a:schemeClr val="tx1"/>
                  </a:solidFill>
                </a:defRPr>
              </a:lvl7pPr>
              <a:lvl8pPr marL="3200400" algn="l" defTabSz="913765" rtl="0" eaLnBrk="1" latinLnBrk="0" hangingPunct="1">
                <a:defRPr sz="1800" kern="1200">
                  <a:solidFill>
                    <a:schemeClr val="tx1"/>
                  </a:solidFill>
                </a:defRPr>
              </a:lvl8pPr>
              <a:lvl9pPr marL="3657600" algn="l" defTabSz="913765" rtl="0" eaLnBrk="1" latinLnBrk="0" hangingPunct="1">
                <a:defRPr sz="1800" kern="1200">
                  <a:solidFill>
                    <a:schemeClr val="tx1"/>
                  </a:solidFill>
                </a:defRPr>
              </a:lvl9pPr>
            </a:lstStyle>
            <a:p>
              <a:pPr marL="0" marR="0" lvl="0" indent="0" algn="l" defTabSz="913765"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schemeClr val="tx1"/>
                </a:solidFill>
                <a:effectLst/>
                <a:uLnTx/>
                <a:uFillTx/>
                <a:latin typeface="+mn-lt"/>
                <a:ea typeface="+mn-ea"/>
                <a:cs typeface="+mn-cs"/>
              </a:endParaRPr>
            </a:p>
          </p:txBody>
        </p:sp>
        <p:sp>
          <p:nvSpPr>
            <p:cNvPr id="121" name="íšļïḑè"/>
            <p:cNvSpPr/>
            <p:nvPr/>
          </p:nvSpPr>
          <p:spPr bwMode="auto">
            <a:xfrm>
              <a:off x="5814385" y="5861210"/>
              <a:ext cx="122845" cy="124930"/>
            </a:xfrm>
            <a:custGeom>
              <a:avLst/>
              <a:gdLst>
                <a:gd name="T0" fmla="*/ 53 w 57"/>
                <a:gd name="T1" fmla="*/ 57 h 58"/>
                <a:gd name="T2" fmla="*/ 51 w 57"/>
                <a:gd name="T3" fmla="*/ 56 h 58"/>
                <a:gd name="T4" fmla="*/ 29 w 57"/>
                <a:gd name="T5" fmla="*/ 32 h 58"/>
                <a:gd name="T6" fmla="*/ 2 w 57"/>
                <a:gd name="T7" fmla="*/ 5 h 58"/>
                <a:gd name="T8" fmla="*/ 1 w 57"/>
                <a:gd name="T9" fmla="*/ 2 h 58"/>
                <a:gd name="T10" fmla="*/ 4 w 57"/>
                <a:gd name="T11" fmla="*/ 1 h 58"/>
                <a:gd name="T12" fmla="*/ 33 w 57"/>
                <a:gd name="T13" fmla="*/ 29 h 58"/>
                <a:gd name="T14" fmla="*/ 54 w 57"/>
                <a:gd name="T15" fmla="*/ 52 h 58"/>
                <a:gd name="T16" fmla="*/ 54 w 57"/>
                <a:gd name="T17" fmla="*/ 56 h 58"/>
                <a:gd name="T18" fmla="*/ 53 w 57"/>
                <a:gd name="T19" fmla="*/ 57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7" h="58">
                  <a:moveTo>
                    <a:pt x="53" y="57"/>
                  </a:moveTo>
                  <a:cubicBezTo>
                    <a:pt x="52" y="57"/>
                    <a:pt x="52" y="57"/>
                    <a:pt x="51" y="56"/>
                  </a:cubicBezTo>
                  <a:cubicBezTo>
                    <a:pt x="42" y="50"/>
                    <a:pt x="36" y="41"/>
                    <a:pt x="29" y="32"/>
                  </a:cubicBezTo>
                  <a:cubicBezTo>
                    <a:pt x="21" y="21"/>
                    <a:pt x="14" y="11"/>
                    <a:pt x="2" y="5"/>
                  </a:cubicBezTo>
                  <a:cubicBezTo>
                    <a:pt x="1" y="5"/>
                    <a:pt x="0" y="3"/>
                    <a:pt x="1" y="2"/>
                  </a:cubicBezTo>
                  <a:cubicBezTo>
                    <a:pt x="2" y="1"/>
                    <a:pt x="3" y="0"/>
                    <a:pt x="4" y="1"/>
                  </a:cubicBezTo>
                  <a:cubicBezTo>
                    <a:pt x="18" y="7"/>
                    <a:pt x="26" y="18"/>
                    <a:pt x="33" y="29"/>
                  </a:cubicBezTo>
                  <a:cubicBezTo>
                    <a:pt x="39" y="38"/>
                    <a:pt x="45" y="46"/>
                    <a:pt x="54" y="52"/>
                  </a:cubicBezTo>
                  <a:cubicBezTo>
                    <a:pt x="55" y="53"/>
                    <a:pt x="56" y="55"/>
                    <a:pt x="54" y="56"/>
                  </a:cubicBezTo>
                  <a:cubicBezTo>
                    <a:pt x="54" y="57"/>
                    <a:pt x="53" y="57"/>
                    <a:pt x="53" y="57"/>
                  </a:cubicBezTo>
                </a:path>
              </a:pathLst>
            </a:custGeom>
            <a:solidFill>
              <a:srgbClr val="113856"/>
            </a:solidFill>
            <a:ln>
              <a:noFill/>
            </a:ln>
            <a:effectLst/>
          </p:spPr>
          <p:txBody>
            <a:bodyPr anchor="ctr">
              <a:normAutofit fontScale="25000" lnSpcReduction="20000"/>
            </a:bodyPr>
            <a:lstStyle>
              <a:defPPr>
                <a:defRPr lang="en-US"/>
              </a:defPPr>
              <a:lvl1pPr marL="0" algn="l" defTabSz="913765" rtl="0" eaLnBrk="1" latinLnBrk="0" hangingPunct="1">
                <a:defRPr sz="1800" kern="1200">
                  <a:solidFill>
                    <a:schemeClr val="tx1"/>
                  </a:solidFill>
                </a:defRPr>
              </a:lvl1pPr>
              <a:lvl2pPr marL="457200" algn="l" defTabSz="913765" rtl="0" eaLnBrk="1" latinLnBrk="0" hangingPunct="1">
                <a:defRPr sz="1800" kern="1200">
                  <a:solidFill>
                    <a:schemeClr val="tx1"/>
                  </a:solidFill>
                </a:defRPr>
              </a:lvl2pPr>
              <a:lvl3pPr marL="914400" algn="l" defTabSz="913765" rtl="0" eaLnBrk="1" latinLnBrk="0" hangingPunct="1">
                <a:defRPr sz="1800" kern="1200">
                  <a:solidFill>
                    <a:schemeClr val="tx1"/>
                  </a:solidFill>
                </a:defRPr>
              </a:lvl3pPr>
              <a:lvl4pPr marL="1371600" algn="l" defTabSz="913765" rtl="0" eaLnBrk="1" latinLnBrk="0" hangingPunct="1">
                <a:defRPr sz="1800" kern="1200">
                  <a:solidFill>
                    <a:schemeClr val="tx1"/>
                  </a:solidFill>
                </a:defRPr>
              </a:lvl4pPr>
              <a:lvl5pPr marL="1828800" algn="l" defTabSz="913765" rtl="0" eaLnBrk="1" latinLnBrk="0" hangingPunct="1">
                <a:defRPr sz="1800" kern="1200">
                  <a:solidFill>
                    <a:schemeClr val="tx1"/>
                  </a:solidFill>
                </a:defRPr>
              </a:lvl5pPr>
              <a:lvl6pPr marL="2286000" algn="l" defTabSz="913765" rtl="0" eaLnBrk="1" latinLnBrk="0" hangingPunct="1">
                <a:defRPr sz="1800" kern="1200">
                  <a:solidFill>
                    <a:schemeClr val="tx1"/>
                  </a:solidFill>
                </a:defRPr>
              </a:lvl6pPr>
              <a:lvl7pPr marL="2743200" algn="l" defTabSz="913765" rtl="0" eaLnBrk="1" latinLnBrk="0" hangingPunct="1">
                <a:defRPr sz="1800" kern="1200">
                  <a:solidFill>
                    <a:schemeClr val="tx1"/>
                  </a:solidFill>
                </a:defRPr>
              </a:lvl7pPr>
              <a:lvl8pPr marL="3200400" algn="l" defTabSz="913765" rtl="0" eaLnBrk="1" latinLnBrk="0" hangingPunct="1">
                <a:defRPr sz="1800" kern="1200">
                  <a:solidFill>
                    <a:schemeClr val="tx1"/>
                  </a:solidFill>
                </a:defRPr>
              </a:lvl8pPr>
              <a:lvl9pPr marL="3657600" algn="l" defTabSz="913765" rtl="0" eaLnBrk="1" latinLnBrk="0" hangingPunct="1">
                <a:defRPr sz="1800" kern="1200">
                  <a:solidFill>
                    <a:schemeClr val="tx1"/>
                  </a:solidFill>
                </a:defRPr>
              </a:lvl9pPr>
            </a:lstStyle>
            <a:p>
              <a:pPr marL="0" marR="0" lvl="0" indent="0" algn="l" defTabSz="913765"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schemeClr val="tx1"/>
                </a:solidFill>
                <a:effectLst/>
                <a:uLnTx/>
                <a:uFillTx/>
                <a:latin typeface="+mn-lt"/>
                <a:ea typeface="+mn-ea"/>
                <a:cs typeface="+mn-cs"/>
              </a:endParaRPr>
            </a:p>
          </p:txBody>
        </p:sp>
      </p:grpSp>
      <p:sp>
        <p:nvSpPr>
          <p:cNvPr id="4" name="íṣḻïḓé"/>
          <p:cNvSpPr/>
          <p:nvPr/>
        </p:nvSpPr>
        <p:spPr>
          <a:xfrm>
            <a:off x="-6350" y="1369060"/>
            <a:ext cx="9144000" cy="2649538"/>
          </a:xfrm>
          <a:prstGeom prst="rect">
            <a:avLst/>
          </a:prstGeom>
          <a:solidFill>
            <a:schemeClr val="bg1"/>
          </a:solidFill>
          <a:ln w="9525">
            <a:noFill/>
          </a:ln>
        </p:spPr>
        <p:txBody>
          <a:bodyPr anchor="ctr"/>
          <a:lstStyle/>
          <a:p>
            <a:pPr algn="ctr" defTabSz="913130"/>
            <a:endParaRPr lang="en-US" altLang="zh-CN" dirty="0">
              <a:latin typeface="Calibri" panose="020F0502020204030204" pitchFamily="34" charset="0"/>
              <a:ea typeface="宋体" panose="02010600030101010101" pitchFamily="2" charset="-122"/>
            </a:endParaRPr>
          </a:p>
        </p:txBody>
      </p:sp>
      <p:sp>
        <p:nvSpPr>
          <p:cNvPr id="153634" name="íṣḻïḓé"/>
          <p:cNvSpPr/>
          <p:nvPr/>
        </p:nvSpPr>
        <p:spPr>
          <a:xfrm>
            <a:off x="0" y="1362075"/>
            <a:ext cx="9144000" cy="2649538"/>
          </a:xfrm>
          <a:prstGeom prst="rect">
            <a:avLst/>
          </a:prstGeom>
          <a:gradFill>
            <a:gsLst>
              <a:gs pos="5000">
                <a:srgbClr val="0F7ABF">
                  <a:alpha val="100000"/>
                </a:srgbClr>
              </a:gs>
              <a:gs pos="100000">
                <a:srgbClr val="0DCD9C">
                  <a:alpha val="35000"/>
                </a:srgbClr>
              </a:gs>
            </a:gsLst>
            <a:lin ang="2700000" scaled="0"/>
          </a:gradFill>
          <a:ln w="9525">
            <a:noFill/>
          </a:ln>
        </p:spPr>
        <p:txBody>
          <a:bodyPr anchor="ctr"/>
          <a:lstStyle/>
          <a:p>
            <a:pPr algn="ctr" defTabSz="913130"/>
            <a:endParaRPr lang="en-US" altLang="zh-CN" dirty="0">
              <a:latin typeface="Calibri" panose="020F0502020204030204" pitchFamily="34" charset="0"/>
              <a:ea typeface="宋体" panose="02010600030101010101" pitchFamily="2" charset="-122"/>
            </a:endParaRPr>
          </a:p>
        </p:txBody>
      </p:sp>
      <p:grpSp>
        <p:nvGrpSpPr>
          <p:cNvPr id="153635" name="iṣ1iḍe"/>
          <p:cNvGrpSpPr/>
          <p:nvPr/>
        </p:nvGrpSpPr>
        <p:grpSpPr>
          <a:xfrm>
            <a:off x="3829050" y="514350"/>
            <a:ext cx="1563688" cy="971550"/>
            <a:chOff x="5106199" y="1130300"/>
            <a:chExt cx="2083880" cy="1296471"/>
          </a:xfrm>
        </p:grpSpPr>
        <p:sp>
          <p:nvSpPr>
            <p:cNvPr id="26" name="íṡḻïďè"/>
            <p:cNvSpPr/>
            <p:nvPr/>
          </p:nvSpPr>
          <p:spPr bwMode="auto">
            <a:xfrm>
              <a:off x="5793774" y="1159958"/>
              <a:ext cx="547943" cy="391908"/>
            </a:xfrm>
            <a:custGeom>
              <a:avLst/>
              <a:gdLst>
                <a:gd name="T0" fmla="*/ 18 w 252"/>
                <a:gd name="T1" fmla="*/ 164 h 180"/>
                <a:gd name="T2" fmla="*/ 28 w 252"/>
                <a:gd name="T3" fmla="*/ 171 h 180"/>
                <a:gd name="T4" fmla="*/ 23 w 252"/>
                <a:gd name="T5" fmla="*/ 127 h 180"/>
                <a:gd name="T6" fmla="*/ 17 w 252"/>
                <a:gd name="T7" fmla="*/ 112 h 180"/>
                <a:gd name="T8" fmla="*/ 18 w 252"/>
                <a:gd name="T9" fmla="*/ 109 h 180"/>
                <a:gd name="T10" fmla="*/ 55 w 252"/>
                <a:gd name="T11" fmla="*/ 73 h 180"/>
                <a:gd name="T12" fmla="*/ 58 w 252"/>
                <a:gd name="T13" fmla="*/ 72 h 180"/>
                <a:gd name="T14" fmla="*/ 185 w 252"/>
                <a:gd name="T15" fmla="*/ 53 h 180"/>
                <a:gd name="T16" fmla="*/ 187 w 252"/>
                <a:gd name="T17" fmla="*/ 53 h 180"/>
                <a:gd name="T18" fmla="*/ 189 w 252"/>
                <a:gd name="T19" fmla="*/ 54 h 180"/>
                <a:gd name="T20" fmla="*/ 226 w 252"/>
                <a:gd name="T21" fmla="*/ 109 h 180"/>
                <a:gd name="T22" fmla="*/ 227 w 252"/>
                <a:gd name="T23" fmla="*/ 110 h 180"/>
                <a:gd name="T24" fmla="*/ 230 w 252"/>
                <a:gd name="T25" fmla="*/ 165 h 180"/>
                <a:gd name="T26" fmla="*/ 233 w 252"/>
                <a:gd name="T27" fmla="*/ 167 h 180"/>
                <a:gd name="T28" fmla="*/ 234 w 252"/>
                <a:gd name="T29" fmla="*/ 168 h 180"/>
                <a:gd name="T30" fmla="*/ 234 w 252"/>
                <a:gd name="T31" fmla="*/ 166 h 180"/>
                <a:gd name="T32" fmla="*/ 241 w 252"/>
                <a:gd name="T33" fmla="*/ 143 h 180"/>
                <a:gd name="T34" fmla="*/ 243 w 252"/>
                <a:gd name="T35" fmla="*/ 140 h 180"/>
                <a:gd name="T36" fmla="*/ 243 w 252"/>
                <a:gd name="T37" fmla="*/ 74 h 180"/>
                <a:gd name="T38" fmla="*/ 240 w 252"/>
                <a:gd name="T39" fmla="*/ 66 h 180"/>
                <a:gd name="T40" fmla="*/ 200 w 252"/>
                <a:gd name="T41" fmla="*/ 14 h 180"/>
                <a:gd name="T42" fmla="*/ 128 w 252"/>
                <a:gd name="T43" fmla="*/ 5 h 180"/>
                <a:gd name="T44" fmla="*/ 45 w 252"/>
                <a:gd name="T45" fmla="*/ 33 h 180"/>
                <a:gd name="T46" fmla="*/ 44 w 252"/>
                <a:gd name="T47" fmla="*/ 34 h 180"/>
                <a:gd name="T48" fmla="*/ 6 w 252"/>
                <a:gd name="T49" fmla="*/ 91 h 180"/>
                <a:gd name="T50" fmla="*/ 18 w 252"/>
                <a:gd name="T51" fmla="*/ 164 h 180"/>
                <a:gd name="T52" fmla="*/ 31 w 252"/>
                <a:gd name="T53" fmla="*/ 179 h 180"/>
                <a:gd name="T54" fmla="*/ 30 w 252"/>
                <a:gd name="T55" fmla="*/ 179 h 180"/>
                <a:gd name="T56" fmla="*/ 15 w 252"/>
                <a:gd name="T57" fmla="*/ 167 h 180"/>
                <a:gd name="T58" fmla="*/ 14 w 252"/>
                <a:gd name="T59" fmla="*/ 166 h 180"/>
                <a:gd name="T60" fmla="*/ 1 w 252"/>
                <a:gd name="T61" fmla="*/ 91 h 180"/>
                <a:gd name="T62" fmla="*/ 41 w 252"/>
                <a:gd name="T63" fmla="*/ 29 h 180"/>
                <a:gd name="T64" fmla="*/ 128 w 252"/>
                <a:gd name="T65" fmla="*/ 0 h 180"/>
                <a:gd name="T66" fmla="*/ 202 w 252"/>
                <a:gd name="T67" fmla="*/ 9 h 180"/>
                <a:gd name="T68" fmla="*/ 245 w 252"/>
                <a:gd name="T69" fmla="*/ 64 h 180"/>
                <a:gd name="T70" fmla="*/ 247 w 252"/>
                <a:gd name="T71" fmla="*/ 71 h 180"/>
                <a:gd name="T72" fmla="*/ 248 w 252"/>
                <a:gd name="T73" fmla="*/ 141 h 180"/>
                <a:gd name="T74" fmla="*/ 248 w 252"/>
                <a:gd name="T75" fmla="*/ 143 h 180"/>
                <a:gd name="T76" fmla="*/ 246 w 252"/>
                <a:gd name="T77" fmla="*/ 145 h 180"/>
                <a:gd name="T78" fmla="*/ 244 w 252"/>
                <a:gd name="T79" fmla="*/ 146 h 180"/>
                <a:gd name="T80" fmla="*/ 239 w 252"/>
                <a:gd name="T81" fmla="*/ 167 h 180"/>
                <a:gd name="T82" fmla="*/ 238 w 252"/>
                <a:gd name="T83" fmla="*/ 172 h 180"/>
                <a:gd name="T84" fmla="*/ 235 w 252"/>
                <a:gd name="T85" fmla="*/ 174 h 180"/>
                <a:gd name="T86" fmla="*/ 229 w 252"/>
                <a:gd name="T87" fmla="*/ 171 h 180"/>
                <a:gd name="T88" fmla="*/ 227 w 252"/>
                <a:gd name="T89" fmla="*/ 168 h 180"/>
                <a:gd name="T90" fmla="*/ 222 w 252"/>
                <a:gd name="T91" fmla="*/ 111 h 180"/>
                <a:gd name="T92" fmla="*/ 186 w 252"/>
                <a:gd name="T93" fmla="*/ 59 h 180"/>
                <a:gd name="T94" fmla="*/ 59 w 252"/>
                <a:gd name="T95" fmla="*/ 77 h 180"/>
                <a:gd name="T96" fmla="*/ 23 w 252"/>
                <a:gd name="T97" fmla="*/ 112 h 180"/>
                <a:gd name="T98" fmla="*/ 28 w 252"/>
                <a:gd name="T99" fmla="*/ 126 h 180"/>
                <a:gd name="T100" fmla="*/ 34 w 252"/>
                <a:gd name="T101" fmla="*/ 177 h 180"/>
                <a:gd name="T102" fmla="*/ 32 w 252"/>
                <a:gd name="T103" fmla="*/ 179 h 180"/>
                <a:gd name="T104" fmla="*/ 31 w 252"/>
                <a:gd name="T105" fmla="*/ 179 h 1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52" h="180">
                  <a:moveTo>
                    <a:pt x="18" y="164"/>
                  </a:moveTo>
                  <a:lnTo>
                    <a:pt x="28" y="171"/>
                  </a:lnTo>
                  <a:cubicBezTo>
                    <a:pt x="27" y="156"/>
                    <a:pt x="24" y="132"/>
                    <a:pt x="23" y="127"/>
                  </a:cubicBezTo>
                  <a:cubicBezTo>
                    <a:pt x="22" y="121"/>
                    <a:pt x="17" y="112"/>
                    <a:pt x="17" y="112"/>
                  </a:cubicBezTo>
                  <a:cubicBezTo>
                    <a:pt x="17" y="111"/>
                    <a:pt x="17" y="110"/>
                    <a:pt x="18" y="109"/>
                  </a:cubicBezTo>
                  <a:cubicBezTo>
                    <a:pt x="18" y="109"/>
                    <a:pt x="46" y="85"/>
                    <a:pt x="55" y="73"/>
                  </a:cubicBezTo>
                  <a:cubicBezTo>
                    <a:pt x="56" y="73"/>
                    <a:pt x="57" y="72"/>
                    <a:pt x="58" y="72"/>
                  </a:cubicBezTo>
                  <a:cubicBezTo>
                    <a:pt x="59" y="72"/>
                    <a:pt x="163" y="70"/>
                    <a:pt x="185" y="53"/>
                  </a:cubicBezTo>
                  <a:cubicBezTo>
                    <a:pt x="185" y="53"/>
                    <a:pt x="186" y="53"/>
                    <a:pt x="187" y="53"/>
                  </a:cubicBezTo>
                  <a:cubicBezTo>
                    <a:pt x="188" y="53"/>
                    <a:pt x="188" y="53"/>
                    <a:pt x="189" y="54"/>
                  </a:cubicBezTo>
                  <a:lnTo>
                    <a:pt x="226" y="109"/>
                  </a:lnTo>
                  <a:cubicBezTo>
                    <a:pt x="227" y="109"/>
                    <a:pt x="227" y="110"/>
                    <a:pt x="227" y="110"/>
                  </a:cubicBezTo>
                  <a:cubicBezTo>
                    <a:pt x="227" y="134"/>
                    <a:pt x="229" y="160"/>
                    <a:pt x="230" y="165"/>
                  </a:cubicBezTo>
                  <a:cubicBezTo>
                    <a:pt x="231" y="165"/>
                    <a:pt x="232" y="166"/>
                    <a:pt x="233" y="167"/>
                  </a:cubicBezTo>
                  <a:lnTo>
                    <a:pt x="234" y="168"/>
                  </a:lnTo>
                  <a:cubicBezTo>
                    <a:pt x="234" y="167"/>
                    <a:pt x="234" y="167"/>
                    <a:pt x="234" y="166"/>
                  </a:cubicBezTo>
                  <a:cubicBezTo>
                    <a:pt x="235" y="157"/>
                    <a:pt x="236" y="148"/>
                    <a:pt x="241" y="143"/>
                  </a:cubicBezTo>
                  <a:cubicBezTo>
                    <a:pt x="242" y="142"/>
                    <a:pt x="243" y="141"/>
                    <a:pt x="243" y="140"/>
                  </a:cubicBezTo>
                  <a:cubicBezTo>
                    <a:pt x="245" y="111"/>
                    <a:pt x="245" y="78"/>
                    <a:pt x="243" y="74"/>
                  </a:cubicBezTo>
                  <a:cubicBezTo>
                    <a:pt x="242" y="72"/>
                    <a:pt x="241" y="69"/>
                    <a:pt x="240" y="66"/>
                  </a:cubicBezTo>
                  <a:cubicBezTo>
                    <a:pt x="236" y="52"/>
                    <a:pt x="229" y="27"/>
                    <a:pt x="200" y="14"/>
                  </a:cubicBezTo>
                  <a:cubicBezTo>
                    <a:pt x="192" y="10"/>
                    <a:pt x="161" y="5"/>
                    <a:pt x="128" y="5"/>
                  </a:cubicBezTo>
                  <a:cubicBezTo>
                    <a:pt x="103" y="5"/>
                    <a:pt x="58" y="8"/>
                    <a:pt x="45" y="33"/>
                  </a:cubicBezTo>
                  <a:lnTo>
                    <a:pt x="44" y="34"/>
                  </a:lnTo>
                  <a:cubicBezTo>
                    <a:pt x="42" y="34"/>
                    <a:pt x="5" y="46"/>
                    <a:pt x="6" y="91"/>
                  </a:cubicBezTo>
                  <a:cubicBezTo>
                    <a:pt x="7" y="126"/>
                    <a:pt x="17" y="159"/>
                    <a:pt x="18" y="164"/>
                  </a:cubicBezTo>
                  <a:close/>
                  <a:moveTo>
                    <a:pt x="31" y="179"/>
                  </a:moveTo>
                  <a:lnTo>
                    <a:pt x="30" y="179"/>
                  </a:lnTo>
                  <a:lnTo>
                    <a:pt x="15" y="167"/>
                  </a:lnTo>
                  <a:cubicBezTo>
                    <a:pt x="15" y="167"/>
                    <a:pt x="14" y="167"/>
                    <a:pt x="14" y="166"/>
                  </a:cubicBezTo>
                  <a:cubicBezTo>
                    <a:pt x="14" y="166"/>
                    <a:pt x="2" y="130"/>
                    <a:pt x="1" y="91"/>
                  </a:cubicBezTo>
                  <a:cubicBezTo>
                    <a:pt x="0" y="46"/>
                    <a:pt x="35" y="32"/>
                    <a:pt x="41" y="29"/>
                  </a:cubicBezTo>
                  <a:cubicBezTo>
                    <a:pt x="55" y="5"/>
                    <a:pt x="96" y="0"/>
                    <a:pt x="128" y="0"/>
                  </a:cubicBezTo>
                  <a:cubicBezTo>
                    <a:pt x="162" y="0"/>
                    <a:pt x="194" y="5"/>
                    <a:pt x="202" y="9"/>
                  </a:cubicBezTo>
                  <a:cubicBezTo>
                    <a:pt x="233" y="24"/>
                    <a:pt x="241" y="50"/>
                    <a:pt x="245" y="64"/>
                  </a:cubicBezTo>
                  <a:cubicBezTo>
                    <a:pt x="246" y="67"/>
                    <a:pt x="246" y="70"/>
                    <a:pt x="247" y="71"/>
                  </a:cubicBezTo>
                  <a:cubicBezTo>
                    <a:pt x="251" y="78"/>
                    <a:pt x="249" y="121"/>
                    <a:pt x="248" y="141"/>
                  </a:cubicBezTo>
                  <a:cubicBezTo>
                    <a:pt x="249" y="142"/>
                    <a:pt x="248" y="143"/>
                    <a:pt x="248" y="143"/>
                  </a:cubicBezTo>
                  <a:cubicBezTo>
                    <a:pt x="248" y="144"/>
                    <a:pt x="247" y="145"/>
                    <a:pt x="246" y="145"/>
                  </a:cubicBezTo>
                  <a:cubicBezTo>
                    <a:pt x="245" y="145"/>
                    <a:pt x="245" y="146"/>
                    <a:pt x="244" y="146"/>
                  </a:cubicBezTo>
                  <a:cubicBezTo>
                    <a:pt x="241" y="150"/>
                    <a:pt x="240" y="161"/>
                    <a:pt x="239" y="167"/>
                  </a:cubicBezTo>
                  <a:cubicBezTo>
                    <a:pt x="239" y="169"/>
                    <a:pt x="239" y="171"/>
                    <a:pt x="238" y="172"/>
                  </a:cubicBezTo>
                  <a:cubicBezTo>
                    <a:pt x="238" y="174"/>
                    <a:pt x="236" y="174"/>
                    <a:pt x="235" y="174"/>
                  </a:cubicBezTo>
                  <a:cubicBezTo>
                    <a:pt x="233" y="174"/>
                    <a:pt x="232" y="173"/>
                    <a:pt x="229" y="171"/>
                  </a:cubicBezTo>
                  <a:cubicBezTo>
                    <a:pt x="229" y="170"/>
                    <a:pt x="228" y="168"/>
                    <a:pt x="227" y="168"/>
                  </a:cubicBezTo>
                  <a:cubicBezTo>
                    <a:pt x="226" y="167"/>
                    <a:pt x="224" y="166"/>
                    <a:pt x="222" y="111"/>
                  </a:cubicBezTo>
                  <a:lnTo>
                    <a:pt x="186" y="59"/>
                  </a:lnTo>
                  <a:cubicBezTo>
                    <a:pt x="160" y="74"/>
                    <a:pt x="71" y="77"/>
                    <a:pt x="59" y="77"/>
                  </a:cubicBezTo>
                  <a:cubicBezTo>
                    <a:pt x="50" y="88"/>
                    <a:pt x="29" y="107"/>
                    <a:pt x="23" y="112"/>
                  </a:cubicBezTo>
                  <a:cubicBezTo>
                    <a:pt x="24" y="115"/>
                    <a:pt x="27" y="121"/>
                    <a:pt x="28" y="126"/>
                  </a:cubicBezTo>
                  <a:cubicBezTo>
                    <a:pt x="30" y="133"/>
                    <a:pt x="33" y="175"/>
                    <a:pt x="34" y="177"/>
                  </a:cubicBezTo>
                  <a:cubicBezTo>
                    <a:pt x="34" y="178"/>
                    <a:pt x="33" y="179"/>
                    <a:pt x="32" y="179"/>
                  </a:cubicBezTo>
                  <a:cubicBezTo>
                    <a:pt x="32" y="179"/>
                    <a:pt x="32" y="179"/>
                    <a:pt x="31" y="179"/>
                  </a:cubicBezTo>
                  <a:close/>
                </a:path>
              </a:pathLst>
            </a:custGeom>
            <a:solidFill>
              <a:srgbClr val="113856"/>
            </a:solidFill>
            <a:ln>
              <a:noFill/>
            </a:ln>
            <a:effectLst/>
          </p:spPr>
          <p:txBody>
            <a:bodyPr anchor="ctr">
              <a:normAutofit fontScale="85000" lnSpcReduction="20000"/>
            </a:bodyPr>
            <a:lstStyle>
              <a:defPPr>
                <a:defRPr lang="en-US"/>
              </a:defPPr>
              <a:lvl1pPr marL="0" algn="l" defTabSz="913765" rtl="0" eaLnBrk="1" latinLnBrk="0" hangingPunct="1">
                <a:defRPr sz="1800" kern="1200">
                  <a:solidFill>
                    <a:schemeClr val="tx1"/>
                  </a:solidFill>
                </a:defRPr>
              </a:lvl1pPr>
              <a:lvl2pPr marL="457200" algn="l" defTabSz="913765" rtl="0" eaLnBrk="1" latinLnBrk="0" hangingPunct="1">
                <a:defRPr sz="1800" kern="1200">
                  <a:solidFill>
                    <a:schemeClr val="tx1"/>
                  </a:solidFill>
                </a:defRPr>
              </a:lvl2pPr>
              <a:lvl3pPr marL="914400" algn="l" defTabSz="913765" rtl="0" eaLnBrk="1" latinLnBrk="0" hangingPunct="1">
                <a:defRPr sz="1800" kern="1200">
                  <a:solidFill>
                    <a:schemeClr val="tx1"/>
                  </a:solidFill>
                </a:defRPr>
              </a:lvl3pPr>
              <a:lvl4pPr marL="1371600" algn="l" defTabSz="913765" rtl="0" eaLnBrk="1" latinLnBrk="0" hangingPunct="1">
                <a:defRPr sz="1800" kern="1200">
                  <a:solidFill>
                    <a:schemeClr val="tx1"/>
                  </a:solidFill>
                </a:defRPr>
              </a:lvl4pPr>
              <a:lvl5pPr marL="1828800" algn="l" defTabSz="913765" rtl="0" eaLnBrk="1" latinLnBrk="0" hangingPunct="1">
                <a:defRPr sz="1800" kern="1200">
                  <a:solidFill>
                    <a:schemeClr val="tx1"/>
                  </a:solidFill>
                </a:defRPr>
              </a:lvl5pPr>
              <a:lvl6pPr marL="2286000" algn="l" defTabSz="913765" rtl="0" eaLnBrk="1" latinLnBrk="0" hangingPunct="1">
                <a:defRPr sz="1800" kern="1200">
                  <a:solidFill>
                    <a:schemeClr val="tx1"/>
                  </a:solidFill>
                </a:defRPr>
              </a:lvl6pPr>
              <a:lvl7pPr marL="2743200" algn="l" defTabSz="913765" rtl="0" eaLnBrk="1" latinLnBrk="0" hangingPunct="1">
                <a:defRPr sz="1800" kern="1200">
                  <a:solidFill>
                    <a:schemeClr val="tx1"/>
                  </a:solidFill>
                </a:defRPr>
              </a:lvl7pPr>
              <a:lvl8pPr marL="3200400" algn="l" defTabSz="913765" rtl="0" eaLnBrk="1" latinLnBrk="0" hangingPunct="1">
                <a:defRPr sz="1800" kern="1200">
                  <a:solidFill>
                    <a:schemeClr val="tx1"/>
                  </a:solidFill>
                </a:defRPr>
              </a:lvl8pPr>
              <a:lvl9pPr marL="3657600" algn="l" defTabSz="913765" rtl="0" eaLnBrk="1" latinLnBrk="0" hangingPunct="1">
                <a:defRPr sz="1800" kern="1200">
                  <a:solidFill>
                    <a:schemeClr val="tx1"/>
                  </a:solidFill>
                </a:defRPr>
              </a:lvl9pPr>
            </a:lstStyle>
            <a:p>
              <a:pPr marL="0" marR="0" lvl="0" indent="0" algn="l" defTabSz="913765"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schemeClr val="tx1"/>
                </a:solidFill>
                <a:effectLst/>
                <a:uLnTx/>
                <a:uFillTx/>
                <a:latin typeface="+mn-lt"/>
                <a:ea typeface="+mn-ea"/>
                <a:cs typeface="+mn-cs"/>
              </a:endParaRPr>
            </a:p>
          </p:txBody>
        </p:sp>
        <p:sp>
          <p:nvSpPr>
            <p:cNvPr id="27" name="íSliḍe"/>
            <p:cNvSpPr/>
            <p:nvPr/>
          </p:nvSpPr>
          <p:spPr bwMode="auto">
            <a:xfrm>
              <a:off x="5802237" y="1130300"/>
              <a:ext cx="539481" cy="410973"/>
            </a:xfrm>
            <a:custGeom>
              <a:avLst/>
              <a:gdLst>
                <a:gd name="T0" fmla="*/ 243 w 247"/>
                <a:gd name="T1" fmla="*/ 155 h 190"/>
                <a:gd name="T2" fmla="*/ 243 w 247"/>
                <a:gd name="T3" fmla="*/ 154 h 190"/>
                <a:gd name="T4" fmla="*/ 243 w 247"/>
                <a:gd name="T5" fmla="*/ 155 h 190"/>
                <a:gd name="T6" fmla="*/ 14 w 247"/>
                <a:gd name="T7" fmla="*/ 178 h 190"/>
                <a:gd name="T8" fmla="*/ 1 w 247"/>
                <a:gd name="T9" fmla="*/ 104 h 190"/>
                <a:gd name="T10" fmla="*/ 41 w 247"/>
                <a:gd name="T11" fmla="*/ 44 h 190"/>
                <a:gd name="T12" fmla="*/ 199 w 247"/>
                <a:gd name="T13" fmla="*/ 24 h 190"/>
                <a:gd name="T14" fmla="*/ 242 w 247"/>
                <a:gd name="T15" fmla="*/ 85 h 190"/>
                <a:gd name="T16" fmla="*/ 243 w 247"/>
                <a:gd name="T17" fmla="*/ 154 h 190"/>
                <a:gd name="T18" fmla="*/ 240 w 247"/>
                <a:gd name="T19" fmla="*/ 157 h 190"/>
                <a:gd name="T20" fmla="*/ 233 w 247"/>
                <a:gd name="T21" fmla="*/ 183 h 190"/>
                <a:gd name="T22" fmla="*/ 226 w 247"/>
                <a:gd name="T23" fmla="*/ 178 h 190"/>
                <a:gd name="T24" fmla="*/ 222 w 247"/>
                <a:gd name="T25" fmla="*/ 123 h 190"/>
                <a:gd name="T26" fmla="*/ 184 w 247"/>
                <a:gd name="T27" fmla="*/ 68 h 190"/>
                <a:gd name="T28" fmla="*/ 55 w 247"/>
                <a:gd name="T29" fmla="*/ 87 h 190"/>
                <a:gd name="T30" fmla="*/ 18 w 247"/>
                <a:gd name="T31" fmla="*/ 124 h 190"/>
                <a:gd name="T32" fmla="*/ 23 w 247"/>
                <a:gd name="T33" fmla="*/ 139 h 190"/>
                <a:gd name="T34" fmla="*/ 29 w 247"/>
                <a:gd name="T35" fmla="*/ 189 h 190"/>
                <a:gd name="T36" fmla="*/ 14 w 247"/>
                <a:gd name="T37" fmla="*/ 178 h 1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47" h="190">
                  <a:moveTo>
                    <a:pt x="243" y="155"/>
                  </a:moveTo>
                  <a:lnTo>
                    <a:pt x="243" y="154"/>
                  </a:lnTo>
                  <a:cubicBezTo>
                    <a:pt x="244" y="154"/>
                    <a:pt x="243" y="155"/>
                    <a:pt x="243" y="155"/>
                  </a:cubicBezTo>
                  <a:close/>
                  <a:moveTo>
                    <a:pt x="14" y="178"/>
                  </a:moveTo>
                  <a:cubicBezTo>
                    <a:pt x="14" y="178"/>
                    <a:pt x="2" y="142"/>
                    <a:pt x="1" y="104"/>
                  </a:cubicBezTo>
                  <a:cubicBezTo>
                    <a:pt x="0" y="56"/>
                    <a:pt x="41" y="44"/>
                    <a:pt x="41" y="44"/>
                  </a:cubicBezTo>
                  <a:cubicBezTo>
                    <a:pt x="65" y="0"/>
                    <a:pt x="181" y="16"/>
                    <a:pt x="199" y="24"/>
                  </a:cubicBezTo>
                  <a:cubicBezTo>
                    <a:pt x="236" y="42"/>
                    <a:pt x="238" y="78"/>
                    <a:pt x="242" y="85"/>
                  </a:cubicBezTo>
                  <a:cubicBezTo>
                    <a:pt x="246" y="92"/>
                    <a:pt x="244" y="146"/>
                    <a:pt x="243" y="154"/>
                  </a:cubicBezTo>
                  <a:cubicBezTo>
                    <a:pt x="243" y="154"/>
                    <a:pt x="242" y="155"/>
                    <a:pt x="240" y="157"/>
                  </a:cubicBezTo>
                  <a:cubicBezTo>
                    <a:pt x="235" y="163"/>
                    <a:pt x="234" y="180"/>
                    <a:pt x="233" y="183"/>
                  </a:cubicBezTo>
                  <a:cubicBezTo>
                    <a:pt x="232" y="186"/>
                    <a:pt x="228" y="180"/>
                    <a:pt x="226" y="178"/>
                  </a:cubicBezTo>
                  <a:cubicBezTo>
                    <a:pt x="224" y="177"/>
                    <a:pt x="222" y="123"/>
                    <a:pt x="222" y="123"/>
                  </a:cubicBezTo>
                  <a:lnTo>
                    <a:pt x="184" y="68"/>
                  </a:lnTo>
                  <a:cubicBezTo>
                    <a:pt x="161" y="85"/>
                    <a:pt x="55" y="87"/>
                    <a:pt x="55" y="87"/>
                  </a:cubicBezTo>
                  <a:cubicBezTo>
                    <a:pt x="46" y="100"/>
                    <a:pt x="18" y="124"/>
                    <a:pt x="18" y="124"/>
                  </a:cubicBezTo>
                  <a:cubicBezTo>
                    <a:pt x="18" y="124"/>
                    <a:pt x="22" y="133"/>
                    <a:pt x="23" y="139"/>
                  </a:cubicBezTo>
                  <a:cubicBezTo>
                    <a:pt x="25" y="146"/>
                    <a:pt x="29" y="189"/>
                    <a:pt x="29" y="189"/>
                  </a:cubicBezTo>
                  <a:lnTo>
                    <a:pt x="14" y="178"/>
                  </a:lnTo>
                  <a:close/>
                </a:path>
              </a:pathLst>
            </a:custGeom>
            <a:solidFill>
              <a:srgbClr val="113856"/>
            </a:solidFill>
            <a:ln>
              <a:noFill/>
            </a:ln>
            <a:effectLst/>
          </p:spPr>
          <p:txBody>
            <a:bodyPr anchor="ctr">
              <a:normAutofit fontScale="92500" lnSpcReduction="20000"/>
            </a:bodyPr>
            <a:lstStyle>
              <a:defPPr>
                <a:defRPr lang="en-US"/>
              </a:defPPr>
              <a:lvl1pPr marL="0" algn="l" defTabSz="913765" rtl="0" eaLnBrk="1" latinLnBrk="0" hangingPunct="1">
                <a:defRPr sz="1800" kern="1200">
                  <a:solidFill>
                    <a:schemeClr val="tx1"/>
                  </a:solidFill>
                </a:defRPr>
              </a:lvl1pPr>
              <a:lvl2pPr marL="457200" algn="l" defTabSz="913765" rtl="0" eaLnBrk="1" latinLnBrk="0" hangingPunct="1">
                <a:defRPr sz="1800" kern="1200">
                  <a:solidFill>
                    <a:schemeClr val="tx1"/>
                  </a:solidFill>
                </a:defRPr>
              </a:lvl2pPr>
              <a:lvl3pPr marL="914400" algn="l" defTabSz="913765" rtl="0" eaLnBrk="1" latinLnBrk="0" hangingPunct="1">
                <a:defRPr sz="1800" kern="1200">
                  <a:solidFill>
                    <a:schemeClr val="tx1"/>
                  </a:solidFill>
                </a:defRPr>
              </a:lvl3pPr>
              <a:lvl4pPr marL="1371600" algn="l" defTabSz="913765" rtl="0" eaLnBrk="1" latinLnBrk="0" hangingPunct="1">
                <a:defRPr sz="1800" kern="1200">
                  <a:solidFill>
                    <a:schemeClr val="tx1"/>
                  </a:solidFill>
                </a:defRPr>
              </a:lvl4pPr>
              <a:lvl5pPr marL="1828800" algn="l" defTabSz="913765" rtl="0" eaLnBrk="1" latinLnBrk="0" hangingPunct="1">
                <a:defRPr sz="1800" kern="1200">
                  <a:solidFill>
                    <a:schemeClr val="tx1"/>
                  </a:solidFill>
                </a:defRPr>
              </a:lvl5pPr>
              <a:lvl6pPr marL="2286000" algn="l" defTabSz="913765" rtl="0" eaLnBrk="1" latinLnBrk="0" hangingPunct="1">
                <a:defRPr sz="1800" kern="1200">
                  <a:solidFill>
                    <a:schemeClr val="tx1"/>
                  </a:solidFill>
                </a:defRPr>
              </a:lvl6pPr>
              <a:lvl7pPr marL="2743200" algn="l" defTabSz="913765" rtl="0" eaLnBrk="1" latinLnBrk="0" hangingPunct="1">
                <a:defRPr sz="1800" kern="1200">
                  <a:solidFill>
                    <a:schemeClr val="tx1"/>
                  </a:solidFill>
                </a:defRPr>
              </a:lvl7pPr>
              <a:lvl8pPr marL="3200400" algn="l" defTabSz="913765" rtl="0" eaLnBrk="1" latinLnBrk="0" hangingPunct="1">
                <a:defRPr sz="1800" kern="1200">
                  <a:solidFill>
                    <a:schemeClr val="tx1"/>
                  </a:solidFill>
                </a:defRPr>
              </a:lvl8pPr>
              <a:lvl9pPr marL="3657600" algn="l" defTabSz="913765" rtl="0" eaLnBrk="1" latinLnBrk="0" hangingPunct="1">
                <a:defRPr sz="1800" kern="1200">
                  <a:solidFill>
                    <a:schemeClr val="tx1"/>
                  </a:solidFill>
                </a:defRPr>
              </a:lvl9pPr>
            </a:lstStyle>
            <a:p>
              <a:pPr marL="0" marR="0" lvl="0" indent="0" algn="l" defTabSz="913765"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schemeClr val="tx1"/>
                </a:solidFill>
                <a:effectLst/>
                <a:uLnTx/>
                <a:uFillTx/>
                <a:latin typeface="+mn-lt"/>
                <a:ea typeface="+mn-ea"/>
                <a:cs typeface="+mn-cs"/>
              </a:endParaRPr>
            </a:p>
          </p:txBody>
        </p:sp>
        <p:sp>
          <p:nvSpPr>
            <p:cNvPr id="28" name="îşļíḓé"/>
            <p:cNvSpPr/>
            <p:nvPr/>
          </p:nvSpPr>
          <p:spPr bwMode="auto">
            <a:xfrm>
              <a:off x="5341033" y="2183154"/>
              <a:ext cx="86739" cy="95328"/>
            </a:xfrm>
            <a:custGeom>
              <a:avLst/>
              <a:gdLst>
                <a:gd name="T0" fmla="*/ 14 w 41"/>
                <a:gd name="T1" fmla="*/ 42 h 45"/>
                <a:gd name="T2" fmla="*/ 1 w 41"/>
                <a:gd name="T3" fmla="*/ 12 h 45"/>
                <a:gd name="T4" fmla="*/ 10 w 41"/>
                <a:gd name="T5" fmla="*/ 0 h 45"/>
                <a:gd name="T6" fmla="*/ 36 w 41"/>
                <a:gd name="T7" fmla="*/ 31 h 45"/>
                <a:gd name="T8" fmla="*/ 36 w 41"/>
                <a:gd name="T9" fmla="*/ 44 h 45"/>
                <a:gd name="T10" fmla="*/ 14 w 41"/>
                <a:gd name="T11" fmla="*/ 42 h 45"/>
              </a:gdLst>
              <a:ahLst/>
              <a:cxnLst>
                <a:cxn ang="0">
                  <a:pos x="T0" y="T1"/>
                </a:cxn>
                <a:cxn ang="0">
                  <a:pos x="T2" y="T3"/>
                </a:cxn>
                <a:cxn ang="0">
                  <a:pos x="T4" y="T5"/>
                </a:cxn>
                <a:cxn ang="0">
                  <a:pos x="T6" y="T7"/>
                </a:cxn>
                <a:cxn ang="0">
                  <a:pos x="T8" y="T9"/>
                </a:cxn>
                <a:cxn ang="0">
                  <a:pos x="T10" y="T11"/>
                </a:cxn>
              </a:cxnLst>
              <a:rect l="0" t="0" r="r" b="b"/>
              <a:pathLst>
                <a:path w="41" h="45">
                  <a:moveTo>
                    <a:pt x="14" y="42"/>
                  </a:moveTo>
                  <a:cubicBezTo>
                    <a:pt x="14" y="42"/>
                    <a:pt x="1" y="19"/>
                    <a:pt x="1" y="12"/>
                  </a:cubicBezTo>
                  <a:cubicBezTo>
                    <a:pt x="0" y="6"/>
                    <a:pt x="10" y="0"/>
                    <a:pt x="10" y="0"/>
                  </a:cubicBezTo>
                  <a:cubicBezTo>
                    <a:pt x="10" y="0"/>
                    <a:pt x="31" y="28"/>
                    <a:pt x="36" y="31"/>
                  </a:cubicBezTo>
                  <a:cubicBezTo>
                    <a:pt x="40" y="33"/>
                    <a:pt x="40" y="44"/>
                    <a:pt x="36" y="44"/>
                  </a:cubicBezTo>
                  <a:cubicBezTo>
                    <a:pt x="31" y="44"/>
                    <a:pt x="14" y="42"/>
                    <a:pt x="14" y="42"/>
                  </a:cubicBezTo>
                </a:path>
              </a:pathLst>
            </a:custGeom>
            <a:solidFill>
              <a:schemeClr val="bg1">
                <a:lumMod val="95000"/>
              </a:schemeClr>
            </a:solidFill>
            <a:ln>
              <a:noFill/>
            </a:ln>
            <a:effectLst/>
          </p:spPr>
          <p:txBody>
            <a:bodyPr anchor="ctr">
              <a:normAutofit fontScale="25000" lnSpcReduction="20000"/>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schemeClr val="tx1"/>
                </a:solidFill>
                <a:effectLst/>
                <a:uLnTx/>
                <a:uFillTx/>
                <a:latin typeface="+mn-lt"/>
                <a:ea typeface="+mn-ea"/>
                <a:cs typeface="+mn-cs"/>
              </a:endParaRPr>
            </a:p>
          </p:txBody>
        </p:sp>
        <p:sp>
          <p:nvSpPr>
            <p:cNvPr id="29" name="ïsḷïḑè"/>
            <p:cNvSpPr/>
            <p:nvPr/>
          </p:nvSpPr>
          <p:spPr bwMode="auto">
            <a:xfrm>
              <a:off x="5341033" y="2183154"/>
              <a:ext cx="97318" cy="105921"/>
            </a:xfrm>
            <a:custGeom>
              <a:avLst/>
              <a:gdLst>
                <a:gd name="T0" fmla="*/ 18 w 45"/>
                <a:gd name="T1" fmla="*/ 42 h 50"/>
                <a:gd name="T2" fmla="*/ 38 w 45"/>
                <a:gd name="T3" fmla="*/ 44 h 50"/>
                <a:gd name="T4" fmla="*/ 39 w 45"/>
                <a:gd name="T5" fmla="*/ 40 h 50"/>
                <a:gd name="T6" fmla="*/ 37 w 45"/>
                <a:gd name="T7" fmla="*/ 35 h 50"/>
                <a:gd name="T8" fmla="*/ 12 w 45"/>
                <a:gd name="T9" fmla="*/ 6 h 50"/>
                <a:gd name="T10" fmla="*/ 6 w 45"/>
                <a:gd name="T11" fmla="*/ 15 h 50"/>
                <a:gd name="T12" fmla="*/ 18 w 45"/>
                <a:gd name="T13" fmla="*/ 42 h 50"/>
                <a:gd name="T14" fmla="*/ 38 w 45"/>
                <a:gd name="T15" fmla="*/ 49 h 50"/>
                <a:gd name="T16" fmla="*/ 16 w 45"/>
                <a:gd name="T17" fmla="*/ 46 h 50"/>
                <a:gd name="T18" fmla="*/ 14 w 45"/>
                <a:gd name="T19" fmla="*/ 45 h 50"/>
                <a:gd name="T20" fmla="*/ 1 w 45"/>
                <a:gd name="T21" fmla="*/ 15 h 50"/>
                <a:gd name="T22" fmla="*/ 11 w 45"/>
                <a:gd name="T23" fmla="*/ 1 h 50"/>
                <a:gd name="T24" fmla="*/ 14 w 45"/>
                <a:gd name="T25" fmla="*/ 1 h 50"/>
                <a:gd name="T26" fmla="*/ 39 w 45"/>
                <a:gd name="T27" fmla="*/ 31 h 50"/>
                <a:gd name="T28" fmla="*/ 43 w 45"/>
                <a:gd name="T29" fmla="*/ 44 h 50"/>
                <a:gd name="T30" fmla="*/ 38 w 45"/>
                <a:gd name="T31" fmla="*/ 49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5" h="50">
                  <a:moveTo>
                    <a:pt x="18" y="42"/>
                  </a:moveTo>
                  <a:cubicBezTo>
                    <a:pt x="23" y="42"/>
                    <a:pt x="35" y="44"/>
                    <a:pt x="38" y="44"/>
                  </a:cubicBezTo>
                  <a:cubicBezTo>
                    <a:pt x="38" y="44"/>
                    <a:pt x="39" y="42"/>
                    <a:pt x="39" y="40"/>
                  </a:cubicBezTo>
                  <a:cubicBezTo>
                    <a:pt x="38" y="38"/>
                    <a:pt x="38" y="36"/>
                    <a:pt x="37" y="35"/>
                  </a:cubicBezTo>
                  <a:cubicBezTo>
                    <a:pt x="33" y="33"/>
                    <a:pt x="17" y="13"/>
                    <a:pt x="12" y="6"/>
                  </a:cubicBezTo>
                  <a:cubicBezTo>
                    <a:pt x="9" y="8"/>
                    <a:pt x="5" y="12"/>
                    <a:pt x="6" y="15"/>
                  </a:cubicBezTo>
                  <a:cubicBezTo>
                    <a:pt x="6" y="20"/>
                    <a:pt x="14" y="35"/>
                    <a:pt x="18" y="42"/>
                  </a:cubicBezTo>
                  <a:close/>
                  <a:moveTo>
                    <a:pt x="38" y="49"/>
                  </a:moveTo>
                  <a:cubicBezTo>
                    <a:pt x="34" y="49"/>
                    <a:pt x="17" y="46"/>
                    <a:pt x="16" y="46"/>
                  </a:cubicBezTo>
                  <a:cubicBezTo>
                    <a:pt x="15" y="46"/>
                    <a:pt x="14" y="46"/>
                    <a:pt x="14" y="45"/>
                  </a:cubicBezTo>
                  <a:cubicBezTo>
                    <a:pt x="13" y="43"/>
                    <a:pt x="2" y="22"/>
                    <a:pt x="1" y="15"/>
                  </a:cubicBezTo>
                  <a:cubicBezTo>
                    <a:pt x="0" y="8"/>
                    <a:pt x="10" y="1"/>
                    <a:pt x="11" y="1"/>
                  </a:cubicBezTo>
                  <a:cubicBezTo>
                    <a:pt x="12" y="0"/>
                    <a:pt x="13" y="0"/>
                    <a:pt x="14" y="1"/>
                  </a:cubicBezTo>
                  <a:cubicBezTo>
                    <a:pt x="23" y="13"/>
                    <a:pt x="37" y="30"/>
                    <a:pt x="39" y="31"/>
                  </a:cubicBezTo>
                  <a:cubicBezTo>
                    <a:pt x="43" y="34"/>
                    <a:pt x="44" y="40"/>
                    <a:pt x="43" y="44"/>
                  </a:cubicBezTo>
                  <a:cubicBezTo>
                    <a:pt x="42" y="47"/>
                    <a:pt x="40" y="49"/>
                    <a:pt x="38" y="49"/>
                  </a:cubicBezTo>
                  <a:close/>
                </a:path>
              </a:pathLst>
            </a:custGeom>
            <a:solidFill>
              <a:srgbClr val="113856"/>
            </a:solidFill>
            <a:ln>
              <a:noFill/>
            </a:ln>
            <a:effectLst/>
          </p:spPr>
          <p:txBody>
            <a:bodyPr anchor="ctr">
              <a:normAutofit fontScale="25000" lnSpcReduction="20000"/>
            </a:bodyPr>
            <a:lstStyle>
              <a:defPPr>
                <a:defRPr lang="en-US"/>
              </a:defPPr>
              <a:lvl1pPr marL="0" algn="l" defTabSz="913765" rtl="0" eaLnBrk="1" latinLnBrk="0" hangingPunct="1">
                <a:defRPr sz="1800" kern="1200">
                  <a:solidFill>
                    <a:schemeClr val="tx1"/>
                  </a:solidFill>
                </a:defRPr>
              </a:lvl1pPr>
              <a:lvl2pPr marL="457200" algn="l" defTabSz="913765" rtl="0" eaLnBrk="1" latinLnBrk="0" hangingPunct="1">
                <a:defRPr sz="1800" kern="1200">
                  <a:solidFill>
                    <a:schemeClr val="tx1"/>
                  </a:solidFill>
                </a:defRPr>
              </a:lvl2pPr>
              <a:lvl3pPr marL="914400" algn="l" defTabSz="913765" rtl="0" eaLnBrk="1" latinLnBrk="0" hangingPunct="1">
                <a:defRPr sz="1800" kern="1200">
                  <a:solidFill>
                    <a:schemeClr val="tx1"/>
                  </a:solidFill>
                </a:defRPr>
              </a:lvl3pPr>
              <a:lvl4pPr marL="1371600" algn="l" defTabSz="913765" rtl="0" eaLnBrk="1" latinLnBrk="0" hangingPunct="1">
                <a:defRPr sz="1800" kern="1200">
                  <a:solidFill>
                    <a:schemeClr val="tx1"/>
                  </a:solidFill>
                </a:defRPr>
              </a:lvl4pPr>
              <a:lvl5pPr marL="1828800" algn="l" defTabSz="913765" rtl="0" eaLnBrk="1" latinLnBrk="0" hangingPunct="1">
                <a:defRPr sz="1800" kern="1200">
                  <a:solidFill>
                    <a:schemeClr val="tx1"/>
                  </a:solidFill>
                </a:defRPr>
              </a:lvl5pPr>
              <a:lvl6pPr marL="2286000" algn="l" defTabSz="913765" rtl="0" eaLnBrk="1" latinLnBrk="0" hangingPunct="1">
                <a:defRPr sz="1800" kern="1200">
                  <a:solidFill>
                    <a:schemeClr val="tx1"/>
                  </a:solidFill>
                </a:defRPr>
              </a:lvl6pPr>
              <a:lvl7pPr marL="2743200" algn="l" defTabSz="913765" rtl="0" eaLnBrk="1" latinLnBrk="0" hangingPunct="1">
                <a:defRPr sz="1800" kern="1200">
                  <a:solidFill>
                    <a:schemeClr val="tx1"/>
                  </a:solidFill>
                </a:defRPr>
              </a:lvl7pPr>
              <a:lvl8pPr marL="3200400" algn="l" defTabSz="913765" rtl="0" eaLnBrk="1" latinLnBrk="0" hangingPunct="1">
                <a:defRPr sz="1800" kern="1200">
                  <a:solidFill>
                    <a:schemeClr val="tx1"/>
                  </a:solidFill>
                </a:defRPr>
              </a:lvl8pPr>
              <a:lvl9pPr marL="3657600" algn="l" defTabSz="913765" rtl="0" eaLnBrk="1" latinLnBrk="0" hangingPunct="1">
                <a:defRPr sz="1800" kern="1200">
                  <a:solidFill>
                    <a:schemeClr val="tx1"/>
                  </a:solidFill>
                </a:defRPr>
              </a:lvl9pPr>
            </a:lstStyle>
            <a:p>
              <a:pPr marL="0" marR="0" lvl="0" indent="0" algn="l" defTabSz="913765"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schemeClr val="tx1"/>
                </a:solidFill>
                <a:effectLst/>
                <a:uLnTx/>
                <a:uFillTx/>
                <a:latin typeface="+mn-lt"/>
                <a:ea typeface="+mn-ea"/>
                <a:cs typeface="+mn-cs"/>
              </a:endParaRPr>
            </a:p>
          </p:txBody>
        </p:sp>
        <p:sp>
          <p:nvSpPr>
            <p:cNvPr id="30" name="îšľíḑé"/>
            <p:cNvSpPr/>
            <p:nvPr/>
          </p:nvSpPr>
          <p:spPr bwMode="auto">
            <a:xfrm>
              <a:off x="5417195" y="2058167"/>
              <a:ext cx="165018" cy="249973"/>
            </a:xfrm>
            <a:custGeom>
              <a:avLst/>
              <a:gdLst>
                <a:gd name="T0" fmla="*/ 36 w 73"/>
                <a:gd name="T1" fmla="*/ 7 h 115"/>
                <a:gd name="T2" fmla="*/ 66 w 73"/>
                <a:gd name="T3" fmla="*/ 106 h 115"/>
                <a:gd name="T4" fmla="*/ 0 w 73"/>
                <a:gd name="T5" fmla="*/ 112 h 115"/>
                <a:gd name="T6" fmla="*/ 8 w 73"/>
                <a:gd name="T7" fmla="*/ 71 h 115"/>
                <a:gd name="T8" fmla="*/ 20 w 73"/>
                <a:gd name="T9" fmla="*/ 46 h 115"/>
                <a:gd name="T10" fmla="*/ 36 w 73"/>
                <a:gd name="T11" fmla="*/ 7 h 115"/>
              </a:gdLst>
              <a:ahLst/>
              <a:cxnLst>
                <a:cxn ang="0">
                  <a:pos x="T0" y="T1"/>
                </a:cxn>
                <a:cxn ang="0">
                  <a:pos x="T2" y="T3"/>
                </a:cxn>
                <a:cxn ang="0">
                  <a:pos x="T4" y="T5"/>
                </a:cxn>
                <a:cxn ang="0">
                  <a:pos x="T6" y="T7"/>
                </a:cxn>
                <a:cxn ang="0">
                  <a:pos x="T8" y="T9"/>
                </a:cxn>
                <a:cxn ang="0">
                  <a:pos x="T10" y="T11"/>
                </a:cxn>
              </a:cxnLst>
              <a:rect l="0" t="0" r="r" b="b"/>
              <a:pathLst>
                <a:path w="73" h="115">
                  <a:moveTo>
                    <a:pt x="36" y="7"/>
                  </a:moveTo>
                  <a:cubicBezTo>
                    <a:pt x="46" y="0"/>
                    <a:pt x="72" y="97"/>
                    <a:pt x="66" y="106"/>
                  </a:cubicBezTo>
                  <a:cubicBezTo>
                    <a:pt x="59" y="114"/>
                    <a:pt x="0" y="112"/>
                    <a:pt x="0" y="112"/>
                  </a:cubicBezTo>
                  <a:cubicBezTo>
                    <a:pt x="0" y="112"/>
                    <a:pt x="8" y="77"/>
                    <a:pt x="8" y="71"/>
                  </a:cubicBezTo>
                  <a:cubicBezTo>
                    <a:pt x="8" y="64"/>
                    <a:pt x="20" y="54"/>
                    <a:pt x="20" y="46"/>
                  </a:cubicBezTo>
                  <a:cubicBezTo>
                    <a:pt x="20" y="38"/>
                    <a:pt x="36" y="7"/>
                    <a:pt x="36" y="7"/>
                  </a:cubicBezTo>
                </a:path>
              </a:pathLst>
            </a:custGeom>
            <a:solidFill>
              <a:schemeClr val="bg1">
                <a:lumMod val="95000"/>
              </a:schemeClr>
            </a:solidFill>
            <a:ln>
              <a:noFill/>
            </a:ln>
            <a:effectLst/>
          </p:spPr>
          <p:txBody>
            <a:bodyPr anchor="ctr">
              <a:normAutofit fontScale="40000" lnSpcReduction="20000"/>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schemeClr val="tx1"/>
                </a:solidFill>
                <a:effectLst/>
                <a:uLnTx/>
                <a:uFillTx/>
                <a:latin typeface="+mn-lt"/>
                <a:ea typeface="+mn-ea"/>
                <a:cs typeface="+mn-cs"/>
              </a:endParaRPr>
            </a:p>
          </p:txBody>
        </p:sp>
        <p:sp>
          <p:nvSpPr>
            <p:cNvPr id="31" name="ïŝḷidé"/>
            <p:cNvSpPr/>
            <p:nvPr/>
          </p:nvSpPr>
          <p:spPr bwMode="auto">
            <a:xfrm>
              <a:off x="5417195" y="2068759"/>
              <a:ext cx="173480" cy="239380"/>
            </a:xfrm>
            <a:custGeom>
              <a:avLst/>
              <a:gdLst>
                <a:gd name="T0" fmla="*/ 6 w 78"/>
                <a:gd name="T1" fmla="*/ 105 h 111"/>
                <a:gd name="T2" fmla="*/ 15 w 78"/>
                <a:gd name="T3" fmla="*/ 105 h 111"/>
                <a:gd name="T4" fmla="*/ 66 w 78"/>
                <a:gd name="T5" fmla="*/ 100 h 111"/>
                <a:gd name="T6" fmla="*/ 51 w 78"/>
                <a:gd name="T7" fmla="*/ 26 h 111"/>
                <a:gd name="T8" fmla="*/ 41 w 78"/>
                <a:gd name="T9" fmla="*/ 5 h 111"/>
                <a:gd name="T10" fmla="*/ 25 w 78"/>
                <a:gd name="T11" fmla="*/ 42 h 111"/>
                <a:gd name="T12" fmla="*/ 18 w 78"/>
                <a:gd name="T13" fmla="*/ 57 h 111"/>
                <a:gd name="T14" fmla="*/ 14 w 78"/>
                <a:gd name="T15" fmla="*/ 67 h 111"/>
                <a:gd name="T16" fmla="*/ 6 w 78"/>
                <a:gd name="T17" fmla="*/ 105 h 111"/>
                <a:gd name="T18" fmla="*/ 15 w 78"/>
                <a:gd name="T19" fmla="*/ 110 h 111"/>
                <a:gd name="T20" fmla="*/ 15 w 78"/>
                <a:gd name="T21" fmla="*/ 110 h 111"/>
                <a:gd name="T22" fmla="*/ 3 w 78"/>
                <a:gd name="T23" fmla="*/ 110 h 111"/>
                <a:gd name="T24" fmla="*/ 1 w 78"/>
                <a:gd name="T25" fmla="*/ 109 h 111"/>
                <a:gd name="T26" fmla="*/ 1 w 78"/>
                <a:gd name="T27" fmla="*/ 107 h 111"/>
                <a:gd name="T28" fmla="*/ 9 w 78"/>
                <a:gd name="T29" fmla="*/ 67 h 111"/>
                <a:gd name="T30" fmla="*/ 15 w 78"/>
                <a:gd name="T31" fmla="*/ 54 h 111"/>
                <a:gd name="T32" fmla="*/ 20 w 78"/>
                <a:gd name="T33" fmla="*/ 42 h 111"/>
                <a:gd name="T34" fmla="*/ 37 w 78"/>
                <a:gd name="T35" fmla="*/ 2 h 111"/>
                <a:gd name="T36" fmla="*/ 37 w 78"/>
                <a:gd name="T37" fmla="*/ 0 h 111"/>
                <a:gd name="T38" fmla="*/ 40 w 78"/>
                <a:gd name="T39" fmla="*/ 0 h 111"/>
                <a:gd name="T40" fmla="*/ 50 w 78"/>
                <a:gd name="T41" fmla="*/ 11 h 111"/>
                <a:gd name="T42" fmla="*/ 70 w 78"/>
                <a:gd name="T43" fmla="*/ 103 h 111"/>
                <a:gd name="T44" fmla="*/ 15 w 78"/>
                <a:gd name="T45" fmla="*/ 110 h 1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78" h="111">
                  <a:moveTo>
                    <a:pt x="6" y="105"/>
                  </a:moveTo>
                  <a:cubicBezTo>
                    <a:pt x="8" y="105"/>
                    <a:pt x="11" y="105"/>
                    <a:pt x="15" y="105"/>
                  </a:cubicBezTo>
                  <a:cubicBezTo>
                    <a:pt x="50" y="105"/>
                    <a:pt x="64" y="102"/>
                    <a:pt x="66" y="100"/>
                  </a:cubicBezTo>
                  <a:cubicBezTo>
                    <a:pt x="69" y="96"/>
                    <a:pt x="61" y="56"/>
                    <a:pt x="51" y="26"/>
                  </a:cubicBezTo>
                  <a:cubicBezTo>
                    <a:pt x="45" y="11"/>
                    <a:pt x="42" y="6"/>
                    <a:pt x="41" y="5"/>
                  </a:cubicBezTo>
                  <a:cubicBezTo>
                    <a:pt x="34" y="18"/>
                    <a:pt x="25" y="37"/>
                    <a:pt x="25" y="42"/>
                  </a:cubicBezTo>
                  <a:cubicBezTo>
                    <a:pt x="25" y="47"/>
                    <a:pt x="22" y="52"/>
                    <a:pt x="18" y="57"/>
                  </a:cubicBezTo>
                  <a:cubicBezTo>
                    <a:pt x="16" y="61"/>
                    <a:pt x="14" y="64"/>
                    <a:pt x="14" y="67"/>
                  </a:cubicBezTo>
                  <a:cubicBezTo>
                    <a:pt x="14" y="72"/>
                    <a:pt x="8" y="97"/>
                    <a:pt x="6" y="105"/>
                  </a:cubicBezTo>
                  <a:close/>
                  <a:moveTo>
                    <a:pt x="15" y="110"/>
                  </a:moveTo>
                  <a:lnTo>
                    <a:pt x="15" y="110"/>
                  </a:lnTo>
                  <a:cubicBezTo>
                    <a:pt x="8" y="110"/>
                    <a:pt x="3" y="110"/>
                    <a:pt x="3" y="110"/>
                  </a:cubicBezTo>
                  <a:cubicBezTo>
                    <a:pt x="2" y="110"/>
                    <a:pt x="1" y="110"/>
                    <a:pt x="1" y="109"/>
                  </a:cubicBezTo>
                  <a:cubicBezTo>
                    <a:pt x="1" y="108"/>
                    <a:pt x="0" y="108"/>
                    <a:pt x="1" y="107"/>
                  </a:cubicBezTo>
                  <a:cubicBezTo>
                    <a:pt x="3" y="98"/>
                    <a:pt x="9" y="72"/>
                    <a:pt x="9" y="67"/>
                  </a:cubicBezTo>
                  <a:cubicBezTo>
                    <a:pt x="9" y="63"/>
                    <a:pt x="11" y="59"/>
                    <a:pt x="15" y="54"/>
                  </a:cubicBezTo>
                  <a:cubicBezTo>
                    <a:pt x="17" y="50"/>
                    <a:pt x="20" y="46"/>
                    <a:pt x="20" y="42"/>
                  </a:cubicBezTo>
                  <a:cubicBezTo>
                    <a:pt x="20" y="33"/>
                    <a:pt x="35" y="5"/>
                    <a:pt x="37" y="2"/>
                  </a:cubicBezTo>
                  <a:cubicBezTo>
                    <a:pt x="37" y="1"/>
                    <a:pt x="37" y="1"/>
                    <a:pt x="37" y="0"/>
                  </a:cubicBezTo>
                  <a:cubicBezTo>
                    <a:pt x="38" y="0"/>
                    <a:pt x="39" y="0"/>
                    <a:pt x="40" y="0"/>
                  </a:cubicBezTo>
                  <a:cubicBezTo>
                    <a:pt x="43" y="0"/>
                    <a:pt x="46" y="3"/>
                    <a:pt x="50" y="11"/>
                  </a:cubicBezTo>
                  <a:cubicBezTo>
                    <a:pt x="60" y="32"/>
                    <a:pt x="77" y="94"/>
                    <a:pt x="70" y="103"/>
                  </a:cubicBezTo>
                  <a:cubicBezTo>
                    <a:pt x="69" y="105"/>
                    <a:pt x="64" y="110"/>
                    <a:pt x="15" y="110"/>
                  </a:cubicBezTo>
                  <a:close/>
                </a:path>
              </a:pathLst>
            </a:custGeom>
            <a:solidFill>
              <a:srgbClr val="113856"/>
            </a:solidFill>
            <a:ln>
              <a:noFill/>
            </a:ln>
            <a:effectLst/>
          </p:spPr>
          <p:txBody>
            <a:bodyPr anchor="ctr">
              <a:normAutofit fontScale="40000" lnSpcReduction="20000"/>
            </a:bodyPr>
            <a:lstStyle>
              <a:defPPr>
                <a:defRPr lang="en-US"/>
              </a:defPPr>
              <a:lvl1pPr marL="0" algn="l" defTabSz="913765" rtl="0" eaLnBrk="1" latinLnBrk="0" hangingPunct="1">
                <a:defRPr sz="1800" kern="1200">
                  <a:solidFill>
                    <a:schemeClr val="tx1"/>
                  </a:solidFill>
                </a:defRPr>
              </a:lvl1pPr>
              <a:lvl2pPr marL="457200" algn="l" defTabSz="913765" rtl="0" eaLnBrk="1" latinLnBrk="0" hangingPunct="1">
                <a:defRPr sz="1800" kern="1200">
                  <a:solidFill>
                    <a:schemeClr val="tx1"/>
                  </a:solidFill>
                </a:defRPr>
              </a:lvl2pPr>
              <a:lvl3pPr marL="914400" algn="l" defTabSz="913765" rtl="0" eaLnBrk="1" latinLnBrk="0" hangingPunct="1">
                <a:defRPr sz="1800" kern="1200">
                  <a:solidFill>
                    <a:schemeClr val="tx1"/>
                  </a:solidFill>
                </a:defRPr>
              </a:lvl3pPr>
              <a:lvl4pPr marL="1371600" algn="l" defTabSz="913765" rtl="0" eaLnBrk="1" latinLnBrk="0" hangingPunct="1">
                <a:defRPr sz="1800" kern="1200">
                  <a:solidFill>
                    <a:schemeClr val="tx1"/>
                  </a:solidFill>
                </a:defRPr>
              </a:lvl4pPr>
              <a:lvl5pPr marL="1828800" algn="l" defTabSz="913765" rtl="0" eaLnBrk="1" latinLnBrk="0" hangingPunct="1">
                <a:defRPr sz="1800" kern="1200">
                  <a:solidFill>
                    <a:schemeClr val="tx1"/>
                  </a:solidFill>
                </a:defRPr>
              </a:lvl5pPr>
              <a:lvl6pPr marL="2286000" algn="l" defTabSz="913765" rtl="0" eaLnBrk="1" latinLnBrk="0" hangingPunct="1">
                <a:defRPr sz="1800" kern="1200">
                  <a:solidFill>
                    <a:schemeClr val="tx1"/>
                  </a:solidFill>
                </a:defRPr>
              </a:lvl6pPr>
              <a:lvl7pPr marL="2743200" algn="l" defTabSz="913765" rtl="0" eaLnBrk="1" latinLnBrk="0" hangingPunct="1">
                <a:defRPr sz="1800" kern="1200">
                  <a:solidFill>
                    <a:schemeClr val="tx1"/>
                  </a:solidFill>
                </a:defRPr>
              </a:lvl7pPr>
              <a:lvl8pPr marL="3200400" algn="l" defTabSz="913765" rtl="0" eaLnBrk="1" latinLnBrk="0" hangingPunct="1">
                <a:defRPr sz="1800" kern="1200">
                  <a:solidFill>
                    <a:schemeClr val="tx1"/>
                  </a:solidFill>
                </a:defRPr>
              </a:lvl8pPr>
              <a:lvl9pPr marL="3657600" algn="l" defTabSz="913765" rtl="0" eaLnBrk="1" latinLnBrk="0" hangingPunct="1">
                <a:defRPr sz="1800" kern="1200">
                  <a:solidFill>
                    <a:schemeClr val="tx1"/>
                  </a:solidFill>
                </a:defRPr>
              </a:lvl9pPr>
            </a:lstStyle>
            <a:p>
              <a:pPr marL="0" marR="0" lvl="0" indent="0" algn="l" defTabSz="913765"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schemeClr val="tx1"/>
                </a:solidFill>
                <a:effectLst/>
                <a:uLnTx/>
                <a:uFillTx/>
                <a:latin typeface="+mn-lt"/>
                <a:ea typeface="+mn-ea"/>
                <a:cs typeface="+mn-cs"/>
              </a:endParaRPr>
            </a:p>
          </p:txBody>
        </p:sp>
        <p:sp>
          <p:nvSpPr>
            <p:cNvPr id="32" name="ïṧḻiḋé"/>
            <p:cNvSpPr/>
            <p:nvPr/>
          </p:nvSpPr>
          <p:spPr bwMode="auto">
            <a:xfrm>
              <a:off x="6697140" y="1973430"/>
              <a:ext cx="184059" cy="334710"/>
            </a:xfrm>
            <a:custGeom>
              <a:avLst/>
              <a:gdLst>
                <a:gd name="T0" fmla="*/ 21 w 83"/>
                <a:gd name="T1" fmla="*/ 16 h 156"/>
                <a:gd name="T2" fmla="*/ 44 w 83"/>
                <a:gd name="T3" fmla="*/ 6 h 156"/>
                <a:gd name="T4" fmla="*/ 53 w 83"/>
                <a:gd name="T5" fmla="*/ 39 h 156"/>
                <a:gd name="T6" fmla="*/ 66 w 83"/>
                <a:gd name="T7" fmla="*/ 64 h 156"/>
                <a:gd name="T8" fmla="*/ 81 w 83"/>
                <a:gd name="T9" fmla="*/ 105 h 156"/>
                <a:gd name="T10" fmla="*/ 73 w 83"/>
                <a:gd name="T11" fmla="*/ 154 h 156"/>
                <a:gd name="T12" fmla="*/ 0 w 83"/>
                <a:gd name="T13" fmla="*/ 144 h 156"/>
                <a:gd name="T14" fmla="*/ 21 w 83"/>
                <a:gd name="T15" fmla="*/ 16 h 15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3" h="156">
                  <a:moveTo>
                    <a:pt x="21" y="16"/>
                  </a:moveTo>
                  <a:cubicBezTo>
                    <a:pt x="21" y="16"/>
                    <a:pt x="37" y="0"/>
                    <a:pt x="44" y="6"/>
                  </a:cubicBezTo>
                  <a:cubicBezTo>
                    <a:pt x="50" y="13"/>
                    <a:pt x="53" y="39"/>
                    <a:pt x="53" y="39"/>
                  </a:cubicBezTo>
                  <a:cubicBezTo>
                    <a:pt x="53" y="39"/>
                    <a:pt x="61" y="59"/>
                    <a:pt x="66" y="64"/>
                  </a:cubicBezTo>
                  <a:cubicBezTo>
                    <a:pt x="71" y="69"/>
                    <a:pt x="79" y="96"/>
                    <a:pt x="81" y="105"/>
                  </a:cubicBezTo>
                  <a:cubicBezTo>
                    <a:pt x="82" y="113"/>
                    <a:pt x="79" y="152"/>
                    <a:pt x="73" y="154"/>
                  </a:cubicBezTo>
                  <a:cubicBezTo>
                    <a:pt x="66" y="155"/>
                    <a:pt x="0" y="144"/>
                    <a:pt x="0" y="144"/>
                  </a:cubicBezTo>
                  <a:lnTo>
                    <a:pt x="21" y="16"/>
                  </a:lnTo>
                </a:path>
              </a:pathLst>
            </a:custGeom>
            <a:solidFill>
              <a:schemeClr val="bg1">
                <a:lumMod val="95000"/>
              </a:schemeClr>
            </a:solidFill>
            <a:ln>
              <a:noFill/>
            </a:ln>
            <a:effectLst/>
          </p:spPr>
          <p:txBody>
            <a:bodyPr anchor="ctr">
              <a:normAutofit fontScale="70000" lnSpcReduction="20000"/>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schemeClr val="tx1"/>
                </a:solidFill>
                <a:effectLst/>
                <a:uLnTx/>
                <a:uFillTx/>
                <a:latin typeface="+mn-lt"/>
                <a:ea typeface="+mn-ea"/>
                <a:cs typeface="+mn-cs"/>
              </a:endParaRPr>
            </a:p>
          </p:txBody>
        </p:sp>
        <p:sp>
          <p:nvSpPr>
            <p:cNvPr id="33" name="î$ľíḋé"/>
            <p:cNvSpPr/>
            <p:nvPr/>
          </p:nvSpPr>
          <p:spPr bwMode="auto">
            <a:xfrm>
              <a:off x="6688678" y="1981904"/>
              <a:ext cx="192521" cy="334710"/>
            </a:xfrm>
            <a:custGeom>
              <a:avLst/>
              <a:gdLst>
                <a:gd name="T0" fmla="*/ 5 w 90"/>
                <a:gd name="T1" fmla="*/ 139 h 154"/>
                <a:gd name="T2" fmla="*/ 74 w 90"/>
                <a:gd name="T3" fmla="*/ 148 h 154"/>
                <a:gd name="T4" fmla="*/ 76 w 90"/>
                <a:gd name="T5" fmla="*/ 148 h 154"/>
                <a:gd name="T6" fmla="*/ 83 w 90"/>
                <a:gd name="T7" fmla="*/ 102 h 154"/>
                <a:gd name="T8" fmla="*/ 68 w 90"/>
                <a:gd name="T9" fmla="*/ 63 h 154"/>
                <a:gd name="T10" fmla="*/ 54 w 90"/>
                <a:gd name="T11" fmla="*/ 37 h 154"/>
                <a:gd name="T12" fmla="*/ 54 w 90"/>
                <a:gd name="T13" fmla="*/ 36 h 154"/>
                <a:gd name="T14" fmla="*/ 45 w 90"/>
                <a:gd name="T15" fmla="*/ 5 h 154"/>
                <a:gd name="T16" fmla="*/ 43 w 90"/>
                <a:gd name="T17" fmla="*/ 5 h 154"/>
                <a:gd name="T18" fmla="*/ 26 w 90"/>
                <a:gd name="T19" fmla="*/ 15 h 154"/>
                <a:gd name="T20" fmla="*/ 5 w 90"/>
                <a:gd name="T21" fmla="*/ 139 h 154"/>
                <a:gd name="T22" fmla="*/ 74 w 90"/>
                <a:gd name="T23" fmla="*/ 153 h 154"/>
                <a:gd name="T24" fmla="*/ 2 w 90"/>
                <a:gd name="T25" fmla="*/ 143 h 154"/>
                <a:gd name="T26" fmla="*/ 0 w 90"/>
                <a:gd name="T27" fmla="*/ 140 h 154"/>
                <a:gd name="T28" fmla="*/ 21 w 90"/>
                <a:gd name="T29" fmla="*/ 13 h 154"/>
                <a:gd name="T30" fmla="*/ 22 w 90"/>
                <a:gd name="T31" fmla="*/ 12 h 154"/>
                <a:gd name="T32" fmla="*/ 43 w 90"/>
                <a:gd name="T33" fmla="*/ 0 h 154"/>
                <a:gd name="T34" fmla="*/ 49 w 90"/>
                <a:gd name="T35" fmla="*/ 2 h 154"/>
                <a:gd name="T36" fmla="*/ 59 w 90"/>
                <a:gd name="T37" fmla="*/ 36 h 154"/>
                <a:gd name="T38" fmla="*/ 72 w 90"/>
                <a:gd name="T39" fmla="*/ 59 h 154"/>
                <a:gd name="T40" fmla="*/ 88 w 90"/>
                <a:gd name="T41" fmla="*/ 101 h 154"/>
                <a:gd name="T42" fmla="*/ 77 w 90"/>
                <a:gd name="T43" fmla="*/ 153 h 154"/>
                <a:gd name="T44" fmla="*/ 74 w 90"/>
                <a:gd name="T45" fmla="*/ 153 h 1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90" h="154">
                  <a:moveTo>
                    <a:pt x="5" y="139"/>
                  </a:moveTo>
                  <a:cubicBezTo>
                    <a:pt x="16" y="141"/>
                    <a:pt x="63" y="148"/>
                    <a:pt x="74" y="148"/>
                  </a:cubicBezTo>
                  <a:cubicBezTo>
                    <a:pt x="76" y="148"/>
                    <a:pt x="76" y="148"/>
                    <a:pt x="76" y="148"/>
                  </a:cubicBezTo>
                  <a:cubicBezTo>
                    <a:pt x="80" y="146"/>
                    <a:pt x="84" y="112"/>
                    <a:pt x="83" y="102"/>
                  </a:cubicBezTo>
                  <a:cubicBezTo>
                    <a:pt x="81" y="93"/>
                    <a:pt x="72" y="67"/>
                    <a:pt x="68" y="63"/>
                  </a:cubicBezTo>
                  <a:cubicBezTo>
                    <a:pt x="63" y="57"/>
                    <a:pt x="56" y="39"/>
                    <a:pt x="54" y="37"/>
                  </a:cubicBezTo>
                  <a:cubicBezTo>
                    <a:pt x="54" y="37"/>
                    <a:pt x="54" y="37"/>
                    <a:pt x="54" y="36"/>
                  </a:cubicBezTo>
                  <a:cubicBezTo>
                    <a:pt x="53" y="30"/>
                    <a:pt x="50" y="10"/>
                    <a:pt x="45" y="5"/>
                  </a:cubicBezTo>
                  <a:cubicBezTo>
                    <a:pt x="45" y="5"/>
                    <a:pt x="44" y="5"/>
                    <a:pt x="43" y="5"/>
                  </a:cubicBezTo>
                  <a:cubicBezTo>
                    <a:pt x="38" y="5"/>
                    <a:pt x="30" y="11"/>
                    <a:pt x="26" y="15"/>
                  </a:cubicBezTo>
                  <a:lnTo>
                    <a:pt x="5" y="139"/>
                  </a:lnTo>
                  <a:close/>
                  <a:moveTo>
                    <a:pt x="74" y="153"/>
                  </a:moveTo>
                  <a:cubicBezTo>
                    <a:pt x="61" y="153"/>
                    <a:pt x="4" y="144"/>
                    <a:pt x="2" y="143"/>
                  </a:cubicBezTo>
                  <a:cubicBezTo>
                    <a:pt x="1" y="143"/>
                    <a:pt x="0" y="142"/>
                    <a:pt x="0" y="140"/>
                  </a:cubicBezTo>
                  <a:lnTo>
                    <a:pt x="21" y="13"/>
                  </a:lnTo>
                  <a:lnTo>
                    <a:pt x="22" y="12"/>
                  </a:lnTo>
                  <a:cubicBezTo>
                    <a:pt x="23" y="10"/>
                    <a:pt x="34" y="0"/>
                    <a:pt x="43" y="0"/>
                  </a:cubicBezTo>
                  <a:cubicBezTo>
                    <a:pt x="45" y="0"/>
                    <a:pt x="47" y="0"/>
                    <a:pt x="49" y="2"/>
                  </a:cubicBezTo>
                  <a:cubicBezTo>
                    <a:pt x="56" y="9"/>
                    <a:pt x="59" y="32"/>
                    <a:pt x="59" y="36"/>
                  </a:cubicBezTo>
                  <a:cubicBezTo>
                    <a:pt x="62" y="41"/>
                    <a:pt x="68" y="56"/>
                    <a:pt x="72" y="59"/>
                  </a:cubicBezTo>
                  <a:cubicBezTo>
                    <a:pt x="78" y="65"/>
                    <a:pt x="86" y="95"/>
                    <a:pt x="88" y="101"/>
                  </a:cubicBezTo>
                  <a:cubicBezTo>
                    <a:pt x="89" y="107"/>
                    <a:pt x="87" y="151"/>
                    <a:pt x="77" y="153"/>
                  </a:cubicBezTo>
                  <a:cubicBezTo>
                    <a:pt x="77" y="153"/>
                    <a:pt x="76" y="153"/>
                    <a:pt x="74" y="153"/>
                  </a:cubicBezTo>
                  <a:close/>
                </a:path>
              </a:pathLst>
            </a:custGeom>
            <a:solidFill>
              <a:srgbClr val="113856"/>
            </a:solidFill>
            <a:ln>
              <a:noFill/>
            </a:ln>
            <a:effectLst/>
          </p:spPr>
          <p:txBody>
            <a:bodyPr anchor="ctr">
              <a:normAutofit fontScale="70000" lnSpcReduction="20000"/>
            </a:bodyPr>
            <a:lstStyle>
              <a:defPPr>
                <a:defRPr lang="en-US"/>
              </a:defPPr>
              <a:lvl1pPr marL="0" algn="l" defTabSz="913765" rtl="0" eaLnBrk="1" latinLnBrk="0" hangingPunct="1">
                <a:defRPr sz="1800" kern="1200">
                  <a:solidFill>
                    <a:schemeClr val="tx1"/>
                  </a:solidFill>
                </a:defRPr>
              </a:lvl1pPr>
              <a:lvl2pPr marL="457200" algn="l" defTabSz="913765" rtl="0" eaLnBrk="1" latinLnBrk="0" hangingPunct="1">
                <a:defRPr sz="1800" kern="1200">
                  <a:solidFill>
                    <a:schemeClr val="tx1"/>
                  </a:solidFill>
                </a:defRPr>
              </a:lvl2pPr>
              <a:lvl3pPr marL="914400" algn="l" defTabSz="913765" rtl="0" eaLnBrk="1" latinLnBrk="0" hangingPunct="1">
                <a:defRPr sz="1800" kern="1200">
                  <a:solidFill>
                    <a:schemeClr val="tx1"/>
                  </a:solidFill>
                </a:defRPr>
              </a:lvl3pPr>
              <a:lvl4pPr marL="1371600" algn="l" defTabSz="913765" rtl="0" eaLnBrk="1" latinLnBrk="0" hangingPunct="1">
                <a:defRPr sz="1800" kern="1200">
                  <a:solidFill>
                    <a:schemeClr val="tx1"/>
                  </a:solidFill>
                </a:defRPr>
              </a:lvl4pPr>
              <a:lvl5pPr marL="1828800" algn="l" defTabSz="913765" rtl="0" eaLnBrk="1" latinLnBrk="0" hangingPunct="1">
                <a:defRPr sz="1800" kern="1200">
                  <a:solidFill>
                    <a:schemeClr val="tx1"/>
                  </a:solidFill>
                </a:defRPr>
              </a:lvl5pPr>
              <a:lvl6pPr marL="2286000" algn="l" defTabSz="913765" rtl="0" eaLnBrk="1" latinLnBrk="0" hangingPunct="1">
                <a:defRPr sz="1800" kern="1200">
                  <a:solidFill>
                    <a:schemeClr val="tx1"/>
                  </a:solidFill>
                </a:defRPr>
              </a:lvl6pPr>
              <a:lvl7pPr marL="2743200" algn="l" defTabSz="913765" rtl="0" eaLnBrk="1" latinLnBrk="0" hangingPunct="1">
                <a:defRPr sz="1800" kern="1200">
                  <a:solidFill>
                    <a:schemeClr val="tx1"/>
                  </a:solidFill>
                </a:defRPr>
              </a:lvl7pPr>
              <a:lvl8pPr marL="3200400" algn="l" defTabSz="913765" rtl="0" eaLnBrk="1" latinLnBrk="0" hangingPunct="1">
                <a:defRPr sz="1800" kern="1200">
                  <a:solidFill>
                    <a:schemeClr val="tx1"/>
                  </a:solidFill>
                </a:defRPr>
              </a:lvl8pPr>
              <a:lvl9pPr marL="3657600" algn="l" defTabSz="913765" rtl="0" eaLnBrk="1" latinLnBrk="0" hangingPunct="1">
                <a:defRPr sz="1800" kern="1200">
                  <a:solidFill>
                    <a:schemeClr val="tx1"/>
                  </a:solidFill>
                </a:defRPr>
              </a:lvl9pPr>
            </a:lstStyle>
            <a:p>
              <a:pPr marL="0" marR="0" lvl="0" indent="0" algn="l" defTabSz="913765"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schemeClr val="tx1"/>
                </a:solidFill>
                <a:effectLst/>
                <a:uLnTx/>
                <a:uFillTx/>
                <a:latin typeface="+mn-lt"/>
                <a:ea typeface="+mn-ea"/>
                <a:cs typeface="+mn-cs"/>
              </a:endParaRPr>
            </a:p>
          </p:txBody>
        </p:sp>
        <p:sp>
          <p:nvSpPr>
            <p:cNvPr id="34" name="îsḻídé"/>
            <p:cNvSpPr/>
            <p:nvPr/>
          </p:nvSpPr>
          <p:spPr bwMode="auto">
            <a:xfrm>
              <a:off x="6352296" y="1875983"/>
              <a:ext cx="450625" cy="421566"/>
            </a:xfrm>
            <a:custGeom>
              <a:avLst/>
              <a:gdLst>
                <a:gd name="T0" fmla="*/ 9 w 207"/>
                <a:gd name="T1" fmla="*/ 0 h 196"/>
                <a:gd name="T2" fmla="*/ 192 w 207"/>
                <a:gd name="T3" fmla="*/ 45 h 196"/>
                <a:gd name="T4" fmla="*/ 171 w 207"/>
                <a:gd name="T5" fmla="*/ 186 h 196"/>
                <a:gd name="T6" fmla="*/ 4 w 207"/>
                <a:gd name="T7" fmla="*/ 183 h 196"/>
                <a:gd name="T8" fmla="*/ 9 w 207"/>
                <a:gd name="T9" fmla="*/ 0 h 196"/>
              </a:gdLst>
              <a:ahLst/>
              <a:cxnLst>
                <a:cxn ang="0">
                  <a:pos x="T0" y="T1"/>
                </a:cxn>
                <a:cxn ang="0">
                  <a:pos x="T2" y="T3"/>
                </a:cxn>
                <a:cxn ang="0">
                  <a:pos x="T4" y="T5"/>
                </a:cxn>
                <a:cxn ang="0">
                  <a:pos x="T6" y="T7"/>
                </a:cxn>
                <a:cxn ang="0">
                  <a:pos x="T8" y="T9"/>
                </a:cxn>
              </a:cxnLst>
              <a:rect l="0" t="0" r="r" b="b"/>
              <a:pathLst>
                <a:path w="207" h="196">
                  <a:moveTo>
                    <a:pt x="9" y="0"/>
                  </a:moveTo>
                  <a:cubicBezTo>
                    <a:pt x="9" y="0"/>
                    <a:pt x="171" y="40"/>
                    <a:pt x="192" y="45"/>
                  </a:cubicBezTo>
                  <a:cubicBezTo>
                    <a:pt x="206" y="47"/>
                    <a:pt x="174" y="87"/>
                    <a:pt x="171" y="186"/>
                  </a:cubicBezTo>
                  <a:cubicBezTo>
                    <a:pt x="170" y="195"/>
                    <a:pt x="9" y="184"/>
                    <a:pt x="4" y="183"/>
                  </a:cubicBezTo>
                  <a:cubicBezTo>
                    <a:pt x="0" y="182"/>
                    <a:pt x="9" y="0"/>
                    <a:pt x="9" y="0"/>
                  </a:cubicBezTo>
                </a:path>
              </a:pathLst>
            </a:custGeom>
            <a:solidFill>
              <a:schemeClr val="bg1">
                <a:lumMod val="95000"/>
              </a:schemeClr>
            </a:solidFill>
            <a:ln>
              <a:noFill/>
            </a:ln>
            <a:effectLst/>
          </p:spPr>
          <p:txBody>
            <a:bodyPr anchor="ctr">
              <a:normAutofit fontScale="92500" lnSpcReduction="20000"/>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schemeClr val="tx1"/>
                </a:solidFill>
                <a:effectLst/>
                <a:uLnTx/>
                <a:uFillTx/>
                <a:latin typeface="+mn-lt"/>
                <a:ea typeface="+mn-ea"/>
                <a:cs typeface="+mn-cs"/>
              </a:endParaRPr>
            </a:p>
          </p:txBody>
        </p:sp>
        <p:sp>
          <p:nvSpPr>
            <p:cNvPr id="35" name="ïṡḷîḋê"/>
            <p:cNvSpPr/>
            <p:nvPr/>
          </p:nvSpPr>
          <p:spPr bwMode="auto">
            <a:xfrm>
              <a:off x="6352296" y="1867509"/>
              <a:ext cx="431585" cy="430039"/>
            </a:xfrm>
            <a:custGeom>
              <a:avLst/>
              <a:gdLst>
                <a:gd name="T0" fmla="*/ 7 w 200"/>
                <a:gd name="T1" fmla="*/ 185 h 197"/>
                <a:gd name="T2" fmla="*/ 141 w 200"/>
                <a:gd name="T3" fmla="*/ 191 h 197"/>
                <a:gd name="T4" fmla="*/ 168 w 200"/>
                <a:gd name="T5" fmla="*/ 189 h 197"/>
                <a:gd name="T6" fmla="*/ 188 w 200"/>
                <a:gd name="T7" fmla="*/ 73 h 197"/>
                <a:gd name="T8" fmla="*/ 193 w 200"/>
                <a:gd name="T9" fmla="*/ 52 h 197"/>
                <a:gd name="T10" fmla="*/ 192 w 200"/>
                <a:gd name="T11" fmla="*/ 51 h 197"/>
                <a:gd name="T12" fmla="*/ 11 w 200"/>
                <a:gd name="T13" fmla="*/ 6 h 197"/>
                <a:gd name="T14" fmla="*/ 7 w 200"/>
                <a:gd name="T15" fmla="*/ 185 h 197"/>
                <a:gd name="T16" fmla="*/ 141 w 200"/>
                <a:gd name="T17" fmla="*/ 196 h 197"/>
                <a:gd name="T18" fmla="*/ 4 w 200"/>
                <a:gd name="T19" fmla="*/ 189 h 197"/>
                <a:gd name="T20" fmla="*/ 3 w 200"/>
                <a:gd name="T21" fmla="*/ 95 h 197"/>
                <a:gd name="T22" fmla="*/ 7 w 200"/>
                <a:gd name="T23" fmla="*/ 3 h 197"/>
                <a:gd name="T24" fmla="*/ 7 w 200"/>
                <a:gd name="T25" fmla="*/ 1 h 197"/>
                <a:gd name="T26" fmla="*/ 9 w 200"/>
                <a:gd name="T27" fmla="*/ 1 h 197"/>
                <a:gd name="T28" fmla="*/ 192 w 200"/>
                <a:gd name="T29" fmla="*/ 46 h 197"/>
                <a:gd name="T30" fmla="*/ 197 w 200"/>
                <a:gd name="T31" fmla="*/ 49 h 197"/>
                <a:gd name="T32" fmla="*/ 193 w 200"/>
                <a:gd name="T33" fmla="*/ 74 h 197"/>
                <a:gd name="T34" fmla="*/ 173 w 200"/>
                <a:gd name="T35" fmla="*/ 190 h 197"/>
                <a:gd name="T36" fmla="*/ 141 w 200"/>
                <a:gd name="T37" fmla="*/ 196 h 1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00" h="197">
                  <a:moveTo>
                    <a:pt x="7" y="185"/>
                  </a:moveTo>
                  <a:cubicBezTo>
                    <a:pt x="18" y="185"/>
                    <a:pt x="96" y="191"/>
                    <a:pt x="141" y="191"/>
                  </a:cubicBezTo>
                  <a:cubicBezTo>
                    <a:pt x="161" y="191"/>
                    <a:pt x="167" y="190"/>
                    <a:pt x="168" y="189"/>
                  </a:cubicBezTo>
                  <a:cubicBezTo>
                    <a:pt x="170" y="132"/>
                    <a:pt x="182" y="95"/>
                    <a:pt x="188" y="73"/>
                  </a:cubicBezTo>
                  <a:cubicBezTo>
                    <a:pt x="192" y="62"/>
                    <a:pt x="194" y="54"/>
                    <a:pt x="193" y="52"/>
                  </a:cubicBezTo>
                  <a:cubicBezTo>
                    <a:pt x="193" y="51"/>
                    <a:pt x="192" y="51"/>
                    <a:pt x="192" y="51"/>
                  </a:cubicBezTo>
                  <a:cubicBezTo>
                    <a:pt x="172" y="47"/>
                    <a:pt x="34" y="12"/>
                    <a:pt x="11" y="6"/>
                  </a:cubicBezTo>
                  <a:cubicBezTo>
                    <a:pt x="8" y="73"/>
                    <a:pt x="5" y="172"/>
                    <a:pt x="7" y="185"/>
                  </a:cubicBezTo>
                  <a:close/>
                  <a:moveTo>
                    <a:pt x="141" y="196"/>
                  </a:moveTo>
                  <a:cubicBezTo>
                    <a:pt x="95" y="196"/>
                    <a:pt x="8" y="190"/>
                    <a:pt x="4" y="189"/>
                  </a:cubicBezTo>
                  <a:cubicBezTo>
                    <a:pt x="1" y="189"/>
                    <a:pt x="0" y="188"/>
                    <a:pt x="3" y="95"/>
                  </a:cubicBezTo>
                  <a:cubicBezTo>
                    <a:pt x="5" y="49"/>
                    <a:pt x="6" y="4"/>
                    <a:pt x="7" y="3"/>
                  </a:cubicBezTo>
                  <a:cubicBezTo>
                    <a:pt x="7" y="2"/>
                    <a:pt x="7" y="1"/>
                    <a:pt x="7" y="1"/>
                  </a:cubicBezTo>
                  <a:cubicBezTo>
                    <a:pt x="8" y="1"/>
                    <a:pt x="9" y="0"/>
                    <a:pt x="9" y="1"/>
                  </a:cubicBezTo>
                  <a:cubicBezTo>
                    <a:pt x="11" y="1"/>
                    <a:pt x="171" y="42"/>
                    <a:pt x="192" y="46"/>
                  </a:cubicBezTo>
                  <a:cubicBezTo>
                    <a:pt x="195" y="46"/>
                    <a:pt x="196" y="47"/>
                    <a:pt x="197" y="49"/>
                  </a:cubicBezTo>
                  <a:cubicBezTo>
                    <a:pt x="199" y="53"/>
                    <a:pt x="197" y="60"/>
                    <a:pt x="193" y="74"/>
                  </a:cubicBezTo>
                  <a:cubicBezTo>
                    <a:pt x="186" y="96"/>
                    <a:pt x="175" y="133"/>
                    <a:pt x="173" y="190"/>
                  </a:cubicBezTo>
                  <a:cubicBezTo>
                    <a:pt x="173" y="193"/>
                    <a:pt x="171" y="196"/>
                    <a:pt x="141" y="196"/>
                  </a:cubicBezTo>
                  <a:close/>
                </a:path>
              </a:pathLst>
            </a:custGeom>
            <a:solidFill>
              <a:srgbClr val="113856"/>
            </a:solidFill>
            <a:ln>
              <a:noFill/>
            </a:ln>
            <a:effectLst/>
          </p:spPr>
          <p:txBody>
            <a:bodyPr anchor="ctr">
              <a:normAutofit fontScale="92500" lnSpcReduction="20000"/>
            </a:bodyPr>
            <a:lstStyle>
              <a:defPPr>
                <a:defRPr lang="en-US"/>
              </a:defPPr>
              <a:lvl1pPr marL="0" algn="l" defTabSz="913765" rtl="0" eaLnBrk="1" latinLnBrk="0" hangingPunct="1">
                <a:defRPr sz="1800" kern="1200">
                  <a:solidFill>
                    <a:schemeClr val="tx1"/>
                  </a:solidFill>
                </a:defRPr>
              </a:lvl1pPr>
              <a:lvl2pPr marL="457200" algn="l" defTabSz="913765" rtl="0" eaLnBrk="1" latinLnBrk="0" hangingPunct="1">
                <a:defRPr sz="1800" kern="1200">
                  <a:solidFill>
                    <a:schemeClr val="tx1"/>
                  </a:solidFill>
                </a:defRPr>
              </a:lvl2pPr>
              <a:lvl3pPr marL="914400" algn="l" defTabSz="913765" rtl="0" eaLnBrk="1" latinLnBrk="0" hangingPunct="1">
                <a:defRPr sz="1800" kern="1200">
                  <a:solidFill>
                    <a:schemeClr val="tx1"/>
                  </a:solidFill>
                </a:defRPr>
              </a:lvl3pPr>
              <a:lvl4pPr marL="1371600" algn="l" defTabSz="913765" rtl="0" eaLnBrk="1" latinLnBrk="0" hangingPunct="1">
                <a:defRPr sz="1800" kern="1200">
                  <a:solidFill>
                    <a:schemeClr val="tx1"/>
                  </a:solidFill>
                </a:defRPr>
              </a:lvl4pPr>
              <a:lvl5pPr marL="1828800" algn="l" defTabSz="913765" rtl="0" eaLnBrk="1" latinLnBrk="0" hangingPunct="1">
                <a:defRPr sz="1800" kern="1200">
                  <a:solidFill>
                    <a:schemeClr val="tx1"/>
                  </a:solidFill>
                </a:defRPr>
              </a:lvl5pPr>
              <a:lvl6pPr marL="2286000" algn="l" defTabSz="913765" rtl="0" eaLnBrk="1" latinLnBrk="0" hangingPunct="1">
                <a:defRPr sz="1800" kern="1200">
                  <a:solidFill>
                    <a:schemeClr val="tx1"/>
                  </a:solidFill>
                </a:defRPr>
              </a:lvl6pPr>
              <a:lvl7pPr marL="2743200" algn="l" defTabSz="913765" rtl="0" eaLnBrk="1" latinLnBrk="0" hangingPunct="1">
                <a:defRPr sz="1800" kern="1200">
                  <a:solidFill>
                    <a:schemeClr val="tx1"/>
                  </a:solidFill>
                </a:defRPr>
              </a:lvl7pPr>
              <a:lvl8pPr marL="3200400" algn="l" defTabSz="913765" rtl="0" eaLnBrk="1" latinLnBrk="0" hangingPunct="1">
                <a:defRPr sz="1800" kern="1200">
                  <a:solidFill>
                    <a:schemeClr val="tx1"/>
                  </a:solidFill>
                </a:defRPr>
              </a:lvl8pPr>
              <a:lvl9pPr marL="3657600" algn="l" defTabSz="913765" rtl="0" eaLnBrk="1" latinLnBrk="0" hangingPunct="1">
                <a:defRPr sz="1800" kern="1200">
                  <a:solidFill>
                    <a:schemeClr val="tx1"/>
                  </a:solidFill>
                </a:defRPr>
              </a:lvl9pPr>
            </a:lstStyle>
            <a:p>
              <a:pPr marL="0" marR="0" lvl="0" indent="0" algn="l" defTabSz="913765"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schemeClr val="tx1"/>
                </a:solidFill>
                <a:effectLst/>
                <a:uLnTx/>
                <a:uFillTx/>
                <a:latin typeface="+mn-lt"/>
                <a:ea typeface="+mn-ea"/>
                <a:cs typeface="+mn-cs"/>
              </a:endParaRPr>
            </a:p>
          </p:txBody>
        </p:sp>
        <p:sp>
          <p:nvSpPr>
            <p:cNvPr id="36" name="ïşļîḍé"/>
            <p:cNvSpPr/>
            <p:nvPr/>
          </p:nvSpPr>
          <p:spPr bwMode="auto">
            <a:xfrm>
              <a:off x="5503934" y="1905641"/>
              <a:ext cx="385042" cy="402499"/>
            </a:xfrm>
            <a:custGeom>
              <a:avLst/>
              <a:gdLst>
                <a:gd name="T0" fmla="*/ 0 w 177"/>
                <a:gd name="T1" fmla="*/ 78 h 187"/>
                <a:gd name="T2" fmla="*/ 100 w 177"/>
                <a:gd name="T3" fmla="*/ 40 h 187"/>
                <a:gd name="T4" fmla="*/ 176 w 177"/>
                <a:gd name="T5" fmla="*/ 0 h 187"/>
                <a:gd name="T6" fmla="*/ 172 w 177"/>
                <a:gd name="T7" fmla="*/ 180 h 187"/>
                <a:gd name="T8" fmla="*/ 21 w 177"/>
                <a:gd name="T9" fmla="*/ 176 h 187"/>
                <a:gd name="T10" fmla="*/ 0 w 177"/>
                <a:gd name="T11" fmla="*/ 78 h 187"/>
              </a:gdLst>
              <a:ahLst/>
              <a:cxnLst>
                <a:cxn ang="0">
                  <a:pos x="T0" y="T1"/>
                </a:cxn>
                <a:cxn ang="0">
                  <a:pos x="T2" y="T3"/>
                </a:cxn>
                <a:cxn ang="0">
                  <a:pos x="T4" y="T5"/>
                </a:cxn>
                <a:cxn ang="0">
                  <a:pos x="T6" y="T7"/>
                </a:cxn>
                <a:cxn ang="0">
                  <a:pos x="T8" y="T9"/>
                </a:cxn>
                <a:cxn ang="0">
                  <a:pos x="T10" y="T11"/>
                </a:cxn>
              </a:cxnLst>
              <a:rect l="0" t="0" r="r" b="b"/>
              <a:pathLst>
                <a:path w="177" h="187">
                  <a:moveTo>
                    <a:pt x="0" y="78"/>
                  </a:moveTo>
                  <a:cubicBezTo>
                    <a:pt x="4" y="71"/>
                    <a:pt x="80" y="48"/>
                    <a:pt x="100" y="40"/>
                  </a:cubicBezTo>
                  <a:cubicBezTo>
                    <a:pt x="119" y="32"/>
                    <a:pt x="176" y="0"/>
                    <a:pt x="176" y="0"/>
                  </a:cubicBezTo>
                  <a:lnTo>
                    <a:pt x="172" y="180"/>
                  </a:lnTo>
                  <a:cubicBezTo>
                    <a:pt x="172" y="180"/>
                    <a:pt x="20" y="186"/>
                    <a:pt x="21" y="176"/>
                  </a:cubicBezTo>
                  <a:cubicBezTo>
                    <a:pt x="23" y="165"/>
                    <a:pt x="0" y="78"/>
                    <a:pt x="0" y="78"/>
                  </a:cubicBezTo>
                </a:path>
              </a:pathLst>
            </a:custGeom>
            <a:solidFill>
              <a:schemeClr val="bg1">
                <a:lumMod val="95000"/>
              </a:schemeClr>
            </a:solidFill>
            <a:ln>
              <a:noFill/>
            </a:ln>
            <a:effectLst/>
          </p:spPr>
          <p:txBody>
            <a:bodyPr anchor="ctr">
              <a:normAutofit fontScale="92500" lnSpcReduction="20000"/>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schemeClr val="tx1"/>
                </a:solidFill>
                <a:effectLst/>
                <a:uLnTx/>
                <a:uFillTx/>
                <a:latin typeface="+mn-lt"/>
                <a:ea typeface="+mn-ea"/>
                <a:cs typeface="+mn-cs"/>
              </a:endParaRPr>
            </a:p>
          </p:txBody>
        </p:sp>
        <p:sp>
          <p:nvSpPr>
            <p:cNvPr id="37" name="íṩḻïḋê"/>
            <p:cNvSpPr/>
            <p:nvPr/>
          </p:nvSpPr>
          <p:spPr bwMode="auto">
            <a:xfrm>
              <a:off x="5495472" y="1905641"/>
              <a:ext cx="404083" cy="410973"/>
            </a:xfrm>
            <a:custGeom>
              <a:avLst/>
              <a:gdLst>
                <a:gd name="T0" fmla="*/ 27 w 184"/>
                <a:gd name="T1" fmla="*/ 179 h 189"/>
                <a:gd name="T2" fmla="*/ 87 w 184"/>
                <a:gd name="T3" fmla="*/ 183 h 189"/>
                <a:gd name="T4" fmla="*/ 173 w 184"/>
                <a:gd name="T5" fmla="*/ 181 h 189"/>
                <a:gd name="T6" fmla="*/ 178 w 184"/>
                <a:gd name="T7" fmla="*/ 7 h 189"/>
                <a:gd name="T8" fmla="*/ 104 w 184"/>
                <a:gd name="T9" fmla="*/ 45 h 189"/>
                <a:gd name="T10" fmla="*/ 68 w 184"/>
                <a:gd name="T11" fmla="*/ 58 h 189"/>
                <a:gd name="T12" fmla="*/ 6 w 184"/>
                <a:gd name="T13" fmla="*/ 82 h 189"/>
                <a:gd name="T14" fmla="*/ 27 w 184"/>
                <a:gd name="T15" fmla="*/ 179 h 189"/>
                <a:gd name="T16" fmla="*/ 87 w 184"/>
                <a:gd name="T17" fmla="*/ 188 h 189"/>
                <a:gd name="T18" fmla="*/ 87 w 184"/>
                <a:gd name="T19" fmla="*/ 188 h 189"/>
                <a:gd name="T20" fmla="*/ 23 w 184"/>
                <a:gd name="T21" fmla="*/ 182 h 189"/>
                <a:gd name="T22" fmla="*/ 22 w 184"/>
                <a:gd name="T23" fmla="*/ 179 h 189"/>
                <a:gd name="T24" fmla="*/ 0 w 184"/>
                <a:gd name="T25" fmla="*/ 82 h 189"/>
                <a:gd name="T26" fmla="*/ 1 w 184"/>
                <a:gd name="T27" fmla="*/ 80 h 189"/>
                <a:gd name="T28" fmla="*/ 66 w 184"/>
                <a:gd name="T29" fmla="*/ 54 h 189"/>
                <a:gd name="T30" fmla="*/ 103 w 184"/>
                <a:gd name="T31" fmla="*/ 41 h 189"/>
                <a:gd name="T32" fmla="*/ 180 w 184"/>
                <a:gd name="T33" fmla="*/ 1 h 189"/>
                <a:gd name="T34" fmla="*/ 182 w 184"/>
                <a:gd name="T35" fmla="*/ 1 h 189"/>
                <a:gd name="T36" fmla="*/ 183 w 184"/>
                <a:gd name="T37" fmla="*/ 3 h 189"/>
                <a:gd name="T38" fmla="*/ 178 w 184"/>
                <a:gd name="T39" fmla="*/ 183 h 189"/>
                <a:gd name="T40" fmla="*/ 176 w 184"/>
                <a:gd name="T41" fmla="*/ 186 h 189"/>
                <a:gd name="T42" fmla="*/ 87 w 184"/>
                <a:gd name="T43" fmla="*/ 188 h 1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84" h="189">
                  <a:moveTo>
                    <a:pt x="27" y="179"/>
                  </a:moveTo>
                  <a:cubicBezTo>
                    <a:pt x="29" y="180"/>
                    <a:pt x="39" y="183"/>
                    <a:pt x="87" y="183"/>
                  </a:cubicBezTo>
                  <a:cubicBezTo>
                    <a:pt x="124" y="183"/>
                    <a:pt x="163" y="181"/>
                    <a:pt x="173" y="181"/>
                  </a:cubicBezTo>
                  <a:lnTo>
                    <a:pt x="178" y="7"/>
                  </a:lnTo>
                  <a:cubicBezTo>
                    <a:pt x="165" y="15"/>
                    <a:pt x="121" y="38"/>
                    <a:pt x="104" y="45"/>
                  </a:cubicBezTo>
                  <a:cubicBezTo>
                    <a:pt x="97" y="49"/>
                    <a:pt x="83" y="54"/>
                    <a:pt x="68" y="58"/>
                  </a:cubicBezTo>
                  <a:cubicBezTo>
                    <a:pt x="45" y="66"/>
                    <a:pt x="12" y="78"/>
                    <a:pt x="6" y="82"/>
                  </a:cubicBezTo>
                  <a:cubicBezTo>
                    <a:pt x="9" y="95"/>
                    <a:pt x="28" y="166"/>
                    <a:pt x="27" y="179"/>
                  </a:cubicBezTo>
                  <a:close/>
                  <a:moveTo>
                    <a:pt x="87" y="188"/>
                  </a:moveTo>
                  <a:lnTo>
                    <a:pt x="87" y="188"/>
                  </a:lnTo>
                  <a:cubicBezTo>
                    <a:pt x="28" y="188"/>
                    <a:pt x="24" y="183"/>
                    <a:pt x="23" y="182"/>
                  </a:cubicBezTo>
                  <a:cubicBezTo>
                    <a:pt x="22" y="181"/>
                    <a:pt x="22" y="180"/>
                    <a:pt x="22" y="179"/>
                  </a:cubicBezTo>
                  <a:cubicBezTo>
                    <a:pt x="23" y="171"/>
                    <a:pt x="10" y="117"/>
                    <a:pt x="0" y="82"/>
                  </a:cubicBezTo>
                  <a:cubicBezTo>
                    <a:pt x="0" y="81"/>
                    <a:pt x="0" y="80"/>
                    <a:pt x="1" y="80"/>
                  </a:cubicBezTo>
                  <a:cubicBezTo>
                    <a:pt x="3" y="76"/>
                    <a:pt x="22" y="69"/>
                    <a:pt x="66" y="54"/>
                  </a:cubicBezTo>
                  <a:cubicBezTo>
                    <a:pt x="81" y="49"/>
                    <a:pt x="96" y="44"/>
                    <a:pt x="103" y="41"/>
                  </a:cubicBezTo>
                  <a:cubicBezTo>
                    <a:pt x="122" y="33"/>
                    <a:pt x="179" y="1"/>
                    <a:pt x="180" y="1"/>
                  </a:cubicBezTo>
                  <a:cubicBezTo>
                    <a:pt x="180" y="0"/>
                    <a:pt x="181" y="0"/>
                    <a:pt x="182" y="1"/>
                  </a:cubicBezTo>
                  <a:cubicBezTo>
                    <a:pt x="183" y="1"/>
                    <a:pt x="183" y="2"/>
                    <a:pt x="183" y="3"/>
                  </a:cubicBezTo>
                  <a:lnTo>
                    <a:pt x="178" y="183"/>
                  </a:lnTo>
                  <a:cubicBezTo>
                    <a:pt x="178" y="185"/>
                    <a:pt x="177" y="186"/>
                    <a:pt x="176" y="186"/>
                  </a:cubicBezTo>
                  <a:cubicBezTo>
                    <a:pt x="175" y="186"/>
                    <a:pt x="129" y="188"/>
                    <a:pt x="87" y="188"/>
                  </a:cubicBezTo>
                  <a:close/>
                </a:path>
              </a:pathLst>
            </a:custGeom>
            <a:solidFill>
              <a:srgbClr val="113856"/>
            </a:solidFill>
            <a:ln>
              <a:noFill/>
            </a:ln>
            <a:effectLst/>
          </p:spPr>
          <p:txBody>
            <a:bodyPr anchor="ctr">
              <a:normAutofit fontScale="92500" lnSpcReduction="20000"/>
            </a:bodyPr>
            <a:lstStyle>
              <a:defPPr>
                <a:defRPr lang="en-US"/>
              </a:defPPr>
              <a:lvl1pPr marL="0" algn="l" defTabSz="913765" rtl="0" eaLnBrk="1" latinLnBrk="0" hangingPunct="1">
                <a:defRPr sz="1800" kern="1200">
                  <a:solidFill>
                    <a:schemeClr val="tx1"/>
                  </a:solidFill>
                </a:defRPr>
              </a:lvl1pPr>
              <a:lvl2pPr marL="457200" algn="l" defTabSz="913765" rtl="0" eaLnBrk="1" latinLnBrk="0" hangingPunct="1">
                <a:defRPr sz="1800" kern="1200">
                  <a:solidFill>
                    <a:schemeClr val="tx1"/>
                  </a:solidFill>
                </a:defRPr>
              </a:lvl2pPr>
              <a:lvl3pPr marL="914400" algn="l" defTabSz="913765" rtl="0" eaLnBrk="1" latinLnBrk="0" hangingPunct="1">
                <a:defRPr sz="1800" kern="1200">
                  <a:solidFill>
                    <a:schemeClr val="tx1"/>
                  </a:solidFill>
                </a:defRPr>
              </a:lvl3pPr>
              <a:lvl4pPr marL="1371600" algn="l" defTabSz="913765" rtl="0" eaLnBrk="1" latinLnBrk="0" hangingPunct="1">
                <a:defRPr sz="1800" kern="1200">
                  <a:solidFill>
                    <a:schemeClr val="tx1"/>
                  </a:solidFill>
                </a:defRPr>
              </a:lvl4pPr>
              <a:lvl5pPr marL="1828800" algn="l" defTabSz="913765" rtl="0" eaLnBrk="1" latinLnBrk="0" hangingPunct="1">
                <a:defRPr sz="1800" kern="1200">
                  <a:solidFill>
                    <a:schemeClr val="tx1"/>
                  </a:solidFill>
                </a:defRPr>
              </a:lvl5pPr>
              <a:lvl6pPr marL="2286000" algn="l" defTabSz="913765" rtl="0" eaLnBrk="1" latinLnBrk="0" hangingPunct="1">
                <a:defRPr sz="1800" kern="1200">
                  <a:solidFill>
                    <a:schemeClr val="tx1"/>
                  </a:solidFill>
                </a:defRPr>
              </a:lvl6pPr>
              <a:lvl7pPr marL="2743200" algn="l" defTabSz="913765" rtl="0" eaLnBrk="1" latinLnBrk="0" hangingPunct="1">
                <a:defRPr sz="1800" kern="1200">
                  <a:solidFill>
                    <a:schemeClr val="tx1"/>
                  </a:solidFill>
                </a:defRPr>
              </a:lvl7pPr>
              <a:lvl8pPr marL="3200400" algn="l" defTabSz="913765" rtl="0" eaLnBrk="1" latinLnBrk="0" hangingPunct="1">
                <a:defRPr sz="1800" kern="1200">
                  <a:solidFill>
                    <a:schemeClr val="tx1"/>
                  </a:solidFill>
                </a:defRPr>
              </a:lvl8pPr>
              <a:lvl9pPr marL="3657600" algn="l" defTabSz="913765" rtl="0" eaLnBrk="1" latinLnBrk="0" hangingPunct="1">
                <a:defRPr sz="1800" kern="1200">
                  <a:solidFill>
                    <a:schemeClr val="tx1"/>
                  </a:solidFill>
                </a:defRPr>
              </a:lvl9pPr>
            </a:lstStyle>
            <a:p>
              <a:pPr marL="0" marR="0" lvl="0" indent="0" algn="l" defTabSz="913765"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schemeClr val="tx1"/>
                </a:solidFill>
                <a:effectLst/>
                <a:uLnTx/>
                <a:uFillTx/>
                <a:latin typeface="+mn-lt"/>
                <a:ea typeface="+mn-ea"/>
                <a:cs typeface="+mn-cs"/>
              </a:endParaRPr>
            </a:p>
          </p:txBody>
        </p:sp>
        <p:sp>
          <p:nvSpPr>
            <p:cNvPr id="38" name="îṣḻiḋè"/>
            <p:cNvSpPr/>
            <p:nvPr/>
          </p:nvSpPr>
          <p:spPr bwMode="auto">
            <a:xfrm>
              <a:off x="5948213" y="1704392"/>
              <a:ext cx="344846" cy="288105"/>
            </a:xfrm>
            <a:custGeom>
              <a:avLst/>
              <a:gdLst>
                <a:gd name="T0" fmla="*/ 0 w 159"/>
                <a:gd name="T1" fmla="*/ 7 h 133"/>
                <a:gd name="T2" fmla="*/ 155 w 159"/>
                <a:gd name="T3" fmla="*/ 4 h 133"/>
                <a:gd name="T4" fmla="*/ 155 w 159"/>
                <a:gd name="T5" fmla="*/ 73 h 133"/>
                <a:gd name="T6" fmla="*/ 114 w 159"/>
                <a:gd name="T7" fmla="*/ 120 h 133"/>
                <a:gd name="T8" fmla="*/ 71 w 159"/>
                <a:gd name="T9" fmla="*/ 131 h 133"/>
                <a:gd name="T10" fmla="*/ 5 w 159"/>
                <a:gd name="T11" fmla="*/ 83 h 133"/>
                <a:gd name="T12" fmla="*/ 0 w 159"/>
                <a:gd name="T13" fmla="*/ 7 h 133"/>
              </a:gdLst>
              <a:ahLst/>
              <a:cxnLst>
                <a:cxn ang="0">
                  <a:pos x="T0" y="T1"/>
                </a:cxn>
                <a:cxn ang="0">
                  <a:pos x="T2" y="T3"/>
                </a:cxn>
                <a:cxn ang="0">
                  <a:pos x="T4" y="T5"/>
                </a:cxn>
                <a:cxn ang="0">
                  <a:pos x="T6" y="T7"/>
                </a:cxn>
                <a:cxn ang="0">
                  <a:pos x="T8" y="T9"/>
                </a:cxn>
                <a:cxn ang="0">
                  <a:pos x="T10" y="T11"/>
                </a:cxn>
                <a:cxn ang="0">
                  <a:pos x="T12" y="T13"/>
                </a:cxn>
              </a:cxnLst>
              <a:rect l="0" t="0" r="r" b="b"/>
              <a:pathLst>
                <a:path w="159" h="133">
                  <a:moveTo>
                    <a:pt x="0" y="7"/>
                  </a:moveTo>
                  <a:cubicBezTo>
                    <a:pt x="0" y="7"/>
                    <a:pt x="156" y="0"/>
                    <a:pt x="155" y="4"/>
                  </a:cubicBezTo>
                  <a:cubicBezTo>
                    <a:pt x="154" y="8"/>
                    <a:pt x="158" y="63"/>
                    <a:pt x="155" y="73"/>
                  </a:cubicBezTo>
                  <a:cubicBezTo>
                    <a:pt x="152" y="84"/>
                    <a:pt x="125" y="109"/>
                    <a:pt x="114" y="120"/>
                  </a:cubicBezTo>
                  <a:cubicBezTo>
                    <a:pt x="102" y="131"/>
                    <a:pt x="91" y="132"/>
                    <a:pt x="71" y="131"/>
                  </a:cubicBezTo>
                  <a:cubicBezTo>
                    <a:pt x="51" y="130"/>
                    <a:pt x="5" y="83"/>
                    <a:pt x="5" y="83"/>
                  </a:cubicBezTo>
                  <a:lnTo>
                    <a:pt x="0" y="7"/>
                  </a:lnTo>
                </a:path>
              </a:pathLst>
            </a:custGeom>
            <a:solidFill>
              <a:schemeClr val="bg1">
                <a:lumMod val="95000"/>
              </a:schemeClr>
            </a:solidFill>
            <a:ln>
              <a:noFill/>
            </a:ln>
            <a:effectLst/>
          </p:spPr>
          <p:txBody>
            <a:bodyPr anchor="ctr">
              <a:normAutofit fontScale="55000" lnSpcReduction="20000"/>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schemeClr val="tx1"/>
                </a:solidFill>
                <a:effectLst/>
                <a:uLnTx/>
                <a:uFillTx/>
                <a:latin typeface="+mn-lt"/>
                <a:ea typeface="+mn-ea"/>
                <a:cs typeface="+mn-cs"/>
              </a:endParaRPr>
            </a:p>
          </p:txBody>
        </p:sp>
        <p:sp>
          <p:nvSpPr>
            <p:cNvPr id="39" name="ï$ļïḓè"/>
            <p:cNvSpPr/>
            <p:nvPr/>
          </p:nvSpPr>
          <p:spPr bwMode="auto">
            <a:xfrm>
              <a:off x="5937636" y="1704392"/>
              <a:ext cx="355423" cy="296578"/>
            </a:xfrm>
            <a:custGeom>
              <a:avLst/>
              <a:gdLst>
                <a:gd name="T0" fmla="*/ 10 w 162"/>
                <a:gd name="T1" fmla="*/ 83 h 136"/>
                <a:gd name="T2" fmla="*/ 74 w 162"/>
                <a:gd name="T3" fmla="*/ 130 h 136"/>
                <a:gd name="T4" fmla="*/ 83 w 162"/>
                <a:gd name="T5" fmla="*/ 130 h 136"/>
                <a:gd name="T6" fmla="*/ 114 w 162"/>
                <a:gd name="T7" fmla="*/ 119 h 136"/>
                <a:gd name="T8" fmla="*/ 120 w 162"/>
                <a:gd name="T9" fmla="*/ 114 h 136"/>
                <a:gd name="T10" fmla="*/ 155 w 162"/>
                <a:gd name="T11" fmla="*/ 73 h 136"/>
                <a:gd name="T12" fmla="*/ 155 w 162"/>
                <a:gd name="T13" fmla="*/ 22 h 136"/>
                <a:gd name="T14" fmla="*/ 154 w 162"/>
                <a:gd name="T15" fmla="*/ 5 h 136"/>
                <a:gd name="T16" fmla="*/ 138 w 162"/>
                <a:gd name="T17" fmla="*/ 5 h 136"/>
                <a:gd name="T18" fmla="*/ 5 w 162"/>
                <a:gd name="T19" fmla="*/ 9 h 136"/>
                <a:gd name="T20" fmla="*/ 10 w 162"/>
                <a:gd name="T21" fmla="*/ 83 h 136"/>
                <a:gd name="T22" fmla="*/ 83 w 162"/>
                <a:gd name="T23" fmla="*/ 135 h 136"/>
                <a:gd name="T24" fmla="*/ 83 w 162"/>
                <a:gd name="T25" fmla="*/ 135 h 136"/>
                <a:gd name="T26" fmla="*/ 73 w 162"/>
                <a:gd name="T27" fmla="*/ 135 h 136"/>
                <a:gd name="T28" fmla="*/ 5 w 162"/>
                <a:gd name="T29" fmla="*/ 86 h 136"/>
                <a:gd name="T30" fmla="*/ 5 w 162"/>
                <a:gd name="T31" fmla="*/ 84 h 136"/>
                <a:gd name="T32" fmla="*/ 0 w 162"/>
                <a:gd name="T33" fmla="*/ 7 h 136"/>
                <a:gd name="T34" fmla="*/ 1 w 162"/>
                <a:gd name="T35" fmla="*/ 5 h 136"/>
                <a:gd name="T36" fmla="*/ 2 w 162"/>
                <a:gd name="T37" fmla="*/ 5 h 136"/>
                <a:gd name="T38" fmla="*/ 138 w 162"/>
                <a:gd name="T39" fmla="*/ 0 h 136"/>
                <a:gd name="T40" fmla="*/ 159 w 162"/>
                <a:gd name="T41" fmla="*/ 2 h 136"/>
                <a:gd name="T42" fmla="*/ 159 w 162"/>
                <a:gd name="T43" fmla="*/ 4 h 136"/>
                <a:gd name="T44" fmla="*/ 159 w 162"/>
                <a:gd name="T45" fmla="*/ 22 h 136"/>
                <a:gd name="T46" fmla="*/ 159 w 162"/>
                <a:gd name="T47" fmla="*/ 75 h 136"/>
                <a:gd name="T48" fmla="*/ 123 w 162"/>
                <a:gd name="T49" fmla="*/ 117 h 136"/>
                <a:gd name="T50" fmla="*/ 118 w 162"/>
                <a:gd name="T51" fmla="*/ 123 h 136"/>
                <a:gd name="T52" fmla="*/ 83 w 162"/>
                <a:gd name="T53" fmla="*/ 135 h 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62" h="136">
                  <a:moveTo>
                    <a:pt x="10" y="83"/>
                  </a:moveTo>
                  <a:cubicBezTo>
                    <a:pt x="23" y="96"/>
                    <a:pt x="58" y="129"/>
                    <a:pt x="74" y="130"/>
                  </a:cubicBezTo>
                  <a:cubicBezTo>
                    <a:pt x="77" y="130"/>
                    <a:pt x="80" y="130"/>
                    <a:pt x="83" y="130"/>
                  </a:cubicBezTo>
                  <a:cubicBezTo>
                    <a:pt x="96" y="130"/>
                    <a:pt x="105" y="128"/>
                    <a:pt x="114" y="119"/>
                  </a:cubicBezTo>
                  <a:cubicBezTo>
                    <a:pt x="116" y="117"/>
                    <a:pt x="118" y="116"/>
                    <a:pt x="120" y="114"/>
                  </a:cubicBezTo>
                  <a:cubicBezTo>
                    <a:pt x="132" y="102"/>
                    <a:pt x="152" y="82"/>
                    <a:pt x="155" y="73"/>
                  </a:cubicBezTo>
                  <a:cubicBezTo>
                    <a:pt x="156" y="66"/>
                    <a:pt x="155" y="40"/>
                    <a:pt x="155" y="22"/>
                  </a:cubicBezTo>
                  <a:cubicBezTo>
                    <a:pt x="154" y="13"/>
                    <a:pt x="154" y="8"/>
                    <a:pt x="154" y="5"/>
                  </a:cubicBezTo>
                  <a:cubicBezTo>
                    <a:pt x="152" y="5"/>
                    <a:pt x="148" y="5"/>
                    <a:pt x="138" y="5"/>
                  </a:cubicBezTo>
                  <a:cubicBezTo>
                    <a:pt x="102" y="5"/>
                    <a:pt x="20" y="9"/>
                    <a:pt x="5" y="9"/>
                  </a:cubicBezTo>
                  <a:lnTo>
                    <a:pt x="10" y="83"/>
                  </a:lnTo>
                  <a:close/>
                  <a:moveTo>
                    <a:pt x="83" y="135"/>
                  </a:moveTo>
                  <a:lnTo>
                    <a:pt x="83" y="135"/>
                  </a:lnTo>
                  <a:cubicBezTo>
                    <a:pt x="80" y="135"/>
                    <a:pt x="77" y="135"/>
                    <a:pt x="73" y="135"/>
                  </a:cubicBezTo>
                  <a:cubicBezTo>
                    <a:pt x="53" y="134"/>
                    <a:pt x="7" y="87"/>
                    <a:pt x="5" y="86"/>
                  </a:cubicBezTo>
                  <a:cubicBezTo>
                    <a:pt x="5" y="85"/>
                    <a:pt x="5" y="84"/>
                    <a:pt x="5" y="84"/>
                  </a:cubicBezTo>
                  <a:lnTo>
                    <a:pt x="0" y="7"/>
                  </a:lnTo>
                  <a:cubicBezTo>
                    <a:pt x="0" y="7"/>
                    <a:pt x="0" y="6"/>
                    <a:pt x="1" y="5"/>
                  </a:cubicBezTo>
                  <a:lnTo>
                    <a:pt x="2" y="5"/>
                  </a:lnTo>
                  <a:cubicBezTo>
                    <a:pt x="3" y="5"/>
                    <a:pt x="98" y="0"/>
                    <a:pt x="138" y="0"/>
                  </a:cubicBezTo>
                  <a:cubicBezTo>
                    <a:pt x="157" y="0"/>
                    <a:pt x="158" y="1"/>
                    <a:pt x="159" y="2"/>
                  </a:cubicBezTo>
                  <a:cubicBezTo>
                    <a:pt x="159" y="2"/>
                    <a:pt x="159" y="3"/>
                    <a:pt x="159" y="4"/>
                  </a:cubicBezTo>
                  <a:cubicBezTo>
                    <a:pt x="159" y="6"/>
                    <a:pt x="159" y="14"/>
                    <a:pt x="159" y="22"/>
                  </a:cubicBezTo>
                  <a:cubicBezTo>
                    <a:pt x="160" y="46"/>
                    <a:pt x="161" y="68"/>
                    <a:pt x="159" y="75"/>
                  </a:cubicBezTo>
                  <a:cubicBezTo>
                    <a:pt x="156" y="85"/>
                    <a:pt x="136" y="104"/>
                    <a:pt x="123" y="117"/>
                  </a:cubicBezTo>
                  <a:cubicBezTo>
                    <a:pt x="121" y="119"/>
                    <a:pt x="119" y="121"/>
                    <a:pt x="118" y="123"/>
                  </a:cubicBezTo>
                  <a:cubicBezTo>
                    <a:pt x="107" y="133"/>
                    <a:pt x="97" y="135"/>
                    <a:pt x="83" y="135"/>
                  </a:cubicBezTo>
                  <a:close/>
                </a:path>
              </a:pathLst>
            </a:custGeom>
            <a:solidFill>
              <a:srgbClr val="113856"/>
            </a:solidFill>
            <a:ln>
              <a:noFill/>
            </a:ln>
            <a:effectLst/>
          </p:spPr>
          <p:txBody>
            <a:bodyPr anchor="ctr">
              <a:normAutofit fontScale="55000" lnSpcReduction="20000"/>
            </a:bodyPr>
            <a:lstStyle>
              <a:defPPr>
                <a:defRPr lang="en-US"/>
              </a:defPPr>
              <a:lvl1pPr marL="0" algn="l" defTabSz="913765" rtl="0" eaLnBrk="1" latinLnBrk="0" hangingPunct="1">
                <a:defRPr sz="1800" kern="1200">
                  <a:solidFill>
                    <a:schemeClr val="tx1"/>
                  </a:solidFill>
                </a:defRPr>
              </a:lvl1pPr>
              <a:lvl2pPr marL="457200" algn="l" defTabSz="913765" rtl="0" eaLnBrk="1" latinLnBrk="0" hangingPunct="1">
                <a:defRPr sz="1800" kern="1200">
                  <a:solidFill>
                    <a:schemeClr val="tx1"/>
                  </a:solidFill>
                </a:defRPr>
              </a:lvl2pPr>
              <a:lvl3pPr marL="914400" algn="l" defTabSz="913765" rtl="0" eaLnBrk="1" latinLnBrk="0" hangingPunct="1">
                <a:defRPr sz="1800" kern="1200">
                  <a:solidFill>
                    <a:schemeClr val="tx1"/>
                  </a:solidFill>
                </a:defRPr>
              </a:lvl3pPr>
              <a:lvl4pPr marL="1371600" algn="l" defTabSz="913765" rtl="0" eaLnBrk="1" latinLnBrk="0" hangingPunct="1">
                <a:defRPr sz="1800" kern="1200">
                  <a:solidFill>
                    <a:schemeClr val="tx1"/>
                  </a:solidFill>
                </a:defRPr>
              </a:lvl4pPr>
              <a:lvl5pPr marL="1828800" algn="l" defTabSz="913765" rtl="0" eaLnBrk="1" latinLnBrk="0" hangingPunct="1">
                <a:defRPr sz="1800" kern="1200">
                  <a:solidFill>
                    <a:schemeClr val="tx1"/>
                  </a:solidFill>
                </a:defRPr>
              </a:lvl5pPr>
              <a:lvl6pPr marL="2286000" algn="l" defTabSz="913765" rtl="0" eaLnBrk="1" latinLnBrk="0" hangingPunct="1">
                <a:defRPr sz="1800" kern="1200">
                  <a:solidFill>
                    <a:schemeClr val="tx1"/>
                  </a:solidFill>
                </a:defRPr>
              </a:lvl6pPr>
              <a:lvl7pPr marL="2743200" algn="l" defTabSz="913765" rtl="0" eaLnBrk="1" latinLnBrk="0" hangingPunct="1">
                <a:defRPr sz="1800" kern="1200">
                  <a:solidFill>
                    <a:schemeClr val="tx1"/>
                  </a:solidFill>
                </a:defRPr>
              </a:lvl7pPr>
              <a:lvl8pPr marL="3200400" algn="l" defTabSz="913765" rtl="0" eaLnBrk="1" latinLnBrk="0" hangingPunct="1">
                <a:defRPr sz="1800" kern="1200">
                  <a:solidFill>
                    <a:schemeClr val="tx1"/>
                  </a:solidFill>
                </a:defRPr>
              </a:lvl8pPr>
              <a:lvl9pPr marL="3657600" algn="l" defTabSz="913765" rtl="0" eaLnBrk="1" latinLnBrk="0" hangingPunct="1">
                <a:defRPr sz="1800" kern="1200">
                  <a:solidFill>
                    <a:schemeClr val="tx1"/>
                  </a:solidFill>
                </a:defRPr>
              </a:lvl9pPr>
            </a:lstStyle>
            <a:p>
              <a:pPr marL="0" marR="0" lvl="0" indent="0" algn="l" defTabSz="913765"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schemeClr val="tx1"/>
                </a:solidFill>
                <a:effectLst/>
                <a:uLnTx/>
                <a:uFillTx/>
                <a:latin typeface="+mn-lt"/>
                <a:ea typeface="+mn-ea"/>
                <a:cs typeface="+mn-cs"/>
              </a:endParaRPr>
            </a:p>
          </p:txBody>
        </p:sp>
        <p:sp>
          <p:nvSpPr>
            <p:cNvPr id="40" name="ïṡḷiḋé"/>
            <p:cNvSpPr/>
            <p:nvPr/>
          </p:nvSpPr>
          <p:spPr bwMode="auto">
            <a:xfrm>
              <a:off x="5812814" y="1513734"/>
              <a:ext cx="76162" cy="190658"/>
            </a:xfrm>
            <a:custGeom>
              <a:avLst/>
              <a:gdLst>
                <a:gd name="T0" fmla="*/ 23 w 37"/>
                <a:gd name="T1" fmla="*/ 20 h 89"/>
                <a:gd name="T2" fmla="*/ 30 w 37"/>
                <a:gd name="T3" fmla="*/ 81 h 89"/>
                <a:gd name="T4" fmla="*/ 10 w 37"/>
                <a:gd name="T5" fmla="*/ 62 h 89"/>
                <a:gd name="T6" fmla="*/ 9 w 37"/>
                <a:gd name="T7" fmla="*/ 4 h 89"/>
                <a:gd name="T8" fmla="*/ 23 w 37"/>
                <a:gd name="T9" fmla="*/ 20 h 89"/>
              </a:gdLst>
              <a:ahLst/>
              <a:cxnLst>
                <a:cxn ang="0">
                  <a:pos x="T0" y="T1"/>
                </a:cxn>
                <a:cxn ang="0">
                  <a:pos x="T2" y="T3"/>
                </a:cxn>
                <a:cxn ang="0">
                  <a:pos x="T4" y="T5"/>
                </a:cxn>
                <a:cxn ang="0">
                  <a:pos x="T6" y="T7"/>
                </a:cxn>
                <a:cxn ang="0">
                  <a:pos x="T8" y="T9"/>
                </a:cxn>
              </a:cxnLst>
              <a:rect l="0" t="0" r="r" b="b"/>
              <a:pathLst>
                <a:path w="37" h="89">
                  <a:moveTo>
                    <a:pt x="23" y="20"/>
                  </a:moveTo>
                  <a:cubicBezTo>
                    <a:pt x="23" y="20"/>
                    <a:pt x="36" y="74"/>
                    <a:pt x="30" y="81"/>
                  </a:cubicBezTo>
                  <a:cubicBezTo>
                    <a:pt x="24" y="88"/>
                    <a:pt x="10" y="62"/>
                    <a:pt x="10" y="62"/>
                  </a:cubicBezTo>
                  <a:cubicBezTo>
                    <a:pt x="10" y="62"/>
                    <a:pt x="0" y="11"/>
                    <a:pt x="9" y="4"/>
                  </a:cubicBezTo>
                  <a:cubicBezTo>
                    <a:pt x="13" y="0"/>
                    <a:pt x="23" y="20"/>
                    <a:pt x="23" y="20"/>
                  </a:cubicBezTo>
                </a:path>
              </a:pathLst>
            </a:custGeom>
            <a:solidFill>
              <a:schemeClr val="bg1">
                <a:lumMod val="95000"/>
              </a:schemeClr>
            </a:solidFill>
            <a:ln>
              <a:noFill/>
            </a:ln>
            <a:effectLst/>
          </p:spPr>
          <p:txBody>
            <a:bodyPr anchor="ctr">
              <a:normAutofit fontScale="25000" lnSpcReduction="20000"/>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schemeClr val="tx1"/>
                </a:solidFill>
                <a:effectLst/>
                <a:uLnTx/>
                <a:uFillTx/>
                <a:latin typeface="+mn-lt"/>
                <a:ea typeface="+mn-ea"/>
                <a:cs typeface="+mn-cs"/>
              </a:endParaRPr>
            </a:p>
          </p:txBody>
        </p:sp>
        <p:sp>
          <p:nvSpPr>
            <p:cNvPr id="41" name="ïṩļïḍè"/>
            <p:cNvSpPr/>
            <p:nvPr/>
          </p:nvSpPr>
          <p:spPr bwMode="auto">
            <a:xfrm>
              <a:off x="5802237" y="1513734"/>
              <a:ext cx="86739" cy="182184"/>
            </a:xfrm>
            <a:custGeom>
              <a:avLst/>
              <a:gdLst>
                <a:gd name="T0" fmla="*/ 13 w 40"/>
                <a:gd name="T1" fmla="*/ 59 h 84"/>
                <a:gd name="T2" fmla="*/ 29 w 40"/>
                <a:gd name="T3" fmla="*/ 78 h 84"/>
                <a:gd name="T4" fmla="*/ 29 w 40"/>
                <a:gd name="T5" fmla="*/ 77 h 84"/>
                <a:gd name="T6" fmla="*/ 22 w 40"/>
                <a:gd name="T7" fmla="*/ 19 h 84"/>
                <a:gd name="T8" fmla="*/ 12 w 40"/>
                <a:gd name="T9" fmla="*/ 5 h 84"/>
                <a:gd name="T10" fmla="*/ 13 w 40"/>
                <a:gd name="T11" fmla="*/ 59 h 84"/>
                <a:gd name="T12" fmla="*/ 29 w 40"/>
                <a:gd name="T13" fmla="*/ 83 h 84"/>
                <a:gd name="T14" fmla="*/ 29 w 40"/>
                <a:gd name="T15" fmla="*/ 83 h 84"/>
                <a:gd name="T16" fmla="*/ 9 w 40"/>
                <a:gd name="T17" fmla="*/ 61 h 84"/>
                <a:gd name="T18" fmla="*/ 9 w 40"/>
                <a:gd name="T19" fmla="*/ 61 h 84"/>
                <a:gd name="T20" fmla="*/ 9 w 40"/>
                <a:gd name="T21" fmla="*/ 1 h 84"/>
                <a:gd name="T22" fmla="*/ 12 w 40"/>
                <a:gd name="T23" fmla="*/ 0 h 84"/>
                <a:gd name="T24" fmla="*/ 27 w 40"/>
                <a:gd name="T25" fmla="*/ 17 h 84"/>
                <a:gd name="T26" fmla="*/ 27 w 40"/>
                <a:gd name="T27" fmla="*/ 18 h 84"/>
                <a:gd name="T28" fmla="*/ 33 w 40"/>
                <a:gd name="T29" fmla="*/ 80 h 84"/>
                <a:gd name="T30" fmla="*/ 29 w 40"/>
                <a:gd name="T31" fmla="*/ 83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0" h="84">
                  <a:moveTo>
                    <a:pt x="13" y="59"/>
                  </a:moveTo>
                  <a:cubicBezTo>
                    <a:pt x="19" y="68"/>
                    <a:pt x="26" y="78"/>
                    <a:pt x="29" y="78"/>
                  </a:cubicBezTo>
                  <a:cubicBezTo>
                    <a:pt x="29" y="78"/>
                    <a:pt x="29" y="78"/>
                    <a:pt x="29" y="77"/>
                  </a:cubicBezTo>
                  <a:cubicBezTo>
                    <a:pt x="32" y="74"/>
                    <a:pt x="28" y="45"/>
                    <a:pt x="22" y="19"/>
                  </a:cubicBezTo>
                  <a:cubicBezTo>
                    <a:pt x="19" y="12"/>
                    <a:pt x="14" y="6"/>
                    <a:pt x="12" y="5"/>
                  </a:cubicBezTo>
                  <a:cubicBezTo>
                    <a:pt x="7" y="10"/>
                    <a:pt x="10" y="39"/>
                    <a:pt x="13" y="59"/>
                  </a:cubicBezTo>
                  <a:close/>
                  <a:moveTo>
                    <a:pt x="29" y="83"/>
                  </a:moveTo>
                  <a:lnTo>
                    <a:pt x="29" y="83"/>
                  </a:lnTo>
                  <a:cubicBezTo>
                    <a:pt x="21" y="83"/>
                    <a:pt x="12" y="66"/>
                    <a:pt x="9" y="61"/>
                  </a:cubicBezTo>
                  <a:lnTo>
                    <a:pt x="9" y="61"/>
                  </a:lnTo>
                  <a:cubicBezTo>
                    <a:pt x="7" y="52"/>
                    <a:pt x="0" y="9"/>
                    <a:pt x="9" y="1"/>
                  </a:cubicBezTo>
                  <a:cubicBezTo>
                    <a:pt x="10" y="0"/>
                    <a:pt x="11" y="0"/>
                    <a:pt x="12" y="0"/>
                  </a:cubicBezTo>
                  <a:cubicBezTo>
                    <a:pt x="17" y="0"/>
                    <a:pt x="24" y="12"/>
                    <a:pt x="27" y="17"/>
                  </a:cubicBezTo>
                  <a:lnTo>
                    <a:pt x="27" y="18"/>
                  </a:lnTo>
                  <a:cubicBezTo>
                    <a:pt x="30" y="31"/>
                    <a:pt x="39" y="73"/>
                    <a:pt x="33" y="80"/>
                  </a:cubicBezTo>
                  <a:cubicBezTo>
                    <a:pt x="31" y="82"/>
                    <a:pt x="30" y="83"/>
                    <a:pt x="29" y="83"/>
                  </a:cubicBezTo>
                  <a:close/>
                </a:path>
              </a:pathLst>
            </a:custGeom>
            <a:solidFill>
              <a:srgbClr val="113856"/>
            </a:solidFill>
            <a:ln>
              <a:noFill/>
            </a:ln>
            <a:effectLst/>
          </p:spPr>
          <p:txBody>
            <a:bodyPr anchor="ctr">
              <a:normAutofit fontScale="25000" lnSpcReduction="20000"/>
            </a:bodyPr>
            <a:lstStyle>
              <a:defPPr>
                <a:defRPr lang="en-US"/>
              </a:defPPr>
              <a:lvl1pPr marL="0" algn="l" defTabSz="913765" rtl="0" eaLnBrk="1" latinLnBrk="0" hangingPunct="1">
                <a:defRPr sz="1800" kern="1200">
                  <a:solidFill>
                    <a:schemeClr val="tx1"/>
                  </a:solidFill>
                </a:defRPr>
              </a:lvl1pPr>
              <a:lvl2pPr marL="457200" algn="l" defTabSz="913765" rtl="0" eaLnBrk="1" latinLnBrk="0" hangingPunct="1">
                <a:defRPr sz="1800" kern="1200">
                  <a:solidFill>
                    <a:schemeClr val="tx1"/>
                  </a:solidFill>
                </a:defRPr>
              </a:lvl2pPr>
              <a:lvl3pPr marL="914400" algn="l" defTabSz="913765" rtl="0" eaLnBrk="1" latinLnBrk="0" hangingPunct="1">
                <a:defRPr sz="1800" kern="1200">
                  <a:solidFill>
                    <a:schemeClr val="tx1"/>
                  </a:solidFill>
                </a:defRPr>
              </a:lvl3pPr>
              <a:lvl4pPr marL="1371600" algn="l" defTabSz="913765" rtl="0" eaLnBrk="1" latinLnBrk="0" hangingPunct="1">
                <a:defRPr sz="1800" kern="1200">
                  <a:solidFill>
                    <a:schemeClr val="tx1"/>
                  </a:solidFill>
                </a:defRPr>
              </a:lvl4pPr>
              <a:lvl5pPr marL="1828800" algn="l" defTabSz="913765" rtl="0" eaLnBrk="1" latinLnBrk="0" hangingPunct="1">
                <a:defRPr sz="1800" kern="1200">
                  <a:solidFill>
                    <a:schemeClr val="tx1"/>
                  </a:solidFill>
                </a:defRPr>
              </a:lvl5pPr>
              <a:lvl6pPr marL="2286000" algn="l" defTabSz="913765" rtl="0" eaLnBrk="1" latinLnBrk="0" hangingPunct="1">
                <a:defRPr sz="1800" kern="1200">
                  <a:solidFill>
                    <a:schemeClr val="tx1"/>
                  </a:solidFill>
                </a:defRPr>
              </a:lvl6pPr>
              <a:lvl7pPr marL="2743200" algn="l" defTabSz="913765" rtl="0" eaLnBrk="1" latinLnBrk="0" hangingPunct="1">
                <a:defRPr sz="1800" kern="1200">
                  <a:solidFill>
                    <a:schemeClr val="tx1"/>
                  </a:solidFill>
                </a:defRPr>
              </a:lvl7pPr>
              <a:lvl8pPr marL="3200400" algn="l" defTabSz="913765" rtl="0" eaLnBrk="1" latinLnBrk="0" hangingPunct="1">
                <a:defRPr sz="1800" kern="1200">
                  <a:solidFill>
                    <a:schemeClr val="tx1"/>
                  </a:solidFill>
                </a:defRPr>
              </a:lvl8pPr>
              <a:lvl9pPr marL="3657600" algn="l" defTabSz="913765" rtl="0" eaLnBrk="1" latinLnBrk="0" hangingPunct="1">
                <a:defRPr sz="1800" kern="1200">
                  <a:solidFill>
                    <a:schemeClr val="tx1"/>
                  </a:solidFill>
                </a:defRPr>
              </a:lvl9pPr>
            </a:lstStyle>
            <a:p>
              <a:pPr marL="0" marR="0" lvl="0" indent="0" algn="l" defTabSz="913765"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schemeClr val="tx1"/>
                </a:solidFill>
                <a:effectLst/>
                <a:uLnTx/>
                <a:uFillTx/>
                <a:latin typeface="+mn-lt"/>
                <a:ea typeface="+mn-ea"/>
                <a:cs typeface="+mn-cs"/>
              </a:endParaRPr>
            </a:p>
          </p:txBody>
        </p:sp>
        <p:sp>
          <p:nvSpPr>
            <p:cNvPr id="42" name="i$ḷïdé"/>
            <p:cNvSpPr/>
            <p:nvPr/>
          </p:nvSpPr>
          <p:spPr bwMode="auto">
            <a:xfrm>
              <a:off x="6303636" y="1465010"/>
              <a:ext cx="57122" cy="192777"/>
            </a:xfrm>
            <a:custGeom>
              <a:avLst/>
              <a:gdLst>
                <a:gd name="T0" fmla="*/ 7 w 25"/>
                <a:gd name="T1" fmla="*/ 21 h 86"/>
                <a:gd name="T2" fmla="*/ 15 w 25"/>
                <a:gd name="T3" fmla="*/ 2 h 86"/>
                <a:gd name="T4" fmla="*/ 24 w 25"/>
                <a:gd name="T5" fmla="*/ 33 h 86"/>
                <a:gd name="T6" fmla="*/ 13 w 25"/>
                <a:gd name="T7" fmla="*/ 83 h 86"/>
                <a:gd name="T8" fmla="*/ 0 w 25"/>
                <a:gd name="T9" fmla="*/ 76 h 86"/>
                <a:gd name="T10" fmla="*/ 7 w 25"/>
                <a:gd name="T11" fmla="*/ 21 h 86"/>
              </a:gdLst>
              <a:ahLst/>
              <a:cxnLst>
                <a:cxn ang="0">
                  <a:pos x="T0" y="T1"/>
                </a:cxn>
                <a:cxn ang="0">
                  <a:pos x="T2" y="T3"/>
                </a:cxn>
                <a:cxn ang="0">
                  <a:pos x="T4" y="T5"/>
                </a:cxn>
                <a:cxn ang="0">
                  <a:pos x="T6" y="T7"/>
                </a:cxn>
                <a:cxn ang="0">
                  <a:pos x="T8" y="T9"/>
                </a:cxn>
                <a:cxn ang="0">
                  <a:pos x="T10" y="T11"/>
                </a:cxn>
              </a:cxnLst>
              <a:rect l="0" t="0" r="r" b="b"/>
              <a:pathLst>
                <a:path w="25" h="86">
                  <a:moveTo>
                    <a:pt x="7" y="21"/>
                  </a:moveTo>
                  <a:cubicBezTo>
                    <a:pt x="7" y="21"/>
                    <a:pt x="7" y="4"/>
                    <a:pt x="15" y="2"/>
                  </a:cubicBezTo>
                  <a:cubicBezTo>
                    <a:pt x="22" y="0"/>
                    <a:pt x="24" y="21"/>
                    <a:pt x="24" y="33"/>
                  </a:cubicBezTo>
                  <a:cubicBezTo>
                    <a:pt x="24" y="45"/>
                    <a:pt x="22" y="83"/>
                    <a:pt x="13" y="83"/>
                  </a:cubicBezTo>
                  <a:cubicBezTo>
                    <a:pt x="4" y="85"/>
                    <a:pt x="0" y="83"/>
                    <a:pt x="0" y="76"/>
                  </a:cubicBezTo>
                  <a:cubicBezTo>
                    <a:pt x="0" y="69"/>
                    <a:pt x="7" y="21"/>
                    <a:pt x="7" y="21"/>
                  </a:cubicBezTo>
                </a:path>
              </a:pathLst>
            </a:custGeom>
            <a:solidFill>
              <a:schemeClr val="bg1">
                <a:lumMod val="95000"/>
              </a:schemeClr>
            </a:solidFill>
            <a:ln>
              <a:noFill/>
            </a:ln>
            <a:effectLst/>
          </p:spPr>
          <p:txBody>
            <a:bodyPr anchor="ctr">
              <a:normAutofit fontScale="25000" lnSpcReduction="20000"/>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schemeClr val="tx1"/>
                </a:solidFill>
                <a:effectLst/>
                <a:uLnTx/>
                <a:uFillTx/>
                <a:latin typeface="+mn-lt"/>
                <a:ea typeface="+mn-ea"/>
                <a:cs typeface="+mn-cs"/>
              </a:endParaRPr>
            </a:p>
          </p:txBody>
        </p:sp>
        <p:sp>
          <p:nvSpPr>
            <p:cNvPr id="43" name="îṧḷïḓè"/>
            <p:cNvSpPr/>
            <p:nvPr/>
          </p:nvSpPr>
          <p:spPr bwMode="auto">
            <a:xfrm>
              <a:off x="6293059" y="1465010"/>
              <a:ext cx="67700" cy="192777"/>
            </a:xfrm>
            <a:custGeom>
              <a:avLst/>
              <a:gdLst>
                <a:gd name="T0" fmla="*/ 18 w 31"/>
                <a:gd name="T1" fmla="*/ 5 h 88"/>
                <a:gd name="T2" fmla="*/ 18 w 31"/>
                <a:gd name="T3" fmla="*/ 5 h 88"/>
                <a:gd name="T4" fmla="*/ 11 w 31"/>
                <a:gd name="T5" fmla="*/ 21 h 88"/>
                <a:gd name="T6" fmla="*/ 5 w 31"/>
                <a:gd name="T7" fmla="*/ 77 h 88"/>
                <a:gd name="T8" fmla="*/ 11 w 31"/>
                <a:gd name="T9" fmla="*/ 82 h 88"/>
                <a:gd name="T10" fmla="*/ 15 w 31"/>
                <a:gd name="T11" fmla="*/ 82 h 88"/>
                <a:gd name="T12" fmla="*/ 25 w 31"/>
                <a:gd name="T13" fmla="*/ 34 h 88"/>
                <a:gd name="T14" fmla="*/ 18 w 31"/>
                <a:gd name="T15" fmla="*/ 5 h 88"/>
                <a:gd name="T16" fmla="*/ 11 w 31"/>
                <a:gd name="T17" fmla="*/ 87 h 88"/>
                <a:gd name="T18" fmla="*/ 0 w 31"/>
                <a:gd name="T19" fmla="*/ 77 h 88"/>
                <a:gd name="T20" fmla="*/ 6 w 31"/>
                <a:gd name="T21" fmla="*/ 21 h 88"/>
                <a:gd name="T22" fmla="*/ 17 w 31"/>
                <a:gd name="T23" fmla="*/ 0 h 88"/>
                <a:gd name="T24" fmla="*/ 18 w 31"/>
                <a:gd name="T25" fmla="*/ 0 h 88"/>
                <a:gd name="T26" fmla="*/ 28 w 31"/>
                <a:gd name="T27" fmla="*/ 13 h 88"/>
                <a:gd name="T28" fmla="*/ 30 w 31"/>
                <a:gd name="T29" fmla="*/ 34 h 88"/>
                <a:gd name="T30" fmla="*/ 16 w 31"/>
                <a:gd name="T31" fmla="*/ 87 h 88"/>
                <a:gd name="T32" fmla="*/ 11 w 31"/>
                <a:gd name="T33" fmla="*/ 87 h 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1" h="88">
                  <a:moveTo>
                    <a:pt x="18" y="5"/>
                  </a:moveTo>
                  <a:lnTo>
                    <a:pt x="18" y="5"/>
                  </a:lnTo>
                  <a:cubicBezTo>
                    <a:pt x="14" y="6"/>
                    <a:pt x="12" y="16"/>
                    <a:pt x="11" y="21"/>
                  </a:cubicBezTo>
                  <a:cubicBezTo>
                    <a:pt x="11" y="22"/>
                    <a:pt x="5" y="70"/>
                    <a:pt x="5" y="77"/>
                  </a:cubicBezTo>
                  <a:cubicBezTo>
                    <a:pt x="5" y="81"/>
                    <a:pt x="6" y="82"/>
                    <a:pt x="11" y="82"/>
                  </a:cubicBezTo>
                  <a:cubicBezTo>
                    <a:pt x="12" y="82"/>
                    <a:pt x="14" y="82"/>
                    <a:pt x="15" y="82"/>
                  </a:cubicBezTo>
                  <a:cubicBezTo>
                    <a:pt x="20" y="81"/>
                    <a:pt x="25" y="55"/>
                    <a:pt x="25" y="34"/>
                  </a:cubicBezTo>
                  <a:cubicBezTo>
                    <a:pt x="25" y="17"/>
                    <a:pt x="21" y="5"/>
                    <a:pt x="18" y="5"/>
                  </a:cubicBezTo>
                  <a:close/>
                  <a:moveTo>
                    <a:pt x="11" y="87"/>
                  </a:moveTo>
                  <a:cubicBezTo>
                    <a:pt x="6" y="87"/>
                    <a:pt x="0" y="86"/>
                    <a:pt x="0" y="77"/>
                  </a:cubicBezTo>
                  <a:cubicBezTo>
                    <a:pt x="0" y="70"/>
                    <a:pt x="6" y="23"/>
                    <a:pt x="6" y="21"/>
                  </a:cubicBezTo>
                  <a:cubicBezTo>
                    <a:pt x="6" y="19"/>
                    <a:pt x="7" y="2"/>
                    <a:pt x="17" y="0"/>
                  </a:cubicBezTo>
                  <a:lnTo>
                    <a:pt x="18" y="0"/>
                  </a:lnTo>
                  <a:cubicBezTo>
                    <a:pt x="22" y="0"/>
                    <a:pt x="26" y="4"/>
                    <a:pt x="28" y="13"/>
                  </a:cubicBezTo>
                  <a:cubicBezTo>
                    <a:pt x="29" y="19"/>
                    <a:pt x="30" y="26"/>
                    <a:pt x="30" y="34"/>
                  </a:cubicBezTo>
                  <a:cubicBezTo>
                    <a:pt x="30" y="34"/>
                    <a:pt x="30" y="86"/>
                    <a:pt x="16" y="87"/>
                  </a:cubicBezTo>
                  <a:cubicBezTo>
                    <a:pt x="14" y="87"/>
                    <a:pt x="12" y="87"/>
                    <a:pt x="11" y="87"/>
                  </a:cubicBezTo>
                  <a:close/>
                </a:path>
              </a:pathLst>
            </a:custGeom>
            <a:solidFill>
              <a:srgbClr val="113856"/>
            </a:solidFill>
            <a:ln>
              <a:noFill/>
            </a:ln>
            <a:effectLst/>
          </p:spPr>
          <p:txBody>
            <a:bodyPr anchor="ctr">
              <a:normAutofit fontScale="25000" lnSpcReduction="20000"/>
            </a:bodyPr>
            <a:lstStyle>
              <a:defPPr>
                <a:defRPr lang="en-US"/>
              </a:defPPr>
              <a:lvl1pPr marL="0" algn="l" defTabSz="913765" rtl="0" eaLnBrk="1" latinLnBrk="0" hangingPunct="1">
                <a:defRPr sz="1800" kern="1200">
                  <a:solidFill>
                    <a:schemeClr val="tx1"/>
                  </a:solidFill>
                </a:defRPr>
              </a:lvl1pPr>
              <a:lvl2pPr marL="457200" algn="l" defTabSz="913765" rtl="0" eaLnBrk="1" latinLnBrk="0" hangingPunct="1">
                <a:defRPr sz="1800" kern="1200">
                  <a:solidFill>
                    <a:schemeClr val="tx1"/>
                  </a:solidFill>
                </a:defRPr>
              </a:lvl2pPr>
              <a:lvl3pPr marL="914400" algn="l" defTabSz="913765" rtl="0" eaLnBrk="1" latinLnBrk="0" hangingPunct="1">
                <a:defRPr sz="1800" kern="1200">
                  <a:solidFill>
                    <a:schemeClr val="tx1"/>
                  </a:solidFill>
                </a:defRPr>
              </a:lvl3pPr>
              <a:lvl4pPr marL="1371600" algn="l" defTabSz="913765" rtl="0" eaLnBrk="1" latinLnBrk="0" hangingPunct="1">
                <a:defRPr sz="1800" kern="1200">
                  <a:solidFill>
                    <a:schemeClr val="tx1"/>
                  </a:solidFill>
                </a:defRPr>
              </a:lvl4pPr>
              <a:lvl5pPr marL="1828800" algn="l" defTabSz="913765" rtl="0" eaLnBrk="1" latinLnBrk="0" hangingPunct="1">
                <a:defRPr sz="1800" kern="1200">
                  <a:solidFill>
                    <a:schemeClr val="tx1"/>
                  </a:solidFill>
                </a:defRPr>
              </a:lvl5pPr>
              <a:lvl6pPr marL="2286000" algn="l" defTabSz="913765" rtl="0" eaLnBrk="1" latinLnBrk="0" hangingPunct="1">
                <a:defRPr sz="1800" kern="1200">
                  <a:solidFill>
                    <a:schemeClr val="tx1"/>
                  </a:solidFill>
                </a:defRPr>
              </a:lvl6pPr>
              <a:lvl7pPr marL="2743200" algn="l" defTabSz="913765" rtl="0" eaLnBrk="1" latinLnBrk="0" hangingPunct="1">
                <a:defRPr sz="1800" kern="1200">
                  <a:solidFill>
                    <a:schemeClr val="tx1"/>
                  </a:solidFill>
                </a:defRPr>
              </a:lvl7pPr>
              <a:lvl8pPr marL="3200400" algn="l" defTabSz="913765" rtl="0" eaLnBrk="1" latinLnBrk="0" hangingPunct="1">
                <a:defRPr sz="1800" kern="1200">
                  <a:solidFill>
                    <a:schemeClr val="tx1"/>
                  </a:solidFill>
                </a:defRPr>
              </a:lvl8pPr>
              <a:lvl9pPr marL="3657600" algn="l" defTabSz="913765" rtl="0" eaLnBrk="1" latinLnBrk="0" hangingPunct="1">
                <a:defRPr sz="1800" kern="1200">
                  <a:solidFill>
                    <a:schemeClr val="tx1"/>
                  </a:solidFill>
                </a:defRPr>
              </a:lvl9pPr>
            </a:lstStyle>
            <a:p>
              <a:pPr marL="0" marR="0" lvl="0" indent="0" algn="l" defTabSz="913765"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schemeClr val="tx1"/>
                </a:solidFill>
                <a:effectLst/>
                <a:uLnTx/>
                <a:uFillTx/>
                <a:latin typeface="+mn-lt"/>
                <a:ea typeface="+mn-ea"/>
                <a:cs typeface="+mn-cs"/>
              </a:endParaRPr>
            </a:p>
          </p:txBody>
        </p:sp>
        <p:sp>
          <p:nvSpPr>
            <p:cNvPr id="2" name="îṧlíḑe"/>
            <p:cNvSpPr/>
            <p:nvPr/>
          </p:nvSpPr>
          <p:spPr bwMode="auto">
            <a:xfrm>
              <a:off x="5842433" y="1206563"/>
              <a:ext cx="480245" cy="680012"/>
            </a:xfrm>
            <a:custGeom>
              <a:avLst/>
              <a:gdLst>
                <a:gd name="T0" fmla="*/ 3 w 220"/>
                <a:gd name="T1" fmla="*/ 105 h 313"/>
                <a:gd name="T2" fmla="*/ 68 w 220"/>
                <a:gd name="T3" fmla="*/ 18 h 313"/>
                <a:gd name="T4" fmla="*/ 184 w 220"/>
                <a:gd name="T5" fmla="*/ 27 h 313"/>
                <a:gd name="T6" fmla="*/ 215 w 220"/>
                <a:gd name="T7" fmla="*/ 122 h 313"/>
                <a:gd name="T8" fmla="*/ 214 w 220"/>
                <a:gd name="T9" fmla="*/ 168 h 313"/>
                <a:gd name="T10" fmla="*/ 201 w 220"/>
                <a:gd name="T11" fmla="*/ 248 h 313"/>
                <a:gd name="T12" fmla="*/ 156 w 220"/>
                <a:gd name="T13" fmla="*/ 302 h 313"/>
                <a:gd name="T14" fmla="*/ 89 w 220"/>
                <a:gd name="T15" fmla="*/ 312 h 313"/>
                <a:gd name="T16" fmla="*/ 13 w 220"/>
                <a:gd name="T17" fmla="*/ 216 h 313"/>
                <a:gd name="T18" fmla="*/ 3 w 220"/>
                <a:gd name="T19" fmla="*/ 105 h 3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20" h="313">
                  <a:moveTo>
                    <a:pt x="3" y="105"/>
                  </a:moveTo>
                  <a:cubicBezTo>
                    <a:pt x="0" y="61"/>
                    <a:pt x="30" y="37"/>
                    <a:pt x="68" y="18"/>
                  </a:cubicBezTo>
                  <a:cubicBezTo>
                    <a:pt x="105" y="0"/>
                    <a:pt x="166" y="13"/>
                    <a:pt x="184" y="27"/>
                  </a:cubicBezTo>
                  <a:cubicBezTo>
                    <a:pt x="202" y="40"/>
                    <a:pt x="212" y="109"/>
                    <a:pt x="215" y="122"/>
                  </a:cubicBezTo>
                  <a:cubicBezTo>
                    <a:pt x="219" y="135"/>
                    <a:pt x="212" y="146"/>
                    <a:pt x="214" y="168"/>
                  </a:cubicBezTo>
                  <a:cubicBezTo>
                    <a:pt x="215" y="189"/>
                    <a:pt x="199" y="235"/>
                    <a:pt x="201" y="248"/>
                  </a:cubicBezTo>
                  <a:cubicBezTo>
                    <a:pt x="202" y="261"/>
                    <a:pt x="167" y="292"/>
                    <a:pt x="156" y="302"/>
                  </a:cubicBezTo>
                  <a:cubicBezTo>
                    <a:pt x="144" y="311"/>
                    <a:pt x="104" y="312"/>
                    <a:pt x="89" y="312"/>
                  </a:cubicBezTo>
                  <a:cubicBezTo>
                    <a:pt x="74" y="312"/>
                    <a:pt x="18" y="227"/>
                    <a:pt x="13" y="216"/>
                  </a:cubicBezTo>
                  <a:cubicBezTo>
                    <a:pt x="8" y="204"/>
                    <a:pt x="3" y="105"/>
                    <a:pt x="3" y="105"/>
                  </a:cubicBezTo>
                </a:path>
              </a:pathLst>
            </a:custGeom>
            <a:solidFill>
              <a:schemeClr val="bg1">
                <a:lumMod val="95000"/>
              </a:schemeClr>
            </a:solidFill>
            <a:ln>
              <a:noFill/>
            </a:ln>
            <a:effectLst/>
          </p:spPr>
          <p:txBody>
            <a:bodyPr anchor="ctr">
              <a:normAutofit/>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schemeClr val="tx1"/>
                </a:solidFill>
                <a:effectLst/>
                <a:uLnTx/>
                <a:uFillTx/>
                <a:latin typeface="+mn-lt"/>
                <a:ea typeface="+mn-ea"/>
                <a:cs typeface="+mn-cs"/>
              </a:endParaRPr>
            </a:p>
          </p:txBody>
        </p:sp>
        <p:sp>
          <p:nvSpPr>
            <p:cNvPr id="153655" name="íşliḓe"/>
            <p:cNvSpPr/>
            <p:nvPr/>
          </p:nvSpPr>
          <p:spPr>
            <a:xfrm>
              <a:off x="5841458" y="1226014"/>
              <a:ext cx="490711" cy="669999"/>
            </a:xfrm>
            <a:custGeom>
              <a:avLst/>
              <a:gdLst/>
              <a:ahLst/>
              <a:cxnLst>
                <a:cxn ang="0">
                  <a:pos x="115" y="5"/>
                </a:cxn>
                <a:cxn ang="0">
                  <a:pos x="71" y="14"/>
                </a:cxn>
                <a:cxn ang="0">
                  <a:pos x="9" y="98"/>
                </a:cxn>
                <a:cxn ang="0">
                  <a:pos x="18" y="207"/>
                </a:cxn>
                <a:cxn ang="0">
                  <a:pos x="91" y="302"/>
                </a:cxn>
                <a:cxn ang="0">
                  <a:pos x="157" y="293"/>
                </a:cxn>
                <a:cxn ang="0">
                  <a:pos x="200" y="241"/>
                </a:cxn>
                <a:cxn ang="0">
                  <a:pos x="206" y="207"/>
                </a:cxn>
                <a:cxn ang="0">
                  <a:pos x="213" y="161"/>
                </a:cxn>
                <a:cxn ang="0">
                  <a:pos x="215" y="135"/>
                </a:cxn>
                <a:cxn ang="0">
                  <a:pos x="215" y="115"/>
                </a:cxn>
                <a:cxn ang="0">
                  <a:pos x="212" y="103"/>
                </a:cxn>
                <a:cxn ang="0">
                  <a:pos x="185" y="21"/>
                </a:cxn>
                <a:cxn ang="0">
                  <a:pos x="115" y="5"/>
                </a:cxn>
                <a:cxn ang="0">
                  <a:pos x="91" y="307"/>
                </a:cxn>
                <a:cxn ang="0">
                  <a:pos x="14" y="209"/>
                </a:cxn>
                <a:cxn ang="0">
                  <a:pos x="4" y="98"/>
                </a:cxn>
                <a:cxn ang="0">
                  <a:pos x="69" y="9"/>
                </a:cxn>
                <a:cxn ang="0">
                  <a:pos x="115" y="0"/>
                </a:cxn>
                <a:cxn ang="0">
                  <a:pos x="188" y="17"/>
                </a:cxn>
                <a:cxn ang="0">
                  <a:pos x="217" y="102"/>
                </a:cxn>
                <a:cxn ang="0">
                  <a:pos x="220" y="114"/>
                </a:cxn>
                <a:cxn ang="0">
                  <a:pos x="219" y="135"/>
                </a:cxn>
                <a:cxn ang="0">
                  <a:pos x="218" y="160"/>
                </a:cxn>
                <a:cxn ang="0">
                  <a:pos x="211" y="208"/>
                </a:cxn>
                <a:cxn ang="0">
                  <a:pos x="205" y="241"/>
                </a:cxn>
                <a:cxn ang="0">
                  <a:pos x="160" y="297"/>
                </a:cxn>
                <a:cxn ang="0">
                  <a:pos x="91" y="307"/>
                </a:cxn>
              </a:cxnLst>
              <a:rect l="0" t="0" r="0" b="0"/>
              <a:pathLst>
                <a:path w="223" h="308">
                  <a:moveTo>
                    <a:pt x="115" y="5"/>
                  </a:moveTo>
                  <a:cubicBezTo>
                    <a:pt x="98" y="5"/>
                    <a:pt x="83" y="8"/>
                    <a:pt x="71" y="14"/>
                  </a:cubicBezTo>
                  <a:cubicBezTo>
                    <a:pt x="25" y="35"/>
                    <a:pt x="6" y="61"/>
                    <a:pt x="9" y="98"/>
                  </a:cubicBezTo>
                  <a:cubicBezTo>
                    <a:pt x="10" y="125"/>
                    <a:pt x="15" y="198"/>
                    <a:pt x="18" y="207"/>
                  </a:cubicBezTo>
                  <a:cubicBezTo>
                    <a:pt x="24" y="219"/>
                    <a:pt x="79" y="302"/>
                    <a:pt x="91" y="302"/>
                  </a:cubicBezTo>
                  <a:cubicBezTo>
                    <a:pt x="105" y="302"/>
                    <a:pt x="146" y="302"/>
                    <a:pt x="157" y="293"/>
                  </a:cubicBezTo>
                  <a:cubicBezTo>
                    <a:pt x="179" y="274"/>
                    <a:pt x="201" y="250"/>
                    <a:pt x="200" y="241"/>
                  </a:cubicBezTo>
                  <a:cubicBezTo>
                    <a:pt x="199" y="235"/>
                    <a:pt x="202" y="222"/>
                    <a:pt x="206" y="207"/>
                  </a:cubicBezTo>
                  <a:cubicBezTo>
                    <a:pt x="210" y="191"/>
                    <a:pt x="214" y="172"/>
                    <a:pt x="213" y="161"/>
                  </a:cubicBezTo>
                  <a:cubicBezTo>
                    <a:pt x="212" y="150"/>
                    <a:pt x="214" y="142"/>
                    <a:pt x="215" y="135"/>
                  </a:cubicBezTo>
                  <a:cubicBezTo>
                    <a:pt x="216" y="127"/>
                    <a:pt x="217" y="121"/>
                    <a:pt x="215" y="115"/>
                  </a:cubicBezTo>
                  <a:cubicBezTo>
                    <a:pt x="214" y="113"/>
                    <a:pt x="214" y="108"/>
                    <a:pt x="212" y="103"/>
                  </a:cubicBezTo>
                  <a:cubicBezTo>
                    <a:pt x="208" y="80"/>
                    <a:pt x="199" y="32"/>
                    <a:pt x="185" y="21"/>
                  </a:cubicBezTo>
                  <a:cubicBezTo>
                    <a:pt x="174" y="13"/>
                    <a:pt x="145" y="5"/>
                    <a:pt x="115" y="5"/>
                  </a:cubicBezTo>
                  <a:close/>
                  <a:moveTo>
                    <a:pt x="91" y="307"/>
                  </a:moveTo>
                  <a:cubicBezTo>
                    <a:pt x="74" y="307"/>
                    <a:pt x="18" y="220"/>
                    <a:pt x="14" y="209"/>
                  </a:cubicBezTo>
                  <a:cubicBezTo>
                    <a:pt x="9" y="197"/>
                    <a:pt x="4" y="102"/>
                    <a:pt x="4" y="98"/>
                  </a:cubicBezTo>
                  <a:cubicBezTo>
                    <a:pt x="0" y="48"/>
                    <a:pt x="37" y="24"/>
                    <a:pt x="69" y="9"/>
                  </a:cubicBezTo>
                  <a:cubicBezTo>
                    <a:pt x="81" y="3"/>
                    <a:pt x="97" y="0"/>
                    <a:pt x="115" y="0"/>
                  </a:cubicBezTo>
                  <a:cubicBezTo>
                    <a:pt x="147" y="0"/>
                    <a:pt x="176" y="9"/>
                    <a:pt x="188" y="17"/>
                  </a:cubicBezTo>
                  <a:cubicBezTo>
                    <a:pt x="203" y="29"/>
                    <a:pt x="212" y="76"/>
                    <a:pt x="217" y="102"/>
                  </a:cubicBezTo>
                  <a:cubicBezTo>
                    <a:pt x="218" y="107"/>
                    <a:pt x="219" y="112"/>
                    <a:pt x="220" y="114"/>
                  </a:cubicBezTo>
                  <a:cubicBezTo>
                    <a:pt x="222" y="121"/>
                    <a:pt x="221" y="128"/>
                    <a:pt x="219" y="135"/>
                  </a:cubicBezTo>
                  <a:cubicBezTo>
                    <a:pt x="218" y="142"/>
                    <a:pt x="217" y="150"/>
                    <a:pt x="218" y="160"/>
                  </a:cubicBezTo>
                  <a:cubicBezTo>
                    <a:pt x="219" y="172"/>
                    <a:pt x="215" y="191"/>
                    <a:pt x="211" y="208"/>
                  </a:cubicBezTo>
                  <a:cubicBezTo>
                    <a:pt x="207" y="222"/>
                    <a:pt x="204" y="235"/>
                    <a:pt x="205" y="241"/>
                  </a:cubicBezTo>
                  <a:cubicBezTo>
                    <a:pt x="207" y="255"/>
                    <a:pt x="171" y="287"/>
                    <a:pt x="160" y="297"/>
                  </a:cubicBezTo>
                  <a:cubicBezTo>
                    <a:pt x="149" y="306"/>
                    <a:pt x="116" y="307"/>
                    <a:pt x="91" y="307"/>
                  </a:cubicBezTo>
                  <a:close/>
                </a:path>
              </a:pathLst>
            </a:custGeom>
            <a:solidFill>
              <a:srgbClr val="113856"/>
            </a:solidFill>
            <a:ln w="9525">
              <a:noFill/>
            </a:ln>
          </p:spPr>
          <p:txBody>
            <a:bodyPr/>
            <a:lstStyle/>
            <a:p>
              <a:endParaRPr lang="zh-CN" altLang="en-US"/>
            </a:p>
          </p:txBody>
        </p:sp>
        <p:sp>
          <p:nvSpPr>
            <p:cNvPr id="3" name="ïslidê"/>
            <p:cNvSpPr/>
            <p:nvPr/>
          </p:nvSpPr>
          <p:spPr bwMode="auto">
            <a:xfrm>
              <a:off x="5908017" y="1856918"/>
              <a:ext cx="414660" cy="459696"/>
            </a:xfrm>
            <a:custGeom>
              <a:avLst/>
              <a:gdLst>
                <a:gd name="T0" fmla="*/ 4 w 191"/>
                <a:gd name="T1" fmla="*/ 7 h 213"/>
                <a:gd name="T2" fmla="*/ 80 w 191"/>
                <a:gd name="T3" fmla="*/ 47 h 213"/>
                <a:gd name="T4" fmla="*/ 113 w 191"/>
                <a:gd name="T5" fmla="*/ 43 h 213"/>
                <a:gd name="T6" fmla="*/ 189 w 191"/>
                <a:gd name="T7" fmla="*/ 0 h 213"/>
                <a:gd name="T8" fmla="*/ 190 w 191"/>
                <a:gd name="T9" fmla="*/ 212 h 213"/>
                <a:gd name="T10" fmla="*/ 0 w 191"/>
                <a:gd name="T11" fmla="*/ 203 h 213"/>
                <a:gd name="T12" fmla="*/ 4 w 191"/>
                <a:gd name="T13" fmla="*/ 7 h 213"/>
              </a:gdLst>
              <a:ahLst/>
              <a:cxnLst>
                <a:cxn ang="0">
                  <a:pos x="T0" y="T1"/>
                </a:cxn>
                <a:cxn ang="0">
                  <a:pos x="T2" y="T3"/>
                </a:cxn>
                <a:cxn ang="0">
                  <a:pos x="T4" y="T5"/>
                </a:cxn>
                <a:cxn ang="0">
                  <a:pos x="T6" y="T7"/>
                </a:cxn>
                <a:cxn ang="0">
                  <a:pos x="T8" y="T9"/>
                </a:cxn>
                <a:cxn ang="0">
                  <a:pos x="T10" y="T11"/>
                </a:cxn>
                <a:cxn ang="0">
                  <a:pos x="T12" y="T13"/>
                </a:cxn>
              </a:cxnLst>
              <a:rect l="0" t="0" r="r" b="b"/>
              <a:pathLst>
                <a:path w="191" h="213">
                  <a:moveTo>
                    <a:pt x="4" y="7"/>
                  </a:moveTo>
                  <a:cubicBezTo>
                    <a:pt x="4" y="7"/>
                    <a:pt x="66" y="47"/>
                    <a:pt x="80" y="47"/>
                  </a:cubicBezTo>
                  <a:cubicBezTo>
                    <a:pt x="94" y="47"/>
                    <a:pt x="108" y="46"/>
                    <a:pt x="113" y="43"/>
                  </a:cubicBezTo>
                  <a:cubicBezTo>
                    <a:pt x="118" y="41"/>
                    <a:pt x="189" y="0"/>
                    <a:pt x="189" y="0"/>
                  </a:cubicBezTo>
                  <a:lnTo>
                    <a:pt x="190" y="212"/>
                  </a:lnTo>
                  <a:lnTo>
                    <a:pt x="0" y="203"/>
                  </a:lnTo>
                  <a:lnTo>
                    <a:pt x="4" y="7"/>
                  </a:lnTo>
                </a:path>
              </a:pathLst>
            </a:custGeom>
            <a:solidFill>
              <a:schemeClr val="bg1">
                <a:lumMod val="95000"/>
              </a:schemeClr>
            </a:solidFill>
            <a:ln>
              <a:noFill/>
            </a:ln>
            <a:effectLst/>
          </p:spPr>
          <p:txBody>
            <a:bodyPr anchor="ctr">
              <a:normAutofit lnSpcReduction="10000"/>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schemeClr val="tx1"/>
                </a:solidFill>
                <a:effectLst/>
                <a:uLnTx/>
                <a:uFillTx/>
                <a:latin typeface="+mn-lt"/>
                <a:ea typeface="+mn-ea"/>
                <a:cs typeface="+mn-cs"/>
              </a:endParaRPr>
            </a:p>
          </p:txBody>
        </p:sp>
        <p:sp>
          <p:nvSpPr>
            <p:cNvPr id="47" name="íŝlîďê"/>
            <p:cNvSpPr/>
            <p:nvPr/>
          </p:nvSpPr>
          <p:spPr bwMode="auto">
            <a:xfrm>
              <a:off x="5908017" y="1856918"/>
              <a:ext cx="423123" cy="470289"/>
            </a:xfrm>
            <a:custGeom>
              <a:avLst/>
              <a:gdLst>
                <a:gd name="T0" fmla="*/ 5 w 196"/>
                <a:gd name="T1" fmla="*/ 203 h 217"/>
                <a:gd name="T2" fmla="*/ 190 w 196"/>
                <a:gd name="T3" fmla="*/ 211 h 217"/>
                <a:gd name="T4" fmla="*/ 189 w 196"/>
                <a:gd name="T5" fmla="*/ 7 h 217"/>
                <a:gd name="T6" fmla="*/ 117 w 196"/>
                <a:gd name="T7" fmla="*/ 48 h 217"/>
                <a:gd name="T8" fmla="*/ 83 w 196"/>
                <a:gd name="T9" fmla="*/ 52 h 217"/>
                <a:gd name="T10" fmla="*/ 9 w 196"/>
                <a:gd name="T11" fmla="*/ 14 h 217"/>
                <a:gd name="T12" fmla="*/ 5 w 196"/>
                <a:gd name="T13" fmla="*/ 203 h 217"/>
                <a:gd name="T14" fmla="*/ 192 w 196"/>
                <a:gd name="T15" fmla="*/ 216 h 217"/>
                <a:gd name="T16" fmla="*/ 192 w 196"/>
                <a:gd name="T17" fmla="*/ 216 h 217"/>
                <a:gd name="T18" fmla="*/ 2 w 196"/>
                <a:gd name="T19" fmla="*/ 207 h 217"/>
                <a:gd name="T20" fmla="*/ 0 w 196"/>
                <a:gd name="T21" fmla="*/ 205 h 217"/>
                <a:gd name="T22" fmla="*/ 4 w 196"/>
                <a:gd name="T23" fmla="*/ 10 h 217"/>
                <a:gd name="T24" fmla="*/ 5 w 196"/>
                <a:gd name="T25" fmla="*/ 8 h 217"/>
                <a:gd name="T26" fmla="*/ 8 w 196"/>
                <a:gd name="T27" fmla="*/ 8 h 217"/>
                <a:gd name="T28" fmla="*/ 83 w 196"/>
                <a:gd name="T29" fmla="*/ 47 h 217"/>
                <a:gd name="T30" fmla="*/ 114 w 196"/>
                <a:gd name="T31" fmla="*/ 44 h 217"/>
                <a:gd name="T32" fmla="*/ 191 w 196"/>
                <a:gd name="T33" fmla="*/ 0 h 217"/>
                <a:gd name="T34" fmla="*/ 193 w 196"/>
                <a:gd name="T35" fmla="*/ 0 h 217"/>
                <a:gd name="T36" fmla="*/ 194 w 196"/>
                <a:gd name="T37" fmla="*/ 3 h 217"/>
                <a:gd name="T38" fmla="*/ 195 w 196"/>
                <a:gd name="T39" fmla="*/ 214 h 217"/>
                <a:gd name="T40" fmla="*/ 195 w 196"/>
                <a:gd name="T41" fmla="*/ 214 h 217"/>
                <a:gd name="T42" fmla="*/ 193 w 196"/>
                <a:gd name="T43" fmla="*/ 216 h 217"/>
                <a:gd name="T44" fmla="*/ 192 w 196"/>
                <a:gd name="T45" fmla="*/ 216 h 2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96" h="217">
                  <a:moveTo>
                    <a:pt x="5" y="203"/>
                  </a:moveTo>
                  <a:lnTo>
                    <a:pt x="190" y="211"/>
                  </a:lnTo>
                  <a:lnTo>
                    <a:pt x="189" y="7"/>
                  </a:lnTo>
                  <a:cubicBezTo>
                    <a:pt x="175" y="15"/>
                    <a:pt x="121" y="46"/>
                    <a:pt x="117" y="48"/>
                  </a:cubicBezTo>
                  <a:cubicBezTo>
                    <a:pt x="111" y="51"/>
                    <a:pt x="95" y="52"/>
                    <a:pt x="83" y="52"/>
                  </a:cubicBezTo>
                  <a:cubicBezTo>
                    <a:pt x="70" y="52"/>
                    <a:pt x="23" y="23"/>
                    <a:pt x="9" y="14"/>
                  </a:cubicBezTo>
                  <a:lnTo>
                    <a:pt x="5" y="203"/>
                  </a:lnTo>
                  <a:close/>
                  <a:moveTo>
                    <a:pt x="192" y="216"/>
                  </a:moveTo>
                  <a:lnTo>
                    <a:pt x="192" y="216"/>
                  </a:lnTo>
                  <a:lnTo>
                    <a:pt x="2" y="207"/>
                  </a:lnTo>
                  <a:cubicBezTo>
                    <a:pt x="1" y="207"/>
                    <a:pt x="0" y="206"/>
                    <a:pt x="0" y="205"/>
                  </a:cubicBezTo>
                  <a:lnTo>
                    <a:pt x="4" y="10"/>
                  </a:lnTo>
                  <a:cubicBezTo>
                    <a:pt x="4" y="9"/>
                    <a:pt x="5" y="8"/>
                    <a:pt x="5" y="8"/>
                  </a:cubicBezTo>
                  <a:cubicBezTo>
                    <a:pt x="6" y="7"/>
                    <a:pt x="7" y="7"/>
                    <a:pt x="8" y="8"/>
                  </a:cubicBezTo>
                  <a:cubicBezTo>
                    <a:pt x="25" y="19"/>
                    <a:pt x="72" y="47"/>
                    <a:pt x="83" y="47"/>
                  </a:cubicBezTo>
                  <a:cubicBezTo>
                    <a:pt x="99" y="47"/>
                    <a:pt x="110" y="46"/>
                    <a:pt x="114" y="44"/>
                  </a:cubicBezTo>
                  <a:cubicBezTo>
                    <a:pt x="119" y="42"/>
                    <a:pt x="190" y="1"/>
                    <a:pt x="191" y="0"/>
                  </a:cubicBezTo>
                  <a:cubicBezTo>
                    <a:pt x="191" y="0"/>
                    <a:pt x="192" y="0"/>
                    <a:pt x="193" y="0"/>
                  </a:cubicBezTo>
                  <a:cubicBezTo>
                    <a:pt x="194" y="1"/>
                    <a:pt x="194" y="2"/>
                    <a:pt x="194" y="3"/>
                  </a:cubicBezTo>
                  <a:lnTo>
                    <a:pt x="195" y="214"/>
                  </a:lnTo>
                  <a:lnTo>
                    <a:pt x="195" y="214"/>
                  </a:lnTo>
                  <a:cubicBezTo>
                    <a:pt x="195" y="215"/>
                    <a:pt x="194" y="216"/>
                    <a:pt x="193" y="216"/>
                  </a:cubicBezTo>
                  <a:lnTo>
                    <a:pt x="192" y="216"/>
                  </a:lnTo>
                  <a:close/>
                </a:path>
              </a:pathLst>
            </a:custGeom>
            <a:solidFill>
              <a:srgbClr val="113856"/>
            </a:solidFill>
            <a:ln>
              <a:noFill/>
            </a:ln>
            <a:effectLst/>
          </p:spPr>
          <p:txBody>
            <a:bodyPr anchor="ctr">
              <a:normAutofit lnSpcReduction="10000"/>
            </a:bodyPr>
            <a:lstStyle>
              <a:defPPr>
                <a:defRPr lang="en-US"/>
              </a:defPPr>
              <a:lvl1pPr marL="0" algn="l" defTabSz="913765" rtl="0" eaLnBrk="1" latinLnBrk="0" hangingPunct="1">
                <a:defRPr sz="1800" kern="1200">
                  <a:solidFill>
                    <a:schemeClr val="tx1"/>
                  </a:solidFill>
                </a:defRPr>
              </a:lvl1pPr>
              <a:lvl2pPr marL="457200" algn="l" defTabSz="913765" rtl="0" eaLnBrk="1" latinLnBrk="0" hangingPunct="1">
                <a:defRPr sz="1800" kern="1200">
                  <a:solidFill>
                    <a:schemeClr val="tx1"/>
                  </a:solidFill>
                </a:defRPr>
              </a:lvl2pPr>
              <a:lvl3pPr marL="914400" algn="l" defTabSz="913765" rtl="0" eaLnBrk="1" latinLnBrk="0" hangingPunct="1">
                <a:defRPr sz="1800" kern="1200">
                  <a:solidFill>
                    <a:schemeClr val="tx1"/>
                  </a:solidFill>
                </a:defRPr>
              </a:lvl3pPr>
              <a:lvl4pPr marL="1371600" algn="l" defTabSz="913765" rtl="0" eaLnBrk="1" latinLnBrk="0" hangingPunct="1">
                <a:defRPr sz="1800" kern="1200">
                  <a:solidFill>
                    <a:schemeClr val="tx1"/>
                  </a:solidFill>
                </a:defRPr>
              </a:lvl4pPr>
              <a:lvl5pPr marL="1828800" algn="l" defTabSz="913765" rtl="0" eaLnBrk="1" latinLnBrk="0" hangingPunct="1">
                <a:defRPr sz="1800" kern="1200">
                  <a:solidFill>
                    <a:schemeClr val="tx1"/>
                  </a:solidFill>
                </a:defRPr>
              </a:lvl5pPr>
              <a:lvl6pPr marL="2286000" algn="l" defTabSz="913765" rtl="0" eaLnBrk="1" latinLnBrk="0" hangingPunct="1">
                <a:defRPr sz="1800" kern="1200">
                  <a:solidFill>
                    <a:schemeClr val="tx1"/>
                  </a:solidFill>
                </a:defRPr>
              </a:lvl6pPr>
              <a:lvl7pPr marL="2743200" algn="l" defTabSz="913765" rtl="0" eaLnBrk="1" latinLnBrk="0" hangingPunct="1">
                <a:defRPr sz="1800" kern="1200">
                  <a:solidFill>
                    <a:schemeClr val="tx1"/>
                  </a:solidFill>
                </a:defRPr>
              </a:lvl7pPr>
              <a:lvl8pPr marL="3200400" algn="l" defTabSz="913765" rtl="0" eaLnBrk="1" latinLnBrk="0" hangingPunct="1">
                <a:defRPr sz="1800" kern="1200">
                  <a:solidFill>
                    <a:schemeClr val="tx1"/>
                  </a:solidFill>
                </a:defRPr>
              </a:lvl8pPr>
              <a:lvl9pPr marL="3657600" algn="l" defTabSz="913765" rtl="0" eaLnBrk="1" latinLnBrk="0" hangingPunct="1">
                <a:defRPr sz="1800" kern="1200">
                  <a:solidFill>
                    <a:schemeClr val="tx1"/>
                  </a:solidFill>
                </a:defRPr>
              </a:lvl9pPr>
            </a:lstStyle>
            <a:p>
              <a:pPr marL="0" marR="0" lvl="0" indent="0" algn="l" defTabSz="913765"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schemeClr val="tx1"/>
                </a:solidFill>
                <a:effectLst/>
                <a:uLnTx/>
                <a:uFillTx/>
                <a:latin typeface="+mn-lt"/>
                <a:ea typeface="+mn-ea"/>
                <a:cs typeface="+mn-cs"/>
              </a:endParaRPr>
            </a:p>
          </p:txBody>
        </p:sp>
        <p:sp>
          <p:nvSpPr>
            <p:cNvPr id="48" name="î$lïḋê"/>
            <p:cNvSpPr/>
            <p:nvPr/>
          </p:nvSpPr>
          <p:spPr bwMode="auto">
            <a:xfrm>
              <a:off x="6013798" y="2087824"/>
              <a:ext cx="173480" cy="190658"/>
            </a:xfrm>
            <a:custGeom>
              <a:avLst/>
              <a:gdLst>
                <a:gd name="T0" fmla="*/ 0 w 80"/>
                <a:gd name="T1" fmla="*/ 87 h 88"/>
                <a:gd name="T2" fmla="*/ 36 w 80"/>
                <a:gd name="T3" fmla="*/ 0 h 88"/>
                <a:gd name="T4" fmla="*/ 61 w 80"/>
                <a:gd name="T5" fmla="*/ 4 h 88"/>
                <a:gd name="T6" fmla="*/ 59 w 80"/>
                <a:gd name="T7" fmla="*/ 21 h 88"/>
                <a:gd name="T8" fmla="*/ 79 w 80"/>
                <a:gd name="T9" fmla="*/ 86 h 88"/>
                <a:gd name="T10" fmla="*/ 0 w 80"/>
                <a:gd name="T11" fmla="*/ 87 h 88"/>
              </a:gdLst>
              <a:ahLst/>
              <a:cxnLst>
                <a:cxn ang="0">
                  <a:pos x="T0" y="T1"/>
                </a:cxn>
                <a:cxn ang="0">
                  <a:pos x="T2" y="T3"/>
                </a:cxn>
                <a:cxn ang="0">
                  <a:pos x="T4" y="T5"/>
                </a:cxn>
                <a:cxn ang="0">
                  <a:pos x="T6" y="T7"/>
                </a:cxn>
                <a:cxn ang="0">
                  <a:pos x="T8" y="T9"/>
                </a:cxn>
                <a:cxn ang="0">
                  <a:pos x="T10" y="T11"/>
                </a:cxn>
              </a:cxnLst>
              <a:rect l="0" t="0" r="r" b="b"/>
              <a:pathLst>
                <a:path w="80" h="88">
                  <a:moveTo>
                    <a:pt x="0" y="87"/>
                  </a:moveTo>
                  <a:cubicBezTo>
                    <a:pt x="0" y="87"/>
                    <a:pt x="19" y="26"/>
                    <a:pt x="36" y="0"/>
                  </a:cubicBezTo>
                  <a:cubicBezTo>
                    <a:pt x="36" y="0"/>
                    <a:pt x="61" y="2"/>
                    <a:pt x="61" y="4"/>
                  </a:cubicBezTo>
                  <a:cubicBezTo>
                    <a:pt x="62" y="7"/>
                    <a:pt x="58" y="13"/>
                    <a:pt x="59" y="21"/>
                  </a:cubicBezTo>
                  <a:cubicBezTo>
                    <a:pt x="61" y="28"/>
                    <a:pt x="73" y="74"/>
                    <a:pt x="79" y="86"/>
                  </a:cubicBezTo>
                  <a:lnTo>
                    <a:pt x="0" y="87"/>
                  </a:lnTo>
                </a:path>
              </a:pathLst>
            </a:custGeom>
            <a:solidFill>
              <a:schemeClr val="bg1">
                <a:lumMod val="95000"/>
              </a:schemeClr>
            </a:solidFill>
            <a:ln>
              <a:noFill/>
            </a:ln>
            <a:effectLst/>
          </p:spPr>
          <p:txBody>
            <a:bodyPr anchor="ctr">
              <a:normAutofit fontScale="25000" lnSpcReduction="20000"/>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schemeClr val="tx1"/>
                </a:solidFill>
                <a:effectLst/>
                <a:uLnTx/>
                <a:uFillTx/>
                <a:latin typeface="+mn-lt"/>
                <a:ea typeface="+mn-ea"/>
                <a:cs typeface="+mn-cs"/>
              </a:endParaRPr>
            </a:p>
          </p:txBody>
        </p:sp>
        <p:sp>
          <p:nvSpPr>
            <p:cNvPr id="49" name="îşļíḑè"/>
            <p:cNvSpPr/>
            <p:nvPr/>
          </p:nvSpPr>
          <p:spPr bwMode="auto">
            <a:xfrm>
              <a:off x="6005335" y="2087824"/>
              <a:ext cx="192520" cy="201250"/>
            </a:xfrm>
            <a:custGeom>
              <a:avLst/>
              <a:gdLst>
                <a:gd name="T0" fmla="*/ 41 w 87"/>
                <a:gd name="T1" fmla="*/ 6 h 93"/>
                <a:gd name="T2" fmla="*/ 6 w 87"/>
                <a:gd name="T3" fmla="*/ 87 h 93"/>
                <a:gd name="T4" fmla="*/ 80 w 87"/>
                <a:gd name="T5" fmla="*/ 86 h 93"/>
                <a:gd name="T6" fmla="*/ 60 w 87"/>
                <a:gd name="T7" fmla="*/ 24 h 93"/>
                <a:gd name="T8" fmla="*/ 62 w 87"/>
                <a:gd name="T9" fmla="*/ 11 h 93"/>
                <a:gd name="T10" fmla="*/ 63 w 87"/>
                <a:gd name="T11" fmla="*/ 8 h 93"/>
                <a:gd name="T12" fmla="*/ 41 w 87"/>
                <a:gd name="T13" fmla="*/ 6 h 93"/>
                <a:gd name="T14" fmla="*/ 3 w 87"/>
                <a:gd name="T15" fmla="*/ 92 h 93"/>
                <a:gd name="T16" fmla="*/ 1 w 87"/>
                <a:gd name="T17" fmla="*/ 91 h 93"/>
                <a:gd name="T18" fmla="*/ 1 w 87"/>
                <a:gd name="T19" fmla="*/ 89 h 93"/>
                <a:gd name="T20" fmla="*/ 38 w 87"/>
                <a:gd name="T21" fmla="*/ 2 h 93"/>
                <a:gd name="T22" fmla="*/ 40 w 87"/>
                <a:gd name="T23" fmla="*/ 0 h 93"/>
                <a:gd name="T24" fmla="*/ 68 w 87"/>
                <a:gd name="T25" fmla="*/ 6 h 93"/>
                <a:gd name="T26" fmla="*/ 67 w 87"/>
                <a:gd name="T27" fmla="*/ 12 h 93"/>
                <a:gd name="T28" fmla="*/ 65 w 87"/>
                <a:gd name="T29" fmla="*/ 23 h 93"/>
                <a:gd name="T30" fmla="*/ 86 w 87"/>
                <a:gd name="T31" fmla="*/ 87 h 93"/>
                <a:gd name="T32" fmla="*/ 86 w 87"/>
                <a:gd name="T33" fmla="*/ 89 h 93"/>
                <a:gd name="T34" fmla="*/ 84 w 87"/>
                <a:gd name="T35" fmla="*/ 91 h 93"/>
                <a:gd name="T36" fmla="*/ 3 w 87"/>
                <a:gd name="T37" fmla="*/ 92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87" h="93">
                  <a:moveTo>
                    <a:pt x="41" y="6"/>
                  </a:moveTo>
                  <a:cubicBezTo>
                    <a:pt x="27" y="28"/>
                    <a:pt x="11" y="75"/>
                    <a:pt x="6" y="87"/>
                  </a:cubicBezTo>
                  <a:lnTo>
                    <a:pt x="80" y="86"/>
                  </a:lnTo>
                  <a:cubicBezTo>
                    <a:pt x="73" y="70"/>
                    <a:pt x="62" y="30"/>
                    <a:pt x="60" y="24"/>
                  </a:cubicBezTo>
                  <a:cubicBezTo>
                    <a:pt x="59" y="19"/>
                    <a:pt x="61" y="14"/>
                    <a:pt x="62" y="11"/>
                  </a:cubicBezTo>
                  <a:cubicBezTo>
                    <a:pt x="63" y="10"/>
                    <a:pt x="63" y="9"/>
                    <a:pt x="63" y="8"/>
                  </a:cubicBezTo>
                  <a:cubicBezTo>
                    <a:pt x="60" y="7"/>
                    <a:pt x="50" y="6"/>
                    <a:pt x="41" y="6"/>
                  </a:cubicBezTo>
                  <a:close/>
                  <a:moveTo>
                    <a:pt x="3" y="92"/>
                  </a:moveTo>
                  <a:cubicBezTo>
                    <a:pt x="2" y="92"/>
                    <a:pt x="1" y="92"/>
                    <a:pt x="1" y="91"/>
                  </a:cubicBezTo>
                  <a:cubicBezTo>
                    <a:pt x="1" y="91"/>
                    <a:pt x="0" y="90"/>
                    <a:pt x="1" y="89"/>
                  </a:cubicBezTo>
                  <a:cubicBezTo>
                    <a:pt x="1" y="87"/>
                    <a:pt x="21" y="27"/>
                    <a:pt x="38" y="2"/>
                  </a:cubicBezTo>
                  <a:cubicBezTo>
                    <a:pt x="38" y="1"/>
                    <a:pt x="39" y="0"/>
                    <a:pt x="40" y="0"/>
                  </a:cubicBezTo>
                  <a:cubicBezTo>
                    <a:pt x="66" y="2"/>
                    <a:pt x="67" y="5"/>
                    <a:pt x="68" y="6"/>
                  </a:cubicBezTo>
                  <a:cubicBezTo>
                    <a:pt x="69" y="8"/>
                    <a:pt x="68" y="10"/>
                    <a:pt x="67" y="12"/>
                  </a:cubicBezTo>
                  <a:cubicBezTo>
                    <a:pt x="66" y="15"/>
                    <a:pt x="65" y="19"/>
                    <a:pt x="65" y="23"/>
                  </a:cubicBezTo>
                  <a:cubicBezTo>
                    <a:pt x="67" y="30"/>
                    <a:pt x="79" y="75"/>
                    <a:pt x="86" y="87"/>
                  </a:cubicBezTo>
                  <a:cubicBezTo>
                    <a:pt x="86" y="88"/>
                    <a:pt x="86" y="89"/>
                    <a:pt x="86" y="89"/>
                  </a:cubicBezTo>
                  <a:cubicBezTo>
                    <a:pt x="85" y="90"/>
                    <a:pt x="85" y="91"/>
                    <a:pt x="84" y="91"/>
                  </a:cubicBezTo>
                  <a:lnTo>
                    <a:pt x="3" y="92"/>
                  </a:lnTo>
                  <a:close/>
                </a:path>
              </a:pathLst>
            </a:custGeom>
            <a:solidFill>
              <a:srgbClr val="113856"/>
            </a:solidFill>
            <a:ln>
              <a:noFill/>
            </a:ln>
            <a:effectLst/>
          </p:spPr>
          <p:txBody>
            <a:bodyPr anchor="ctr">
              <a:normAutofit fontScale="25000" lnSpcReduction="20000"/>
            </a:bodyPr>
            <a:lstStyle>
              <a:defPPr>
                <a:defRPr lang="en-US"/>
              </a:defPPr>
              <a:lvl1pPr marL="0" algn="l" defTabSz="913765" rtl="0" eaLnBrk="1" latinLnBrk="0" hangingPunct="1">
                <a:defRPr sz="1800" kern="1200">
                  <a:solidFill>
                    <a:schemeClr val="tx1"/>
                  </a:solidFill>
                </a:defRPr>
              </a:lvl1pPr>
              <a:lvl2pPr marL="457200" algn="l" defTabSz="913765" rtl="0" eaLnBrk="1" latinLnBrk="0" hangingPunct="1">
                <a:defRPr sz="1800" kern="1200">
                  <a:solidFill>
                    <a:schemeClr val="tx1"/>
                  </a:solidFill>
                </a:defRPr>
              </a:lvl2pPr>
              <a:lvl3pPr marL="914400" algn="l" defTabSz="913765" rtl="0" eaLnBrk="1" latinLnBrk="0" hangingPunct="1">
                <a:defRPr sz="1800" kern="1200">
                  <a:solidFill>
                    <a:schemeClr val="tx1"/>
                  </a:solidFill>
                </a:defRPr>
              </a:lvl3pPr>
              <a:lvl4pPr marL="1371600" algn="l" defTabSz="913765" rtl="0" eaLnBrk="1" latinLnBrk="0" hangingPunct="1">
                <a:defRPr sz="1800" kern="1200">
                  <a:solidFill>
                    <a:schemeClr val="tx1"/>
                  </a:solidFill>
                </a:defRPr>
              </a:lvl4pPr>
              <a:lvl5pPr marL="1828800" algn="l" defTabSz="913765" rtl="0" eaLnBrk="1" latinLnBrk="0" hangingPunct="1">
                <a:defRPr sz="1800" kern="1200">
                  <a:solidFill>
                    <a:schemeClr val="tx1"/>
                  </a:solidFill>
                </a:defRPr>
              </a:lvl5pPr>
              <a:lvl6pPr marL="2286000" algn="l" defTabSz="913765" rtl="0" eaLnBrk="1" latinLnBrk="0" hangingPunct="1">
                <a:defRPr sz="1800" kern="1200">
                  <a:solidFill>
                    <a:schemeClr val="tx1"/>
                  </a:solidFill>
                </a:defRPr>
              </a:lvl6pPr>
              <a:lvl7pPr marL="2743200" algn="l" defTabSz="913765" rtl="0" eaLnBrk="1" latinLnBrk="0" hangingPunct="1">
                <a:defRPr sz="1800" kern="1200">
                  <a:solidFill>
                    <a:schemeClr val="tx1"/>
                  </a:solidFill>
                </a:defRPr>
              </a:lvl7pPr>
              <a:lvl8pPr marL="3200400" algn="l" defTabSz="913765" rtl="0" eaLnBrk="1" latinLnBrk="0" hangingPunct="1">
                <a:defRPr sz="1800" kern="1200">
                  <a:solidFill>
                    <a:schemeClr val="tx1"/>
                  </a:solidFill>
                </a:defRPr>
              </a:lvl8pPr>
              <a:lvl9pPr marL="3657600" algn="l" defTabSz="913765" rtl="0" eaLnBrk="1" latinLnBrk="0" hangingPunct="1">
                <a:defRPr sz="1800" kern="1200">
                  <a:solidFill>
                    <a:schemeClr val="tx1"/>
                  </a:solidFill>
                </a:defRPr>
              </a:lvl9pPr>
            </a:lstStyle>
            <a:p>
              <a:pPr marL="0" marR="0" lvl="0" indent="0" algn="l" defTabSz="913765"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schemeClr val="tx1"/>
                </a:solidFill>
                <a:effectLst/>
                <a:uLnTx/>
                <a:uFillTx/>
                <a:latin typeface="+mn-lt"/>
                <a:ea typeface="+mn-ea"/>
                <a:cs typeface="+mn-cs"/>
              </a:endParaRPr>
            </a:p>
          </p:txBody>
        </p:sp>
        <p:sp>
          <p:nvSpPr>
            <p:cNvPr id="50" name="îṩḻíḑè"/>
            <p:cNvSpPr/>
            <p:nvPr/>
          </p:nvSpPr>
          <p:spPr bwMode="auto">
            <a:xfrm>
              <a:off x="6013798" y="1973430"/>
              <a:ext cx="203099" cy="141935"/>
            </a:xfrm>
            <a:custGeom>
              <a:avLst/>
              <a:gdLst>
                <a:gd name="T0" fmla="*/ 10 w 94"/>
                <a:gd name="T1" fmla="*/ 2 h 68"/>
                <a:gd name="T2" fmla="*/ 78 w 94"/>
                <a:gd name="T3" fmla="*/ 0 h 68"/>
                <a:gd name="T4" fmla="*/ 93 w 94"/>
                <a:gd name="T5" fmla="*/ 22 h 68"/>
                <a:gd name="T6" fmla="*/ 59 w 94"/>
                <a:gd name="T7" fmla="*/ 67 h 68"/>
                <a:gd name="T8" fmla="*/ 29 w 94"/>
                <a:gd name="T9" fmla="*/ 61 h 68"/>
                <a:gd name="T10" fmla="*/ 0 w 94"/>
                <a:gd name="T11" fmla="*/ 27 h 68"/>
                <a:gd name="T12" fmla="*/ 10 w 94"/>
                <a:gd name="T13" fmla="*/ 2 h 68"/>
              </a:gdLst>
              <a:ahLst/>
              <a:cxnLst>
                <a:cxn ang="0">
                  <a:pos x="T0" y="T1"/>
                </a:cxn>
                <a:cxn ang="0">
                  <a:pos x="T2" y="T3"/>
                </a:cxn>
                <a:cxn ang="0">
                  <a:pos x="T4" y="T5"/>
                </a:cxn>
                <a:cxn ang="0">
                  <a:pos x="T6" y="T7"/>
                </a:cxn>
                <a:cxn ang="0">
                  <a:pos x="T8" y="T9"/>
                </a:cxn>
                <a:cxn ang="0">
                  <a:pos x="T10" y="T11"/>
                </a:cxn>
                <a:cxn ang="0">
                  <a:pos x="T12" y="T13"/>
                </a:cxn>
              </a:cxnLst>
              <a:rect l="0" t="0" r="r" b="b"/>
              <a:pathLst>
                <a:path w="94" h="68">
                  <a:moveTo>
                    <a:pt x="10" y="2"/>
                  </a:moveTo>
                  <a:cubicBezTo>
                    <a:pt x="10" y="2"/>
                    <a:pt x="60" y="7"/>
                    <a:pt x="78" y="0"/>
                  </a:cubicBezTo>
                  <a:lnTo>
                    <a:pt x="93" y="22"/>
                  </a:lnTo>
                  <a:lnTo>
                    <a:pt x="59" y="67"/>
                  </a:lnTo>
                  <a:cubicBezTo>
                    <a:pt x="59" y="67"/>
                    <a:pt x="42" y="52"/>
                    <a:pt x="29" y="61"/>
                  </a:cubicBezTo>
                  <a:cubicBezTo>
                    <a:pt x="29" y="61"/>
                    <a:pt x="11" y="35"/>
                    <a:pt x="0" y="27"/>
                  </a:cubicBezTo>
                  <a:lnTo>
                    <a:pt x="10" y="2"/>
                  </a:lnTo>
                </a:path>
              </a:pathLst>
            </a:custGeom>
            <a:solidFill>
              <a:schemeClr val="bg1">
                <a:lumMod val="95000"/>
              </a:schemeClr>
            </a:solidFill>
            <a:ln>
              <a:noFill/>
            </a:ln>
            <a:effectLst/>
          </p:spPr>
          <p:txBody>
            <a:bodyPr anchor="ctr">
              <a:normAutofit fontScale="25000" lnSpcReduction="20000"/>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schemeClr val="tx1"/>
                </a:solidFill>
                <a:effectLst/>
                <a:uLnTx/>
                <a:uFillTx/>
                <a:latin typeface="+mn-lt"/>
                <a:ea typeface="+mn-ea"/>
                <a:cs typeface="+mn-cs"/>
              </a:endParaRPr>
            </a:p>
          </p:txBody>
        </p:sp>
        <p:sp>
          <p:nvSpPr>
            <p:cNvPr id="51" name="iSļîḓê"/>
            <p:cNvSpPr/>
            <p:nvPr/>
          </p:nvSpPr>
          <p:spPr bwMode="auto">
            <a:xfrm>
              <a:off x="6013798" y="1962838"/>
              <a:ext cx="211561" cy="163117"/>
            </a:xfrm>
            <a:custGeom>
              <a:avLst/>
              <a:gdLst>
                <a:gd name="T0" fmla="*/ 41 w 99"/>
                <a:gd name="T1" fmla="*/ 59 h 74"/>
                <a:gd name="T2" fmla="*/ 61 w 99"/>
                <a:gd name="T3" fmla="*/ 67 h 74"/>
                <a:gd name="T4" fmla="*/ 92 w 99"/>
                <a:gd name="T5" fmla="*/ 25 h 74"/>
                <a:gd name="T6" fmla="*/ 79 w 99"/>
                <a:gd name="T7" fmla="*/ 5 h 74"/>
                <a:gd name="T8" fmla="*/ 46 w 99"/>
                <a:gd name="T9" fmla="*/ 9 h 74"/>
                <a:gd name="T10" fmla="*/ 15 w 99"/>
                <a:gd name="T11" fmla="*/ 8 h 74"/>
                <a:gd name="T12" fmla="*/ 5 w 99"/>
                <a:gd name="T13" fmla="*/ 29 h 74"/>
                <a:gd name="T14" fmla="*/ 32 w 99"/>
                <a:gd name="T15" fmla="*/ 60 h 74"/>
                <a:gd name="T16" fmla="*/ 41 w 99"/>
                <a:gd name="T17" fmla="*/ 59 h 74"/>
                <a:gd name="T18" fmla="*/ 61 w 99"/>
                <a:gd name="T19" fmla="*/ 73 h 74"/>
                <a:gd name="T20" fmla="*/ 59 w 99"/>
                <a:gd name="T21" fmla="*/ 72 h 74"/>
                <a:gd name="T22" fmla="*/ 41 w 99"/>
                <a:gd name="T23" fmla="*/ 64 h 74"/>
                <a:gd name="T24" fmla="*/ 33 w 99"/>
                <a:gd name="T25" fmla="*/ 66 h 74"/>
                <a:gd name="T26" fmla="*/ 30 w 99"/>
                <a:gd name="T27" fmla="*/ 65 h 74"/>
                <a:gd name="T28" fmla="*/ 1 w 99"/>
                <a:gd name="T29" fmla="*/ 32 h 74"/>
                <a:gd name="T30" fmla="*/ 0 w 99"/>
                <a:gd name="T31" fmla="*/ 28 h 74"/>
                <a:gd name="T32" fmla="*/ 11 w 99"/>
                <a:gd name="T33" fmla="*/ 4 h 74"/>
                <a:gd name="T34" fmla="*/ 13 w 99"/>
                <a:gd name="T35" fmla="*/ 2 h 74"/>
                <a:gd name="T36" fmla="*/ 46 w 99"/>
                <a:gd name="T37" fmla="*/ 4 h 74"/>
                <a:gd name="T38" fmla="*/ 79 w 99"/>
                <a:gd name="T39" fmla="*/ 0 h 74"/>
                <a:gd name="T40" fmla="*/ 82 w 99"/>
                <a:gd name="T41" fmla="*/ 1 h 74"/>
                <a:gd name="T42" fmla="*/ 97 w 99"/>
                <a:gd name="T43" fmla="*/ 23 h 74"/>
                <a:gd name="T44" fmla="*/ 97 w 99"/>
                <a:gd name="T45" fmla="*/ 26 h 74"/>
                <a:gd name="T46" fmla="*/ 63 w 99"/>
                <a:gd name="T47" fmla="*/ 72 h 74"/>
                <a:gd name="T48" fmla="*/ 62 w 99"/>
                <a:gd name="T49" fmla="*/ 73 h 74"/>
                <a:gd name="T50" fmla="*/ 61 w 99"/>
                <a:gd name="T51" fmla="*/ 73 h 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99" h="74">
                  <a:moveTo>
                    <a:pt x="41" y="59"/>
                  </a:moveTo>
                  <a:cubicBezTo>
                    <a:pt x="49" y="59"/>
                    <a:pt x="57" y="64"/>
                    <a:pt x="61" y="67"/>
                  </a:cubicBezTo>
                  <a:lnTo>
                    <a:pt x="92" y="25"/>
                  </a:lnTo>
                  <a:lnTo>
                    <a:pt x="79" y="5"/>
                  </a:lnTo>
                  <a:cubicBezTo>
                    <a:pt x="72" y="8"/>
                    <a:pt x="61" y="9"/>
                    <a:pt x="46" y="9"/>
                  </a:cubicBezTo>
                  <a:cubicBezTo>
                    <a:pt x="32" y="9"/>
                    <a:pt x="19" y="8"/>
                    <a:pt x="15" y="8"/>
                  </a:cubicBezTo>
                  <a:lnTo>
                    <a:pt x="5" y="29"/>
                  </a:lnTo>
                  <a:cubicBezTo>
                    <a:pt x="15" y="37"/>
                    <a:pt x="29" y="55"/>
                    <a:pt x="32" y="60"/>
                  </a:cubicBezTo>
                  <a:cubicBezTo>
                    <a:pt x="35" y="59"/>
                    <a:pt x="38" y="59"/>
                    <a:pt x="41" y="59"/>
                  </a:cubicBezTo>
                  <a:close/>
                  <a:moveTo>
                    <a:pt x="61" y="73"/>
                  </a:moveTo>
                  <a:cubicBezTo>
                    <a:pt x="60" y="73"/>
                    <a:pt x="60" y="73"/>
                    <a:pt x="59" y="72"/>
                  </a:cubicBezTo>
                  <a:cubicBezTo>
                    <a:pt x="59" y="72"/>
                    <a:pt x="50" y="64"/>
                    <a:pt x="41" y="64"/>
                  </a:cubicBezTo>
                  <a:cubicBezTo>
                    <a:pt x="38" y="64"/>
                    <a:pt x="35" y="65"/>
                    <a:pt x="33" y="66"/>
                  </a:cubicBezTo>
                  <a:cubicBezTo>
                    <a:pt x="32" y="67"/>
                    <a:pt x="31" y="66"/>
                    <a:pt x="30" y="65"/>
                  </a:cubicBezTo>
                  <a:cubicBezTo>
                    <a:pt x="30" y="65"/>
                    <a:pt x="12" y="39"/>
                    <a:pt x="1" y="32"/>
                  </a:cubicBezTo>
                  <a:cubicBezTo>
                    <a:pt x="0" y="31"/>
                    <a:pt x="0" y="29"/>
                    <a:pt x="0" y="28"/>
                  </a:cubicBezTo>
                  <a:lnTo>
                    <a:pt x="11" y="4"/>
                  </a:lnTo>
                  <a:cubicBezTo>
                    <a:pt x="11" y="3"/>
                    <a:pt x="12" y="2"/>
                    <a:pt x="13" y="2"/>
                  </a:cubicBezTo>
                  <a:cubicBezTo>
                    <a:pt x="13" y="2"/>
                    <a:pt x="29" y="4"/>
                    <a:pt x="46" y="4"/>
                  </a:cubicBezTo>
                  <a:cubicBezTo>
                    <a:pt x="61" y="4"/>
                    <a:pt x="73" y="3"/>
                    <a:pt x="79" y="0"/>
                  </a:cubicBezTo>
                  <a:cubicBezTo>
                    <a:pt x="80" y="0"/>
                    <a:pt x="81" y="0"/>
                    <a:pt x="82" y="1"/>
                  </a:cubicBezTo>
                  <a:lnTo>
                    <a:pt x="97" y="23"/>
                  </a:lnTo>
                  <a:cubicBezTo>
                    <a:pt x="98" y="24"/>
                    <a:pt x="98" y="25"/>
                    <a:pt x="97" y="26"/>
                  </a:cubicBezTo>
                  <a:lnTo>
                    <a:pt x="63" y="72"/>
                  </a:lnTo>
                  <a:lnTo>
                    <a:pt x="62" y="73"/>
                  </a:lnTo>
                  <a:cubicBezTo>
                    <a:pt x="61" y="73"/>
                    <a:pt x="61" y="73"/>
                    <a:pt x="61" y="73"/>
                  </a:cubicBezTo>
                  <a:close/>
                </a:path>
              </a:pathLst>
            </a:custGeom>
            <a:solidFill>
              <a:srgbClr val="113856"/>
            </a:solidFill>
            <a:ln>
              <a:noFill/>
            </a:ln>
            <a:effectLst/>
          </p:spPr>
          <p:txBody>
            <a:bodyPr anchor="ctr">
              <a:normAutofit fontScale="25000" lnSpcReduction="20000"/>
            </a:bodyPr>
            <a:lstStyle>
              <a:defPPr>
                <a:defRPr lang="en-US"/>
              </a:defPPr>
              <a:lvl1pPr marL="0" algn="l" defTabSz="913765" rtl="0" eaLnBrk="1" latinLnBrk="0" hangingPunct="1">
                <a:defRPr sz="1800" kern="1200">
                  <a:solidFill>
                    <a:schemeClr val="tx1"/>
                  </a:solidFill>
                </a:defRPr>
              </a:lvl1pPr>
              <a:lvl2pPr marL="457200" algn="l" defTabSz="913765" rtl="0" eaLnBrk="1" latinLnBrk="0" hangingPunct="1">
                <a:defRPr sz="1800" kern="1200">
                  <a:solidFill>
                    <a:schemeClr val="tx1"/>
                  </a:solidFill>
                </a:defRPr>
              </a:lvl2pPr>
              <a:lvl3pPr marL="914400" algn="l" defTabSz="913765" rtl="0" eaLnBrk="1" latinLnBrk="0" hangingPunct="1">
                <a:defRPr sz="1800" kern="1200">
                  <a:solidFill>
                    <a:schemeClr val="tx1"/>
                  </a:solidFill>
                </a:defRPr>
              </a:lvl3pPr>
              <a:lvl4pPr marL="1371600" algn="l" defTabSz="913765" rtl="0" eaLnBrk="1" latinLnBrk="0" hangingPunct="1">
                <a:defRPr sz="1800" kern="1200">
                  <a:solidFill>
                    <a:schemeClr val="tx1"/>
                  </a:solidFill>
                </a:defRPr>
              </a:lvl4pPr>
              <a:lvl5pPr marL="1828800" algn="l" defTabSz="913765" rtl="0" eaLnBrk="1" latinLnBrk="0" hangingPunct="1">
                <a:defRPr sz="1800" kern="1200">
                  <a:solidFill>
                    <a:schemeClr val="tx1"/>
                  </a:solidFill>
                </a:defRPr>
              </a:lvl5pPr>
              <a:lvl6pPr marL="2286000" algn="l" defTabSz="913765" rtl="0" eaLnBrk="1" latinLnBrk="0" hangingPunct="1">
                <a:defRPr sz="1800" kern="1200">
                  <a:solidFill>
                    <a:schemeClr val="tx1"/>
                  </a:solidFill>
                </a:defRPr>
              </a:lvl6pPr>
              <a:lvl7pPr marL="2743200" algn="l" defTabSz="913765" rtl="0" eaLnBrk="1" latinLnBrk="0" hangingPunct="1">
                <a:defRPr sz="1800" kern="1200">
                  <a:solidFill>
                    <a:schemeClr val="tx1"/>
                  </a:solidFill>
                </a:defRPr>
              </a:lvl7pPr>
              <a:lvl8pPr marL="3200400" algn="l" defTabSz="913765" rtl="0" eaLnBrk="1" latinLnBrk="0" hangingPunct="1">
                <a:defRPr sz="1800" kern="1200">
                  <a:solidFill>
                    <a:schemeClr val="tx1"/>
                  </a:solidFill>
                </a:defRPr>
              </a:lvl8pPr>
              <a:lvl9pPr marL="3657600" algn="l" defTabSz="913765" rtl="0" eaLnBrk="1" latinLnBrk="0" hangingPunct="1">
                <a:defRPr sz="1800" kern="1200">
                  <a:solidFill>
                    <a:schemeClr val="tx1"/>
                  </a:solidFill>
                </a:defRPr>
              </a:lvl9pPr>
            </a:lstStyle>
            <a:p>
              <a:pPr marL="0" marR="0" lvl="0" indent="0" algn="l" defTabSz="913765"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schemeClr val="tx1"/>
                </a:solidFill>
                <a:effectLst/>
                <a:uLnTx/>
                <a:uFillTx/>
                <a:latin typeface="+mn-lt"/>
                <a:ea typeface="+mn-ea"/>
                <a:cs typeface="+mn-cs"/>
              </a:endParaRPr>
            </a:p>
          </p:txBody>
        </p:sp>
        <p:sp>
          <p:nvSpPr>
            <p:cNvPr id="52" name="íṩḷïḍe"/>
            <p:cNvSpPr/>
            <p:nvPr/>
          </p:nvSpPr>
          <p:spPr bwMode="auto">
            <a:xfrm>
              <a:off x="5908017" y="1848444"/>
              <a:ext cx="184058" cy="220315"/>
            </a:xfrm>
            <a:custGeom>
              <a:avLst/>
              <a:gdLst>
                <a:gd name="T0" fmla="*/ 15 w 82"/>
                <a:gd name="T1" fmla="*/ 0 h 103"/>
                <a:gd name="T2" fmla="*/ 81 w 82"/>
                <a:gd name="T3" fmla="*/ 52 h 103"/>
                <a:gd name="T4" fmla="*/ 47 w 82"/>
                <a:gd name="T5" fmla="*/ 101 h 103"/>
                <a:gd name="T6" fmla="*/ 0 w 82"/>
                <a:gd name="T7" fmla="*/ 36 h 103"/>
                <a:gd name="T8" fmla="*/ 15 w 82"/>
                <a:gd name="T9" fmla="*/ 0 h 103"/>
              </a:gdLst>
              <a:ahLst/>
              <a:cxnLst>
                <a:cxn ang="0">
                  <a:pos x="T0" y="T1"/>
                </a:cxn>
                <a:cxn ang="0">
                  <a:pos x="T2" y="T3"/>
                </a:cxn>
                <a:cxn ang="0">
                  <a:pos x="T4" y="T5"/>
                </a:cxn>
                <a:cxn ang="0">
                  <a:pos x="T6" y="T7"/>
                </a:cxn>
                <a:cxn ang="0">
                  <a:pos x="T8" y="T9"/>
                </a:cxn>
              </a:cxnLst>
              <a:rect l="0" t="0" r="r" b="b"/>
              <a:pathLst>
                <a:path w="82" h="103">
                  <a:moveTo>
                    <a:pt x="15" y="0"/>
                  </a:moveTo>
                  <a:cubicBezTo>
                    <a:pt x="16" y="13"/>
                    <a:pt x="81" y="52"/>
                    <a:pt x="81" y="52"/>
                  </a:cubicBezTo>
                  <a:cubicBezTo>
                    <a:pt x="60" y="67"/>
                    <a:pt x="50" y="102"/>
                    <a:pt x="47" y="101"/>
                  </a:cubicBezTo>
                  <a:cubicBezTo>
                    <a:pt x="42" y="99"/>
                    <a:pt x="0" y="40"/>
                    <a:pt x="0" y="36"/>
                  </a:cubicBezTo>
                  <a:cubicBezTo>
                    <a:pt x="0" y="32"/>
                    <a:pt x="15" y="0"/>
                    <a:pt x="15" y="0"/>
                  </a:cubicBezTo>
                </a:path>
              </a:pathLst>
            </a:custGeom>
            <a:solidFill>
              <a:schemeClr val="bg1">
                <a:lumMod val="95000"/>
              </a:schemeClr>
            </a:solidFill>
            <a:ln>
              <a:noFill/>
            </a:ln>
            <a:effectLst/>
          </p:spPr>
          <p:txBody>
            <a:bodyPr anchor="ctr">
              <a:normAutofit fontScale="32500" lnSpcReduction="20000"/>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schemeClr val="tx1"/>
                </a:solidFill>
                <a:effectLst/>
                <a:uLnTx/>
                <a:uFillTx/>
                <a:latin typeface="+mn-lt"/>
                <a:ea typeface="+mn-ea"/>
                <a:cs typeface="+mn-cs"/>
              </a:endParaRPr>
            </a:p>
          </p:txBody>
        </p:sp>
        <p:sp>
          <p:nvSpPr>
            <p:cNvPr id="53" name="iSḷiḓè"/>
            <p:cNvSpPr/>
            <p:nvPr/>
          </p:nvSpPr>
          <p:spPr bwMode="auto">
            <a:xfrm>
              <a:off x="5899555" y="1848444"/>
              <a:ext cx="192520" cy="228789"/>
            </a:xfrm>
            <a:custGeom>
              <a:avLst/>
              <a:gdLst>
                <a:gd name="T0" fmla="*/ 5 w 86"/>
                <a:gd name="T1" fmla="*/ 38 h 107"/>
                <a:gd name="T2" fmla="*/ 49 w 86"/>
                <a:gd name="T3" fmla="*/ 100 h 107"/>
                <a:gd name="T4" fmla="*/ 53 w 86"/>
                <a:gd name="T5" fmla="*/ 92 h 107"/>
                <a:gd name="T6" fmla="*/ 79 w 86"/>
                <a:gd name="T7" fmla="*/ 55 h 107"/>
                <a:gd name="T8" fmla="*/ 18 w 86"/>
                <a:gd name="T9" fmla="*/ 8 h 107"/>
                <a:gd name="T10" fmla="*/ 5 w 86"/>
                <a:gd name="T11" fmla="*/ 38 h 107"/>
                <a:gd name="T12" fmla="*/ 49 w 86"/>
                <a:gd name="T13" fmla="*/ 106 h 107"/>
                <a:gd name="T14" fmla="*/ 49 w 86"/>
                <a:gd name="T15" fmla="*/ 106 h 107"/>
                <a:gd name="T16" fmla="*/ 48 w 86"/>
                <a:gd name="T17" fmla="*/ 106 h 107"/>
                <a:gd name="T18" fmla="*/ 0 w 86"/>
                <a:gd name="T19" fmla="*/ 39 h 107"/>
                <a:gd name="T20" fmla="*/ 16 w 86"/>
                <a:gd name="T21" fmla="*/ 2 h 107"/>
                <a:gd name="T22" fmla="*/ 18 w 86"/>
                <a:gd name="T23" fmla="*/ 0 h 107"/>
                <a:gd name="T24" fmla="*/ 20 w 86"/>
                <a:gd name="T25" fmla="*/ 3 h 107"/>
                <a:gd name="T26" fmla="*/ 84 w 86"/>
                <a:gd name="T27" fmla="*/ 53 h 107"/>
                <a:gd name="T28" fmla="*/ 85 w 86"/>
                <a:gd name="T29" fmla="*/ 55 h 107"/>
                <a:gd name="T30" fmla="*/ 84 w 86"/>
                <a:gd name="T31" fmla="*/ 57 h 107"/>
                <a:gd name="T32" fmla="*/ 58 w 86"/>
                <a:gd name="T33" fmla="*/ 94 h 107"/>
                <a:gd name="T34" fmla="*/ 49 w 86"/>
                <a:gd name="T35" fmla="*/ 106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6" h="107">
                  <a:moveTo>
                    <a:pt x="5" y="38"/>
                  </a:moveTo>
                  <a:cubicBezTo>
                    <a:pt x="7" y="45"/>
                    <a:pt x="42" y="93"/>
                    <a:pt x="49" y="100"/>
                  </a:cubicBezTo>
                  <a:cubicBezTo>
                    <a:pt x="50" y="99"/>
                    <a:pt x="52" y="95"/>
                    <a:pt x="53" y="92"/>
                  </a:cubicBezTo>
                  <a:cubicBezTo>
                    <a:pt x="59" y="81"/>
                    <a:pt x="67" y="65"/>
                    <a:pt x="79" y="55"/>
                  </a:cubicBezTo>
                  <a:cubicBezTo>
                    <a:pt x="65" y="47"/>
                    <a:pt x="27" y="23"/>
                    <a:pt x="18" y="8"/>
                  </a:cubicBezTo>
                  <a:cubicBezTo>
                    <a:pt x="11" y="22"/>
                    <a:pt x="5" y="36"/>
                    <a:pt x="5" y="38"/>
                  </a:cubicBezTo>
                  <a:close/>
                  <a:moveTo>
                    <a:pt x="49" y="106"/>
                  </a:moveTo>
                  <a:lnTo>
                    <a:pt x="49" y="106"/>
                  </a:lnTo>
                  <a:lnTo>
                    <a:pt x="48" y="106"/>
                  </a:lnTo>
                  <a:cubicBezTo>
                    <a:pt x="43" y="104"/>
                    <a:pt x="0" y="44"/>
                    <a:pt x="0" y="39"/>
                  </a:cubicBezTo>
                  <a:cubicBezTo>
                    <a:pt x="0" y="34"/>
                    <a:pt x="12" y="9"/>
                    <a:pt x="16" y="2"/>
                  </a:cubicBezTo>
                  <a:cubicBezTo>
                    <a:pt x="16" y="0"/>
                    <a:pt x="17" y="0"/>
                    <a:pt x="18" y="0"/>
                  </a:cubicBezTo>
                  <a:cubicBezTo>
                    <a:pt x="19" y="0"/>
                    <a:pt x="20" y="1"/>
                    <a:pt x="20" y="3"/>
                  </a:cubicBezTo>
                  <a:cubicBezTo>
                    <a:pt x="21" y="11"/>
                    <a:pt x="60" y="38"/>
                    <a:pt x="84" y="53"/>
                  </a:cubicBezTo>
                  <a:cubicBezTo>
                    <a:pt x="85" y="53"/>
                    <a:pt x="85" y="54"/>
                    <a:pt x="85" y="55"/>
                  </a:cubicBezTo>
                  <a:cubicBezTo>
                    <a:pt x="85" y="56"/>
                    <a:pt x="85" y="57"/>
                    <a:pt x="84" y="57"/>
                  </a:cubicBezTo>
                  <a:cubicBezTo>
                    <a:pt x="71" y="66"/>
                    <a:pt x="63" y="83"/>
                    <a:pt x="58" y="94"/>
                  </a:cubicBezTo>
                  <a:cubicBezTo>
                    <a:pt x="54" y="102"/>
                    <a:pt x="52" y="106"/>
                    <a:pt x="49" y="106"/>
                  </a:cubicBezTo>
                  <a:close/>
                </a:path>
              </a:pathLst>
            </a:custGeom>
            <a:solidFill>
              <a:srgbClr val="113856"/>
            </a:solidFill>
            <a:ln>
              <a:noFill/>
            </a:ln>
            <a:effectLst/>
          </p:spPr>
          <p:txBody>
            <a:bodyPr anchor="ctr">
              <a:normAutofit fontScale="32500" lnSpcReduction="20000"/>
            </a:bodyPr>
            <a:lstStyle>
              <a:defPPr>
                <a:defRPr lang="en-US"/>
              </a:defPPr>
              <a:lvl1pPr marL="0" algn="l" defTabSz="913765" rtl="0" eaLnBrk="1" latinLnBrk="0" hangingPunct="1">
                <a:defRPr sz="1800" kern="1200">
                  <a:solidFill>
                    <a:schemeClr val="tx1"/>
                  </a:solidFill>
                </a:defRPr>
              </a:lvl1pPr>
              <a:lvl2pPr marL="457200" algn="l" defTabSz="913765" rtl="0" eaLnBrk="1" latinLnBrk="0" hangingPunct="1">
                <a:defRPr sz="1800" kern="1200">
                  <a:solidFill>
                    <a:schemeClr val="tx1"/>
                  </a:solidFill>
                </a:defRPr>
              </a:lvl2pPr>
              <a:lvl3pPr marL="914400" algn="l" defTabSz="913765" rtl="0" eaLnBrk="1" latinLnBrk="0" hangingPunct="1">
                <a:defRPr sz="1800" kern="1200">
                  <a:solidFill>
                    <a:schemeClr val="tx1"/>
                  </a:solidFill>
                </a:defRPr>
              </a:lvl3pPr>
              <a:lvl4pPr marL="1371600" algn="l" defTabSz="913765" rtl="0" eaLnBrk="1" latinLnBrk="0" hangingPunct="1">
                <a:defRPr sz="1800" kern="1200">
                  <a:solidFill>
                    <a:schemeClr val="tx1"/>
                  </a:solidFill>
                </a:defRPr>
              </a:lvl4pPr>
              <a:lvl5pPr marL="1828800" algn="l" defTabSz="913765" rtl="0" eaLnBrk="1" latinLnBrk="0" hangingPunct="1">
                <a:defRPr sz="1800" kern="1200">
                  <a:solidFill>
                    <a:schemeClr val="tx1"/>
                  </a:solidFill>
                </a:defRPr>
              </a:lvl5pPr>
              <a:lvl6pPr marL="2286000" algn="l" defTabSz="913765" rtl="0" eaLnBrk="1" latinLnBrk="0" hangingPunct="1">
                <a:defRPr sz="1800" kern="1200">
                  <a:solidFill>
                    <a:schemeClr val="tx1"/>
                  </a:solidFill>
                </a:defRPr>
              </a:lvl6pPr>
              <a:lvl7pPr marL="2743200" algn="l" defTabSz="913765" rtl="0" eaLnBrk="1" latinLnBrk="0" hangingPunct="1">
                <a:defRPr sz="1800" kern="1200">
                  <a:solidFill>
                    <a:schemeClr val="tx1"/>
                  </a:solidFill>
                </a:defRPr>
              </a:lvl7pPr>
              <a:lvl8pPr marL="3200400" algn="l" defTabSz="913765" rtl="0" eaLnBrk="1" latinLnBrk="0" hangingPunct="1">
                <a:defRPr sz="1800" kern="1200">
                  <a:solidFill>
                    <a:schemeClr val="tx1"/>
                  </a:solidFill>
                </a:defRPr>
              </a:lvl8pPr>
              <a:lvl9pPr marL="3657600" algn="l" defTabSz="913765" rtl="0" eaLnBrk="1" latinLnBrk="0" hangingPunct="1">
                <a:defRPr sz="1800" kern="1200">
                  <a:solidFill>
                    <a:schemeClr val="tx1"/>
                  </a:solidFill>
                </a:defRPr>
              </a:lvl9pPr>
            </a:lstStyle>
            <a:p>
              <a:pPr marL="0" marR="0" lvl="0" indent="0" algn="l" defTabSz="913765"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schemeClr val="tx1"/>
                </a:solidFill>
                <a:effectLst/>
                <a:uLnTx/>
                <a:uFillTx/>
                <a:latin typeface="+mn-lt"/>
                <a:ea typeface="+mn-ea"/>
                <a:cs typeface="+mn-cs"/>
              </a:endParaRPr>
            </a:p>
          </p:txBody>
        </p:sp>
        <p:sp>
          <p:nvSpPr>
            <p:cNvPr id="54" name="ïṡḷíḍé"/>
            <p:cNvSpPr/>
            <p:nvPr/>
          </p:nvSpPr>
          <p:spPr bwMode="auto">
            <a:xfrm>
              <a:off x="6149197" y="1810312"/>
              <a:ext cx="203099" cy="258447"/>
            </a:xfrm>
            <a:custGeom>
              <a:avLst/>
              <a:gdLst>
                <a:gd name="T0" fmla="*/ 63 w 91"/>
                <a:gd name="T1" fmla="*/ 0 h 117"/>
                <a:gd name="T2" fmla="*/ 90 w 91"/>
                <a:gd name="T3" fmla="*/ 25 h 117"/>
                <a:gd name="T4" fmla="*/ 90 w 91"/>
                <a:gd name="T5" fmla="*/ 42 h 117"/>
                <a:gd name="T6" fmla="*/ 35 w 91"/>
                <a:gd name="T7" fmla="*/ 116 h 117"/>
                <a:gd name="T8" fmla="*/ 0 w 91"/>
                <a:gd name="T9" fmla="*/ 71 h 117"/>
                <a:gd name="T10" fmla="*/ 61 w 91"/>
                <a:gd name="T11" fmla="*/ 12 h 117"/>
                <a:gd name="T12" fmla="*/ 63 w 91"/>
                <a:gd name="T13" fmla="*/ 0 h 117"/>
              </a:gdLst>
              <a:ahLst/>
              <a:cxnLst>
                <a:cxn ang="0">
                  <a:pos x="T0" y="T1"/>
                </a:cxn>
                <a:cxn ang="0">
                  <a:pos x="T2" y="T3"/>
                </a:cxn>
                <a:cxn ang="0">
                  <a:pos x="T4" y="T5"/>
                </a:cxn>
                <a:cxn ang="0">
                  <a:pos x="T6" y="T7"/>
                </a:cxn>
                <a:cxn ang="0">
                  <a:pos x="T8" y="T9"/>
                </a:cxn>
                <a:cxn ang="0">
                  <a:pos x="T10" y="T11"/>
                </a:cxn>
                <a:cxn ang="0">
                  <a:pos x="T12" y="T13"/>
                </a:cxn>
              </a:cxnLst>
              <a:rect l="0" t="0" r="r" b="b"/>
              <a:pathLst>
                <a:path w="91" h="117">
                  <a:moveTo>
                    <a:pt x="63" y="0"/>
                  </a:moveTo>
                  <a:lnTo>
                    <a:pt x="90" y="25"/>
                  </a:lnTo>
                  <a:lnTo>
                    <a:pt x="90" y="42"/>
                  </a:lnTo>
                  <a:cubicBezTo>
                    <a:pt x="85" y="64"/>
                    <a:pt x="35" y="116"/>
                    <a:pt x="35" y="116"/>
                  </a:cubicBezTo>
                  <a:cubicBezTo>
                    <a:pt x="33" y="108"/>
                    <a:pt x="0" y="71"/>
                    <a:pt x="0" y="71"/>
                  </a:cubicBezTo>
                  <a:cubicBezTo>
                    <a:pt x="25" y="54"/>
                    <a:pt x="61" y="12"/>
                    <a:pt x="61" y="12"/>
                  </a:cubicBezTo>
                  <a:lnTo>
                    <a:pt x="63" y="0"/>
                  </a:lnTo>
                </a:path>
              </a:pathLst>
            </a:custGeom>
            <a:solidFill>
              <a:schemeClr val="bg1">
                <a:lumMod val="95000"/>
              </a:schemeClr>
            </a:solidFill>
            <a:ln>
              <a:noFill/>
            </a:ln>
            <a:effectLst/>
          </p:spPr>
          <p:txBody>
            <a:bodyPr anchor="ctr">
              <a:normAutofit fontScale="40000" lnSpcReduction="20000"/>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schemeClr val="tx1"/>
                </a:solidFill>
                <a:effectLst/>
                <a:uLnTx/>
                <a:uFillTx/>
                <a:latin typeface="+mn-lt"/>
                <a:ea typeface="+mn-ea"/>
                <a:cs typeface="+mn-cs"/>
              </a:endParaRPr>
            </a:p>
          </p:txBody>
        </p:sp>
        <p:sp>
          <p:nvSpPr>
            <p:cNvPr id="55" name="íŝļïḓé"/>
            <p:cNvSpPr/>
            <p:nvPr/>
          </p:nvSpPr>
          <p:spPr bwMode="auto">
            <a:xfrm>
              <a:off x="6140735" y="1799720"/>
              <a:ext cx="211561" cy="269040"/>
            </a:xfrm>
            <a:custGeom>
              <a:avLst/>
              <a:gdLst>
                <a:gd name="T0" fmla="*/ 6 w 97"/>
                <a:gd name="T1" fmla="*/ 74 h 122"/>
                <a:gd name="T2" fmla="*/ 39 w 97"/>
                <a:gd name="T3" fmla="*/ 114 h 122"/>
                <a:gd name="T4" fmla="*/ 91 w 97"/>
                <a:gd name="T5" fmla="*/ 44 h 122"/>
                <a:gd name="T6" fmla="*/ 91 w 97"/>
                <a:gd name="T7" fmla="*/ 29 h 122"/>
                <a:gd name="T8" fmla="*/ 68 w 97"/>
                <a:gd name="T9" fmla="*/ 7 h 122"/>
                <a:gd name="T10" fmla="*/ 67 w 97"/>
                <a:gd name="T11" fmla="*/ 15 h 122"/>
                <a:gd name="T12" fmla="*/ 66 w 97"/>
                <a:gd name="T13" fmla="*/ 16 h 122"/>
                <a:gd name="T14" fmla="*/ 6 w 97"/>
                <a:gd name="T15" fmla="*/ 74 h 122"/>
                <a:gd name="T16" fmla="*/ 38 w 97"/>
                <a:gd name="T17" fmla="*/ 121 h 122"/>
                <a:gd name="T18" fmla="*/ 37 w 97"/>
                <a:gd name="T19" fmla="*/ 121 h 122"/>
                <a:gd name="T20" fmla="*/ 35 w 97"/>
                <a:gd name="T21" fmla="*/ 119 h 122"/>
                <a:gd name="T22" fmla="*/ 0 w 97"/>
                <a:gd name="T23" fmla="*/ 75 h 122"/>
                <a:gd name="T24" fmla="*/ 0 w 97"/>
                <a:gd name="T25" fmla="*/ 73 h 122"/>
                <a:gd name="T26" fmla="*/ 1 w 97"/>
                <a:gd name="T27" fmla="*/ 71 h 122"/>
                <a:gd name="T28" fmla="*/ 62 w 97"/>
                <a:gd name="T29" fmla="*/ 13 h 122"/>
                <a:gd name="T30" fmla="*/ 63 w 97"/>
                <a:gd name="T31" fmla="*/ 2 h 122"/>
                <a:gd name="T32" fmla="*/ 65 w 97"/>
                <a:gd name="T33" fmla="*/ 0 h 122"/>
                <a:gd name="T34" fmla="*/ 68 w 97"/>
                <a:gd name="T35" fmla="*/ 0 h 122"/>
                <a:gd name="T36" fmla="*/ 96 w 97"/>
                <a:gd name="T37" fmla="*/ 26 h 122"/>
                <a:gd name="T38" fmla="*/ 96 w 97"/>
                <a:gd name="T39" fmla="*/ 28 h 122"/>
                <a:gd name="T40" fmla="*/ 96 w 97"/>
                <a:gd name="T41" fmla="*/ 44 h 122"/>
                <a:gd name="T42" fmla="*/ 96 w 97"/>
                <a:gd name="T43" fmla="*/ 45 h 122"/>
                <a:gd name="T44" fmla="*/ 39 w 97"/>
                <a:gd name="T45" fmla="*/ 120 h 122"/>
                <a:gd name="T46" fmla="*/ 38 w 97"/>
                <a:gd name="T47" fmla="*/ 121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97" h="122">
                  <a:moveTo>
                    <a:pt x="6" y="74"/>
                  </a:moveTo>
                  <a:cubicBezTo>
                    <a:pt x="13" y="82"/>
                    <a:pt x="33" y="103"/>
                    <a:pt x="39" y="114"/>
                  </a:cubicBezTo>
                  <a:cubicBezTo>
                    <a:pt x="49" y="103"/>
                    <a:pt x="87" y="62"/>
                    <a:pt x="91" y="44"/>
                  </a:cubicBezTo>
                  <a:lnTo>
                    <a:pt x="91" y="29"/>
                  </a:lnTo>
                  <a:lnTo>
                    <a:pt x="68" y="7"/>
                  </a:lnTo>
                  <a:lnTo>
                    <a:pt x="67" y="15"/>
                  </a:lnTo>
                  <a:cubicBezTo>
                    <a:pt x="67" y="15"/>
                    <a:pt x="67" y="16"/>
                    <a:pt x="66" y="16"/>
                  </a:cubicBezTo>
                  <a:cubicBezTo>
                    <a:pt x="65" y="18"/>
                    <a:pt x="31" y="56"/>
                    <a:pt x="6" y="74"/>
                  </a:cubicBezTo>
                  <a:close/>
                  <a:moveTo>
                    <a:pt x="38" y="121"/>
                  </a:moveTo>
                  <a:lnTo>
                    <a:pt x="37" y="121"/>
                  </a:lnTo>
                  <a:cubicBezTo>
                    <a:pt x="36" y="120"/>
                    <a:pt x="36" y="120"/>
                    <a:pt x="35" y="119"/>
                  </a:cubicBezTo>
                  <a:cubicBezTo>
                    <a:pt x="34" y="113"/>
                    <a:pt x="13" y="89"/>
                    <a:pt x="0" y="75"/>
                  </a:cubicBezTo>
                  <a:cubicBezTo>
                    <a:pt x="0" y="74"/>
                    <a:pt x="0" y="73"/>
                    <a:pt x="0" y="73"/>
                  </a:cubicBezTo>
                  <a:cubicBezTo>
                    <a:pt x="0" y="72"/>
                    <a:pt x="0" y="71"/>
                    <a:pt x="1" y="71"/>
                  </a:cubicBezTo>
                  <a:cubicBezTo>
                    <a:pt x="24" y="56"/>
                    <a:pt x="58" y="18"/>
                    <a:pt x="62" y="13"/>
                  </a:cubicBezTo>
                  <a:lnTo>
                    <a:pt x="63" y="2"/>
                  </a:lnTo>
                  <a:cubicBezTo>
                    <a:pt x="64" y="1"/>
                    <a:pt x="64" y="0"/>
                    <a:pt x="65" y="0"/>
                  </a:cubicBezTo>
                  <a:cubicBezTo>
                    <a:pt x="66" y="0"/>
                    <a:pt x="67" y="0"/>
                    <a:pt x="68" y="0"/>
                  </a:cubicBezTo>
                  <a:lnTo>
                    <a:pt x="96" y="26"/>
                  </a:lnTo>
                  <a:cubicBezTo>
                    <a:pt x="96" y="26"/>
                    <a:pt x="96" y="27"/>
                    <a:pt x="96" y="28"/>
                  </a:cubicBezTo>
                  <a:lnTo>
                    <a:pt x="96" y="44"/>
                  </a:lnTo>
                  <a:cubicBezTo>
                    <a:pt x="96" y="44"/>
                    <a:pt x="96" y="44"/>
                    <a:pt x="96" y="45"/>
                  </a:cubicBezTo>
                  <a:cubicBezTo>
                    <a:pt x="90" y="67"/>
                    <a:pt x="42" y="118"/>
                    <a:pt x="39" y="120"/>
                  </a:cubicBezTo>
                  <a:lnTo>
                    <a:pt x="38" y="121"/>
                  </a:lnTo>
                  <a:close/>
                </a:path>
              </a:pathLst>
            </a:custGeom>
            <a:solidFill>
              <a:srgbClr val="113856"/>
            </a:solidFill>
            <a:ln>
              <a:noFill/>
            </a:ln>
            <a:effectLst/>
          </p:spPr>
          <p:txBody>
            <a:bodyPr anchor="ctr">
              <a:normAutofit fontScale="47500" lnSpcReduction="20000"/>
            </a:bodyPr>
            <a:lstStyle>
              <a:defPPr>
                <a:defRPr lang="en-US"/>
              </a:defPPr>
              <a:lvl1pPr marL="0" algn="l" defTabSz="913765" rtl="0" eaLnBrk="1" latinLnBrk="0" hangingPunct="1">
                <a:defRPr sz="1800" kern="1200">
                  <a:solidFill>
                    <a:schemeClr val="tx1"/>
                  </a:solidFill>
                </a:defRPr>
              </a:lvl1pPr>
              <a:lvl2pPr marL="457200" algn="l" defTabSz="913765" rtl="0" eaLnBrk="1" latinLnBrk="0" hangingPunct="1">
                <a:defRPr sz="1800" kern="1200">
                  <a:solidFill>
                    <a:schemeClr val="tx1"/>
                  </a:solidFill>
                </a:defRPr>
              </a:lvl2pPr>
              <a:lvl3pPr marL="914400" algn="l" defTabSz="913765" rtl="0" eaLnBrk="1" latinLnBrk="0" hangingPunct="1">
                <a:defRPr sz="1800" kern="1200">
                  <a:solidFill>
                    <a:schemeClr val="tx1"/>
                  </a:solidFill>
                </a:defRPr>
              </a:lvl3pPr>
              <a:lvl4pPr marL="1371600" algn="l" defTabSz="913765" rtl="0" eaLnBrk="1" latinLnBrk="0" hangingPunct="1">
                <a:defRPr sz="1800" kern="1200">
                  <a:solidFill>
                    <a:schemeClr val="tx1"/>
                  </a:solidFill>
                </a:defRPr>
              </a:lvl4pPr>
              <a:lvl5pPr marL="1828800" algn="l" defTabSz="913765" rtl="0" eaLnBrk="1" latinLnBrk="0" hangingPunct="1">
                <a:defRPr sz="1800" kern="1200">
                  <a:solidFill>
                    <a:schemeClr val="tx1"/>
                  </a:solidFill>
                </a:defRPr>
              </a:lvl5pPr>
              <a:lvl6pPr marL="2286000" algn="l" defTabSz="913765" rtl="0" eaLnBrk="1" latinLnBrk="0" hangingPunct="1">
                <a:defRPr sz="1800" kern="1200">
                  <a:solidFill>
                    <a:schemeClr val="tx1"/>
                  </a:solidFill>
                </a:defRPr>
              </a:lvl6pPr>
              <a:lvl7pPr marL="2743200" algn="l" defTabSz="913765" rtl="0" eaLnBrk="1" latinLnBrk="0" hangingPunct="1">
                <a:defRPr sz="1800" kern="1200">
                  <a:solidFill>
                    <a:schemeClr val="tx1"/>
                  </a:solidFill>
                </a:defRPr>
              </a:lvl7pPr>
              <a:lvl8pPr marL="3200400" algn="l" defTabSz="913765" rtl="0" eaLnBrk="1" latinLnBrk="0" hangingPunct="1">
                <a:defRPr sz="1800" kern="1200">
                  <a:solidFill>
                    <a:schemeClr val="tx1"/>
                  </a:solidFill>
                </a:defRPr>
              </a:lvl8pPr>
              <a:lvl9pPr marL="3657600" algn="l" defTabSz="913765" rtl="0" eaLnBrk="1" latinLnBrk="0" hangingPunct="1">
                <a:defRPr sz="1800" kern="1200">
                  <a:solidFill>
                    <a:schemeClr val="tx1"/>
                  </a:solidFill>
                </a:defRPr>
              </a:lvl9pPr>
            </a:lstStyle>
            <a:p>
              <a:pPr marL="0" marR="0" lvl="0" indent="0" algn="l" defTabSz="913765"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schemeClr val="tx1"/>
                </a:solidFill>
                <a:effectLst/>
                <a:uLnTx/>
                <a:uFillTx/>
                <a:latin typeface="+mn-lt"/>
                <a:ea typeface="+mn-ea"/>
                <a:cs typeface="+mn-cs"/>
              </a:endParaRPr>
            </a:p>
          </p:txBody>
        </p:sp>
        <p:sp>
          <p:nvSpPr>
            <p:cNvPr id="56" name="ïS1ïḑê"/>
            <p:cNvSpPr/>
            <p:nvPr/>
          </p:nvSpPr>
          <p:spPr bwMode="auto">
            <a:xfrm>
              <a:off x="5696456" y="1856918"/>
              <a:ext cx="251757" cy="478762"/>
            </a:xfrm>
            <a:custGeom>
              <a:avLst/>
              <a:gdLst>
                <a:gd name="T0" fmla="*/ 108 w 114"/>
                <a:gd name="T1" fmla="*/ 0 h 221"/>
                <a:gd name="T2" fmla="*/ 111 w 114"/>
                <a:gd name="T3" fmla="*/ 210 h 221"/>
                <a:gd name="T4" fmla="*/ 19 w 114"/>
                <a:gd name="T5" fmla="*/ 205 h 221"/>
                <a:gd name="T6" fmla="*/ 0 w 114"/>
                <a:gd name="T7" fmla="*/ 99 h 221"/>
                <a:gd name="T8" fmla="*/ 46 w 114"/>
                <a:gd name="T9" fmla="*/ 84 h 221"/>
                <a:gd name="T10" fmla="*/ 27 w 114"/>
                <a:gd name="T11" fmla="*/ 64 h 221"/>
                <a:gd name="T12" fmla="*/ 90 w 114"/>
                <a:gd name="T13" fmla="*/ 18 h 221"/>
                <a:gd name="T14" fmla="*/ 108 w 114"/>
                <a:gd name="T15" fmla="*/ 0 h 22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14" h="221">
                  <a:moveTo>
                    <a:pt x="108" y="0"/>
                  </a:moveTo>
                  <a:cubicBezTo>
                    <a:pt x="108" y="0"/>
                    <a:pt x="103" y="173"/>
                    <a:pt x="111" y="210"/>
                  </a:cubicBezTo>
                  <a:cubicBezTo>
                    <a:pt x="113" y="220"/>
                    <a:pt x="19" y="205"/>
                    <a:pt x="19" y="205"/>
                  </a:cubicBezTo>
                  <a:lnTo>
                    <a:pt x="0" y="99"/>
                  </a:lnTo>
                  <a:cubicBezTo>
                    <a:pt x="0" y="99"/>
                    <a:pt x="40" y="88"/>
                    <a:pt x="46" y="84"/>
                  </a:cubicBezTo>
                  <a:cubicBezTo>
                    <a:pt x="51" y="80"/>
                    <a:pt x="29" y="69"/>
                    <a:pt x="27" y="64"/>
                  </a:cubicBezTo>
                  <a:cubicBezTo>
                    <a:pt x="25" y="59"/>
                    <a:pt x="83" y="31"/>
                    <a:pt x="90" y="18"/>
                  </a:cubicBezTo>
                  <a:cubicBezTo>
                    <a:pt x="93" y="14"/>
                    <a:pt x="103" y="1"/>
                    <a:pt x="108" y="0"/>
                  </a:cubicBezTo>
                </a:path>
              </a:pathLst>
            </a:custGeom>
            <a:solidFill>
              <a:schemeClr val="bg1">
                <a:lumMod val="95000"/>
              </a:schemeClr>
            </a:solidFill>
            <a:ln>
              <a:noFill/>
            </a:ln>
            <a:effectLst/>
          </p:spPr>
          <p:txBody>
            <a:bodyPr anchor="ctr">
              <a:normAutofit lnSpcReduction="10000"/>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schemeClr val="tx1"/>
                </a:solidFill>
                <a:effectLst/>
                <a:uLnTx/>
                <a:uFillTx/>
                <a:latin typeface="+mn-lt"/>
                <a:ea typeface="+mn-ea"/>
                <a:cs typeface="+mn-cs"/>
              </a:endParaRPr>
            </a:p>
          </p:txBody>
        </p:sp>
        <p:sp>
          <p:nvSpPr>
            <p:cNvPr id="57" name="íšľíḍé"/>
            <p:cNvSpPr/>
            <p:nvPr/>
          </p:nvSpPr>
          <p:spPr bwMode="auto">
            <a:xfrm>
              <a:off x="5696456" y="1856918"/>
              <a:ext cx="260220" cy="478762"/>
            </a:xfrm>
            <a:custGeom>
              <a:avLst/>
              <a:gdLst>
                <a:gd name="T0" fmla="*/ 24 w 118"/>
                <a:gd name="T1" fmla="*/ 205 h 219"/>
                <a:gd name="T2" fmla="*/ 101 w 118"/>
                <a:gd name="T3" fmla="*/ 213 h 219"/>
                <a:gd name="T4" fmla="*/ 112 w 118"/>
                <a:gd name="T5" fmla="*/ 212 h 219"/>
                <a:gd name="T6" fmla="*/ 108 w 118"/>
                <a:gd name="T7" fmla="*/ 6 h 219"/>
                <a:gd name="T8" fmla="*/ 96 w 118"/>
                <a:gd name="T9" fmla="*/ 21 h 219"/>
                <a:gd name="T10" fmla="*/ 56 w 118"/>
                <a:gd name="T11" fmla="*/ 50 h 219"/>
                <a:gd name="T12" fmla="*/ 33 w 118"/>
                <a:gd name="T13" fmla="*/ 66 h 219"/>
                <a:gd name="T14" fmla="*/ 40 w 118"/>
                <a:gd name="T15" fmla="*/ 72 h 219"/>
                <a:gd name="T16" fmla="*/ 52 w 118"/>
                <a:gd name="T17" fmla="*/ 84 h 219"/>
                <a:gd name="T18" fmla="*/ 50 w 118"/>
                <a:gd name="T19" fmla="*/ 88 h 219"/>
                <a:gd name="T20" fmla="*/ 5 w 118"/>
                <a:gd name="T21" fmla="*/ 102 h 219"/>
                <a:gd name="T22" fmla="*/ 24 w 118"/>
                <a:gd name="T23" fmla="*/ 205 h 219"/>
                <a:gd name="T24" fmla="*/ 101 w 118"/>
                <a:gd name="T25" fmla="*/ 218 h 219"/>
                <a:gd name="T26" fmla="*/ 21 w 118"/>
                <a:gd name="T27" fmla="*/ 210 h 219"/>
                <a:gd name="T28" fmla="*/ 19 w 118"/>
                <a:gd name="T29" fmla="*/ 207 h 219"/>
                <a:gd name="T30" fmla="*/ 0 w 118"/>
                <a:gd name="T31" fmla="*/ 101 h 219"/>
                <a:gd name="T32" fmla="*/ 2 w 118"/>
                <a:gd name="T33" fmla="*/ 98 h 219"/>
                <a:gd name="T34" fmla="*/ 47 w 118"/>
                <a:gd name="T35" fmla="*/ 84 h 219"/>
                <a:gd name="T36" fmla="*/ 38 w 118"/>
                <a:gd name="T37" fmla="*/ 76 h 219"/>
                <a:gd name="T38" fmla="*/ 27 w 118"/>
                <a:gd name="T39" fmla="*/ 67 h 219"/>
                <a:gd name="T40" fmla="*/ 53 w 118"/>
                <a:gd name="T41" fmla="*/ 46 h 219"/>
                <a:gd name="T42" fmla="*/ 91 w 118"/>
                <a:gd name="T43" fmla="*/ 18 h 219"/>
                <a:gd name="T44" fmla="*/ 110 w 118"/>
                <a:gd name="T45" fmla="*/ 0 h 219"/>
                <a:gd name="T46" fmla="*/ 113 w 118"/>
                <a:gd name="T47" fmla="*/ 0 h 219"/>
                <a:gd name="T48" fmla="*/ 113 w 118"/>
                <a:gd name="T49" fmla="*/ 2 h 219"/>
                <a:gd name="T50" fmla="*/ 117 w 118"/>
                <a:gd name="T51" fmla="*/ 212 h 219"/>
                <a:gd name="T52" fmla="*/ 116 w 118"/>
                <a:gd name="T53" fmla="*/ 215 h 219"/>
                <a:gd name="T54" fmla="*/ 101 w 118"/>
                <a:gd name="T55" fmla="*/ 218 h 2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18" h="219">
                  <a:moveTo>
                    <a:pt x="24" y="205"/>
                  </a:moveTo>
                  <a:cubicBezTo>
                    <a:pt x="33" y="206"/>
                    <a:pt x="78" y="213"/>
                    <a:pt x="101" y="213"/>
                  </a:cubicBezTo>
                  <a:cubicBezTo>
                    <a:pt x="108" y="213"/>
                    <a:pt x="111" y="212"/>
                    <a:pt x="112" y="212"/>
                  </a:cubicBezTo>
                  <a:cubicBezTo>
                    <a:pt x="104" y="176"/>
                    <a:pt x="108" y="33"/>
                    <a:pt x="108" y="6"/>
                  </a:cubicBezTo>
                  <a:cubicBezTo>
                    <a:pt x="104" y="9"/>
                    <a:pt x="98" y="17"/>
                    <a:pt x="96" y="21"/>
                  </a:cubicBezTo>
                  <a:cubicBezTo>
                    <a:pt x="91" y="28"/>
                    <a:pt x="72" y="40"/>
                    <a:pt x="56" y="50"/>
                  </a:cubicBezTo>
                  <a:cubicBezTo>
                    <a:pt x="47" y="56"/>
                    <a:pt x="35" y="63"/>
                    <a:pt x="33" y="66"/>
                  </a:cubicBezTo>
                  <a:cubicBezTo>
                    <a:pt x="34" y="67"/>
                    <a:pt x="38" y="70"/>
                    <a:pt x="40" y="72"/>
                  </a:cubicBezTo>
                  <a:cubicBezTo>
                    <a:pt x="48" y="77"/>
                    <a:pt x="52" y="81"/>
                    <a:pt x="52" y="84"/>
                  </a:cubicBezTo>
                  <a:cubicBezTo>
                    <a:pt x="52" y="86"/>
                    <a:pt x="52" y="87"/>
                    <a:pt x="50" y="88"/>
                  </a:cubicBezTo>
                  <a:cubicBezTo>
                    <a:pt x="45" y="92"/>
                    <a:pt x="14" y="100"/>
                    <a:pt x="5" y="102"/>
                  </a:cubicBezTo>
                  <a:lnTo>
                    <a:pt x="24" y="205"/>
                  </a:lnTo>
                  <a:close/>
                  <a:moveTo>
                    <a:pt x="101" y="218"/>
                  </a:moveTo>
                  <a:cubicBezTo>
                    <a:pt x="75" y="218"/>
                    <a:pt x="24" y="210"/>
                    <a:pt x="21" y="210"/>
                  </a:cubicBezTo>
                  <a:cubicBezTo>
                    <a:pt x="20" y="210"/>
                    <a:pt x="19" y="208"/>
                    <a:pt x="19" y="207"/>
                  </a:cubicBezTo>
                  <a:lnTo>
                    <a:pt x="0" y="101"/>
                  </a:lnTo>
                  <a:cubicBezTo>
                    <a:pt x="0" y="100"/>
                    <a:pt x="1" y="98"/>
                    <a:pt x="2" y="98"/>
                  </a:cubicBezTo>
                  <a:cubicBezTo>
                    <a:pt x="18" y="94"/>
                    <a:pt x="43" y="87"/>
                    <a:pt x="47" y="84"/>
                  </a:cubicBezTo>
                  <a:cubicBezTo>
                    <a:pt x="46" y="82"/>
                    <a:pt x="41" y="78"/>
                    <a:pt x="38" y="76"/>
                  </a:cubicBezTo>
                  <a:cubicBezTo>
                    <a:pt x="32" y="72"/>
                    <a:pt x="29" y="69"/>
                    <a:pt x="27" y="67"/>
                  </a:cubicBezTo>
                  <a:cubicBezTo>
                    <a:pt x="26" y="63"/>
                    <a:pt x="31" y="60"/>
                    <a:pt x="53" y="46"/>
                  </a:cubicBezTo>
                  <a:cubicBezTo>
                    <a:pt x="69" y="36"/>
                    <a:pt x="88" y="24"/>
                    <a:pt x="91" y="18"/>
                  </a:cubicBezTo>
                  <a:cubicBezTo>
                    <a:pt x="93" y="15"/>
                    <a:pt x="104" y="1"/>
                    <a:pt x="110" y="0"/>
                  </a:cubicBezTo>
                  <a:cubicBezTo>
                    <a:pt x="111" y="0"/>
                    <a:pt x="112" y="0"/>
                    <a:pt x="113" y="0"/>
                  </a:cubicBezTo>
                  <a:cubicBezTo>
                    <a:pt x="113" y="1"/>
                    <a:pt x="114" y="1"/>
                    <a:pt x="113" y="2"/>
                  </a:cubicBezTo>
                  <a:cubicBezTo>
                    <a:pt x="113" y="4"/>
                    <a:pt x="109" y="175"/>
                    <a:pt x="117" y="212"/>
                  </a:cubicBezTo>
                  <a:cubicBezTo>
                    <a:pt x="117" y="213"/>
                    <a:pt x="117" y="214"/>
                    <a:pt x="116" y="215"/>
                  </a:cubicBezTo>
                  <a:cubicBezTo>
                    <a:pt x="115" y="217"/>
                    <a:pt x="112" y="218"/>
                    <a:pt x="101" y="218"/>
                  </a:cubicBezTo>
                  <a:close/>
                </a:path>
              </a:pathLst>
            </a:custGeom>
            <a:solidFill>
              <a:srgbClr val="113856"/>
            </a:solidFill>
            <a:ln>
              <a:noFill/>
            </a:ln>
            <a:effectLst/>
          </p:spPr>
          <p:txBody>
            <a:bodyPr anchor="ctr">
              <a:normAutofit lnSpcReduction="10000"/>
            </a:bodyPr>
            <a:lstStyle>
              <a:defPPr>
                <a:defRPr lang="en-US"/>
              </a:defPPr>
              <a:lvl1pPr marL="0" algn="l" defTabSz="913765" rtl="0" eaLnBrk="1" latinLnBrk="0" hangingPunct="1">
                <a:defRPr sz="1800" kern="1200">
                  <a:solidFill>
                    <a:schemeClr val="tx1"/>
                  </a:solidFill>
                </a:defRPr>
              </a:lvl1pPr>
              <a:lvl2pPr marL="457200" algn="l" defTabSz="913765" rtl="0" eaLnBrk="1" latinLnBrk="0" hangingPunct="1">
                <a:defRPr sz="1800" kern="1200">
                  <a:solidFill>
                    <a:schemeClr val="tx1"/>
                  </a:solidFill>
                </a:defRPr>
              </a:lvl2pPr>
              <a:lvl3pPr marL="914400" algn="l" defTabSz="913765" rtl="0" eaLnBrk="1" latinLnBrk="0" hangingPunct="1">
                <a:defRPr sz="1800" kern="1200">
                  <a:solidFill>
                    <a:schemeClr val="tx1"/>
                  </a:solidFill>
                </a:defRPr>
              </a:lvl3pPr>
              <a:lvl4pPr marL="1371600" algn="l" defTabSz="913765" rtl="0" eaLnBrk="1" latinLnBrk="0" hangingPunct="1">
                <a:defRPr sz="1800" kern="1200">
                  <a:solidFill>
                    <a:schemeClr val="tx1"/>
                  </a:solidFill>
                </a:defRPr>
              </a:lvl4pPr>
              <a:lvl5pPr marL="1828800" algn="l" defTabSz="913765" rtl="0" eaLnBrk="1" latinLnBrk="0" hangingPunct="1">
                <a:defRPr sz="1800" kern="1200">
                  <a:solidFill>
                    <a:schemeClr val="tx1"/>
                  </a:solidFill>
                </a:defRPr>
              </a:lvl5pPr>
              <a:lvl6pPr marL="2286000" algn="l" defTabSz="913765" rtl="0" eaLnBrk="1" latinLnBrk="0" hangingPunct="1">
                <a:defRPr sz="1800" kern="1200">
                  <a:solidFill>
                    <a:schemeClr val="tx1"/>
                  </a:solidFill>
                </a:defRPr>
              </a:lvl6pPr>
              <a:lvl7pPr marL="2743200" algn="l" defTabSz="913765" rtl="0" eaLnBrk="1" latinLnBrk="0" hangingPunct="1">
                <a:defRPr sz="1800" kern="1200">
                  <a:solidFill>
                    <a:schemeClr val="tx1"/>
                  </a:solidFill>
                </a:defRPr>
              </a:lvl7pPr>
              <a:lvl8pPr marL="3200400" algn="l" defTabSz="913765" rtl="0" eaLnBrk="1" latinLnBrk="0" hangingPunct="1">
                <a:defRPr sz="1800" kern="1200">
                  <a:solidFill>
                    <a:schemeClr val="tx1"/>
                  </a:solidFill>
                </a:defRPr>
              </a:lvl8pPr>
              <a:lvl9pPr marL="3657600" algn="l" defTabSz="913765" rtl="0" eaLnBrk="1" latinLnBrk="0" hangingPunct="1">
                <a:defRPr sz="1800" kern="1200">
                  <a:solidFill>
                    <a:schemeClr val="tx1"/>
                  </a:solidFill>
                </a:defRPr>
              </a:lvl9pPr>
            </a:lstStyle>
            <a:p>
              <a:pPr marL="0" marR="0" lvl="0" indent="0" algn="l" defTabSz="913765"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schemeClr val="tx1"/>
                </a:solidFill>
                <a:effectLst/>
                <a:uLnTx/>
                <a:uFillTx/>
                <a:latin typeface="+mn-lt"/>
                <a:ea typeface="+mn-ea"/>
                <a:cs typeface="+mn-cs"/>
              </a:endParaRPr>
            </a:p>
          </p:txBody>
        </p:sp>
        <p:sp>
          <p:nvSpPr>
            <p:cNvPr id="58" name="iṧľîdè"/>
            <p:cNvSpPr/>
            <p:nvPr/>
          </p:nvSpPr>
          <p:spPr bwMode="auto">
            <a:xfrm>
              <a:off x="6843118" y="2193745"/>
              <a:ext cx="76162" cy="95329"/>
            </a:xfrm>
            <a:custGeom>
              <a:avLst/>
              <a:gdLst>
                <a:gd name="T0" fmla="*/ 0 w 37"/>
                <a:gd name="T1" fmla="*/ 34 h 42"/>
                <a:gd name="T2" fmla="*/ 18 w 37"/>
                <a:gd name="T3" fmla="*/ 12 h 42"/>
                <a:gd name="T4" fmla="*/ 27 w 37"/>
                <a:gd name="T5" fmla="*/ 0 h 42"/>
                <a:gd name="T6" fmla="*/ 35 w 37"/>
                <a:gd name="T7" fmla="*/ 9 h 42"/>
                <a:gd name="T8" fmla="*/ 30 w 37"/>
                <a:gd name="T9" fmla="*/ 34 h 42"/>
                <a:gd name="T10" fmla="*/ 24 w 37"/>
                <a:gd name="T11" fmla="*/ 41 h 42"/>
                <a:gd name="T12" fmla="*/ 0 w 37"/>
                <a:gd name="T13" fmla="*/ 34 h 42"/>
              </a:gdLst>
              <a:ahLst/>
              <a:cxnLst>
                <a:cxn ang="0">
                  <a:pos x="T0" y="T1"/>
                </a:cxn>
                <a:cxn ang="0">
                  <a:pos x="T2" y="T3"/>
                </a:cxn>
                <a:cxn ang="0">
                  <a:pos x="T4" y="T5"/>
                </a:cxn>
                <a:cxn ang="0">
                  <a:pos x="T6" y="T7"/>
                </a:cxn>
                <a:cxn ang="0">
                  <a:pos x="T8" y="T9"/>
                </a:cxn>
                <a:cxn ang="0">
                  <a:pos x="T10" y="T11"/>
                </a:cxn>
                <a:cxn ang="0">
                  <a:pos x="T12" y="T13"/>
                </a:cxn>
              </a:cxnLst>
              <a:rect l="0" t="0" r="r" b="b"/>
              <a:pathLst>
                <a:path w="37" h="42">
                  <a:moveTo>
                    <a:pt x="0" y="34"/>
                  </a:moveTo>
                  <a:lnTo>
                    <a:pt x="18" y="12"/>
                  </a:lnTo>
                  <a:lnTo>
                    <a:pt x="27" y="0"/>
                  </a:lnTo>
                  <a:cubicBezTo>
                    <a:pt x="27" y="0"/>
                    <a:pt x="36" y="4"/>
                    <a:pt x="35" y="9"/>
                  </a:cubicBezTo>
                  <a:cubicBezTo>
                    <a:pt x="35" y="14"/>
                    <a:pt x="34" y="30"/>
                    <a:pt x="30" y="34"/>
                  </a:cubicBezTo>
                  <a:cubicBezTo>
                    <a:pt x="27" y="38"/>
                    <a:pt x="24" y="41"/>
                    <a:pt x="24" y="41"/>
                  </a:cubicBezTo>
                  <a:lnTo>
                    <a:pt x="0" y="34"/>
                  </a:lnTo>
                </a:path>
              </a:pathLst>
            </a:custGeom>
            <a:solidFill>
              <a:schemeClr val="bg1">
                <a:lumMod val="95000"/>
              </a:schemeClr>
            </a:solidFill>
            <a:ln>
              <a:noFill/>
            </a:ln>
            <a:effectLst/>
          </p:spPr>
          <p:txBody>
            <a:bodyPr anchor="ctr">
              <a:normAutofit fontScale="25000" lnSpcReduction="20000"/>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schemeClr val="tx1"/>
                </a:solidFill>
                <a:effectLst/>
                <a:uLnTx/>
                <a:uFillTx/>
                <a:latin typeface="+mn-lt"/>
                <a:ea typeface="+mn-ea"/>
                <a:cs typeface="+mn-cs"/>
              </a:endParaRPr>
            </a:p>
          </p:txBody>
        </p:sp>
        <p:sp>
          <p:nvSpPr>
            <p:cNvPr id="59" name="îśļîḑe"/>
            <p:cNvSpPr/>
            <p:nvPr/>
          </p:nvSpPr>
          <p:spPr bwMode="auto">
            <a:xfrm>
              <a:off x="6832540" y="2183154"/>
              <a:ext cx="95203" cy="105921"/>
            </a:xfrm>
            <a:custGeom>
              <a:avLst/>
              <a:gdLst>
                <a:gd name="T0" fmla="*/ 7 w 44"/>
                <a:gd name="T1" fmla="*/ 36 h 48"/>
                <a:gd name="T2" fmla="*/ 27 w 44"/>
                <a:gd name="T3" fmla="*/ 42 h 48"/>
                <a:gd name="T4" fmla="*/ 32 w 44"/>
                <a:gd name="T5" fmla="*/ 35 h 48"/>
                <a:gd name="T6" fmla="*/ 37 w 44"/>
                <a:gd name="T7" fmla="*/ 17 h 48"/>
                <a:gd name="T8" fmla="*/ 37 w 44"/>
                <a:gd name="T9" fmla="*/ 12 h 48"/>
                <a:gd name="T10" fmla="*/ 32 w 44"/>
                <a:gd name="T11" fmla="*/ 5 h 48"/>
                <a:gd name="T12" fmla="*/ 23 w 44"/>
                <a:gd name="T13" fmla="*/ 16 h 48"/>
                <a:gd name="T14" fmla="*/ 7 w 44"/>
                <a:gd name="T15" fmla="*/ 36 h 48"/>
                <a:gd name="T16" fmla="*/ 28 w 44"/>
                <a:gd name="T17" fmla="*/ 47 h 48"/>
                <a:gd name="T18" fmla="*/ 27 w 44"/>
                <a:gd name="T19" fmla="*/ 47 h 48"/>
                <a:gd name="T20" fmla="*/ 2 w 44"/>
                <a:gd name="T21" fmla="*/ 40 h 48"/>
                <a:gd name="T22" fmla="*/ 0 w 44"/>
                <a:gd name="T23" fmla="*/ 39 h 48"/>
                <a:gd name="T24" fmla="*/ 1 w 44"/>
                <a:gd name="T25" fmla="*/ 36 h 48"/>
                <a:gd name="T26" fmla="*/ 19 w 44"/>
                <a:gd name="T27" fmla="*/ 13 h 48"/>
                <a:gd name="T28" fmla="*/ 29 w 44"/>
                <a:gd name="T29" fmla="*/ 1 h 48"/>
                <a:gd name="T30" fmla="*/ 32 w 44"/>
                <a:gd name="T31" fmla="*/ 0 h 48"/>
                <a:gd name="T32" fmla="*/ 42 w 44"/>
                <a:gd name="T33" fmla="*/ 13 h 48"/>
                <a:gd name="T34" fmla="*/ 42 w 44"/>
                <a:gd name="T35" fmla="*/ 17 h 48"/>
                <a:gd name="T36" fmla="*/ 36 w 44"/>
                <a:gd name="T37" fmla="*/ 39 h 48"/>
                <a:gd name="T38" fmla="*/ 30 w 44"/>
                <a:gd name="T39" fmla="*/ 46 h 48"/>
                <a:gd name="T40" fmla="*/ 28 w 44"/>
                <a:gd name="T41" fmla="*/ 47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44" h="48">
                  <a:moveTo>
                    <a:pt x="7" y="36"/>
                  </a:moveTo>
                  <a:lnTo>
                    <a:pt x="27" y="42"/>
                  </a:lnTo>
                  <a:cubicBezTo>
                    <a:pt x="28" y="40"/>
                    <a:pt x="30" y="38"/>
                    <a:pt x="32" y="35"/>
                  </a:cubicBezTo>
                  <a:cubicBezTo>
                    <a:pt x="35" y="33"/>
                    <a:pt x="36" y="23"/>
                    <a:pt x="37" y="17"/>
                  </a:cubicBezTo>
                  <a:cubicBezTo>
                    <a:pt x="37" y="15"/>
                    <a:pt x="37" y="13"/>
                    <a:pt x="37" y="12"/>
                  </a:cubicBezTo>
                  <a:cubicBezTo>
                    <a:pt x="37" y="10"/>
                    <a:pt x="35" y="7"/>
                    <a:pt x="32" y="5"/>
                  </a:cubicBezTo>
                  <a:lnTo>
                    <a:pt x="23" y="16"/>
                  </a:lnTo>
                  <a:lnTo>
                    <a:pt x="7" y="36"/>
                  </a:lnTo>
                  <a:close/>
                  <a:moveTo>
                    <a:pt x="28" y="47"/>
                  </a:moveTo>
                  <a:lnTo>
                    <a:pt x="27" y="47"/>
                  </a:lnTo>
                  <a:lnTo>
                    <a:pt x="2" y="40"/>
                  </a:lnTo>
                  <a:cubicBezTo>
                    <a:pt x="1" y="40"/>
                    <a:pt x="1" y="40"/>
                    <a:pt x="0" y="39"/>
                  </a:cubicBezTo>
                  <a:cubicBezTo>
                    <a:pt x="0" y="38"/>
                    <a:pt x="0" y="37"/>
                    <a:pt x="1" y="36"/>
                  </a:cubicBezTo>
                  <a:lnTo>
                    <a:pt x="19" y="13"/>
                  </a:lnTo>
                  <a:lnTo>
                    <a:pt x="29" y="1"/>
                  </a:lnTo>
                  <a:cubicBezTo>
                    <a:pt x="30" y="0"/>
                    <a:pt x="31" y="0"/>
                    <a:pt x="32" y="0"/>
                  </a:cubicBezTo>
                  <a:cubicBezTo>
                    <a:pt x="34" y="1"/>
                    <a:pt x="43" y="6"/>
                    <a:pt x="42" y="13"/>
                  </a:cubicBezTo>
                  <a:cubicBezTo>
                    <a:pt x="42" y="14"/>
                    <a:pt x="42" y="15"/>
                    <a:pt x="42" y="17"/>
                  </a:cubicBezTo>
                  <a:cubicBezTo>
                    <a:pt x="41" y="27"/>
                    <a:pt x="40" y="35"/>
                    <a:pt x="36" y="39"/>
                  </a:cubicBezTo>
                  <a:cubicBezTo>
                    <a:pt x="32" y="43"/>
                    <a:pt x="30" y="46"/>
                    <a:pt x="30" y="46"/>
                  </a:cubicBezTo>
                  <a:cubicBezTo>
                    <a:pt x="29" y="47"/>
                    <a:pt x="29" y="47"/>
                    <a:pt x="28" y="47"/>
                  </a:cubicBezTo>
                  <a:close/>
                </a:path>
              </a:pathLst>
            </a:custGeom>
            <a:solidFill>
              <a:srgbClr val="113856"/>
            </a:solidFill>
            <a:ln>
              <a:noFill/>
            </a:ln>
            <a:effectLst/>
          </p:spPr>
          <p:txBody>
            <a:bodyPr anchor="ctr">
              <a:normAutofit fontScale="25000" lnSpcReduction="20000"/>
            </a:bodyPr>
            <a:lstStyle>
              <a:defPPr>
                <a:defRPr lang="en-US"/>
              </a:defPPr>
              <a:lvl1pPr marL="0" algn="l" defTabSz="913765" rtl="0" eaLnBrk="1" latinLnBrk="0" hangingPunct="1">
                <a:defRPr sz="1800" kern="1200">
                  <a:solidFill>
                    <a:schemeClr val="tx1"/>
                  </a:solidFill>
                </a:defRPr>
              </a:lvl1pPr>
              <a:lvl2pPr marL="457200" algn="l" defTabSz="913765" rtl="0" eaLnBrk="1" latinLnBrk="0" hangingPunct="1">
                <a:defRPr sz="1800" kern="1200">
                  <a:solidFill>
                    <a:schemeClr val="tx1"/>
                  </a:solidFill>
                </a:defRPr>
              </a:lvl2pPr>
              <a:lvl3pPr marL="914400" algn="l" defTabSz="913765" rtl="0" eaLnBrk="1" latinLnBrk="0" hangingPunct="1">
                <a:defRPr sz="1800" kern="1200">
                  <a:solidFill>
                    <a:schemeClr val="tx1"/>
                  </a:solidFill>
                </a:defRPr>
              </a:lvl3pPr>
              <a:lvl4pPr marL="1371600" algn="l" defTabSz="913765" rtl="0" eaLnBrk="1" latinLnBrk="0" hangingPunct="1">
                <a:defRPr sz="1800" kern="1200">
                  <a:solidFill>
                    <a:schemeClr val="tx1"/>
                  </a:solidFill>
                </a:defRPr>
              </a:lvl4pPr>
              <a:lvl5pPr marL="1828800" algn="l" defTabSz="913765" rtl="0" eaLnBrk="1" latinLnBrk="0" hangingPunct="1">
                <a:defRPr sz="1800" kern="1200">
                  <a:solidFill>
                    <a:schemeClr val="tx1"/>
                  </a:solidFill>
                </a:defRPr>
              </a:lvl5pPr>
              <a:lvl6pPr marL="2286000" algn="l" defTabSz="913765" rtl="0" eaLnBrk="1" latinLnBrk="0" hangingPunct="1">
                <a:defRPr sz="1800" kern="1200">
                  <a:solidFill>
                    <a:schemeClr val="tx1"/>
                  </a:solidFill>
                </a:defRPr>
              </a:lvl6pPr>
              <a:lvl7pPr marL="2743200" algn="l" defTabSz="913765" rtl="0" eaLnBrk="1" latinLnBrk="0" hangingPunct="1">
                <a:defRPr sz="1800" kern="1200">
                  <a:solidFill>
                    <a:schemeClr val="tx1"/>
                  </a:solidFill>
                </a:defRPr>
              </a:lvl7pPr>
              <a:lvl8pPr marL="3200400" algn="l" defTabSz="913765" rtl="0" eaLnBrk="1" latinLnBrk="0" hangingPunct="1">
                <a:defRPr sz="1800" kern="1200">
                  <a:solidFill>
                    <a:schemeClr val="tx1"/>
                  </a:solidFill>
                </a:defRPr>
              </a:lvl8pPr>
              <a:lvl9pPr marL="3657600" algn="l" defTabSz="913765" rtl="0" eaLnBrk="1" latinLnBrk="0" hangingPunct="1">
                <a:defRPr sz="1800" kern="1200">
                  <a:solidFill>
                    <a:schemeClr val="tx1"/>
                  </a:solidFill>
                </a:defRPr>
              </a:lvl9pPr>
            </a:lstStyle>
            <a:p>
              <a:pPr marL="0" marR="0" lvl="0" indent="0" algn="l" defTabSz="913765"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schemeClr val="tx1"/>
                </a:solidFill>
                <a:effectLst/>
                <a:uLnTx/>
                <a:uFillTx/>
                <a:latin typeface="+mn-lt"/>
                <a:ea typeface="+mn-ea"/>
                <a:cs typeface="+mn-cs"/>
              </a:endParaRPr>
            </a:p>
          </p:txBody>
        </p:sp>
        <p:sp>
          <p:nvSpPr>
            <p:cNvPr id="60" name="îṧļïḋe"/>
            <p:cNvSpPr/>
            <p:nvPr/>
          </p:nvSpPr>
          <p:spPr bwMode="auto">
            <a:xfrm>
              <a:off x="6303636" y="1818786"/>
              <a:ext cx="241180" cy="478762"/>
            </a:xfrm>
            <a:custGeom>
              <a:avLst/>
              <a:gdLst>
                <a:gd name="T0" fmla="*/ 0 w 112"/>
                <a:gd name="T1" fmla="*/ 0 h 219"/>
                <a:gd name="T2" fmla="*/ 23 w 112"/>
                <a:gd name="T3" fmla="*/ 18 h 219"/>
                <a:gd name="T4" fmla="*/ 86 w 112"/>
                <a:gd name="T5" fmla="*/ 61 h 219"/>
                <a:gd name="T6" fmla="*/ 67 w 112"/>
                <a:gd name="T7" fmla="*/ 75 h 219"/>
                <a:gd name="T8" fmla="*/ 111 w 112"/>
                <a:gd name="T9" fmla="*/ 91 h 219"/>
                <a:gd name="T10" fmla="*/ 76 w 112"/>
                <a:gd name="T11" fmla="*/ 218 h 219"/>
                <a:gd name="T12" fmla="*/ 1 w 112"/>
                <a:gd name="T13" fmla="*/ 211 h 219"/>
                <a:gd name="T14" fmla="*/ 0 w 112"/>
                <a:gd name="T15" fmla="*/ 0 h 21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12" h="219">
                  <a:moveTo>
                    <a:pt x="0" y="0"/>
                  </a:moveTo>
                  <a:cubicBezTo>
                    <a:pt x="0" y="0"/>
                    <a:pt x="14" y="5"/>
                    <a:pt x="23" y="18"/>
                  </a:cubicBezTo>
                  <a:cubicBezTo>
                    <a:pt x="32" y="30"/>
                    <a:pt x="86" y="61"/>
                    <a:pt x="86" y="61"/>
                  </a:cubicBezTo>
                  <a:lnTo>
                    <a:pt x="67" y="75"/>
                  </a:lnTo>
                  <a:lnTo>
                    <a:pt x="111" y="91"/>
                  </a:lnTo>
                  <a:cubicBezTo>
                    <a:pt x="111" y="120"/>
                    <a:pt x="76" y="218"/>
                    <a:pt x="76" y="218"/>
                  </a:cubicBezTo>
                  <a:lnTo>
                    <a:pt x="1" y="211"/>
                  </a:lnTo>
                  <a:cubicBezTo>
                    <a:pt x="4" y="183"/>
                    <a:pt x="0" y="0"/>
                    <a:pt x="0" y="0"/>
                  </a:cubicBezTo>
                </a:path>
              </a:pathLst>
            </a:custGeom>
            <a:solidFill>
              <a:schemeClr val="bg1">
                <a:lumMod val="95000"/>
              </a:schemeClr>
            </a:solidFill>
            <a:ln>
              <a:noFill/>
            </a:ln>
            <a:effectLst/>
          </p:spPr>
          <p:txBody>
            <a:bodyPr anchor="ctr">
              <a:normAutofit lnSpcReduction="10000"/>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schemeClr val="tx1"/>
                </a:solidFill>
                <a:effectLst/>
                <a:uLnTx/>
                <a:uFillTx/>
                <a:latin typeface="+mn-lt"/>
                <a:ea typeface="+mn-ea"/>
                <a:cs typeface="+mn-cs"/>
              </a:endParaRPr>
            </a:p>
          </p:txBody>
        </p:sp>
        <p:sp>
          <p:nvSpPr>
            <p:cNvPr id="153671" name="iṣḷiďè"/>
            <p:cNvSpPr/>
            <p:nvPr/>
          </p:nvSpPr>
          <p:spPr>
            <a:xfrm>
              <a:off x="6303304" y="1809874"/>
              <a:ext cx="259786" cy="488139"/>
            </a:xfrm>
            <a:custGeom>
              <a:avLst/>
              <a:gdLst/>
              <a:ahLst/>
              <a:cxnLst>
                <a:cxn ang="0">
                  <a:pos x="6" y="211"/>
                </a:cxn>
                <a:cxn ang="0">
                  <a:pos x="77" y="218"/>
                </a:cxn>
                <a:cxn ang="0">
                  <a:pos x="112" y="95"/>
                </a:cxn>
                <a:cxn ang="0">
                  <a:pos x="70" y="79"/>
                </a:cxn>
                <a:cxn ang="0">
                  <a:pos x="68" y="77"/>
                </a:cxn>
                <a:cxn ang="0">
                  <a:pos x="69" y="75"/>
                </a:cxn>
                <a:cxn ang="0">
                  <a:pos x="85" y="64"/>
                </a:cxn>
                <a:cxn ang="0">
                  <a:pos x="24" y="22"/>
                </a:cxn>
                <a:cxn ang="0">
                  <a:pos x="5" y="6"/>
                </a:cxn>
                <a:cxn ang="0">
                  <a:pos x="6" y="211"/>
                </a:cxn>
                <a:cxn ang="0">
                  <a:pos x="79" y="223"/>
                </a:cxn>
                <a:cxn ang="0">
                  <a:pos x="78" y="223"/>
                </a:cxn>
                <a:cxn ang="0">
                  <a:pos x="3" y="215"/>
                </a:cxn>
                <a:cxn ang="0">
                  <a:pos x="2" y="215"/>
                </a:cxn>
                <a:cxn ang="0">
                  <a:pos x="1" y="212"/>
                </a:cxn>
                <a:cxn ang="0">
                  <a:pos x="0" y="3"/>
                </a:cxn>
                <a:cxn ang="0">
                  <a:pos x="1" y="0"/>
                </a:cxn>
                <a:cxn ang="0">
                  <a:pos x="4" y="0"/>
                </a:cxn>
                <a:cxn ang="0">
                  <a:pos x="28" y="19"/>
                </a:cxn>
                <a:cxn ang="0">
                  <a:pos x="91" y="62"/>
                </a:cxn>
                <a:cxn ang="0">
                  <a:pos x="92" y="64"/>
                </a:cxn>
                <a:cxn ang="0">
                  <a:pos x="91" y="66"/>
                </a:cxn>
                <a:cxn ang="0">
                  <a:pos x="76" y="76"/>
                </a:cxn>
                <a:cxn ang="0">
                  <a:pos x="115" y="91"/>
                </a:cxn>
                <a:cxn ang="0">
                  <a:pos x="117" y="93"/>
                </a:cxn>
                <a:cxn ang="0">
                  <a:pos x="81" y="221"/>
                </a:cxn>
                <a:cxn ang="0">
                  <a:pos x="79" y="223"/>
                </a:cxn>
              </a:cxnLst>
              <a:rect l="0" t="0" r="0" b="0"/>
              <a:pathLst>
                <a:path w="118" h="224">
                  <a:moveTo>
                    <a:pt x="6" y="211"/>
                  </a:moveTo>
                  <a:lnTo>
                    <a:pt x="77" y="218"/>
                  </a:lnTo>
                  <a:cubicBezTo>
                    <a:pt x="82" y="204"/>
                    <a:pt x="110" y="123"/>
                    <a:pt x="112" y="95"/>
                  </a:cubicBezTo>
                  <a:lnTo>
                    <a:pt x="70" y="79"/>
                  </a:lnTo>
                  <a:cubicBezTo>
                    <a:pt x="69" y="79"/>
                    <a:pt x="68" y="78"/>
                    <a:pt x="68" y="77"/>
                  </a:cubicBezTo>
                  <a:cubicBezTo>
                    <a:pt x="68" y="76"/>
                    <a:pt x="68" y="75"/>
                    <a:pt x="69" y="75"/>
                  </a:cubicBezTo>
                  <a:lnTo>
                    <a:pt x="85" y="64"/>
                  </a:lnTo>
                  <a:cubicBezTo>
                    <a:pt x="72" y="57"/>
                    <a:pt x="32" y="33"/>
                    <a:pt x="24" y="22"/>
                  </a:cubicBezTo>
                  <a:cubicBezTo>
                    <a:pt x="18" y="14"/>
                    <a:pt x="10" y="9"/>
                    <a:pt x="5" y="6"/>
                  </a:cubicBezTo>
                  <a:cubicBezTo>
                    <a:pt x="6" y="33"/>
                    <a:pt x="9" y="179"/>
                    <a:pt x="6" y="211"/>
                  </a:cubicBezTo>
                  <a:close/>
                  <a:moveTo>
                    <a:pt x="79" y="223"/>
                  </a:moveTo>
                  <a:cubicBezTo>
                    <a:pt x="78" y="223"/>
                    <a:pt x="78" y="223"/>
                    <a:pt x="78" y="223"/>
                  </a:cubicBezTo>
                  <a:lnTo>
                    <a:pt x="3" y="215"/>
                  </a:lnTo>
                  <a:lnTo>
                    <a:pt x="2" y="215"/>
                  </a:lnTo>
                  <a:cubicBezTo>
                    <a:pt x="1" y="214"/>
                    <a:pt x="1" y="213"/>
                    <a:pt x="1" y="212"/>
                  </a:cubicBezTo>
                  <a:cubicBezTo>
                    <a:pt x="4" y="186"/>
                    <a:pt x="0" y="4"/>
                    <a:pt x="0" y="3"/>
                  </a:cubicBezTo>
                  <a:cubicBezTo>
                    <a:pt x="0" y="1"/>
                    <a:pt x="0" y="1"/>
                    <a:pt x="1" y="0"/>
                  </a:cubicBezTo>
                  <a:cubicBezTo>
                    <a:pt x="2" y="0"/>
                    <a:pt x="3" y="0"/>
                    <a:pt x="4" y="0"/>
                  </a:cubicBezTo>
                  <a:cubicBezTo>
                    <a:pt x="4" y="0"/>
                    <a:pt x="18" y="6"/>
                    <a:pt x="28" y="19"/>
                  </a:cubicBezTo>
                  <a:cubicBezTo>
                    <a:pt x="36" y="31"/>
                    <a:pt x="90" y="61"/>
                    <a:pt x="91" y="62"/>
                  </a:cubicBezTo>
                  <a:cubicBezTo>
                    <a:pt x="91" y="62"/>
                    <a:pt x="92" y="63"/>
                    <a:pt x="92" y="64"/>
                  </a:cubicBezTo>
                  <a:cubicBezTo>
                    <a:pt x="92" y="64"/>
                    <a:pt x="91" y="65"/>
                    <a:pt x="91" y="66"/>
                  </a:cubicBezTo>
                  <a:lnTo>
                    <a:pt x="76" y="76"/>
                  </a:lnTo>
                  <a:lnTo>
                    <a:pt x="115" y="91"/>
                  </a:lnTo>
                  <a:cubicBezTo>
                    <a:pt x="116" y="91"/>
                    <a:pt x="117" y="92"/>
                    <a:pt x="117" y="93"/>
                  </a:cubicBezTo>
                  <a:cubicBezTo>
                    <a:pt x="117" y="123"/>
                    <a:pt x="82" y="217"/>
                    <a:pt x="81" y="221"/>
                  </a:cubicBezTo>
                  <a:cubicBezTo>
                    <a:pt x="81" y="222"/>
                    <a:pt x="80" y="223"/>
                    <a:pt x="79" y="223"/>
                  </a:cubicBezTo>
                  <a:close/>
                </a:path>
              </a:pathLst>
            </a:custGeom>
            <a:solidFill>
              <a:srgbClr val="113856"/>
            </a:solidFill>
            <a:ln w="9525">
              <a:noFill/>
            </a:ln>
          </p:spPr>
          <p:txBody>
            <a:bodyPr/>
            <a:lstStyle/>
            <a:p>
              <a:endParaRPr lang="zh-CN" altLang="en-US"/>
            </a:p>
          </p:txBody>
        </p:sp>
        <p:sp>
          <p:nvSpPr>
            <p:cNvPr id="62" name="ïśļïďê"/>
            <p:cNvSpPr/>
            <p:nvPr/>
          </p:nvSpPr>
          <p:spPr bwMode="auto">
            <a:xfrm>
              <a:off x="5305067" y="2202219"/>
              <a:ext cx="74047" cy="175829"/>
            </a:xfrm>
            <a:custGeom>
              <a:avLst/>
              <a:gdLst>
                <a:gd name="T0" fmla="*/ 0 w 34"/>
                <a:gd name="T1" fmla="*/ 5 h 80"/>
                <a:gd name="T2" fmla="*/ 17 w 34"/>
                <a:gd name="T3" fmla="*/ 0 h 80"/>
                <a:gd name="T4" fmla="*/ 31 w 34"/>
                <a:gd name="T5" fmla="*/ 10 h 80"/>
                <a:gd name="T6" fmla="*/ 33 w 34"/>
                <a:gd name="T7" fmla="*/ 33 h 80"/>
                <a:gd name="T8" fmla="*/ 28 w 34"/>
                <a:gd name="T9" fmla="*/ 69 h 80"/>
                <a:gd name="T10" fmla="*/ 17 w 34"/>
                <a:gd name="T11" fmla="*/ 79 h 80"/>
                <a:gd name="T12" fmla="*/ 4 w 34"/>
                <a:gd name="T13" fmla="*/ 66 h 80"/>
                <a:gd name="T14" fmla="*/ 5 w 34"/>
                <a:gd name="T15" fmla="*/ 33 h 80"/>
                <a:gd name="T16" fmla="*/ 5 w 34"/>
                <a:gd name="T17" fmla="*/ 9 h 80"/>
                <a:gd name="T18" fmla="*/ 0 w 34"/>
                <a:gd name="T19" fmla="*/ 5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4" h="80">
                  <a:moveTo>
                    <a:pt x="0" y="5"/>
                  </a:moveTo>
                  <a:cubicBezTo>
                    <a:pt x="0" y="5"/>
                    <a:pt x="16" y="0"/>
                    <a:pt x="17" y="0"/>
                  </a:cubicBezTo>
                  <a:cubicBezTo>
                    <a:pt x="19" y="0"/>
                    <a:pt x="30" y="7"/>
                    <a:pt x="31" y="10"/>
                  </a:cubicBezTo>
                  <a:cubicBezTo>
                    <a:pt x="32" y="12"/>
                    <a:pt x="33" y="30"/>
                    <a:pt x="33" y="33"/>
                  </a:cubicBezTo>
                  <a:cubicBezTo>
                    <a:pt x="33" y="36"/>
                    <a:pt x="28" y="66"/>
                    <a:pt x="28" y="69"/>
                  </a:cubicBezTo>
                  <a:cubicBezTo>
                    <a:pt x="28" y="72"/>
                    <a:pt x="22" y="78"/>
                    <a:pt x="17" y="79"/>
                  </a:cubicBezTo>
                  <a:cubicBezTo>
                    <a:pt x="10" y="79"/>
                    <a:pt x="4" y="72"/>
                    <a:pt x="4" y="66"/>
                  </a:cubicBezTo>
                  <a:cubicBezTo>
                    <a:pt x="3" y="60"/>
                    <a:pt x="4" y="38"/>
                    <a:pt x="5" y="33"/>
                  </a:cubicBezTo>
                  <a:cubicBezTo>
                    <a:pt x="6" y="28"/>
                    <a:pt x="5" y="9"/>
                    <a:pt x="5" y="9"/>
                  </a:cubicBezTo>
                  <a:lnTo>
                    <a:pt x="0" y="5"/>
                  </a:lnTo>
                </a:path>
              </a:pathLst>
            </a:custGeom>
            <a:solidFill>
              <a:schemeClr val="bg1">
                <a:lumMod val="95000"/>
              </a:schemeClr>
            </a:solidFill>
            <a:ln>
              <a:noFill/>
            </a:ln>
            <a:effectLst/>
          </p:spPr>
          <p:txBody>
            <a:bodyPr anchor="ctr">
              <a:normAutofit fontScale="25000" lnSpcReduction="20000"/>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schemeClr val="tx1"/>
                </a:solidFill>
                <a:effectLst/>
                <a:uLnTx/>
                <a:uFillTx/>
                <a:latin typeface="+mn-lt"/>
                <a:ea typeface="+mn-ea"/>
                <a:cs typeface="+mn-cs"/>
              </a:endParaRPr>
            </a:p>
          </p:txBody>
        </p:sp>
        <p:sp>
          <p:nvSpPr>
            <p:cNvPr id="63" name="ïṥḻidé"/>
            <p:cNvSpPr/>
            <p:nvPr/>
          </p:nvSpPr>
          <p:spPr bwMode="auto">
            <a:xfrm>
              <a:off x="5294489" y="2193745"/>
              <a:ext cx="84625" cy="184303"/>
            </a:xfrm>
            <a:custGeom>
              <a:avLst/>
              <a:gdLst>
                <a:gd name="T0" fmla="*/ 19 w 39"/>
                <a:gd name="T1" fmla="*/ 82 h 83"/>
                <a:gd name="T2" fmla="*/ 4 w 39"/>
                <a:gd name="T3" fmla="*/ 68 h 83"/>
                <a:gd name="T4" fmla="*/ 6 w 39"/>
                <a:gd name="T5" fmla="*/ 35 h 83"/>
                <a:gd name="T6" fmla="*/ 5 w 39"/>
                <a:gd name="T7" fmla="*/ 11 h 83"/>
                <a:gd name="T8" fmla="*/ 6 w 39"/>
                <a:gd name="T9" fmla="*/ 8 h 83"/>
                <a:gd name="T10" fmla="*/ 3 w 39"/>
                <a:gd name="T11" fmla="*/ 10 h 83"/>
                <a:gd name="T12" fmla="*/ 0 w 39"/>
                <a:gd name="T13" fmla="*/ 8 h 83"/>
                <a:gd name="T14" fmla="*/ 2 w 39"/>
                <a:gd name="T15" fmla="*/ 5 h 83"/>
                <a:gd name="T16" fmla="*/ 20 w 39"/>
                <a:gd name="T17" fmla="*/ 0 h 83"/>
                <a:gd name="T18" fmla="*/ 35 w 39"/>
                <a:gd name="T19" fmla="*/ 11 h 83"/>
                <a:gd name="T20" fmla="*/ 38 w 39"/>
                <a:gd name="T21" fmla="*/ 35 h 83"/>
                <a:gd name="T22" fmla="*/ 34 w 39"/>
                <a:gd name="T23" fmla="*/ 61 h 83"/>
                <a:gd name="T24" fmla="*/ 33 w 39"/>
                <a:gd name="T25" fmla="*/ 70 h 83"/>
                <a:gd name="T26" fmla="*/ 20 w 39"/>
                <a:gd name="T27" fmla="*/ 82 h 83"/>
                <a:gd name="T28" fmla="*/ 19 w 39"/>
                <a:gd name="T29" fmla="*/ 82 h 83"/>
                <a:gd name="T30" fmla="*/ 7 w 39"/>
                <a:gd name="T31" fmla="*/ 8 h 83"/>
                <a:gd name="T32" fmla="*/ 8 w 39"/>
                <a:gd name="T33" fmla="*/ 8 h 83"/>
                <a:gd name="T34" fmla="*/ 6 w 39"/>
                <a:gd name="T35" fmla="*/ 8 h 83"/>
                <a:gd name="T36" fmla="*/ 7 w 39"/>
                <a:gd name="T37" fmla="*/ 8 h 83"/>
                <a:gd name="T38" fmla="*/ 10 w 39"/>
                <a:gd name="T39" fmla="*/ 11 h 83"/>
                <a:gd name="T40" fmla="*/ 11 w 39"/>
                <a:gd name="T41" fmla="*/ 35 h 83"/>
                <a:gd name="T42" fmla="*/ 9 w 39"/>
                <a:gd name="T43" fmla="*/ 68 h 83"/>
                <a:gd name="T44" fmla="*/ 19 w 39"/>
                <a:gd name="T45" fmla="*/ 78 h 83"/>
                <a:gd name="T46" fmla="*/ 28 w 39"/>
                <a:gd name="T47" fmla="*/ 70 h 83"/>
                <a:gd name="T48" fmla="*/ 29 w 39"/>
                <a:gd name="T49" fmla="*/ 60 h 83"/>
                <a:gd name="T50" fmla="*/ 33 w 39"/>
                <a:gd name="T51" fmla="*/ 35 h 83"/>
                <a:gd name="T52" fmla="*/ 31 w 39"/>
                <a:gd name="T53" fmla="*/ 13 h 83"/>
                <a:gd name="T54" fmla="*/ 19 w 39"/>
                <a:gd name="T55" fmla="*/ 5 h 83"/>
                <a:gd name="T56" fmla="*/ 8 w 39"/>
                <a:gd name="T57" fmla="*/ 8 h 83"/>
                <a:gd name="T58" fmla="*/ 10 w 39"/>
                <a:gd name="T59" fmla="*/ 11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39" h="83">
                  <a:moveTo>
                    <a:pt x="19" y="82"/>
                  </a:moveTo>
                  <a:cubicBezTo>
                    <a:pt x="11" y="82"/>
                    <a:pt x="5" y="75"/>
                    <a:pt x="4" y="68"/>
                  </a:cubicBezTo>
                  <a:cubicBezTo>
                    <a:pt x="4" y="62"/>
                    <a:pt x="5" y="40"/>
                    <a:pt x="6" y="35"/>
                  </a:cubicBezTo>
                  <a:cubicBezTo>
                    <a:pt x="6" y="31"/>
                    <a:pt x="5" y="16"/>
                    <a:pt x="5" y="11"/>
                  </a:cubicBezTo>
                  <a:cubicBezTo>
                    <a:pt x="5" y="10"/>
                    <a:pt x="6" y="9"/>
                    <a:pt x="6" y="8"/>
                  </a:cubicBezTo>
                  <a:cubicBezTo>
                    <a:pt x="5" y="9"/>
                    <a:pt x="4" y="9"/>
                    <a:pt x="3" y="10"/>
                  </a:cubicBezTo>
                  <a:cubicBezTo>
                    <a:pt x="2" y="10"/>
                    <a:pt x="1" y="9"/>
                    <a:pt x="0" y="8"/>
                  </a:cubicBezTo>
                  <a:cubicBezTo>
                    <a:pt x="0" y="7"/>
                    <a:pt x="1" y="5"/>
                    <a:pt x="2" y="5"/>
                  </a:cubicBezTo>
                  <a:cubicBezTo>
                    <a:pt x="18" y="0"/>
                    <a:pt x="20" y="0"/>
                    <a:pt x="20" y="0"/>
                  </a:cubicBezTo>
                  <a:cubicBezTo>
                    <a:pt x="22" y="0"/>
                    <a:pt x="34" y="7"/>
                    <a:pt x="35" y="11"/>
                  </a:cubicBezTo>
                  <a:cubicBezTo>
                    <a:pt x="37" y="14"/>
                    <a:pt x="38" y="35"/>
                    <a:pt x="38" y="35"/>
                  </a:cubicBezTo>
                  <a:cubicBezTo>
                    <a:pt x="38" y="37"/>
                    <a:pt x="36" y="47"/>
                    <a:pt x="34" y="61"/>
                  </a:cubicBezTo>
                  <a:cubicBezTo>
                    <a:pt x="33" y="65"/>
                    <a:pt x="33" y="70"/>
                    <a:pt x="33" y="70"/>
                  </a:cubicBezTo>
                  <a:cubicBezTo>
                    <a:pt x="32" y="74"/>
                    <a:pt x="26" y="82"/>
                    <a:pt x="20" y="82"/>
                  </a:cubicBezTo>
                  <a:lnTo>
                    <a:pt x="19" y="82"/>
                  </a:lnTo>
                  <a:close/>
                  <a:moveTo>
                    <a:pt x="7" y="8"/>
                  </a:moveTo>
                  <a:cubicBezTo>
                    <a:pt x="7" y="8"/>
                    <a:pt x="7" y="8"/>
                    <a:pt x="8" y="8"/>
                  </a:cubicBezTo>
                  <a:cubicBezTo>
                    <a:pt x="7" y="8"/>
                    <a:pt x="7" y="8"/>
                    <a:pt x="6" y="8"/>
                  </a:cubicBezTo>
                  <a:cubicBezTo>
                    <a:pt x="7" y="8"/>
                    <a:pt x="7" y="8"/>
                    <a:pt x="7" y="8"/>
                  </a:cubicBezTo>
                  <a:close/>
                  <a:moveTo>
                    <a:pt x="10" y="11"/>
                  </a:moveTo>
                  <a:cubicBezTo>
                    <a:pt x="10" y="13"/>
                    <a:pt x="12" y="30"/>
                    <a:pt x="11" y="35"/>
                  </a:cubicBezTo>
                  <a:cubicBezTo>
                    <a:pt x="10" y="40"/>
                    <a:pt x="9" y="62"/>
                    <a:pt x="9" y="68"/>
                  </a:cubicBezTo>
                  <a:cubicBezTo>
                    <a:pt x="10" y="72"/>
                    <a:pt x="14" y="78"/>
                    <a:pt x="19" y="78"/>
                  </a:cubicBezTo>
                  <a:cubicBezTo>
                    <a:pt x="23" y="77"/>
                    <a:pt x="28" y="72"/>
                    <a:pt x="28" y="70"/>
                  </a:cubicBezTo>
                  <a:cubicBezTo>
                    <a:pt x="28" y="69"/>
                    <a:pt x="28" y="65"/>
                    <a:pt x="29" y="60"/>
                  </a:cubicBezTo>
                  <a:cubicBezTo>
                    <a:pt x="30" y="52"/>
                    <a:pt x="33" y="37"/>
                    <a:pt x="33" y="35"/>
                  </a:cubicBezTo>
                  <a:cubicBezTo>
                    <a:pt x="33" y="31"/>
                    <a:pt x="32" y="15"/>
                    <a:pt x="31" y="13"/>
                  </a:cubicBezTo>
                  <a:cubicBezTo>
                    <a:pt x="30" y="11"/>
                    <a:pt x="22" y="6"/>
                    <a:pt x="19" y="5"/>
                  </a:cubicBezTo>
                  <a:cubicBezTo>
                    <a:pt x="18" y="5"/>
                    <a:pt x="13" y="6"/>
                    <a:pt x="8" y="8"/>
                  </a:cubicBezTo>
                  <a:cubicBezTo>
                    <a:pt x="9" y="8"/>
                    <a:pt x="10" y="9"/>
                    <a:pt x="10" y="11"/>
                  </a:cubicBezTo>
                  <a:close/>
                </a:path>
              </a:pathLst>
            </a:custGeom>
            <a:solidFill>
              <a:srgbClr val="113856"/>
            </a:solidFill>
            <a:ln>
              <a:noFill/>
            </a:ln>
            <a:effectLst/>
          </p:spPr>
          <p:txBody>
            <a:bodyPr anchor="ctr">
              <a:normAutofit fontScale="25000" lnSpcReduction="20000"/>
            </a:bodyPr>
            <a:lstStyle>
              <a:defPPr>
                <a:defRPr lang="en-US"/>
              </a:defPPr>
              <a:lvl1pPr marL="0" algn="l" defTabSz="913765" rtl="0" eaLnBrk="1" latinLnBrk="0" hangingPunct="1">
                <a:defRPr sz="1800" kern="1200">
                  <a:solidFill>
                    <a:schemeClr val="tx1"/>
                  </a:solidFill>
                </a:defRPr>
              </a:lvl1pPr>
              <a:lvl2pPr marL="457200" algn="l" defTabSz="913765" rtl="0" eaLnBrk="1" latinLnBrk="0" hangingPunct="1">
                <a:defRPr sz="1800" kern="1200">
                  <a:solidFill>
                    <a:schemeClr val="tx1"/>
                  </a:solidFill>
                </a:defRPr>
              </a:lvl2pPr>
              <a:lvl3pPr marL="914400" algn="l" defTabSz="913765" rtl="0" eaLnBrk="1" latinLnBrk="0" hangingPunct="1">
                <a:defRPr sz="1800" kern="1200">
                  <a:solidFill>
                    <a:schemeClr val="tx1"/>
                  </a:solidFill>
                </a:defRPr>
              </a:lvl3pPr>
              <a:lvl4pPr marL="1371600" algn="l" defTabSz="913765" rtl="0" eaLnBrk="1" latinLnBrk="0" hangingPunct="1">
                <a:defRPr sz="1800" kern="1200">
                  <a:solidFill>
                    <a:schemeClr val="tx1"/>
                  </a:solidFill>
                </a:defRPr>
              </a:lvl4pPr>
              <a:lvl5pPr marL="1828800" algn="l" defTabSz="913765" rtl="0" eaLnBrk="1" latinLnBrk="0" hangingPunct="1">
                <a:defRPr sz="1800" kern="1200">
                  <a:solidFill>
                    <a:schemeClr val="tx1"/>
                  </a:solidFill>
                </a:defRPr>
              </a:lvl5pPr>
              <a:lvl6pPr marL="2286000" algn="l" defTabSz="913765" rtl="0" eaLnBrk="1" latinLnBrk="0" hangingPunct="1">
                <a:defRPr sz="1800" kern="1200">
                  <a:solidFill>
                    <a:schemeClr val="tx1"/>
                  </a:solidFill>
                </a:defRPr>
              </a:lvl6pPr>
              <a:lvl7pPr marL="2743200" algn="l" defTabSz="913765" rtl="0" eaLnBrk="1" latinLnBrk="0" hangingPunct="1">
                <a:defRPr sz="1800" kern="1200">
                  <a:solidFill>
                    <a:schemeClr val="tx1"/>
                  </a:solidFill>
                </a:defRPr>
              </a:lvl7pPr>
              <a:lvl8pPr marL="3200400" algn="l" defTabSz="913765" rtl="0" eaLnBrk="1" latinLnBrk="0" hangingPunct="1">
                <a:defRPr sz="1800" kern="1200">
                  <a:solidFill>
                    <a:schemeClr val="tx1"/>
                  </a:solidFill>
                </a:defRPr>
              </a:lvl8pPr>
              <a:lvl9pPr marL="3657600" algn="l" defTabSz="913765" rtl="0" eaLnBrk="1" latinLnBrk="0" hangingPunct="1">
                <a:defRPr sz="1800" kern="1200">
                  <a:solidFill>
                    <a:schemeClr val="tx1"/>
                  </a:solidFill>
                </a:defRPr>
              </a:lvl9pPr>
            </a:lstStyle>
            <a:p>
              <a:pPr marL="0" marR="0" lvl="0" indent="0" algn="l" defTabSz="913765"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schemeClr val="tx1"/>
                </a:solidFill>
                <a:effectLst/>
                <a:uLnTx/>
                <a:uFillTx/>
                <a:latin typeface="+mn-lt"/>
                <a:ea typeface="+mn-ea"/>
                <a:cs typeface="+mn-cs"/>
              </a:endParaRPr>
            </a:p>
          </p:txBody>
        </p:sp>
        <p:sp>
          <p:nvSpPr>
            <p:cNvPr id="64" name="iŝļiḋè"/>
            <p:cNvSpPr/>
            <p:nvPr/>
          </p:nvSpPr>
          <p:spPr bwMode="auto">
            <a:xfrm>
              <a:off x="5106199" y="2183154"/>
              <a:ext cx="207330" cy="233026"/>
            </a:xfrm>
            <a:custGeom>
              <a:avLst/>
              <a:gdLst>
                <a:gd name="T0" fmla="*/ 55 w 95"/>
                <a:gd name="T1" fmla="*/ 10 h 105"/>
                <a:gd name="T2" fmla="*/ 70 w 95"/>
                <a:gd name="T3" fmla="*/ 0 h 105"/>
                <a:gd name="T4" fmla="*/ 94 w 95"/>
                <a:gd name="T5" fmla="*/ 18 h 105"/>
                <a:gd name="T6" fmla="*/ 94 w 95"/>
                <a:gd name="T7" fmla="*/ 42 h 105"/>
                <a:gd name="T8" fmla="*/ 92 w 95"/>
                <a:gd name="T9" fmla="*/ 79 h 105"/>
                <a:gd name="T10" fmla="*/ 85 w 95"/>
                <a:gd name="T11" fmla="*/ 103 h 105"/>
                <a:gd name="T12" fmla="*/ 65 w 95"/>
                <a:gd name="T13" fmla="*/ 96 h 105"/>
                <a:gd name="T14" fmla="*/ 66 w 95"/>
                <a:gd name="T15" fmla="*/ 37 h 105"/>
                <a:gd name="T16" fmla="*/ 0 w 95"/>
                <a:gd name="T17" fmla="*/ 36 h 105"/>
                <a:gd name="T18" fmla="*/ 13 w 95"/>
                <a:gd name="T19" fmla="*/ 8 h 105"/>
                <a:gd name="T20" fmla="*/ 36 w 95"/>
                <a:gd name="T21" fmla="*/ 10 h 105"/>
                <a:gd name="T22" fmla="*/ 55 w 95"/>
                <a:gd name="T23" fmla="*/ 10 h 1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95" h="105">
                  <a:moveTo>
                    <a:pt x="55" y="10"/>
                  </a:moveTo>
                  <a:cubicBezTo>
                    <a:pt x="55" y="10"/>
                    <a:pt x="68" y="0"/>
                    <a:pt x="70" y="0"/>
                  </a:cubicBezTo>
                  <a:cubicBezTo>
                    <a:pt x="79" y="3"/>
                    <a:pt x="93" y="14"/>
                    <a:pt x="94" y="18"/>
                  </a:cubicBezTo>
                  <a:cubicBezTo>
                    <a:pt x="94" y="21"/>
                    <a:pt x="94" y="38"/>
                    <a:pt x="94" y="42"/>
                  </a:cubicBezTo>
                  <a:cubicBezTo>
                    <a:pt x="93" y="46"/>
                    <a:pt x="92" y="76"/>
                    <a:pt x="92" y="79"/>
                  </a:cubicBezTo>
                  <a:cubicBezTo>
                    <a:pt x="92" y="97"/>
                    <a:pt x="88" y="102"/>
                    <a:pt x="85" y="103"/>
                  </a:cubicBezTo>
                  <a:cubicBezTo>
                    <a:pt x="72" y="104"/>
                    <a:pt x="67" y="99"/>
                    <a:pt x="65" y="96"/>
                  </a:cubicBezTo>
                  <a:cubicBezTo>
                    <a:pt x="64" y="94"/>
                    <a:pt x="66" y="37"/>
                    <a:pt x="66" y="37"/>
                  </a:cubicBezTo>
                  <a:lnTo>
                    <a:pt x="0" y="36"/>
                  </a:lnTo>
                  <a:cubicBezTo>
                    <a:pt x="0" y="36"/>
                    <a:pt x="4" y="13"/>
                    <a:pt x="13" y="8"/>
                  </a:cubicBezTo>
                  <a:cubicBezTo>
                    <a:pt x="16" y="7"/>
                    <a:pt x="33" y="7"/>
                    <a:pt x="36" y="10"/>
                  </a:cubicBezTo>
                  <a:cubicBezTo>
                    <a:pt x="36" y="10"/>
                    <a:pt x="51" y="5"/>
                    <a:pt x="55" y="10"/>
                  </a:cubicBezTo>
                </a:path>
              </a:pathLst>
            </a:custGeom>
            <a:solidFill>
              <a:schemeClr val="bg1">
                <a:lumMod val="95000"/>
              </a:schemeClr>
            </a:solidFill>
            <a:ln>
              <a:noFill/>
            </a:ln>
            <a:effectLst/>
          </p:spPr>
          <p:txBody>
            <a:bodyPr anchor="ctr">
              <a:normAutofit fontScale="32500" lnSpcReduction="20000"/>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schemeClr val="tx1"/>
                </a:solidFill>
                <a:effectLst/>
                <a:uLnTx/>
                <a:uFillTx/>
                <a:latin typeface="+mn-lt"/>
                <a:ea typeface="+mn-ea"/>
                <a:cs typeface="+mn-cs"/>
              </a:endParaRPr>
            </a:p>
          </p:txBody>
        </p:sp>
        <p:sp>
          <p:nvSpPr>
            <p:cNvPr id="65" name="iśľïdê"/>
            <p:cNvSpPr/>
            <p:nvPr/>
          </p:nvSpPr>
          <p:spPr bwMode="auto">
            <a:xfrm>
              <a:off x="5106199" y="2183154"/>
              <a:ext cx="207330" cy="233026"/>
            </a:xfrm>
            <a:custGeom>
              <a:avLst/>
              <a:gdLst>
                <a:gd name="T0" fmla="*/ 69 w 99"/>
                <a:gd name="T1" fmla="*/ 97 h 108"/>
                <a:gd name="T2" fmla="*/ 81 w 99"/>
                <a:gd name="T3" fmla="*/ 102 h 108"/>
                <a:gd name="T4" fmla="*/ 86 w 99"/>
                <a:gd name="T5" fmla="*/ 102 h 108"/>
                <a:gd name="T6" fmla="*/ 91 w 99"/>
                <a:gd name="T7" fmla="*/ 80 h 108"/>
                <a:gd name="T8" fmla="*/ 92 w 99"/>
                <a:gd name="T9" fmla="*/ 44 h 108"/>
                <a:gd name="T10" fmla="*/ 92 w 99"/>
                <a:gd name="T11" fmla="*/ 19 h 108"/>
                <a:gd name="T12" fmla="*/ 71 w 99"/>
                <a:gd name="T13" fmla="*/ 4 h 108"/>
                <a:gd name="T14" fmla="*/ 58 w 99"/>
                <a:gd name="T15" fmla="*/ 13 h 108"/>
                <a:gd name="T16" fmla="*/ 55 w 99"/>
                <a:gd name="T17" fmla="*/ 12 h 108"/>
                <a:gd name="T18" fmla="*/ 50 w 99"/>
                <a:gd name="T19" fmla="*/ 11 h 108"/>
                <a:gd name="T20" fmla="*/ 38 w 99"/>
                <a:gd name="T21" fmla="*/ 13 h 108"/>
                <a:gd name="T22" fmla="*/ 36 w 99"/>
                <a:gd name="T23" fmla="*/ 13 h 108"/>
                <a:gd name="T24" fmla="*/ 26 w 99"/>
                <a:gd name="T25" fmla="*/ 11 h 108"/>
                <a:gd name="T26" fmla="*/ 16 w 99"/>
                <a:gd name="T27" fmla="*/ 12 h 108"/>
                <a:gd name="T28" fmla="*/ 5 w 99"/>
                <a:gd name="T29" fmla="*/ 35 h 108"/>
                <a:gd name="T30" fmla="*/ 68 w 99"/>
                <a:gd name="T31" fmla="*/ 36 h 108"/>
                <a:gd name="T32" fmla="*/ 69 w 99"/>
                <a:gd name="T33" fmla="*/ 37 h 108"/>
                <a:gd name="T34" fmla="*/ 70 w 99"/>
                <a:gd name="T35" fmla="*/ 38 h 108"/>
                <a:gd name="T36" fmla="*/ 69 w 99"/>
                <a:gd name="T37" fmla="*/ 97 h 108"/>
                <a:gd name="T38" fmla="*/ 81 w 99"/>
                <a:gd name="T39" fmla="*/ 107 h 108"/>
                <a:gd name="T40" fmla="*/ 65 w 99"/>
                <a:gd name="T41" fmla="*/ 99 h 108"/>
                <a:gd name="T42" fmla="*/ 65 w 99"/>
                <a:gd name="T43" fmla="*/ 41 h 108"/>
                <a:gd name="T44" fmla="*/ 2 w 99"/>
                <a:gd name="T45" fmla="*/ 40 h 108"/>
                <a:gd name="T46" fmla="*/ 0 w 99"/>
                <a:gd name="T47" fmla="*/ 39 h 108"/>
                <a:gd name="T48" fmla="*/ 0 w 99"/>
                <a:gd name="T49" fmla="*/ 37 h 108"/>
                <a:gd name="T50" fmla="*/ 14 w 99"/>
                <a:gd name="T51" fmla="*/ 8 h 108"/>
                <a:gd name="T52" fmla="*/ 26 w 99"/>
                <a:gd name="T53" fmla="*/ 7 h 108"/>
                <a:gd name="T54" fmla="*/ 38 w 99"/>
                <a:gd name="T55" fmla="*/ 8 h 108"/>
                <a:gd name="T56" fmla="*/ 50 w 99"/>
                <a:gd name="T57" fmla="*/ 7 h 108"/>
                <a:gd name="T58" fmla="*/ 56 w 99"/>
                <a:gd name="T59" fmla="*/ 8 h 108"/>
                <a:gd name="T60" fmla="*/ 71 w 99"/>
                <a:gd name="T61" fmla="*/ 0 h 108"/>
                <a:gd name="T62" fmla="*/ 72 w 99"/>
                <a:gd name="T63" fmla="*/ 0 h 108"/>
                <a:gd name="T64" fmla="*/ 97 w 99"/>
                <a:gd name="T65" fmla="*/ 18 h 108"/>
                <a:gd name="T66" fmla="*/ 97 w 99"/>
                <a:gd name="T67" fmla="*/ 44 h 108"/>
                <a:gd name="T68" fmla="*/ 95 w 99"/>
                <a:gd name="T69" fmla="*/ 80 h 108"/>
                <a:gd name="T70" fmla="*/ 86 w 99"/>
                <a:gd name="T71" fmla="*/ 107 h 108"/>
                <a:gd name="T72" fmla="*/ 81 w 99"/>
                <a:gd name="T73" fmla="*/ 107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99" h="108">
                  <a:moveTo>
                    <a:pt x="69" y="97"/>
                  </a:moveTo>
                  <a:cubicBezTo>
                    <a:pt x="70" y="99"/>
                    <a:pt x="74" y="102"/>
                    <a:pt x="81" y="102"/>
                  </a:cubicBezTo>
                  <a:cubicBezTo>
                    <a:pt x="82" y="102"/>
                    <a:pt x="84" y="102"/>
                    <a:pt x="86" y="102"/>
                  </a:cubicBezTo>
                  <a:cubicBezTo>
                    <a:pt x="87" y="101"/>
                    <a:pt x="91" y="97"/>
                    <a:pt x="91" y="80"/>
                  </a:cubicBezTo>
                  <a:cubicBezTo>
                    <a:pt x="91" y="78"/>
                    <a:pt x="92" y="47"/>
                    <a:pt x="92" y="44"/>
                  </a:cubicBezTo>
                  <a:cubicBezTo>
                    <a:pt x="92" y="39"/>
                    <a:pt x="93" y="22"/>
                    <a:pt x="92" y="19"/>
                  </a:cubicBezTo>
                  <a:cubicBezTo>
                    <a:pt x="92" y="17"/>
                    <a:pt x="80" y="7"/>
                    <a:pt x="71" y="4"/>
                  </a:cubicBezTo>
                  <a:cubicBezTo>
                    <a:pt x="70" y="5"/>
                    <a:pt x="63" y="9"/>
                    <a:pt x="58" y="13"/>
                  </a:cubicBezTo>
                  <a:cubicBezTo>
                    <a:pt x="57" y="14"/>
                    <a:pt x="55" y="14"/>
                    <a:pt x="55" y="12"/>
                  </a:cubicBezTo>
                  <a:cubicBezTo>
                    <a:pt x="54" y="12"/>
                    <a:pt x="53" y="11"/>
                    <a:pt x="50" y="11"/>
                  </a:cubicBezTo>
                  <a:cubicBezTo>
                    <a:pt x="45" y="11"/>
                    <a:pt x="39" y="13"/>
                    <a:pt x="38" y="13"/>
                  </a:cubicBezTo>
                  <a:cubicBezTo>
                    <a:pt x="38" y="14"/>
                    <a:pt x="37" y="14"/>
                    <a:pt x="36" y="13"/>
                  </a:cubicBezTo>
                  <a:cubicBezTo>
                    <a:pt x="36" y="12"/>
                    <a:pt x="33" y="11"/>
                    <a:pt x="26" y="11"/>
                  </a:cubicBezTo>
                  <a:cubicBezTo>
                    <a:pt x="21" y="11"/>
                    <a:pt x="17" y="12"/>
                    <a:pt x="16" y="12"/>
                  </a:cubicBezTo>
                  <a:cubicBezTo>
                    <a:pt x="11" y="15"/>
                    <a:pt x="7" y="28"/>
                    <a:pt x="5" y="35"/>
                  </a:cubicBezTo>
                  <a:lnTo>
                    <a:pt x="68" y="36"/>
                  </a:lnTo>
                  <a:cubicBezTo>
                    <a:pt x="68" y="36"/>
                    <a:pt x="69" y="36"/>
                    <a:pt x="69" y="37"/>
                  </a:cubicBezTo>
                  <a:cubicBezTo>
                    <a:pt x="70" y="37"/>
                    <a:pt x="70" y="38"/>
                    <a:pt x="70" y="38"/>
                  </a:cubicBezTo>
                  <a:cubicBezTo>
                    <a:pt x="69" y="59"/>
                    <a:pt x="68" y="93"/>
                    <a:pt x="69" y="97"/>
                  </a:cubicBezTo>
                  <a:close/>
                  <a:moveTo>
                    <a:pt x="81" y="107"/>
                  </a:moveTo>
                  <a:cubicBezTo>
                    <a:pt x="71" y="107"/>
                    <a:pt x="67" y="102"/>
                    <a:pt x="65" y="99"/>
                  </a:cubicBezTo>
                  <a:cubicBezTo>
                    <a:pt x="63" y="96"/>
                    <a:pt x="64" y="67"/>
                    <a:pt x="65" y="41"/>
                  </a:cubicBezTo>
                  <a:lnTo>
                    <a:pt x="2" y="40"/>
                  </a:lnTo>
                  <a:cubicBezTo>
                    <a:pt x="2" y="40"/>
                    <a:pt x="1" y="39"/>
                    <a:pt x="0" y="39"/>
                  </a:cubicBezTo>
                  <a:cubicBezTo>
                    <a:pt x="0" y="38"/>
                    <a:pt x="0" y="37"/>
                    <a:pt x="0" y="37"/>
                  </a:cubicBezTo>
                  <a:cubicBezTo>
                    <a:pt x="0" y="34"/>
                    <a:pt x="4" y="13"/>
                    <a:pt x="14" y="8"/>
                  </a:cubicBezTo>
                  <a:cubicBezTo>
                    <a:pt x="16" y="7"/>
                    <a:pt x="25" y="7"/>
                    <a:pt x="26" y="7"/>
                  </a:cubicBezTo>
                  <a:cubicBezTo>
                    <a:pt x="32" y="7"/>
                    <a:pt x="36" y="7"/>
                    <a:pt x="38" y="8"/>
                  </a:cubicBezTo>
                  <a:cubicBezTo>
                    <a:pt x="40" y="8"/>
                    <a:pt x="45" y="7"/>
                    <a:pt x="50" y="7"/>
                  </a:cubicBezTo>
                  <a:cubicBezTo>
                    <a:pt x="53" y="7"/>
                    <a:pt x="55" y="7"/>
                    <a:pt x="56" y="8"/>
                  </a:cubicBezTo>
                  <a:cubicBezTo>
                    <a:pt x="62" y="4"/>
                    <a:pt x="69" y="0"/>
                    <a:pt x="71" y="0"/>
                  </a:cubicBezTo>
                  <a:lnTo>
                    <a:pt x="72" y="0"/>
                  </a:lnTo>
                  <a:cubicBezTo>
                    <a:pt x="82" y="2"/>
                    <a:pt x="97" y="14"/>
                    <a:pt x="97" y="18"/>
                  </a:cubicBezTo>
                  <a:cubicBezTo>
                    <a:pt x="98" y="22"/>
                    <a:pt x="97" y="40"/>
                    <a:pt x="97" y="44"/>
                  </a:cubicBezTo>
                  <a:cubicBezTo>
                    <a:pt x="97" y="48"/>
                    <a:pt x="95" y="78"/>
                    <a:pt x="95" y="80"/>
                  </a:cubicBezTo>
                  <a:cubicBezTo>
                    <a:pt x="97" y="103"/>
                    <a:pt x="90" y="106"/>
                    <a:pt x="86" y="107"/>
                  </a:cubicBezTo>
                  <a:cubicBezTo>
                    <a:pt x="84" y="107"/>
                    <a:pt x="83" y="107"/>
                    <a:pt x="81" y="107"/>
                  </a:cubicBezTo>
                  <a:close/>
                </a:path>
              </a:pathLst>
            </a:custGeom>
            <a:solidFill>
              <a:srgbClr val="113856"/>
            </a:solidFill>
            <a:ln>
              <a:noFill/>
            </a:ln>
            <a:effectLst/>
          </p:spPr>
          <p:txBody>
            <a:bodyPr anchor="ctr">
              <a:normAutofit fontScale="32500" lnSpcReduction="20000"/>
            </a:bodyPr>
            <a:lstStyle>
              <a:defPPr>
                <a:defRPr lang="en-US"/>
              </a:defPPr>
              <a:lvl1pPr marL="0" algn="l" defTabSz="913765" rtl="0" eaLnBrk="1" latinLnBrk="0" hangingPunct="1">
                <a:defRPr sz="1800" kern="1200">
                  <a:solidFill>
                    <a:schemeClr val="tx1"/>
                  </a:solidFill>
                </a:defRPr>
              </a:lvl1pPr>
              <a:lvl2pPr marL="457200" algn="l" defTabSz="913765" rtl="0" eaLnBrk="1" latinLnBrk="0" hangingPunct="1">
                <a:defRPr sz="1800" kern="1200">
                  <a:solidFill>
                    <a:schemeClr val="tx1"/>
                  </a:solidFill>
                </a:defRPr>
              </a:lvl2pPr>
              <a:lvl3pPr marL="914400" algn="l" defTabSz="913765" rtl="0" eaLnBrk="1" latinLnBrk="0" hangingPunct="1">
                <a:defRPr sz="1800" kern="1200">
                  <a:solidFill>
                    <a:schemeClr val="tx1"/>
                  </a:solidFill>
                </a:defRPr>
              </a:lvl3pPr>
              <a:lvl4pPr marL="1371600" algn="l" defTabSz="913765" rtl="0" eaLnBrk="1" latinLnBrk="0" hangingPunct="1">
                <a:defRPr sz="1800" kern="1200">
                  <a:solidFill>
                    <a:schemeClr val="tx1"/>
                  </a:solidFill>
                </a:defRPr>
              </a:lvl4pPr>
              <a:lvl5pPr marL="1828800" algn="l" defTabSz="913765" rtl="0" eaLnBrk="1" latinLnBrk="0" hangingPunct="1">
                <a:defRPr sz="1800" kern="1200">
                  <a:solidFill>
                    <a:schemeClr val="tx1"/>
                  </a:solidFill>
                </a:defRPr>
              </a:lvl5pPr>
              <a:lvl6pPr marL="2286000" algn="l" defTabSz="913765" rtl="0" eaLnBrk="1" latinLnBrk="0" hangingPunct="1">
                <a:defRPr sz="1800" kern="1200">
                  <a:solidFill>
                    <a:schemeClr val="tx1"/>
                  </a:solidFill>
                </a:defRPr>
              </a:lvl6pPr>
              <a:lvl7pPr marL="2743200" algn="l" defTabSz="913765" rtl="0" eaLnBrk="1" latinLnBrk="0" hangingPunct="1">
                <a:defRPr sz="1800" kern="1200">
                  <a:solidFill>
                    <a:schemeClr val="tx1"/>
                  </a:solidFill>
                </a:defRPr>
              </a:lvl7pPr>
              <a:lvl8pPr marL="3200400" algn="l" defTabSz="913765" rtl="0" eaLnBrk="1" latinLnBrk="0" hangingPunct="1">
                <a:defRPr sz="1800" kern="1200">
                  <a:solidFill>
                    <a:schemeClr val="tx1"/>
                  </a:solidFill>
                </a:defRPr>
              </a:lvl8pPr>
              <a:lvl9pPr marL="3657600" algn="l" defTabSz="913765" rtl="0" eaLnBrk="1" latinLnBrk="0" hangingPunct="1">
                <a:defRPr sz="1800" kern="1200">
                  <a:solidFill>
                    <a:schemeClr val="tx1"/>
                  </a:solidFill>
                </a:defRPr>
              </a:lvl9pPr>
            </a:lstStyle>
            <a:p>
              <a:pPr marL="0" marR="0" lvl="0" indent="0" algn="l" defTabSz="913765"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schemeClr val="tx1"/>
                </a:solidFill>
                <a:effectLst/>
                <a:uLnTx/>
                <a:uFillTx/>
                <a:latin typeface="+mn-lt"/>
                <a:ea typeface="+mn-ea"/>
                <a:cs typeface="+mn-cs"/>
              </a:endParaRPr>
            </a:p>
          </p:txBody>
        </p:sp>
        <p:sp>
          <p:nvSpPr>
            <p:cNvPr id="66" name="íṥļídê"/>
            <p:cNvSpPr/>
            <p:nvPr/>
          </p:nvSpPr>
          <p:spPr bwMode="auto">
            <a:xfrm>
              <a:off x="5201402" y="2221285"/>
              <a:ext cx="65583" cy="205486"/>
            </a:xfrm>
            <a:custGeom>
              <a:avLst/>
              <a:gdLst>
                <a:gd name="T0" fmla="*/ 23 w 30"/>
                <a:gd name="T1" fmla="*/ 0 h 93"/>
                <a:gd name="T2" fmla="*/ 28 w 30"/>
                <a:gd name="T3" fmla="*/ 9 h 93"/>
                <a:gd name="T4" fmla="*/ 26 w 30"/>
                <a:gd name="T5" fmla="*/ 50 h 93"/>
                <a:gd name="T6" fmla="*/ 25 w 30"/>
                <a:gd name="T7" fmla="*/ 82 h 93"/>
                <a:gd name="T8" fmla="*/ 16 w 30"/>
                <a:gd name="T9" fmla="*/ 92 h 93"/>
                <a:gd name="T10" fmla="*/ 2 w 30"/>
                <a:gd name="T11" fmla="*/ 85 h 93"/>
                <a:gd name="T12" fmla="*/ 1 w 30"/>
                <a:gd name="T13" fmla="*/ 59 h 93"/>
                <a:gd name="T14" fmla="*/ 3 w 30"/>
                <a:gd name="T15" fmla="*/ 17 h 93"/>
                <a:gd name="T16" fmla="*/ 1 w 30"/>
                <a:gd name="T17" fmla="*/ 4 h 93"/>
                <a:gd name="T18" fmla="*/ 23 w 30"/>
                <a:gd name="T19" fmla="*/ 0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0" h="93">
                  <a:moveTo>
                    <a:pt x="23" y="0"/>
                  </a:moveTo>
                  <a:cubicBezTo>
                    <a:pt x="23" y="0"/>
                    <a:pt x="27" y="7"/>
                    <a:pt x="28" y="9"/>
                  </a:cubicBezTo>
                  <a:cubicBezTo>
                    <a:pt x="29" y="12"/>
                    <a:pt x="26" y="47"/>
                    <a:pt x="26" y="50"/>
                  </a:cubicBezTo>
                  <a:cubicBezTo>
                    <a:pt x="26" y="52"/>
                    <a:pt x="25" y="80"/>
                    <a:pt x="25" y="82"/>
                  </a:cubicBezTo>
                  <a:cubicBezTo>
                    <a:pt x="25" y="84"/>
                    <a:pt x="21" y="92"/>
                    <a:pt x="16" y="92"/>
                  </a:cubicBezTo>
                  <a:cubicBezTo>
                    <a:pt x="11" y="91"/>
                    <a:pt x="4" y="88"/>
                    <a:pt x="2" y="85"/>
                  </a:cubicBezTo>
                  <a:cubicBezTo>
                    <a:pt x="0" y="81"/>
                    <a:pt x="1" y="62"/>
                    <a:pt x="1" y="59"/>
                  </a:cubicBezTo>
                  <a:cubicBezTo>
                    <a:pt x="1" y="54"/>
                    <a:pt x="3" y="18"/>
                    <a:pt x="3" y="17"/>
                  </a:cubicBezTo>
                  <a:cubicBezTo>
                    <a:pt x="3" y="15"/>
                    <a:pt x="1" y="4"/>
                    <a:pt x="1" y="4"/>
                  </a:cubicBezTo>
                  <a:lnTo>
                    <a:pt x="23" y="0"/>
                  </a:lnTo>
                </a:path>
              </a:pathLst>
            </a:custGeom>
            <a:solidFill>
              <a:schemeClr val="bg1">
                <a:lumMod val="95000"/>
              </a:schemeClr>
            </a:solidFill>
            <a:ln>
              <a:noFill/>
            </a:ln>
            <a:effectLst/>
          </p:spPr>
          <p:txBody>
            <a:bodyPr anchor="ctr">
              <a:normAutofit fontScale="25000" lnSpcReduction="20000"/>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schemeClr val="tx1"/>
                </a:solidFill>
                <a:effectLst/>
                <a:uLnTx/>
                <a:uFillTx/>
                <a:latin typeface="+mn-lt"/>
                <a:ea typeface="+mn-ea"/>
                <a:cs typeface="+mn-cs"/>
              </a:endParaRPr>
            </a:p>
          </p:txBody>
        </p:sp>
        <p:sp>
          <p:nvSpPr>
            <p:cNvPr id="67" name="ïsḷiḓê"/>
            <p:cNvSpPr/>
            <p:nvPr/>
          </p:nvSpPr>
          <p:spPr bwMode="auto">
            <a:xfrm>
              <a:off x="5190824" y="2212812"/>
              <a:ext cx="65585" cy="213959"/>
            </a:xfrm>
            <a:custGeom>
              <a:avLst/>
              <a:gdLst>
                <a:gd name="T0" fmla="*/ 17 w 33"/>
                <a:gd name="T1" fmla="*/ 97 h 98"/>
                <a:gd name="T2" fmla="*/ 17 w 33"/>
                <a:gd name="T3" fmla="*/ 97 h 98"/>
                <a:gd name="T4" fmla="*/ 1 w 33"/>
                <a:gd name="T5" fmla="*/ 88 h 98"/>
                <a:gd name="T6" fmla="*/ 0 w 33"/>
                <a:gd name="T7" fmla="*/ 69 h 98"/>
                <a:gd name="T8" fmla="*/ 0 w 33"/>
                <a:gd name="T9" fmla="*/ 61 h 98"/>
                <a:gd name="T10" fmla="*/ 1 w 33"/>
                <a:gd name="T11" fmla="*/ 26 h 98"/>
                <a:gd name="T12" fmla="*/ 1 w 33"/>
                <a:gd name="T13" fmla="*/ 20 h 98"/>
                <a:gd name="T14" fmla="*/ 0 w 33"/>
                <a:gd name="T15" fmla="*/ 6 h 98"/>
                <a:gd name="T16" fmla="*/ 2 w 33"/>
                <a:gd name="T17" fmla="*/ 4 h 98"/>
                <a:gd name="T18" fmla="*/ 5 w 33"/>
                <a:gd name="T19" fmla="*/ 6 h 98"/>
                <a:gd name="T20" fmla="*/ 6 w 33"/>
                <a:gd name="T21" fmla="*/ 20 h 98"/>
                <a:gd name="T22" fmla="*/ 6 w 33"/>
                <a:gd name="T23" fmla="*/ 26 h 98"/>
                <a:gd name="T24" fmla="*/ 5 w 33"/>
                <a:gd name="T25" fmla="*/ 61 h 98"/>
                <a:gd name="T26" fmla="*/ 5 w 33"/>
                <a:gd name="T27" fmla="*/ 69 h 98"/>
                <a:gd name="T28" fmla="*/ 5 w 33"/>
                <a:gd name="T29" fmla="*/ 86 h 98"/>
                <a:gd name="T30" fmla="*/ 17 w 33"/>
                <a:gd name="T31" fmla="*/ 92 h 98"/>
                <a:gd name="T32" fmla="*/ 23 w 33"/>
                <a:gd name="T33" fmla="*/ 85 h 98"/>
                <a:gd name="T34" fmla="*/ 24 w 33"/>
                <a:gd name="T35" fmla="*/ 69 h 98"/>
                <a:gd name="T36" fmla="*/ 24 w 33"/>
                <a:gd name="T37" fmla="*/ 52 h 98"/>
                <a:gd name="T38" fmla="*/ 25 w 33"/>
                <a:gd name="T39" fmla="*/ 39 h 98"/>
                <a:gd name="T40" fmla="*/ 27 w 33"/>
                <a:gd name="T41" fmla="*/ 13 h 98"/>
                <a:gd name="T42" fmla="*/ 21 w 33"/>
                <a:gd name="T43" fmla="*/ 4 h 98"/>
                <a:gd name="T44" fmla="*/ 22 w 33"/>
                <a:gd name="T45" fmla="*/ 1 h 98"/>
                <a:gd name="T46" fmla="*/ 26 w 33"/>
                <a:gd name="T47" fmla="*/ 1 h 98"/>
                <a:gd name="T48" fmla="*/ 31 w 33"/>
                <a:gd name="T49" fmla="*/ 11 h 98"/>
                <a:gd name="T50" fmla="*/ 30 w 33"/>
                <a:gd name="T51" fmla="*/ 40 h 98"/>
                <a:gd name="T52" fmla="*/ 29 w 33"/>
                <a:gd name="T53" fmla="*/ 52 h 98"/>
                <a:gd name="T54" fmla="*/ 29 w 33"/>
                <a:gd name="T55" fmla="*/ 69 h 98"/>
                <a:gd name="T56" fmla="*/ 28 w 33"/>
                <a:gd name="T57" fmla="*/ 84 h 98"/>
                <a:gd name="T58" fmla="*/ 25 w 33"/>
                <a:gd name="T59" fmla="*/ 92 h 98"/>
                <a:gd name="T60" fmla="*/ 17 w 33"/>
                <a:gd name="T61" fmla="*/ 97 h 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33" h="98">
                  <a:moveTo>
                    <a:pt x="17" y="97"/>
                  </a:moveTo>
                  <a:lnTo>
                    <a:pt x="17" y="97"/>
                  </a:lnTo>
                  <a:cubicBezTo>
                    <a:pt x="11" y="96"/>
                    <a:pt x="4" y="93"/>
                    <a:pt x="1" y="88"/>
                  </a:cubicBezTo>
                  <a:cubicBezTo>
                    <a:pt x="0" y="86"/>
                    <a:pt x="0" y="78"/>
                    <a:pt x="0" y="69"/>
                  </a:cubicBezTo>
                  <a:cubicBezTo>
                    <a:pt x="0" y="65"/>
                    <a:pt x="1" y="63"/>
                    <a:pt x="0" y="61"/>
                  </a:cubicBezTo>
                  <a:cubicBezTo>
                    <a:pt x="0" y="58"/>
                    <a:pt x="1" y="42"/>
                    <a:pt x="1" y="26"/>
                  </a:cubicBezTo>
                  <a:cubicBezTo>
                    <a:pt x="1" y="23"/>
                    <a:pt x="1" y="20"/>
                    <a:pt x="1" y="20"/>
                  </a:cubicBezTo>
                  <a:cubicBezTo>
                    <a:pt x="1" y="19"/>
                    <a:pt x="1" y="11"/>
                    <a:pt x="0" y="6"/>
                  </a:cubicBezTo>
                  <a:cubicBezTo>
                    <a:pt x="0" y="5"/>
                    <a:pt x="1" y="4"/>
                    <a:pt x="2" y="4"/>
                  </a:cubicBezTo>
                  <a:cubicBezTo>
                    <a:pt x="4" y="3"/>
                    <a:pt x="5" y="4"/>
                    <a:pt x="5" y="6"/>
                  </a:cubicBezTo>
                  <a:cubicBezTo>
                    <a:pt x="5" y="8"/>
                    <a:pt x="6" y="18"/>
                    <a:pt x="6" y="20"/>
                  </a:cubicBezTo>
                  <a:cubicBezTo>
                    <a:pt x="6" y="20"/>
                    <a:pt x="6" y="23"/>
                    <a:pt x="6" y="26"/>
                  </a:cubicBezTo>
                  <a:cubicBezTo>
                    <a:pt x="6" y="37"/>
                    <a:pt x="5" y="58"/>
                    <a:pt x="5" y="61"/>
                  </a:cubicBezTo>
                  <a:cubicBezTo>
                    <a:pt x="5" y="62"/>
                    <a:pt x="5" y="65"/>
                    <a:pt x="5" y="69"/>
                  </a:cubicBezTo>
                  <a:cubicBezTo>
                    <a:pt x="5" y="74"/>
                    <a:pt x="5" y="84"/>
                    <a:pt x="5" y="86"/>
                  </a:cubicBezTo>
                  <a:cubicBezTo>
                    <a:pt x="7" y="88"/>
                    <a:pt x="13" y="91"/>
                    <a:pt x="17" y="92"/>
                  </a:cubicBezTo>
                  <a:cubicBezTo>
                    <a:pt x="20" y="92"/>
                    <a:pt x="23" y="86"/>
                    <a:pt x="23" y="85"/>
                  </a:cubicBezTo>
                  <a:cubicBezTo>
                    <a:pt x="23" y="84"/>
                    <a:pt x="23" y="80"/>
                    <a:pt x="24" y="69"/>
                  </a:cubicBezTo>
                  <a:cubicBezTo>
                    <a:pt x="24" y="62"/>
                    <a:pt x="25" y="53"/>
                    <a:pt x="24" y="52"/>
                  </a:cubicBezTo>
                  <a:cubicBezTo>
                    <a:pt x="24" y="51"/>
                    <a:pt x="24" y="49"/>
                    <a:pt x="25" y="39"/>
                  </a:cubicBezTo>
                  <a:cubicBezTo>
                    <a:pt x="26" y="31"/>
                    <a:pt x="27" y="15"/>
                    <a:pt x="27" y="13"/>
                  </a:cubicBezTo>
                  <a:cubicBezTo>
                    <a:pt x="26" y="11"/>
                    <a:pt x="22" y="6"/>
                    <a:pt x="21" y="4"/>
                  </a:cubicBezTo>
                  <a:cubicBezTo>
                    <a:pt x="21" y="3"/>
                    <a:pt x="21" y="1"/>
                    <a:pt x="22" y="1"/>
                  </a:cubicBezTo>
                  <a:cubicBezTo>
                    <a:pt x="23" y="0"/>
                    <a:pt x="25" y="0"/>
                    <a:pt x="26" y="1"/>
                  </a:cubicBezTo>
                  <a:cubicBezTo>
                    <a:pt x="26" y="2"/>
                    <a:pt x="30" y="8"/>
                    <a:pt x="31" y="11"/>
                  </a:cubicBezTo>
                  <a:cubicBezTo>
                    <a:pt x="32" y="13"/>
                    <a:pt x="32" y="19"/>
                    <a:pt x="30" y="40"/>
                  </a:cubicBezTo>
                  <a:cubicBezTo>
                    <a:pt x="29" y="45"/>
                    <a:pt x="29" y="51"/>
                    <a:pt x="29" y="52"/>
                  </a:cubicBezTo>
                  <a:cubicBezTo>
                    <a:pt x="29" y="53"/>
                    <a:pt x="29" y="58"/>
                    <a:pt x="29" y="69"/>
                  </a:cubicBezTo>
                  <a:cubicBezTo>
                    <a:pt x="29" y="75"/>
                    <a:pt x="28" y="83"/>
                    <a:pt x="28" y="84"/>
                  </a:cubicBezTo>
                  <a:cubicBezTo>
                    <a:pt x="29" y="86"/>
                    <a:pt x="26" y="91"/>
                    <a:pt x="25" y="92"/>
                  </a:cubicBezTo>
                  <a:cubicBezTo>
                    <a:pt x="22" y="95"/>
                    <a:pt x="20" y="97"/>
                    <a:pt x="17" y="97"/>
                  </a:cubicBezTo>
                </a:path>
              </a:pathLst>
            </a:custGeom>
            <a:solidFill>
              <a:srgbClr val="113856"/>
            </a:solidFill>
            <a:ln>
              <a:noFill/>
            </a:ln>
            <a:effectLst/>
          </p:spPr>
          <p:txBody>
            <a:bodyPr anchor="ctr">
              <a:normAutofit fontScale="25000" lnSpcReduction="20000"/>
            </a:bodyPr>
            <a:lstStyle>
              <a:defPPr>
                <a:defRPr lang="en-US"/>
              </a:defPPr>
              <a:lvl1pPr marL="0" algn="l" defTabSz="913765" rtl="0" eaLnBrk="1" latinLnBrk="0" hangingPunct="1">
                <a:defRPr sz="1800" kern="1200">
                  <a:solidFill>
                    <a:schemeClr val="tx1"/>
                  </a:solidFill>
                </a:defRPr>
              </a:lvl1pPr>
              <a:lvl2pPr marL="457200" algn="l" defTabSz="913765" rtl="0" eaLnBrk="1" latinLnBrk="0" hangingPunct="1">
                <a:defRPr sz="1800" kern="1200">
                  <a:solidFill>
                    <a:schemeClr val="tx1"/>
                  </a:solidFill>
                </a:defRPr>
              </a:lvl2pPr>
              <a:lvl3pPr marL="914400" algn="l" defTabSz="913765" rtl="0" eaLnBrk="1" latinLnBrk="0" hangingPunct="1">
                <a:defRPr sz="1800" kern="1200">
                  <a:solidFill>
                    <a:schemeClr val="tx1"/>
                  </a:solidFill>
                </a:defRPr>
              </a:lvl3pPr>
              <a:lvl4pPr marL="1371600" algn="l" defTabSz="913765" rtl="0" eaLnBrk="1" latinLnBrk="0" hangingPunct="1">
                <a:defRPr sz="1800" kern="1200">
                  <a:solidFill>
                    <a:schemeClr val="tx1"/>
                  </a:solidFill>
                </a:defRPr>
              </a:lvl4pPr>
              <a:lvl5pPr marL="1828800" algn="l" defTabSz="913765" rtl="0" eaLnBrk="1" latinLnBrk="0" hangingPunct="1">
                <a:defRPr sz="1800" kern="1200">
                  <a:solidFill>
                    <a:schemeClr val="tx1"/>
                  </a:solidFill>
                </a:defRPr>
              </a:lvl5pPr>
              <a:lvl6pPr marL="2286000" algn="l" defTabSz="913765" rtl="0" eaLnBrk="1" latinLnBrk="0" hangingPunct="1">
                <a:defRPr sz="1800" kern="1200">
                  <a:solidFill>
                    <a:schemeClr val="tx1"/>
                  </a:solidFill>
                </a:defRPr>
              </a:lvl6pPr>
              <a:lvl7pPr marL="2743200" algn="l" defTabSz="913765" rtl="0" eaLnBrk="1" latinLnBrk="0" hangingPunct="1">
                <a:defRPr sz="1800" kern="1200">
                  <a:solidFill>
                    <a:schemeClr val="tx1"/>
                  </a:solidFill>
                </a:defRPr>
              </a:lvl7pPr>
              <a:lvl8pPr marL="3200400" algn="l" defTabSz="913765" rtl="0" eaLnBrk="1" latinLnBrk="0" hangingPunct="1">
                <a:defRPr sz="1800" kern="1200">
                  <a:solidFill>
                    <a:schemeClr val="tx1"/>
                  </a:solidFill>
                </a:defRPr>
              </a:lvl8pPr>
              <a:lvl9pPr marL="3657600" algn="l" defTabSz="913765" rtl="0" eaLnBrk="1" latinLnBrk="0" hangingPunct="1">
                <a:defRPr sz="1800" kern="1200">
                  <a:solidFill>
                    <a:schemeClr val="tx1"/>
                  </a:solidFill>
                </a:defRPr>
              </a:lvl9pPr>
            </a:lstStyle>
            <a:p>
              <a:pPr marL="0" marR="0" lvl="0" indent="0" algn="l" defTabSz="913765"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schemeClr val="tx1"/>
                </a:solidFill>
                <a:effectLst/>
                <a:uLnTx/>
                <a:uFillTx/>
                <a:latin typeface="+mn-lt"/>
                <a:ea typeface="+mn-ea"/>
                <a:cs typeface="+mn-cs"/>
              </a:endParaRPr>
            </a:p>
          </p:txBody>
        </p:sp>
        <p:sp>
          <p:nvSpPr>
            <p:cNvPr id="68" name="ïŝľîḓe"/>
            <p:cNvSpPr/>
            <p:nvPr/>
          </p:nvSpPr>
          <p:spPr bwMode="auto">
            <a:xfrm>
              <a:off x="5133703" y="2221285"/>
              <a:ext cx="67700" cy="137696"/>
            </a:xfrm>
            <a:custGeom>
              <a:avLst/>
              <a:gdLst>
                <a:gd name="T0" fmla="*/ 26 w 31"/>
                <a:gd name="T1" fmla="*/ 0 h 63"/>
                <a:gd name="T2" fmla="*/ 30 w 31"/>
                <a:gd name="T3" fmla="*/ 13 h 63"/>
                <a:gd name="T4" fmla="*/ 28 w 31"/>
                <a:gd name="T5" fmla="*/ 61 h 63"/>
                <a:gd name="T6" fmla="*/ 13 w 31"/>
                <a:gd name="T7" fmla="*/ 57 h 63"/>
                <a:gd name="T8" fmla="*/ 10 w 31"/>
                <a:gd name="T9" fmla="*/ 28 h 63"/>
                <a:gd name="T10" fmla="*/ 0 w 31"/>
                <a:gd name="T11" fmla="*/ 17 h 63"/>
                <a:gd name="T12" fmla="*/ 0 w 31"/>
                <a:gd name="T13" fmla="*/ 9 h 63"/>
                <a:gd name="T14" fmla="*/ 26 w 31"/>
                <a:gd name="T15" fmla="*/ 0 h 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1" h="63">
                  <a:moveTo>
                    <a:pt x="26" y="0"/>
                  </a:moveTo>
                  <a:cubicBezTo>
                    <a:pt x="26" y="0"/>
                    <a:pt x="29" y="11"/>
                    <a:pt x="30" y="13"/>
                  </a:cubicBezTo>
                  <a:cubicBezTo>
                    <a:pt x="30" y="16"/>
                    <a:pt x="28" y="61"/>
                    <a:pt x="28" y="61"/>
                  </a:cubicBezTo>
                  <a:cubicBezTo>
                    <a:pt x="28" y="61"/>
                    <a:pt x="16" y="62"/>
                    <a:pt x="13" y="57"/>
                  </a:cubicBezTo>
                  <a:cubicBezTo>
                    <a:pt x="11" y="53"/>
                    <a:pt x="10" y="31"/>
                    <a:pt x="10" y="28"/>
                  </a:cubicBezTo>
                  <a:cubicBezTo>
                    <a:pt x="10" y="24"/>
                    <a:pt x="1" y="19"/>
                    <a:pt x="0" y="17"/>
                  </a:cubicBezTo>
                  <a:cubicBezTo>
                    <a:pt x="0" y="15"/>
                    <a:pt x="0" y="9"/>
                    <a:pt x="0" y="9"/>
                  </a:cubicBezTo>
                  <a:lnTo>
                    <a:pt x="26" y="0"/>
                  </a:lnTo>
                </a:path>
              </a:pathLst>
            </a:custGeom>
            <a:solidFill>
              <a:schemeClr val="bg1">
                <a:lumMod val="95000"/>
              </a:schemeClr>
            </a:solidFill>
            <a:ln>
              <a:noFill/>
            </a:ln>
            <a:effectLst/>
          </p:spPr>
          <p:txBody>
            <a:bodyPr anchor="ctr">
              <a:normAutofit fontScale="25000" lnSpcReduction="20000"/>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schemeClr val="tx1"/>
                </a:solidFill>
                <a:effectLst/>
                <a:uLnTx/>
                <a:uFillTx/>
                <a:latin typeface="+mn-lt"/>
                <a:ea typeface="+mn-ea"/>
                <a:cs typeface="+mn-cs"/>
              </a:endParaRPr>
            </a:p>
          </p:txBody>
        </p:sp>
        <p:sp>
          <p:nvSpPr>
            <p:cNvPr id="69" name="iṣḷïḑé"/>
            <p:cNvSpPr/>
            <p:nvPr/>
          </p:nvSpPr>
          <p:spPr bwMode="auto">
            <a:xfrm>
              <a:off x="5133703" y="2212812"/>
              <a:ext cx="76162" cy="146170"/>
            </a:xfrm>
            <a:custGeom>
              <a:avLst/>
              <a:gdLst>
                <a:gd name="T0" fmla="*/ 29 w 36"/>
                <a:gd name="T1" fmla="*/ 66 h 67"/>
                <a:gd name="T2" fmla="*/ 13 w 36"/>
                <a:gd name="T3" fmla="*/ 61 h 67"/>
                <a:gd name="T4" fmla="*/ 10 w 36"/>
                <a:gd name="T5" fmla="*/ 30 h 67"/>
                <a:gd name="T6" fmla="*/ 5 w 36"/>
                <a:gd name="T7" fmla="*/ 26 h 67"/>
                <a:gd name="T8" fmla="*/ 0 w 36"/>
                <a:gd name="T9" fmla="*/ 21 h 67"/>
                <a:gd name="T10" fmla="*/ 0 w 36"/>
                <a:gd name="T11" fmla="*/ 12 h 67"/>
                <a:gd name="T12" fmla="*/ 2 w 36"/>
                <a:gd name="T13" fmla="*/ 9 h 67"/>
                <a:gd name="T14" fmla="*/ 5 w 36"/>
                <a:gd name="T15" fmla="*/ 12 h 67"/>
                <a:gd name="T16" fmla="*/ 5 w 36"/>
                <a:gd name="T17" fmla="*/ 19 h 67"/>
                <a:gd name="T18" fmla="*/ 8 w 36"/>
                <a:gd name="T19" fmla="*/ 22 h 67"/>
                <a:gd name="T20" fmla="*/ 15 w 36"/>
                <a:gd name="T21" fmla="*/ 30 h 67"/>
                <a:gd name="T22" fmla="*/ 18 w 36"/>
                <a:gd name="T23" fmla="*/ 59 h 67"/>
                <a:gd name="T24" fmla="*/ 28 w 36"/>
                <a:gd name="T25" fmla="*/ 61 h 67"/>
                <a:gd name="T26" fmla="*/ 29 w 36"/>
                <a:gd name="T27" fmla="*/ 17 h 67"/>
                <a:gd name="T28" fmla="*/ 26 w 36"/>
                <a:gd name="T29" fmla="*/ 4 h 67"/>
                <a:gd name="T30" fmla="*/ 27 w 36"/>
                <a:gd name="T31" fmla="*/ 1 h 67"/>
                <a:gd name="T32" fmla="*/ 30 w 36"/>
                <a:gd name="T33" fmla="*/ 3 h 67"/>
                <a:gd name="T34" fmla="*/ 34 w 36"/>
                <a:gd name="T35" fmla="*/ 16 h 67"/>
                <a:gd name="T36" fmla="*/ 33 w 36"/>
                <a:gd name="T37" fmla="*/ 64 h 67"/>
                <a:gd name="T38" fmla="*/ 31 w 36"/>
                <a:gd name="T39" fmla="*/ 66 h 67"/>
                <a:gd name="T40" fmla="*/ 29 w 36"/>
                <a:gd name="T41" fmla="*/ 66 h 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36" h="67">
                  <a:moveTo>
                    <a:pt x="29" y="66"/>
                  </a:moveTo>
                  <a:cubicBezTo>
                    <a:pt x="25" y="66"/>
                    <a:pt x="16" y="66"/>
                    <a:pt x="13" y="61"/>
                  </a:cubicBezTo>
                  <a:cubicBezTo>
                    <a:pt x="10" y="56"/>
                    <a:pt x="10" y="33"/>
                    <a:pt x="10" y="30"/>
                  </a:cubicBezTo>
                  <a:cubicBezTo>
                    <a:pt x="10" y="29"/>
                    <a:pt x="7" y="27"/>
                    <a:pt x="5" y="26"/>
                  </a:cubicBezTo>
                  <a:cubicBezTo>
                    <a:pt x="2" y="24"/>
                    <a:pt x="1" y="22"/>
                    <a:pt x="0" y="21"/>
                  </a:cubicBezTo>
                  <a:cubicBezTo>
                    <a:pt x="0" y="19"/>
                    <a:pt x="0" y="13"/>
                    <a:pt x="0" y="12"/>
                  </a:cubicBezTo>
                  <a:cubicBezTo>
                    <a:pt x="0" y="10"/>
                    <a:pt x="1" y="9"/>
                    <a:pt x="2" y="9"/>
                  </a:cubicBezTo>
                  <a:cubicBezTo>
                    <a:pt x="3" y="9"/>
                    <a:pt x="5" y="10"/>
                    <a:pt x="5" y="12"/>
                  </a:cubicBezTo>
                  <a:cubicBezTo>
                    <a:pt x="5" y="14"/>
                    <a:pt x="5" y="18"/>
                    <a:pt x="5" y="19"/>
                  </a:cubicBezTo>
                  <a:cubicBezTo>
                    <a:pt x="5" y="20"/>
                    <a:pt x="7" y="21"/>
                    <a:pt x="8" y="22"/>
                  </a:cubicBezTo>
                  <a:cubicBezTo>
                    <a:pt x="11" y="25"/>
                    <a:pt x="15" y="27"/>
                    <a:pt x="15" y="30"/>
                  </a:cubicBezTo>
                  <a:cubicBezTo>
                    <a:pt x="15" y="40"/>
                    <a:pt x="16" y="56"/>
                    <a:pt x="18" y="59"/>
                  </a:cubicBezTo>
                  <a:cubicBezTo>
                    <a:pt x="19" y="60"/>
                    <a:pt x="24" y="61"/>
                    <a:pt x="28" y="61"/>
                  </a:cubicBezTo>
                  <a:cubicBezTo>
                    <a:pt x="29" y="44"/>
                    <a:pt x="29" y="18"/>
                    <a:pt x="29" y="17"/>
                  </a:cubicBezTo>
                  <a:cubicBezTo>
                    <a:pt x="29" y="14"/>
                    <a:pt x="27" y="8"/>
                    <a:pt x="26" y="4"/>
                  </a:cubicBezTo>
                  <a:cubicBezTo>
                    <a:pt x="25" y="3"/>
                    <a:pt x="26" y="1"/>
                    <a:pt x="27" y="1"/>
                  </a:cubicBezTo>
                  <a:cubicBezTo>
                    <a:pt x="29" y="0"/>
                    <a:pt x="30" y="1"/>
                    <a:pt x="30" y="3"/>
                  </a:cubicBezTo>
                  <a:cubicBezTo>
                    <a:pt x="31" y="4"/>
                    <a:pt x="34" y="13"/>
                    <a:pt x="34" y="16"/>
                  </a:cubicBezTo>
                  <a:cubicBezTo>
                    <a:pt x="35" y="19"/>
                    <a:pt x="33" y="56"/>
                    <a:pt x="33" y="64"/>
                  </a:cubicBezTo>
                  <a:cubicBezTo>
                    <a:pt x="33" y="65"/>
                    <a:pt x="32" y="66"/>
                    <a:pt x="31" y="66"/>
                  </a:cubicBezTo>
                  <a:cubicBezTo>
                    <a:pt x="30" y="66"/>
                    <a:pt x="30" y="66"/>
                    <a:pt x="29" y="66"/>
                  </a:cubicBezTo>
                </a:path>
              </a:pathLst>
            </a:custGeom>
            <a:solidFill>
              <a:srgbClr val="113856"/>
            </a:solidFill>
            <a:ln>
              <a:noFill/>
            </a:ln>
            <a:effectLst/>
          </p:spPr>
          <p:txBody>
            <a:bodyPr anchor="ctr">
              <a:normAutofit fontScale="25000" lnSpcReduction="20000"/>
            </a:bodyPr>
            <a:lstStyle>
              <a:defPPr>
                <a:defRPr lang="en-US"/>
              </a:defPPr>
              <a:lvl1pPr marL="0" algn="l" defTabSz="913765" rtl="0" eaLnBrk="1" latinLnBrk="0" hangingPunct="1">
                <a:defRPr sz="1800" kern="1200">
                  <a:solidFill>
                    <a:schemeClr val="tx1"/>
                  </a:solidFill>
                </a:defRPr>
              </a:lvl1pPr>
              <a:lvl2pPr marL="457200" algn="l" defTabSz="913765" rtl="0" eaLnBrk="1" latinLnBrk="0" hangingPunct="1">
                <a:defRPr sz="1800" kern="1200">
                  <a:solidFill>
                    <a:schemeClr val="tx1"/>
                  </a:solidFill>
                </a:defRPr>
              </a:lvl2pPr>
              <a:lvl3pPr marL="914400" algn="l" defTabSz="913765" rtl="0" eaLnBrk="1" latinLnBrk="0" hangingPunct="1">
                <a:defRPr sz="1800" kern="1200">
                  <a:solidFill>
                    <a:schemeClr val="tx1"/>
                  </a:solidFill>
                </a:defRPr>
              </a:lvl3pPr>
              <a:lvl4pPr marL="1371600" algn="l" defTabSz="913765" rtl="0" eaLnBrk="1" latinLnBrk="0" hangingPunct="1">
                <a:defRPr sz="1800" kern="1200">
                  <a:solidFill>
                    <a:schemeClr val="tx1"/>
                  </a:solidFill>
                </a:defRPr>
              </a:lvl4pPr>
              <a:lvl5pPr marL="1828800" algn="l" defTabSz="913765" rtl="0" eaLnBrk="1" latinLnBrk="0" hangingPunct="1">
                <a:defRPr sz="1800" kern="1200">
                  <a:solidFill>
                    <a:schemeClr val="tx1"/>
                  </a:solidFill>
                </a:defRPr>
              </a:lvl5pPr>
              <a:lvl6pPr marL="2286000" algn="l" defTabSz="913765" rtl="0" eaLnBrk="1" latinLnBrk="0" hangingPunct="1">
                <a:defRPr sz="1800" kern="1200">
                  <a:solidFill>
                    <a:schemeClr val="tx1"/>
                  </a:solidFill>
                </a:defRPr>
              </a:lvl6pPr>
              <a:lvl7pPr marL="2743200" algn="l" defTabSz="913765" rtl="0" eaLnBrk="1" latinLnBrk="0" hangingPunct="1">
                <a:defRPr sz="1800" kern="1200">
                  <a:solidFill>
                    <a:schemeClr val="tx1"/>
                  </a:solidFill>
                </a:defRPr>
              </a:lvl7pPr>
              <a:lvl8pPr marL="3200400" algn="l" defTabSz="913765" rtl="0" eaLnBrk="1" latinLnBrk="0" hangingPunct="1">
                <a:defRPr sz="1800" kern="1200">
                  <a:solidFill>
                    <a:schemeClr val="tx1"/>
                  </a:solidFill>
                </a:defRPr>
              </a:lvl8pPr>
              <a:lvl9pPr marL="3657600" algn="l" defTabSz="913765" rtl="0" eaLnBrk="1" latinLnBrk="0" hangingPunct="1">
                <a:defRPr sz="1800" kern="1200">
                  <a:solidFill>
                    <a:schemeClr val="tx1"/>
                  </a:solidFill>
                </a:defRPr>
              </a:lvl9pPr>
            </a:lstStyle>
            <a:p>
              <a:pPr marL="0" marR="0" lvl="0" indent="0" algn="l" defTabSz="913765"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schemeClr val="tx1"/>
                </a:solidFill>
                <a:effectLst/>
                <a:uLnTx/>
                <a:uFillTx/>
                <a:latin typeface="+mn-lt"/>
                <a:ea typeface="+mn-ea"/>
                <a:cs typeface="+mn-cs"/>
              </a:endParaRPr>
            </a:p>
          </p:txBody>
        </p:sp>
        <p:sp>
          <p:nvSpPr>
            <p:cNvPr id="70" name="îsľídé"/>
            <p:cNvSpPr/>
            <p:nvPr/>
          </p:nvSpPr>
          <p:spPr bwMode="auto">
            <a:xfrm>
              <a:off x="5209865" y="2329324"/>
              <a:ext cx="46543" cy="19066"/>
            </a:xfrm>
            <a:custGeom>
              <a:avLst/>
              <a:gdLst>
                <a:gd name="T0" fmla="*/ 15 w 20"/>
                <a:gd name="T1" fmla="*/ 8 h 9"/>
                <a:gd name="T2" fmla="*/ 9 w 20"/>
                <a:gd name="T3" fmla="*/ 6 h 9"/>
                <a:gd name="T4" fmla="*/ 3 w 20"/>
                <a:gd name="T5" fmla="*/ 6 h 9"/>
                <a:gd name="T6" fmla="*/ 0 w 20"/>
                <a:gd name="T7" fmla="*/ 4 h 9"/>
                <a:gd name="T8" fmla="*/ 2 w 20"/>
                <a:gd name="T9" fmla="*/ 1 h 9"/>
                <a:gd name="T10" fmla="*/ 10 w 20"/>
                <a:gd name="T11" fmla="*/ 2 h 9"/>
                <a:gd name="T12" fmla="*/ 16 w 20"/>
                <a:gd name="T13" fmla="*/ 2 h 9"/>
                <a:gd name="T14" fmla="*/ 19 w 20"/>
                <a:gd name="T15" fmla="*/ 4 h 9"/>
                <a:gd name="T16" fmla="*/ 17 w 20"/>
                <a:gd name="T17" fmla="*/ 8 h 9"/>
                <a:gd name="T18" fmla="*/ 15 w 20"/>
                <a:gd name="T19" fmla="*/ 8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0" h="9">
                  <a:moveTo>
                    <a:pt x="15" y="8"/>
                  </a:moveTo>
                  <a:cubicBezTo>
                    <a:pt x="13" y="8"/>
                    <a:pt x="11" y="7"/>
                    <a:pt x="9" y="6"/>
                  </a:cubicBezTo>
                  <a:cubicBezTo>
                    <a:pt x="7" y="6"/>
                    <a:pt x="4" y="5"/>
                    <a:pt x="3" y="6"/>
                  </a:cubicBezTo>
                  <a:cubicBezTo>
                    <a:pt x="2" y="6"/>
                    <a:pt x="0" y="5"/>
                    <a:pt x="0" y="4"/>
                  </a:cubicBezTo>
                  <a:cubicBezTo>
                    <a:pt x="0" y="2"/>
                    <a:pt x="0" y="1"/>
                    <a:pt x="2" y="1"/>
                  </a:cubicBezTo>
                  <a:cubicBezTo>
                    <a:pt x="4" y="0"/>
                    <a:pt x="7" y="1"/>
                    <a:pt x="10" y="2"/>
                  </a:cubicBezTo>
                  <a:cubicBezTo>
                    <a:pt x="12" y="2"/>
                    <a:pt x="15" y="3"/>
                    <a:pt x="16" y="2"/>
                  </a:cubicBezTo>
                  <a:cubicBezTo>
                    <a:pt x="17" y="2"/>
                    <a:pt x="18" y="3"/>
                    <a:pt x="19" y="4"/>
                  </a:cubicBezTo>
                  <a:cubicBezTo>
                    <a:pt x="19" y="6"/>
                    <a:pt x="18" y="7"/>
                    <a:pt x="17" y="8"/>
                  </a:cubicBezTo>
                  <a:cubicBezTo>
                    <a:pt x="16" y="8"/>
                    <a:pt x="16" y="8"/>
                    <a:pt x="15" y="8"/>
                  </a:cubicBezTo>
                </a:path>
              </a:pathLst>
            </a:custGeom>
            <a:solidFill>
              <a:srgbClr val="113856"/>
            </a:solidFill>
            <a:ln>
              <a:noFill/>
            </a:ln>
            <a:effectLst/>
          </p:spPr>
          <p:txBody>
            <a:bodyPr anchor="ctr">
              <a:normAutofit fontScale="25000" lnSpcReduction="20000"/>
            </a:bodyPr>
            <a:lstStyle>
              <a:defPPr>
                <a:defRPr lang="en-US"/>
              </a:defPPr>
              <a:lvl1pPr marL="0" algn="l" defTabSz="913765" rtl="0" eaLnBrk="1" latinLnBrk="0" hangingPunct="1">
                <a:defRPr sz="1800" kern="1200">
                  <a:solidFill>
                    <a:schemeClr val="tx1"/>
                  </a:solidFill>
                </a:defRPr>
              </a:lvl1pPr>
              <a:lvl2pPr marL="457200" algn="l" defTabSz="913765" rtl="0" eaLnBrk="1" latinLnBrk="0" hangingPunct="1">
                <a:defRPr sz="1800" kern="1200">
                  <a:solidFill>
                    <a:schemeClr val="tx1"/>
                  </a:solidFill>
                </a:defRPr>
              </a:lvl2pPr>
              <a:lvl3pPr marL="914400" algn="l" defTabSz="913765" rtl="0" eaLnBrk="1" latinLnBrk="0" hangingPunct="1">
                <a:defRPr sz="1800" kern="1200">
                  <a:solidFill>
                    <a:schemeClr val="tx1"/>
                  </a:solidFill>
                </a:defRPr>
              </a:lvl3pPr>
              <a:lvl4pPr marL="1371600" algn="l" defTabSz="913765" rtl="0" eaLnBrk="1" latinLnBrk="0" hangingPunct="1">
                <a:defRPr sz="1800" kern="1200">
                  <a:solidFill>
                    <a:schemeClr val="tx1"/>
                  </a:solidFill>
                </a:defRPr>
              </a:lvl4pPr>
              <a:lvl5pPr marL="1828800" algn="l" defTabSz="913765" rtl="0" eaLnBrk="1" latinLnBrk="0" hangingPunct="1">
                <a:defRPr sz="1800" kern="1200">
                  <a:solidFill>
                    <a:schemeClr val="tx1"/>
                  </a:solidFill>
                </a:defRPr>
              </a:lvl5pPr>
              <a:lvl6pPr marL="2286000" algn="l" defTabSz="913765" rtl="0" eaLnBrk="1" latinLnBrk="0" hangingPunct="1">
                <a:defRPr sz="1800" kern="1200">
                  <a:solidFill>
                    <a:schemeClr val="tx1"/>
                  </a:solidFill>
                </a:defRPr>
              </a:lvl6pPr>
              <a:lvl7pPr marL="2743200" algn="l" defTabSz="913765" rtl="0" eaLnBrk="1" latinLnBrk="0" hangingPunct="1">
                <a:defRPr sz="1800" kern="1200">
                  <a:solidFill>
                    <a:schemeClr val="tx1"/>
                  </a:solidFill>
                </a:defRPr>
              </a:lvl7pPr>
              <a:lvl8pPr marL="3200400" algn="l" defTabSz="913765" rtl="0" eaLnBrk="1" latinLnBrk="0" hangingPunct="1">
                <a:defRPr sz="1800" kern="1200">
                  <a:solidFill>
                    <a:schemeClr val="tx1"/>
                  </a:solidFill>
                </a:defRPr>
              </a:lvl8pPr>
              <a:lvl9pPr marL="3657600" algn="l" defTabSz="913765" rtl="0" eaLnBrk="1" latinLnBrk="0" hangingPunct="1">
                <a:defRPr sz="1800" kern="1200">
                  <a:solidFill>
                    <a:schemeClr val="tx1"/>
                  </a:solidFill>
                </a:defRPr>
              </a:lvl9pPr>
            </a:lstStyle>
            <a:p>
              <a:pPr marL="0" marR="0" lvl="0" indent="0" algn="l" defTabSz="913765"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schemeClr val="tx1"/>
                </a:solidFill>
                <a:effectLst/>
                <a:uLnTx/>
                <a:uFillTx/>
                <a:latin typeface="+mn-lt"/>
                <a:ea typeface="+mn-ea"/>
                <a:cs typeface="+mn-cs"/>
              </a:endParaRPr>
            </a:p>
          </p:txBody>
        </p:sp>
        <p:sp>
          <p:nvSpPr>
            <p:cNvPr id="71" name="ïšlïḑè"/>
            <p:cNvSpPr/>
            <p:nvPr/>
          </p:nvSpPr>
          <p:spPr bwMode="auto">
            <a:xfrm>
              <a:off x="5220442" y="2250943"/>
              <a:ext cx="35966" cy="10591"/>
            </a:xfrm>
            <a:custGeom>
              <a:avLst/>
              <a:gdLst>
                <a:gd name="T0" fmla="*/ 16 w 19"/>
                <a:gd name="T1" fmla="*/ 5 h 6"/>
                <a:gd name="T2" fmla="*/ 2 w 19"/>
                <a:gd name="T3" fmla="*/ 5 h 6"/>
                <a:gd name="T4" fmla="*/ 0 w 19"/>
                <a:gd name="T5" fmla="*/ 2 h 6"/>
                <a:gd name="T6" fmla="*/ 2 w 19"/>
                <a:gd name="T7" fmla="*/ 0 h 6"/>
                <a:gd name="T8" fmla="*/ 16 w 19"/>
                <a:gd name="T9" fmla="*/ 0 h 6"/>
                <a:gd name="T10" fmla="*/ 18 w 19"/>
                <a:gd name="T11" fmla="*/ 2 h 6"/>
                <a:gd name="T12" fmla="*/ 16 w 19"/>
                <a:gd name="T13" fmla="*/ 5 h 6"/>
              </a:gdLst>
              <a:ahLst/>
              <a:cxnLst>
                <a:cxn ang="0">
                  <a:pos x="T0" y="T1"/>
                </a:cxn>
                <a:cxn ang="0">
                  <a:pos x="T2" y="T3"/>
                </a:cxn>
                <a:cxn ang="0">
                  <a:pos x="T4" y="T5"/>
                </a:cxn>
                <a:cxn ang="0">
                  <a:pos x="T6" y="T7"/>
                </a:cxn>
                <a:cxn ang="0">
                  <a:pos x="T8" y="T9"/>
                </a:cxn>
                <a:cxn ang="0">
                  <a:pos x="T10" y="T11"/>
                </a:cxn>
                <a:cxn ang="0">
                  <a:pos x="T12" y="T13"/>
                </a:cxn>
              </a:cxnLst>
              <a:rect l="0" t="0" r="r" b="b"/>
              <a:pathLst>
                <a:path w="19" h="6">
                  <a:moveTo>
                    <a:pt x="16" y="5"/>
                  </a:moveTo>
                  <a:lnTo>
                    <a:pt x="2" y="5"/>
                  </a:lnTo>
                  <a:cubicBezTo>
                    <a:pt x="1" y="5"/>
                    <a:pt x="0" y="4"/>
                    <a:pt x="0" y="2"/>
                  </a:cubicBezTo>
                  <a:cubicBezTo>
                    <a:pt x="0" y="1"/>
                    <a:pt x="1" y="0"/>
                    <a:pt x="2" y="0"/>
                  </a:cubicBezTo>
                  <a:lnTo>
                    <a:pt x="16" y="0"/>
                  </a:lnTo>
                  <a:cubicBezTo>
                    <a:pt x="17" y="0"/>
                    <a:pt x="18" y="1"/>
                    <a:pt x="18" y="2"/>
                  </a:cubicBezTo>
                  <a:cubicBezTo>
                    <a:pt x="18" y="4"/>
                    <a:pt x="17" y="5"/>
                    <a:pt x="16" y="5"/>
                  </a:cubicBezTo>
                </a:path>
              </a:pathLst>
            </a:custGeom>
            <a:solidFill>
              <a:srgbClr val="113856"/>
            </a:solidFill>
            <a:ln>
              <a:noFill/>
            </a:ln>
            <a:effectLst/>
          </p:spPr>
          <p:txBody>
            <a:bodyPr anchor="ctr">
              <a:normAutofit fontScale="25000" lnSpcReduction="20000"/>
            </a:bodyPr>
            <a:lstStyle>
              <a:defPPr>
                <a:defRPr lang="en-US"/>
              </a:defPPr>
              <a:lvl1pPr marL="0" algn="l" defTabSz="913765" rtl="0" eaLnBrk="1" latinLnBrk="0" hangingPunct="1">
                <a:defRPr sz="1800" kern="1200">
                  <a:solidFill>
                    <a:schemeClr val="tx1"/>
                  </a:solidFill>
                </a:defRPr>
              </a:lvl1pPr>
              <a:lvl2pPr marL="457200" algn="l" defTabSz="913765" rtl="0" eaLnBrk="1" latinLnBrk="0" hangingPunct="1">
                <a:defRPr sz="1800" kern="1200">
                  <a:solidFill>
                    <a:schemeClr val="tx1"/>
                  </a:solidFill>
                </a:defRPr>
              </a:lvl2pPr>
              <a:lvl3pPr marL="914400" algn="l" defTabSz="913765" rtl="0" eaLnBrk="1" latinLnBrk="0" hangingPunct="1">
                <a:defRPr sz="1800" kern="1200">
                  <a:solidFill>
                    <a:schemeClr val="tx1"/>
                  </a:solidFill>
                </a:defRPr>
              </a:lvl3pPr>
              <a:lvl4pPr marL="1371600" algn="l" defTabSz="913765" rtl="0" eaLnBrk="1" latinLnBrk="0" hangingPunct="1">
                <a:defRPr sz="1800" kern="1200">
                  <a:solidFill>
                    <a:schemeClr val="tx1"/>
                  </a:solidFill>
                </a:defRPr>
              </a:lvl4pPr>
              <a:lvl5pPr marL="1828800" algn="l" defTabSz="913765" rtl="0" eaLnBrk="1" latinLnBrk="0" hangingPunct="1">
                <a:defRPr sz="1800" kern="1200">
                  <a:solidFill>
                    <a:schemeClr val="tx1"/>
                  </a:solidFill>
                </a:defRPr>
              </a:lvl5pPr>
              <a:lvl6pPr marL="2286000" algn="l" defTabSz="913765" rtl="0" eaLnBrk="1" latinLnBrk="0" hangingPunct="1">
                <a:defRPr sz="1800" kern="1200">
                  <a:solidFill>
                    <a:schemeClr val="tx1"/>
                  </a:solidFill>
                </a:defRPr>
              </a:lvl6pPr>
              <a:lvl7pPr marL="2743200" algn="l" defTabSz="913765" rtl="0" eaLnBrk="1" latinLnBrk="0" hangingPunct="1">
                <a:defRPr sz="1800" kern="1200">
                  <a:solidFill>
                    <a:schemeClr val="tx1"/>
                  </a:solidFill>
                </a:defRPr>
              </a:lvl7pPr>
              <a:lvl8pPr marL="3200400" algn="l" defTabSz="913765" rtl="0" eaLnBrk="1" latinLnBrk="0" hangingPunct="1">
                <a:defRPr sz="1800" kern="1200">
                  <a:solidFill>
                    <a:schemeClr val="tx1"/>
                  </a:solidFill>
                </a:defRPr>
              </a:lvl8pPr>
              <a:lvl9pPr marL="3657600" algn="l" defTabSz="913765" rtl="0" eaLnBrk="1" latinLnBrk="0" hangingPunct="1">
                <a:defRPr sz="1800" kern="1200">
                  <a:solidFill>
                    <a:schemeClr val="tx1"/>
                  </a:solidFill>
                </a:defRPr>
              </a:lvl9pPr>
            </a:lstStyle>
            <a:p>
              <a:pPr marL="0" marR="0" lvl="0" indent="0" algn="l" defTabSz="913765"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schemeClr val="tx1"/>
                </a:solidFill>
                <a:effectLst/>
                <a:uLnTx/>
                <a:uFillTx/>
                <a:latin typeface="+mn-lt"/>
                <a:ea typeface="+mn-ea"/>
                <a:cs typeface="+mn-cs"/>
              </a:endParaRPr>
            </a:p>
          </p:txBody>
        </p:sp>
        <p:sp>
          <p:nvSpPr>
            <p:cNvPr id="72" name="íṩľidê"/>
            <p:cNvSpPr/>
            <p:nvPr/>
          </p:nvSpPr>
          <p:spPr bwMode="auto">
            <a:xfrm>
              <a:off x="5275448" y="2221285"/>
              <a:ext cx="38081" cy="21184"/>
            </a:xfrm>
            <a:custGeom>
              <a:avLst/>
              <a:gdLst>
                <a:gd name="T0" fmla="*/ 16 w 19"/>
                <a:gd name="T1" fmla="*/ 6 h 7"/>
                <a:gd name="T2" fmla="*/ 15 w 19"/>
                <a:gd name="T3" fmla="*/ 6 h 7"/>
                <a:gd name="T4" fmla="*/ 2 w 19"/>
                <a:gd name="T5" fmla="*/ 5 h 7"/>
                <a:gd name="T6" fmla="*/ 0 w 19"/>
                <a:gd name="T7" fmla="*/ 2 h 7"/>
                <a:gd name="T8" fmla="*/ 2 w 19"/>
                <a:gd name="T9" fmla="*/ 0 h 7"/>
                <a:gd name="T10" fmla="*/ 16 w 19"/>
                <a:gd name="T11" fmla="*/ 1 h 7"/>
                <a:gd name="T12" fmla="*/ 18 w 19"/>
                <a:gd name="T13" fmla="*/ 3 h 7"/>
                <a:gd name="T14" fmla="*/ 16 w 19"/>
                <a:gd name="T15" fmla="*/ 6 h 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9" h="7">
                  <a:moveTo>
                    <a:pt x="16" y="6"/>
                  </a:moveTo>
                  <a:cubicBezTo>
                    <a:pt x="16" y="6"/>
                    <a:pt x="16" y="6"/>
                    <a:pt x="15" y="6"/>
                  </a:cubicBezTo>
                  <a:lnTo>
                    <a:pt x="2" y="5"/>
                  </a:lnTo>
                  <a:cubicBezTo>
                    <a:pt x="0" y="5"/>
                    <a:pt x="0" y="3"/>
                    <a:pt x="0" y="2"/>
                  </a:cubicBezTo>
                  <a:cubicBezTo>
                    <a:pt x="0" y="0"/>
                    <a:pt x="1" y="0"/>
                    <a:pt x="2" y="0"/>
                  </a:cubicBezTo>
                  <a:lnTo>
                    <a:pt x="16" y="1"/>
                  </a:lnTo>
                  <a:cubicBezTo>
                    <a:pt x="17" y="1"/>
                    <a:pt x="18" y="2"/>
                    <a:pt x="18" y="3"/>
                  </a:cubicBezTo>
                  <a:cubicBezTo>
                    <a:pt x="18" y="5"/>
                    <a:pt x="17" y="6"/>
                    <a:pt x="16" y="6"/>
                  </a:cubicBezTo>
                </a:path>
              </a:pathLst>
            </a:custGeom>
            <a:solidFill>
              <a:srgbClr val="113856"/>
            </a:solidFill>
            <a:ln>
              <a:noFill/>
            </a:ln>
            <a:effectLst/>
          </p:spPr>
          <p:txBody>
            <a:bodyPr anchor="ctr">
              <a:normAutofit fontScale="25000" lnSpcReduction="20000"/>
            </a:bodyPr>
            <a:lstStyle>
              <a:defPPr>
                <a:defRPr lang="en-US"/>
              </a:defPPr>
              <a:lvl1pPr marL="0" algn="l" defTabSz="913765" rtl="0" eaLnBrk="1" latinLnBrk="0" hangingPunct="1">
                <a:defRPr sz="1800" kern="1200">
                  <a:solidFill>
                    <a:schemeClr val="tx1"/>
                  </a:solidFill>
                </a:defRPr>
              </a:lvl1pPr>
              <a:lvl2pPr marL="457200" algn="l" defTabSz="913765" rtl="0" eaLnBrk="1" latinLnBrk="0" hangingPunct="1">
                <a:defRPr sz="1800" kern="1200">
                  <a:solidFill>
                    <a:schemeClr val="tx1"/>
                  </a:solidFill>
                </a:defRPr>
              </a:lvl2pPr>
              <a:lvl3pPr marL="914400" algn="l" defTabSz="913765" rtl="0" eaLnBrk="1" latinLnBrk="0" hangingPunct="1">
                <a:defRPr sz="1800" kern="1200">
                  <a:solidFill>
                    <a:schemeClr val="tx1"/>
                  </a:solidFill>
                </a:defRPr>
              </a:lvl3pPr>
              <a:lvl4pPr marL="1371600" algn="l" defTabSz="913765" rtl="0" eaLnBrk="1" latinLnBrk="0" hangingPunct="1">
                <a:defRPr sz="1800" kern="1200">
                  <a:solidFill>
                    <a:schemeClr val="tx1"/>
                  </a:solidFill>
                </a:defRPr>
              </a:lvl4pPr>
              <a:lvl5pPr marL="1828800" algn="l" defTabSz="913765" rtl="0" eaLnBrk="1" latinLnBrk="0" hangingPunct="1">
                <a:defRPr sz="1800" kern="1200">
                  <a:solidFill>
                    <a:schemeClr val="tx1"/>
                  </a:solidFill>
                </a:defRPr>
              </a:lvl5pPr>
              <a:lvl6pPr marL="2286000" algn="l" defTabSz="913765" rtl="0" eaLnBrk="1" latinLnBrk="0" hangingPunct="1">
                <a:defRPr sz="1800" kern="1200">
                  <a:solidFill>
                    <a:schemeClr val="tx1"/>
                  </a:solidFill>
                </a:defRPr>
              </a:lvl6pPr>
              <a:lvl7pPr marL="2743200" algn="l" defTabSz="913765" rtl="0" eaLnBrk="1" latinLnBrk="0" hangingPunct="1">
                <a:defRPr sz="1800" kern="1200">
                  <a:solidFill>
                    <a:schemeClr val="tx1"/>
                  </a:solidFill>
                </a:defRPr>
              </a:lvl7pPr>
              <a:lvl8pPr marL="3200400" algn="l" defTabSz="913765" rtl="0" eaLnBrk="1" latinLnBrk="0" hangingPunct="1">
                <a:defRPr sz="1800" kern="1200">
                  <a:solidFill>
                    <a:schemeClr val="tx1"/>
                  </a:solidFill>
                </a:defRPr>
              </a:lvl8pPr>
              <a:lvl9pPr marL="3657600" algn="l" defTabSz="913765" rtl="0" eaLnBrk="1" latinLnBrk="0" hangingPunct="1">
                <a:defRPr sz="1800" kern="1200">
                  <a:solidFill>
                    <a:schemeClr val="tx1"/>
                  </a:solidFill>
                </a:defRPr>
              </a:lvl9pPr>
            </a:lstStyle>
            <a:p>
              <a:pPr marL="0" marR="0" lvl="0" indent="0" algn="l" defTabSz="913765"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schemeClr val="tx1"/>
                </a:solidFill>
                <a:effectLst/>
                <a:uLnTx/>
                <a:uFillTx/>
                <a:latin typeface="+mn-lt"/>
                <a:ea typeface="+mn-ea"/>
                <a:cs typeface="+mn-cs"/>
              </a:endParaRPr>
            </a:p>
          </p:txBody>
        </p:sp>
        <p:sp>
          <p:nvSpPr>
            <p:cNvPr id="73" name="ïsḻïḋé"/>
            <p:cNvSpPr/>
            <p:nvPr/>
          </p:nvSpPr>
          <p:spPr bwMode="auto">
            <a:xfrm>
              <a:off x="5341033" y="2221285"/>
              <a:ext cx="38081" cy="29658"/>
            </a:xfrm>
            <a:custGeom>
              <a:avLst/>
              <a:gdLst>
                <a:gd name="T0" fmla="*/ 14 w 17"/>
                <a:gd name="T1" fmla="*/ 11 h 12"/>
                <a:gd name="T2" fmla="*/ 6 w 17"/>
                <a:gd name="T3" fmla="*/ 8 h 12"/>
                <a:gd name="T4" fmla="*/ 2 w 17"/>
                <a:gd name="T5" fmla="*/ 5 h 12"/>
                <a:gd name="T6" fmla="*/ 0 w 17"/>
                <a:gd name="T7" fmla="*/ 3 h 12"/>
                <a:gd name="T8" fmla="*/ 2 w 17"/>
                <a:gd name="T9" fmla="*/ 0 h 12"/>
                <a:gd name="T10" fmla="*/ 9 w 17"/>
                <a:gd name="T11" fmla="*/ 4 h 12"/>
                <a:gd name="T12" fmla="*/ 14 w 17"/>
                <a:gd name="T13" fmla="*/ 6 h 12"/>
                <a:gd name="T14" fmla="*/ 16 w 17"/>
                <a:gd name="T15" fmla="*/ 8 h 12"/>
                <a:gd name="T16" fmla="*/ 14 w 17"/>
                <a:gd name="T17" fmla="*/ 11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7" h="12">
                  <a:moveTo>
                    <a:pt x="14" y="11"/>
                  </a:moveTo>
                  <a:cubicBezTo>
                    <a:pt x="11" y="11"/>
                    <a:pt x="9" y="9"/>
                    <a:pt x="6" y="8"/>
                  </a:cubicBezTo>
                  <a:cubicBezTo>
                    <a:pt x="5" y="6"/>
                    <a:pt x="3" y="5"/>
                    <a:pt x="2" y="5"/>
                  </a:cubicBezTo>
                  <a:cubicBezTo>
                    <a:pt x="1" y="5"/>
                    <a:pt x="0" y="4"/>
                    <a:pt x="0" y="3"/>
                  </a:cubicBezTo>
                  <a:cubicBezTo>
                    <a:pt x="0" y="2"/>
                    <a:pt x="1" y="0"/>
                    <a:pt x="2" y="0"/>
                  </a:cubicBezTo>
                  <a:cubicBezTo>
                    <a:pt x="5" y="0"/>
                    <a:pt x="7" y="2"/>
                    <a:pt x="9" y="4"/>
                  </a:cubicBezTo>
                  <a:cubicBezTo>
                    <a:pt x="11" y="5"/>
                    <a:pt x="12" y="6"/>
                    <a:pt x="14" y="6"/>
                  </a:cubicBezTo>
                  <a:cubicBezTo>
                    <a:pt x="15" y="6"/>
                    <a:pt x="16" y="6"/>
                    <a:pt x="16" y="8"/>
                  </a:cubicBezTo>
                  <a:cubicBezTo>
                    <a:pt x="16" y="9"/>
                    <a:pt x="15" y="11"/>
                    <a:pt x="14" y="11"/>
                  </a:cubicBezTo>
                </a:path>
              </a:pathLst>
            </a:custGeom>
            <a:solidFill>
              <a:srgbClr val="113856"/>
            </a:solidFill>
            <a:ln>
              <a:noFill/>
            </a:ln>
            <a:effectLst/>
          </p:spPr>
          <p:txBody>
            <a:bodyPr anchor="ctr">
              <a:normAutofit fontScale="25000" lnSpcReduction="20000"/>
            </a:bodyPr>
            <a:lstStyle>
              <a:defPPr>
                <a:defRPr lang="en-US"/>
              </a:defPPr>
              <a:lvl1pPr marL="0" algn="l" defTabSz="913765" rtl="0" eaLnBrk="1" latinLnBrk="0" hangingPunct="1">
                <a:defRPr sz="1800" kern="1200">
                  <a:solidFill>
                    <a:schemeClr val="tx1"/>
                  </a:solidFill>
                </a:defRPr>
              </a:lvl1pPr>
              <a:lvl2pPr marL="457200" algn="l" defTabSz="913765" rtl="0" eaLnBrk="1" latinLnBrk="0" hangingPunct="1">
                <a:defRPr sz="1800" kern="1200">
                  <a:solidFill>
                    <a:schemeClr val="tx1"/>
                  </a:solidFill>
                </a:defRPr>
              </a:lvl2pPr>
              <a:lvl3pPr marL="914400" algn="l" defTabSz="913765" rtl="0" eaLnBrk="1" latinLnBrk="0" hangingPunct="1">
                <a:defRPr sz="1800" kern="1200">
                  <a:solidFill>
                    <a:schemeClr val="tx1"/>
                  </a:solidFill>
                </a:defRPr>
              </a:lvl3pPr>
              <a:lvl4pPr marL="1371600" algn="l" defTabSz="913765" rtl="0" eaLnBrk="1" latinLnBrk="0" hangingPunct="1">
                <a:defRPr sz="1800" kern="1200">
                  <a:solidFill>
                    <a:schemeClr val="tx1"/>
                  </a:solidFill>
                </a:defRPr>
              </a:lvl4pPr>
              <a:lvl5pPr marL="1828800" algn="l" defTabSz="913765" rtl="0" eaLnBrk="1" latinLnBrk="0" hangingPunct="1">
                <a:defRPr sz="1800" kern="1200">
                  <a:solidFill>
                    <a:schemeClr val="tx1"/>
                  </a:solidFill>
                </a:defRPr>
              </a:lvl5pPr>
              <a:lvl6pPr marL="2286000" algn="l" defTabSz="913765" rtl="0" eaLnBrk="1" latinLnBrk="0" hangingPunct="1">
                <a:defRPr sz="1800" kern="1200">
                  <a:solidFill>
                    <a:schemeClr val="tx1"/>
                  </a:solidFill>
                </a:defRPr>
              </a:lvl6pPr>
              <a:lvl7pPr marL="2743200" algn="l" defTabSz="913765" rtl="0" eaLnBrk="1" latinLnBrk="0" hangingPunct="1">
                <a:defRPr sz="1800" kern="1200">
                  <a:solidFill>
                    <a:schemeClr val="tx1"/>
                  </a:solidFill>
                </a:defRPr>
              </a:lvl7pPr>
              <a:lvl8pPr marL="3200400" algn="l" defTabSz="913765" rtl="0" eaLnBrk="1" latinLnBrk="0" hangingPunct="1">
                <a:defRPr sz="1800" kern="1200">
                  <a:solidFill>
                    <a:schemeClr val="tx1"/>
                  </a:solidFill>
                </a:defRPr>
              </a:lvl8pPr>
              <a:lvl9pPr marL="3657600" algn="l" defTabSz="913765" rtl="0" eaLnBrk="1" latinLnBrk="0" hangingPunct="1">
                <a:defRPr sz="1800" kern="1200">
                  <a:solidFill>
                    <a:schemeClr val="tx1"/>
                  </a:solidFill>
                </a:defRPr>
              </a:lvl9pPr>
            </a:lstStyle>
            <a:p>
              <a:pPr marL="0" marR="0" lvl="0" indent="0" algn="l" defTabSz="913765"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schemeClr val="tx1"/>
                </a:solidFill>
                <a:effectLst/>
                <a:uLnTx/>
                <a:uFillTx/>
                <a:latin typeface="+mn-lt"/>
                <a:ea typeface="+mn-ea"/>
                <a:cs typeface="+mn-cs"/>
              </a:endParaRPr>
            </a:p>
          </p:txBody>
        </p:sp>
        <p:sp>
          <p:nvSpPr>
            <p:cNvPr id="74" name="iṡļíḓè"/>
            <p:cNvSpPr/>
            <p:nvPr/>
          </p:nvSpPr>
          <p:spPr bwMode="auto">
            <a:xfrm>
              <a:off x="5324108" y="2280601"/>
              <a:ext cx="35965" cy="19065"/>
            </a:xfrm>
            <a:custGeom>
              <a:avLst/>
              <a:gdLst>
                <a:gd name="T0" fmla="*/ 15 w 18"/>
                <a:gd name="T1" fmla="*/ 7 h 8"/>
                <a:gd name="T2" fmla="*/ 14 w 18"/>
                <a:gd name="T3" fmla="*/ 7 h 8"/>
                <a:gd name="T4" fmla="*/ 10 w 18"/>
                <a:gd name="T5" fmla="*/ 7 h 8"/>
                <a:gd name="T6" fmla="*/ 3 w 18"/>
                <a:gd name="T7" fmla="*/ 6 h 8"/>
                <a:gd name="T8" fmla="*/ 0 w 18"/>
                <a:gd name="T9" fmla="*/ 3 h 8"/>
                <a:gd name="T10" fmla="*/ 3 w 18"/>
                <a:gd name="T11" fmla="*/ 0 h 8"/>
                <a:gd name="T12" fmla="*/ 11 w 18"/>
                <a:gd name="T13" fmla="*/ 1 h 8"/>
                <a:gd name="T14" fmla="*/ 15 w 18"/>
                <a:gd name="T15" fmla="*/ 2 h 8"/>
                <a:gd name="T16" fmla="*/ 17 w 18"/>
                <a:gd name="T17" fmla="*/ 5 h 8"/>
                <a:gd name="T18" fmla="*/ 15 w 18"/>
                <a:gd name="T19" fmla="*/ 7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8" h="8">
                  <a:moveTo>
                    <a:pt x="15" y="7"/>
                  </a:moveTo>
                  <a:lnTo>
                    <a:pt x="14" y="7"/>
                  </a:lnTo>
                  <a:cubicBezTo>
                    <a:pt x="13" y="7"/>
                    <a:pt x="12" y="7"/>
                    <a:pt x="10" y="7"/>
                  </a:cubicBezTo>
                  <a:cubicBezTo>
                    <a:pt x="8" y="6"/>
                    <a:pt x="5" y="6"/>
                    <a:pt x="3" y="6"/>
                  </a:cubicBezTo>
                  <a:cubicBezTo>
                    <a:pt x="1" y="6"/>
                    <a:pt x="0" y="4"/>
                    <a:pt x="0" y="3"/>
                  </a:cubicBezTo>
                  <a:cubicBezTo>
                    <a:pt x="0" y="1"/>
                    <a:pt x="1" y="0"/>
                    <a:pt x="3" y="0"/>
                  </a:cubicBezTo>
                  <a:cubicBezTo>
                    <a:pt x="6" y="0"/>
                    <a:pt x="9" y="1"/>
                    <a:pt x="11" y="1"/>
                  </a:cubicBezTo>
                  <a:cubicBezTo>
                    <a:pt x="13" y="1"/>
                    <a:pt x="14" y="2"/>
                    <a:pt x="15" y="2"/>
                  </a:cubicBezTo>
                  <a:cubicBezTo>
                    <a:pt x="16" y="2"/>
                    <a:pt x="17" y="4"/>
                    <a:pt x="17" y="5"/>
                  </a:cubicBezTo>
                  <a:cubicBezTo>
                    <a:pt x="17" y="6"/>
                    <a:pt x="16" y="7"/>
                    <a:pt x="15" y="7"/>
                  </a:cubicBezTo>
                </a:path>
              </a:pathLst>
            </a:custGeom>
            <a:solidFill>
              <a:srgbClr val="113856"/>
            </a:solidFill>
            <a:ln>
              <a:noFill/>
            </a:ln>
            <a:effectLst/>
          </p:spPr>
          <p:txBody>
            <a:bodyPr anchor="ctr">
              <a:normAutofit fontScale="25000" lnSpcReduction="20000"/>
            </a:bodyPr>
            <a:lstStyle>
              <a:defPPr>
                <a:defRPr lang="en-US"/>
              </a:defPPr>
              <a:lvl1pPr marL="0" algn="l" defTabSz="913765" rtl="0" eaLnBrk="1" latinLnBrk="0" hangingPunct="1">
                <a:defRPr sz="1800" kern="1200">
                  <a:solidFill>
                    <a:schemeClr val="tx1"/>
                  </a:solidFill>
                </a:defRPr>
              </a:lvl1pPr>
              <a:lvl2pPr marL="457200" algn="l" defTabSz="913765" rtl="0" eaLnBrk="1" latinLnBrk="0" hangingPunct="1">
                <a:defRPr sz="1800" kern="1200">
                  <a:solidFill>
                    <a:schemeClr val="tx1"/>
                  </a:solidFill>
                </a:defRPr>
              </a:lvl2pPr>
              <a:lvl3pPr marL="914400" algn="l" defTabSz="913765" rtl="0" eaLnBrk="1" latinLnBrk="0" hangingPunct="1">
                <a:defRPr sz="1800" kern="1200">
                  <a:solidFill>
                    <a:schemeClr val="tx1"/>
                  </a:solidFill>
                </a:defRPr>
              </a:lvl3pPr>
              <a:lvl4pPr marL="1371600" algn="l" defTabSz="913765" rtl="0" eaLnBrk="1" latinLnBrk="0" hangingPunct="1">
                <a:defRPr sz="1800" kern="1200">
                  <a:solidFill>
                    <a:schemeClr val="tx1"/>
                  </a:solidFill>
                </a:defRPr>
              </a:lvl4pPr>
              <a:lvl5pPr marL="1828800" algn="l" defTabSz="913765" rtl="0" eaLnBrk="1" latinLnBrk="0" hangingPunct="1">
                <a:defRPr sz="1800" kern="1200">
                  <a:solidFill>
                    <a:schemeClr val="tx1"/>
                  </a:solidFill>
                </a:defRPr>
              </a:lvl5pPr>
              <a:lvl6pPr marL="2286000" algn="l" defTabSz="913765" rtl="0" eaLnBrk="1" latinLnBrk="0" hangingPunct="1">
                <a:defRPr sz="1800" kern="1200">
                  <a:solidFill>
                    <a:schemeClr val="tx1"/>
                  </a:solidFill>
                </a:defRPr>
              </a:lvl6pPr>
              <a:lvl7pPr marL="2743200" algn="l" defTabSz="913765" rtl="0" eaLnBrk="1" latinLnBrk="0" hangingPunct="1">
                <a:defRPr sz="1800" kern="1200">
                  <a:solidFill>
                    <a:schemeClr val="tx1"/>
                  </a:solidFill>
                </a:defRPr>
              </a:lvl7pPr>
              <a:lvl8pPr marL="3200400" algn="l" defTabSz="913765" rtl="0" eaLnBrk="1" latinLnBrk="0" hangingPunct="1">
                <a:defRPr sz="1800" kern="1200">
                  <a:solidFill>
                    <a:schemeClr val="tx1"/>
                  </a:solidFill>
                </a:defRPr>
              </a:lvl8pPr>
              <a:lvl9pPr marL="3657600" algn="l" defTabSz="913765" rtl="0" eaLnBrk="1" latinLnBrk="0" hangingPunct="1">
                <a:defRPr sz="1800" kern="1200">
                  <a:solidFill>
                    <a:schemeClr val="tx1"/>
                  </a:solidFill>
                </a:defRPr>
              </a:lvl9pPr>
            </a:lstStyle>
            <a:p>
              <a:pPr marL="0" marR="0" lvl="0" indent="0" algn="l" defTabSz="913765"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schemeClr val="tx1"/>
                </a:solidFill>
                <a:effectLst/>
                <a:uLnTx/>
                <a:uFillTx/>
                <a:latin typeface="+mn-lt"/>
                <a:ea typeface="+mn-ea"/>
                <a:cs typeface="+mn-cs"/>
              </a:endParaRPr>
            </a:p>
          </p:txBody>
        </p:sp>
        <p:sp>
          <p:nvSpPr>
            <p:cNvPr id="75" name="iṡḻiďê"/>
            <p:cNvSpPr/>
            <p:nvPr/>
          </p:nvSpPr>
          <p:spPr bwMode="auto">
            <a:xfrm>
              <a:off x="5266986" y="2329324"/>
              <a:ext cx="38081" cy="19066"/>
            </a:xfrm>
            <a:custGeom>
              <a:avLst/>
              <a:gdLst>
                <a:gd name="T0" fmla="*/ 15 w 19"/>
                <a:gd name="T1" fmla="*/ 6 h 7"/>
                <a:gd name="T2" fmla="*/ 15 w 19"/>
                <a:gd name="T3" fmla="*/ 6 h 7"/>
                <a:gd name="T4" fmla="*/ 2 w 19"/>
                <a:gd name="T5" fmla="*/ 5 h 7"/>
                <a:gd name="T6" fmla="*/ 0 w 19"/>
                <a:gd name="T7" fmla="*/ 3 h 7"/>
                <a:gd name="T8" fmla="*/ 2 w 19"/>
                <a:gd name="T9" fmla="*/ 0 h 7"/>
                <a:gd name="T10" fmla="*/ 15 w 19"/>
                <a:gd name="T11" fmla="*/ 1 h 7"/>
                <a:gd name="T12" fmla="*/ 18 w 19"/>
                <a:gd name="T13" fmla="*/ 4 h 7"/>
                <a:gd name="T14" fmla="*/ 15 w 19"/>
                <a:gd name="T15" fmla="*/ 6 h 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9" h="7">
                  <a:moveTo>
                    <a:pt x="15" y="6"/>
                  </a:moveTo>
                  <a:lnTo>
                    <a:pt x="15" y="6"/>
                  </a:lnTo>
                  <a:cubicBezTo>
                    <a:pt x="11" y="6"/>
                    <a:pt x="7" y="6"/>
                    <a:pt x="2" y="5"/>
                  </a:cubicBezTo>
                  <a:cubicBezTo>
                    <a:pt x="1" y="5"/>
                    <a:pt x="0" y="4"/>
                    <a:pt x="0" y="3"/>
                  </a:cubicBezTo>
                  <a:cubicBezTo>
                    <a:pt x="0" y="1"/>
                    <a:pt x="1" y="0"/>
                    <a:pt x="2" y="0"/>
                  </a:cubicBezTo>
                  <a:cubicBezTo>
                    <a:pt x="7" y="1"/>
                    <a:pt x="11" y="1"/>
                    <a:pt x="15" y="1"/>
                  </a:cubicBezTo>
                  <a:cubicBezTo>
                    <a:pt x="17" y="1"/>
                    <a:pt x="18" y="2"/>
                    <a:pt x="18" y="4"/>
                  </a:cubicBezTo>
                  <a:cubicBezTo>
                    <a:pt x="18" y="5"/>
                    <a:pt x="17" y="6"/>
                    <a:pt x="15" y="6"/>
                  </a:cubicBezTo>
                </a:path>
              </a:pathLst>
            </a:custGeom>
            <a:solidFill>
              <a:srgbClr val="113856"/>
            </a:solidFill>
            <a:ln>
              <a:noFill/>
            </a:ln>
            <a:effectLst/>
          </p:spPr>
          <p:txBody>
            <a:bodyPr anchor="ctr">
              <a:normAutofit fontScale="25000" lnSpcReduction="20000"/>
            </a:bodyPr>
            <a:lstStyle>
              <a:defPPr>
                <a:defRPr lang="en-US"/>
              </a:defPPr>
              <a:lvl1pPr marL="0" algn="l" defTabSz="913765" rtl="0" eaLnBrk="1" latinLnBrk="0" hangingPunct="1">
                <a:defRPr sz="1800" kern="1200">
                  <a:solidFill>
                    <a:schemeClr val="tx1"/>
                  </a:solidFill>
                </a:defRPr>
              </a:lvl1pPr>
              <a:lvl2pPr marL="457200" algn="l" defTabSz="913765" rtl="0" eaLnBrk="1" latinLnBrk="0" hangingPunct="1">
                <a:defRPr sz="1800" kern="1200">
                  <a:solidFill>
                    <a:schemeClr val="tx1"/>
                  </a:solidFill>
                </a:defRPr>
              </a:lvl2pPr>
              <a:lvl3pPr marL="914400" algn="l" defTabSz="913765" rtl="0" eaLnBrk="1" latinLnBrk="0" hangingPunct="1">
                <a:defRPr sz="1800" kern="1200">
                  <a:solidFill>
                    <a:schemeClr val="tx1"/>
                  </a:solidFill>
                </a:defRPr>
              </a:lvl3pPr>
              <a:lvl4pPr marL="1371600" algn="l" defTabSz="913765" rtl="0" eaLnBrk="1" latinLnBrk="0" hangingPunct="1">
                <a:defRPr sz="1800" kern="1200">
                  <a:solidFill>
                    <a:schemeClr val="tx1"/>
                  </a:solidFill>
                </a:defRPr>
              </a:lvl4pPr>
              <a:lvl5pPr marL="1828800" algn="l" defTabSz="913765" rtl="0" eaLnBrk="1" latinLnBrk="0" hangingPunct="1">
                <a:defRPr sz="1800" kern="1200">
                  <a:solidFill>
                    <a:schemeClr val="tx1"/>
                  </a:solidFill>
                </a:defRPr>
              </a:lvl5pPr>
              <a:lvl6pPr marL="2286000" algn="l" defTabSz="913765" rtl="0" eaLnBrk="1" latinLnBrk="0" hangingPunct="1">
                <a:defRPr sz="1800" kern="1200">
                  <a:solidFill>
                    <a:schemeClr val="tx1"/>
                  </a:solidFill>
                </a:defRPr>
              </a:lvl6pPr>
              <a:lvl7pPr marL="2743200" algn="l" defTabSz="913765" rtl="0" eaLnBrk="1" latinLnBrk="0" hangingPunct="1">
                <a:defRPr sz="1800" kern="1200">
                  <a:solidFill>
                    <a:schemeClr val="tx1"/>
                  </a:solidFill>
                </a:defRPr>
              </a:lvl7pPr>
              <a:lvl8pPr marL="3200400" algn="l" defTabSz="913765" rtl="0" eaLnBrk="1" latinLnBrk="0" hangingPunct="1">
                <a:defRPr sz="1800" kern="1200">
                  <a:solidFill>
                    <a:schemeClr val="tx1"/>
                  </a:solidFill>
                </a:defRPr>
              </a:lvl8pPr>
              <a:lvl9pPr marL="3657600" algn="l" defTabSz="913765" rtl="0" eaLnBrk="1" latinLnBrk="0" hangingPunct="1">
                <a:defRPr sz="1800" kern="1200">
                  <a:solidFill>
                    <a:schemeClr val="tx1"/>
                  </a:solidFill>
                </a:defRPr>
              </a:lvl9pPr>
            </a:lstStyle>
            <a:p>
              <a:pPr marL="0" marR="0" lvl="0" indent="0" algn="l" defTabSz="913765"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schemeClr val="tx1"/>
                </a:solidFill>
                <a:effectLst/>
                <a:uLnTx/>
                <a:uFillTx/>
                <a:latin typeface="+mn-lt"/>
                <a:ea typeface="+mn-ea"/>
                <a:cs typeface="+mn-cs"/>
              </a:endParaRPr>
            </a:p>
          </p:txBody>
        </p:sp>
        <p:sp>
          <p:nvSpPr>
            <p:cNvPr id="76" name="íṥḻidê"/>
            <p:cNvSpPr/>
            <p:nvPr/>
          </p:nvSpPr>
          <p:spPr bwMode="auto">
            <a:xfrm>
              <a:off x="6910818" y="2174680"/>
              <a:ext cx="279261" cy="199131"/>
            </a:xfrm>
            <a:custGeom>
              <a:avLst/>
              <a:gdLst>
                <a:gd name="T0" fmla="*/ 29 w 127"/>
                <a:gd name="T1" fmla="*/ 14 h 92"/>
                <a:gd name="T2" fmla="*/ 24 w 127"/>
                <a:gd name="T3" fmla="*/ 22 h 92"/>
                <a:gd name="T4" fmla="*/ 25 w 127"/>
                <a:gd name="T5" fmla="*/ 38 h 92"/>
                <a:gd name="T6" fmla="*/ 30 w 127"/>
                <a:gd name="T7" fmla="*/ 80 h 92"/>
                <a:gd name="T8" fmla="*/ 17 w 127"/>
                <a:gd name="T9" fmla="*/ 90 h 92"/>
                <a:gd name="T10" fmla="*/ 7 w 127"/>
                <a:gd name="T11" fmla="*/ 77 h 92"/>
                <a:gd name="T12" fmla="*/ 1 w 127"/>
                <a:gd name="T13" fmla="*/ 50 h 92"/>
                <a:gd name="T14" fmla="*/ 4 w 127"/>
                <a:gd name="T15" fmla="*/ 18 h 92"/>
                <a:gd name="T16" fmla="*/ 11 w 127"/>
                <a:gd name="T17" fmla="*/ 9 h 92"/>
                <a:gd name="T18" fmla="*/ 22 w 127"/>
                <a:gd name="T19" fmla="*/ 7 h 92"/>
                <a:gd name="T20" fmla="*/ 39 w 127"/>
                <a:gd name="T21" fmla="*/ 6 h 92"/>
                <a:gd name="T22" fmla="*/ 55 w 127"/>
                <a:gd name="T23" fmla="*/ 2 h 92"/>
                <a:gd name="T24" fmla="*/ 65 w 127"/>
                <a:gd name="T25" fmla="*/ 7 h 92"/>
                <a:gd name="T26" fmla="*/ 81 w 127"/>
                <a:gd name="T27" fmla="*/ 6 h 92"/>
                <a:gd name="T28" fmla="*/ 91 w 127"/>
                <a:gd name="T29" fmla="*/ 13 h 92"/>
                <a:gd name="T30" fmla="*/ 110 w 127"/>
                <a:gd name="T31" fmla="*/ 12 h 92"/>
                <a:gd name="T32" fmla="*/ 126 w 127"/>
                <a:gd name="T33" fmla="*/ 42 h 92"/>
                <a:gd name="T34" fmla="*/ 41 w 127"/>
                <a:gd name="T35" fmla="*/ 42 h 92"/>
                <a:gd name="T36" fmla="*/ 29 w 127"/>
                <a:gd name="T37" fmla="*/ 14 h 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27" h="92">
                  <a:moveTo>
                    <a:pt x="29" y="14"/>
                  </a:moveTo>
                  <a:cubicBezTo>
                    <a:pt x="29" y="14"/>
                    <a:pt x="25" y="19"/>
                    <a:pt x="24" y="22"/>
                  </a:cubicBezTo>
                  <a:cubicBezTo>
                    <a:pt x="23" y="25"/>
                    <a:pt x="24" y="33"/>
                    <a:pt x="25" y="38"/>
                  </a:cubicBezTo>
                  <a:cubicBezTo>
                    <a:pt x="26" y="43"/>
                    <a:pt x="30" y="76"/>
                    <a:pt x="30" y="80"/>
                  </a:cubicBezTo>
                  <a:cubicBezTo>
                    <a:pt x="30" y="84"/>
                    <a:pt x="26" y="88"/>
                    <a:pt x="17" y="90"/>
                  </a:cubicBezTo>
                  <a:cubicBezTo>
                    <a:pt x="9" y="91"/>
                    <a:pt x="7" y="77"/>
                    <a:pt x="7" y="77"/>
                  </a:cubicBezTo>
                  <a:cubicBezTo>
                    <a:pt x="7" y="77"/>
                    <a:pt x="2" y="56"/>
                    <a:pt x="1" y="50"/>
                  </a:cubicBezTo>
                  <a:cubicBezTo>
                    <a:pt x="0" y="45"/>
                    <a:pt x="3" y="20"/>
                    <a:pt x="4" y="18"/>
                  </a:cubicBezTo>
                  <a:cubicBezTo>
                    <a:pt x="5" y="16"/>
                    <a:pt x="8" y="12"/>
                    <a:pt x="11" y="9"/>
                  </a:cubicBezTo>
                  <a:cubicBezTo>
                    <a:pt x="13" y="7"/>
                    <a:pt x="22" y="7"/>
                    <a:pt x="22" y="7"/>
                  </a:cubicBezTo>
                  <a:cubicBezTo>
                    <a:pt x="22" y="7"/>
                    <a:pt x="35" y="6"/>
                    <a:pt x="39" y="6"/>
                  </a:cubicBezTo>
                  <a:cubicBezTo>
                    <a:pt x="42" y="7"/>
                    <a:pt x="51" y="0"/>
                    <a:pt x="55" y="2"/>
                  </a:cubicBezTo>
                  <a:cubicBezTo>
                    <a:pt x="59" y="4"/>
                    <a:pt x="65" y="7"/>
                    <a:pt x="65" y="7"/>
                  </a:cubicBezTo>
                  <a:cubicBezTo>
                    <a:pt x="65" y="7"/>
                    <a:pt x="76" y="3"/>
                    <a:pt x="81" y="6"/>
                  </a:cubicBezTo>
                  <a:cubicBezTo>
                    <a:pt x="86" y="8"/>
                    <a:pt x="91" y="13"/>
                    <a:pt x="91" y="13"/>
                  </a:cubicBezTo>
                  <a:cubicBezTo>
                    <a:pt x="91" y="13"/>
                    <a:pt x="106" y="8"/>
                    <a:pt x="110" y="12"/>
                  </a:cubicBezTo>
                  <a:cubicBezTo>
                    <a:pt x="115" y="17"/>
                    <a:pt x="126" y="40"/>
                    <a:pt x="126" y="42"/>
                  </a:cubicBezTo>
                  <a:cubicBezTo>
                    <a:pt x="125" y="42"/>
                    <a:pt x="41" y="42"/>
                    <a:pt x="41" y="42"/>
                  </a:cubicBezTo>
                  <a:lnTo>
                    <a:pt x="29" y="14"/>
                  </a:lnTo>
                </a:path>
              </a:pathLst>
            </a:custGeom>
            <a:solidFill>
              <a:schemeClr val="bg1">
                <a:lumMod val="95000"/>
              </a:schemeClr>
            </a:solidFill>
            <a:ln>
              <a:noFill/>
            </a:ln>
            <a:effectLst/>
          </p:spPr>
          <p:txBody>
            <a:bodyPr anchor="ctr">
              <a:normAutofit fontScale="25000" lnSpcReduction="20000"/>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schemeClr val="tx1"/>
                </a:solidFill>
                <a:effectLst/>
                <a:uLnTx/>
                <a:uFillTx/>
                <a:latin typeface="+mn-lt"/>
                <a:ea typeface="+mn-ea"/>
                <a:cs typeface="+mn-cs"/>
              </a:endParaRPr>
            </a:p>
          </p:txBody>
        </p:sp>
        <p:sp>
          <p:nvSpPr>
            <p:cNvPr id="77" name="îs1iḍè"/>
            <p:cNvSpPr/>
            <p:nvPr/>
          </p:nvSpPr>
          <p:spPr bwMode="auto">
            <a:xfrm>
              <a:off x="6902356" y="2174680"/>
              <a:ext cx="287723" cy="199131"/>
            </a:xfrm>
            <a:custGeom>
              <a:avLst/>
              <a:gdLst>
                <a:gd name="T0" fmla="*/ 18 w 133"/>
                <a:gd name="T1" fmla="*/ 93 h 94"/>
                <a:gd name="T2" fmla="*/ 13 w 133"/>
                <a:gd name="T3" fmla="*/ 92 h 94"/>
                <a:gd name="T4" fmla="*/ 6 w 133"/>
                <a:gd name="T5" fmla="*/ 79 h 94"/>
                <a:gd name="T6" fmla="*/ 1 w 133"/>
                <a:gd name="T7" fmla="*/ 52 h 94"/>
                <a:gd name="T8" fmla="*/ 4 w 133"/>
                <a:gd name="T9" fmla="*/ 18 h 94"/>
                <a:gd name="T10" fmla="*/ 11 w 133"/>
                <a:gd name="T11" fmla="*/ 8 h 94"/>
                <a:gd name="T12" fmla="*/ 24 w 133"/>
                <a:gd name="T13" fmla="*/ 6 h 94"/>
                <a:gd name="T14" fmla="*/ 41 w 133"/>
                <a:gd name="T15" fmla="*/ 5 h 94"/>
                <a:gd name="T16" fmla="*/ 47 w 133"/>
                <a:gd name="T17" fmla="*/ 3 h 94"/>
                <a:gd name="T18" fmla="*/ 58 w 133"/>
                <a:gd name="T19" fmla="*/ 1 h 94"/>
                <a:gd name="T20" fmla="*/ 67 w 133"/>
                <a:gd name="T21" fmla="*/ 6 h 94"/>
                <a:gd name="T22" fmla="*/ 84 w 133"/>
                <a:gd name="T23" fmla="*/ 5 h 94"/>
                <a:gd name="T24" fmla="*/ 94 w 133"/>
                <a:gd name="T25" fmla="*/ 11 h 94"/>
                <a:gd name="T26" fmla="*/ 114 w 133"/>
                <a:gd name="T27" fmla="*/ 12 h 94"/>
                <a:gd name="T28" fmla="*/ 130 w 133"/>
                <a:gd name="T29" fmla="*/ 44 h 94"/>
                <a:gd name="T30" fmla="*/ 43 w 133"/>
                <a:gd name="T31" fmla="*/ 45 h 94"/>
                <a:gd name="T32" fmla="*/ 41 w 133"/>
                <a:gd name="T33" fmla="*/ 43 h 94"/>
                <a:gd name="T34" fmla="*/ 43 w 133"/>
                <a:gd name="T35" fmla="*/ 40 h 94"/>
                <a:gd name="T36" fmla="*/ 124 w 133"/>
                <a:gd name="T37" fmla="*/ 40 h 94"/>
                <a:gd name="T38" fmla="*/ 111 w 133"/>
                <a:gd name="T39" fmla="*/ 15 h 94"/>
                <a:gd name="T40" fmla="*/ 94 w 133"/>
                <a:gd name="T41" fmla="*/ 17 h 94"/>
                <a:gd name="T42" fmla="*/ 92 w 133"/>
                <a:gd name="T43" fmla="*/ 16 h 94"/>
                <a:gd name="T44" fmla="*/ 82 w 133"/>
                <a:gd name="T45" fmla="*/ 9 h 94"/>
                <a:gd name="T46" fmla="*/ 68 w 133"/>
                <a:gd name="T47" fmla="*/ 11 h 94"/>
                <a:gd name="T48" fmla="*/ 65 w 133"/>
                <a:gd name="T49" fmla="*/ 10 h 94"/>
                <a:gd name="T50" fmla="*/ 56 w 133"/>
                <a:gd name="T51" fmla="*/ 6 h 94"/>
                <a:gd name="T52" fmla="*/ 48 w 133"/>
                <a:gd name="T53" fmla="*/ 8 h 94"/>
                <a:gd name="T54" fmla="*/ 41 w 133"/>
                <a:gd name="T55" fmla="*/ 10 h 94"/>
                <a:gd name="T56" fmla="*/ 25 w 133"/>
                <a:gd name="T57" fmla="*/ 11 h 94"/>
                <a:gd name="T58" fmla="*/ 24 w 133"/>
                <a:gd name="T59" fmla="*/ 11 h 94"/>
                <a:gd name="T60" fmla="*/ 14 w 133"/>
                <a:gd name="T61" fmla="*/ 12 h 94"/>
                <a:gd name="T62" fmla="*/ 9 w 133"/>
                <a:gd name="T63" fmla="*/ 20 h 94"/>
                <a:gd name="T64" fmla="*/ 6 w 133"/>
                <a:gd name="T65" fmla="*/ 51 h 94"/>
                <a:gd name="T66" fmla="*/ 11 w 133"/>
                <a:gd name="T67" fmla="*/ 78 h 94"/>
                <a:gd name="T68" fmla="*/ 16 w 133"/>
                <a:gd name="T69" fmla="*/ 88 h 94"/>
                <a:gd name="T70" fmla="*/ 19 w 133"/>
                <a:gd name="T71" fmla="*/ 89 h 94"/>
                <a:gd name="T72" fmla="*/ 29 w 133"/>
                <a:gd name="T73" fmla="*/ 81 h 94"/>
                <a:gd name="T74" fmla="*/ 25 w 133"/>
                <a:gd name="T75" fmla="*/ 45 h 94"/>
                <a:gd name="T76" fmla="*/ 25 w 133"/>
                <a:gd name="T77" fmla="*/ 40 h 94"/>
                <a:gd name="T78" fmla="*/ 24 w 133"/>
                <a:gd name="T79" fmla="*/ 37 h 94"/>
                <a:gd name="T80" fmla="*/ 24 w 133"/>
                <a:gd name="T81" fmla="*/ 22 h 94"/>
                <a:gd name="T82" fmla="*/ 30 w 133"/>
                <a:gd name="T83" fmla="*/ 14 h 94"/>
                <a:gd name="T84" fmla="*/ 33 w 133"/>
                <a:gd name="T85" fmla="*/ 14 h 94"/>
                <a:gd name="T86" fmla="*/ 33 w 133"/>
                <a:gd name="T87" fmla="*/ 17 h 94"/>
                <a:gd name="T88" fmla="*/ 28 w 133"/>
                <a:gd name="T89" fmla="*/ 24 h 94"/>
                <a:gd name="T90" fmla="*/ 29 w 133"/>
                <a:gd name="T91" fmla="*/ 36 h 94"/>
                <a:gd name="T92" fmla="*/ 29 w 133"/>
                <a:gd name="T93" fmla="*/ 39 h 94"/>
                <a:gd name="T94" fmla="*/ 30 w 133"/>
                <a:gd name="T95" fmla="*/ 44 h 94"/>
                <a:gd name="T96" fmla="*/ 34 w 133"/>
                <a:gd name="T97" fmla="*/ 81 h 94"/>
                <a:gd name="T98" fmla="*/ 20 w 133"/>
                <a:gd name="T99" fmla="*/ 93 h 94"/>
                <a:gd name="T100" fmla="*/ 18 w 133"/>
                <a:gd name="T101" fmla="*/ 93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33" h="94">
                  <a:moveTo>
                    <a:pt x="18" y="93"/>
                  </a:moveTo>
                  <a:cubicBezTo>
                    <a:pt x="16" y="93"/>
                    <a:pt x="14" y="93"/>
                    <a:pt x="13" y="92"/>
                  </a:cubicBezTo>
                  <a:cubicBezTo>
                    <a:pt x="7" y="88"/>
                    <a:pt x="6" y="80"/>
                    <a:pt x="6" y="79"/>
                  </a:cubicBezTo>
                  <a:cubicBezTo>
                    <a:pt x="6" y="78"/>
                    <a:pt x="2" y="57"/>
                    <a:pt x="1" y="52"/>
                  </a:cubicBezTo>
                  <a:cubicBezTo>
                    <a:pt x="0" y="46"/>
                    <a:pt x="3" y="20"/>
                    <a:pt x="4" y="18"/>
                  </a:cubicBezTo>
                  <a:cubicBezTo>
                    <a:pt x="5" y="16"/>
                    <a:pt x="7" y="12"/>
                    <a:pt x="11" y="8"/>
                  </a:cubicBezTo>
                  <a:cubicBezTo>
                    <a:pt x="13" y="6"/>
                    <a:pt x="20" y="6"/>
                    <a:pt x="24" y="6"/>
                  </a:cubicBezTo>
                  <a:cubicBezTo>
                    <a:pt x="26" y="6"/>
                    <a:pt x="37" y="5"/>
                    <a:pt x="41" y="5"/>
                  </a:cubicBezTo>
                  <a:cubicBezTo>
                    <a:pt x="42" y="5"/>
                    <a:pt x="44" y="4"/>
                    <a:pt x="47" y="3"/>
                  </a:cubicBezTo>
                  <a:cubicBezTo>
                    <a:pt x="50" y="2"/>
                    <a:pt x="55" y="0"/>
                    <a:pt x="58" y="1"/>
                  </a:cubicBezTo>
                  <a:cubicBezTo>
                    <a:pt x="61" y="2"/>
                    <a:pt x="65" y="4"/>
                    <a:pt x="67" y="6"/>
                  </a:cubicBezTo>
                  <a:cubicBezTo>
                    <a:pt x="71" y="4"/>
                    <a:pt x="80" y="2"/>
                    <a:pt x="84" y="5"/>
                  </a:cubicBezTo>
                  <a:cubicBezTo>
                    <a:pt x="88" y="7"/>
                    <a:pt x="92" y="10"/>
                    <a:pt x="94" y="11"/>
                  </a:cubicBezTo>
                  <a:cubicBezTo>
                    <a:pt x="98" y="10"/>
                    <a:pt x="109" y="7"/>
                    <a:pt x="114" y="12"/>
                  </a:cubicBezTo>
                  <a:cubicBezTo>
                    <a:pt x="116" y="14"/>
                    <a:pt x="132" y="40"/>
                    <a:pt x="130" y="44"/>
                  </a:cubicBezTo>
                  <a:cubicBezTo>
                    <a:pt x="129" y="46"/>
                    <a:pt x="128" y="46"/>
                    <a:pt x="43" y="45"/>
                  </a:cubicBezTo>
                  <a:cubicBezTo>
                    <a:pt x="42" y="45"/>
                    <a:pt x="41" y="44"/>
                    <a:pt x="41" y="43"/>
                  </a:cubicBezTo>
                  <a:cubicBezTo>
                    <a:pt x="41" y="42"/>
                    <a:pt x="42" y="40"/>
                    <a:pt x="43" y="40"/>
                  </a:cubicBezTo>
                  <a:cubicBezTo>
                    <a:pt x="71" y="41"/>
                    <a:pt x="113" y="41"/>
                    <a:pt x="124" y="40"/>
                  </a:cubicBezTo>
                  <a:cubicBezTo>
                    <a:pt x="122" y="34"/>
                    <a:pt x="114" y="19"/>
                    <a:pt x="111" y="15"/>
                  </a:cubicBezTo>
                  <a:cubicBezTo>
                    <a:pt x="108" y="13"/>
                    <a:pt x="99" y="15"/>
                    <a:pt x="94" y="17"/>
                  </a:cubicBezTo>
                  <a:cubicBezTo>
                    <a:pt x="93" y="17"/>
                    <a:pt x="92" y="17"/>
                    <a:pt x="92" y="16"/>
                  </a:cubicBezTo>
                  <a:cubicBezTo>
                    <a:pt x="92" y="16"/>
                    <a:pt x="86" y="12"/>
                    <a:pt x="82" y="9"/>
                  </a:cubicBezTo>
                  <a:cubicBezTo>
                    <a:pt x="79" y="8"/>
                    <a:pt x="72" y="9"/>
                    <a:pt x="68" y="11"/>
                  </a:cubicBezTo>
                  <a:cubicBezTo>
                    <a:pt x="67" y="11"/>
                    <a:pt x="66" y="11"/>
                    <a:pt x="65" y="10"/>
                  </a:cubicBezTo>
                  <a:cubicBezTo>
                    <a:pt x="65" y="10"/>
                    <a:pt x="60" y="7"/>
                    <a:pt x="56" y="6"/>
                  </a:cubicBezTo>
                  <a:cubicBezTo>
                    <a:pt x="55" y="5"/>
                    <a:pt x="51" y="7"/>
                    <a:pt x="48" y="8"/>
                  </a:cubicBezTo>
                  <a:cubicBezTo>
                    <a:pt x="45" y="9"/>
                    <a:pt x="43" y="10"/>
                    <a:pt x="41" y="10"/>
                  </a:cubicBezTo>
                  <a:cubicBezTo>
                    <a:pt x="38" y="10"/>
                    <a:pt x="28" y="11"/>
                    <a:pt x="25" y="11"/>
                  </a:cubicBezTo>
                  <a:cubicBezTo>
                    <a:pt x="24" y="11"/>
                    <a:pt x="24" y="11"/>
                    <a:pt x="24" y="11"/>
                  </a:cubicBezTo>
                  <a:cubicBezTo>
                    <a:pt x="20" y="11"/>
                    <a:pt x="16" y="11"/>
                    <a:pt x="14" y="12"/>
                  </a:cubicBezTo>
                  <a:cubicBezTo>
                    <a:pt x="11" y="15"/>
                    <a:pt x="10" y="18"/>
                    <a:pt x="9" y="20"/>
                  </a:cubicBezTo>
                  <a:cubicBezTo>
                    <a:pt x="8" y="22"/>
                    <a:pt x="5" y="46"/>
                    <a:pt x="6" y="51"/>
                  </a:cubicBezTo>
                  <a:cubicBezTo>
                    <a:pt x="7" y="57"/>
                    <a:pt x="11" y="78"/>
                    <a:pt x="11" y="78"/>
                  </a:cubicBezTo>
                  <a:cubicBezTo>
                    <a:pt x="11" y="80"/>
                    <a:pt x="13" y="86"/>
                    <a:pt x="16" y="88"/>
                  </a:cubicBezTo>
                  <a:cubicBezTo>
                    <a:pt x="17" y="89"/>
                    <a:pt x="18" y="89"/>
                    <a:pt x="19" y="89"/>
                  </a:cubicBezTo>
                  <a:cubicBezTo>
                    <a:pt x="26" y="87"/>
                    <a:pt x="29" y="84"/>
                    <a:pt x="29" y="81"/>
                  </a:cubicBezTo>
                  <a:cubicBezTo>
                    <a:pt x="30" y="78"/>
                    <a:pt x="26" y="54"/>
                    <a:pt x="25" y="45"/>
                  </a:cubicBezTo>
                  <a:cubicBezTo>
                    <a:pt x="25" y="43"/>
                    <a:pt x="25" y="40"/>
                    <a:pt x="25" y="40"/>
                  </a:cubicBezTo>
                  <a:cubicBezTo>
                    <a:pt x="25" y="39"/>
                    <a:pt x="24" y="38"/>
                    <a:pt x="24" y="37"/>
                  </a:cubicBezTo>
                  <a:cubicBezTo>
                    <a:pt x="23" y="30"/>
                    <a:pt x="23" y="25"/>
                    <a:pt x="24" y="22"/>
                  </a:cubicBezTo>
                  <a:cubicBezTo>
                    <a:pt x="25" y="19"/>
                    <a:pt x="29" y="14"/>
                    <a:pt x="30" y="14"/>
                  </a:cubicBezTo>
                  <a:cubicBezTo>
                    <a:pt x="30" y="13"/>
                    <a:pt x="32" y="13"/>
                    <a:pt x="33" y="14"/>
                  </a:cubicBezTo>
                  <a:cubicBezTo>
                    <a:pt x="34" y="14"/>
                    <a:pt x="34" y="16"/>
                    <a:pt x="33" y="17"/>
                  </a:cubicBezTo>
                  <a:cubicBezTo>
                    <a:pt x="32" y="18"/>
                    <a:pt x="29" y="22"/>
                    <a:pt x="28" y="24"/>
                  </a:cubicBezTo>
                  <a:cubicBezTo>
                    <a:pt x="28" y="26"/>
                    <a:pt x="28" y="32"/>
                    <a:pt x="29" y="36"/>
                  </a:cubicBezTo>
                  <a:cubicBezTo>
                    <a:pt x="29" y="37"/>
                    <a:pt x="29" y="38"/>
                    <a:pt x="29" y="39"/>
                  </a:cubicBezTo>
                  <a:cubicBezTo>
                    <a:pt x="29" y="40"/>
                    <a:pt x="30" y="42"/>
                    <a:pt x="30" y="44"/>
                  </a:cubicBezTo>
                  <a:cubicBezTo>
                    <a:pt x="33" y="65"/>
                    <a:pt x="35" y="78"/>
                    <a:pt x="34" y="81"/>
                  </a:cubicBezTo>
                  <a:cubicBezTo>
                    <a:pt x="34" y="84"/>
                    <a:pt x="33" y="91"/>
                    <a:pt x="20" y="93"/>
                  </a:cubicBezTo>
                  <a:cubicBezTo>
                    <a:pt x="19" y="93"/>
                    <a:pt x="19" y="93"/>
                    <a:pt x="18" y="93"/>
                  </a:cubicBezTo>
                </a:path>
              </a:pathLst>
            </a:custGeom>
            <a:solidFill>
              <a:srgbClr val="113856"/>
            </a:solidFill>
            <a:ln>
              <a:noFill/>
            </a:ln>
            <a:effectLst/>
          </p:spPr>
          <p:txBody>
            <a:bodyPr anchor="ctr">
              <a:normAutofit fontScale="25000" lnSpcReduction="20000"/>
            </a:bodyPr>
            <a:lstStyle>
              <a:defPPr>
                <a:defRPr lang="en-US"/>
              </a:defPPr>
              <a:lvl1pPr marL="0" algn="l" defTabSz="913765" rtl="0" eaLnBrk="1" latinLnBrk="0" hangingPunct="1">
                <a:defRPr sz="1800" kern="1200">
                  <a:solidFill>
                    <a:schemeClr val="tx1"/>
                  </a:solidFill>
                </a:defRPr>
              </a:lvl1pPr>
              <a:lvl2pPr marL="457200" algn="l" defTabSz="913765" rtl="0" eaLnBrk="1" latinLnBrk="0" hangingPunct="1">
                <a:defRPr sz="1800" kern="1200">
                  <a:solidFill>
                    <a:schemeClr val="tx1"/>
                  </a:solidFill>
                </a:defRPr>
              </a:lvl2pPr>
              <a:lvl3pPr marL="914400" algn="l" defTabSz="913765" rtl="0" eaLnBrk="1" latinLnBrk="0" hangingPunct="1">
                <a:defRPr sz="1800" kern="1200">
                  <a:solidFill>
                    <a:schemeClr val="tx1"/>
                  </a:solidFill>
                </a:defRPr>
              </a:lvl3pPr>
              <a:lvl4pPr marL="1371600" algn="l" defTabSz="913765" rtl="0" eaLnBrk="1" latinLnBrk="0" hangingPunct="1">
                <a:defRPr sz="1800" kern="1200">
                  <a:solidFill>
                    <a:schemeClr val="tx1"/>
                  </a:solidFill>
                </a:defRPr>
              </a:lvl4pPr>
              <a:lvl5pPr marL="1828800" algn="l" defTabSz="913765" rtl="0" eaLnBrk="1" latinLnBrk="0" hangingPunct="1">
                <a:defRPr sz="1800" kern="1200">
                  <a:solidFill>
                    <a:schemeClr val="tx1"/>
                  </a:solidFill>
                </a:defRPr>
              </a:lvl5pPr>
              <a:lvl6pPr marL="2286000" algn="l" defTabSz="913765" rtl="0" eaLnBrk="1" latinLnBrk="0" hangingPunct="1">
                <a:defRPr sz="1800" kern="1200">
                  <a:solidFill>
                    <a:schemeClr val="tx1"/>
                  </a:solidFill>
                </a:defRPr>
              </a:lvl6pPr>
              <a:lvl7pPr marL="2743200" algn="l" defTabSz="913765" rtl="0" eaLnBrk="1" latinLnBrk="0" hangingPunct="1">
                <a:defRPr sz="1800" kern="1200">
                  <a:solidFill>
                    <a:schemeClr val="tx1"/>
                  </a:solidFill>
                </a:defRPr>
              </a:lvl7pPr>
              <a:lvl8pPr marL="3200400" algn="l" defTabSz="913765" rtl="0" eaLnBrk="1" latinLnBrk="0" hangingPunct="1">
                <a:defRPr sz="1800" kern="1200">
                  <a:solidFill>
                    <a:schemeClr val="tx1"/>
                  </a:solidFill>
                </a:defRPr>
              </a:lvl8pPr>
              <a:lvl9pPr marL="3657600" algn="l" defTabSz="913765" rtl="0" eaLnBrk="1" latinLnBrk="0" hangingPunct="1">
                <a:defRPr sz="1800" kern="1200">
                  <a:solidFill>
                    <a:schemeClr val="tx1"/>
                  </a:solidFill>
                </a:defRPr>
              </a:lvl9pPr>
            </a:lstStyle>
            <a:p>
              <a:pPr marL="0" marR="0" lvl="0" indent="0" algn="l" defTabSz="913765"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schemeClr val="tx1"/>
                </a:solidFill>
                <a:effectLst/>
                <a:uLnTx/>
                <a:uFillTx/>
                <a:latin typeface="+mn-lt"/>
                <a:ea typeface="+mn-ea"/>
                <a:cs typeface="+mn-cs"/>
              </a:endParaRPr>
            </a:p>
          </p:txBody>
        </p:sp>
        <p:sp>
          <p:nvSpPr>
            <p:cNvPr id="78" name="î$ļîdè"/>
            <p:cNvSpPr/>
            <p:nvPr/>
          </p:nvSpPr>
          <p:spPr bwMode="auto">
            <a:xfrm>
              <a:off x="6959476" y="2202219"/>
              <a:ext cx="76162" cy="190658"/>
            </a:xfrm>
            <a:custGeom>
              <a:avLst/>
              <a:gdLst>
                <a:gd name="T0" fmla="*/ 28 w 35"/>
                <a:gd name="T1" fmla="*/ 4 h 87"/>
                <a:gd name="T2" fmla="*/ 29 w 35"/>
                <a:gd name="T3" fmla="*/ 26 h 87"/>
                <a:gd name="T4" fmla="*/ 32 w 35"/>
                <a:gd name="T5" fmla="*/ 49 h 87"/>
                <a:gd name="T6" fmla="*/ 33 w 35"/>
                <a:gd name="T7" fmla="*/ 73 h 87"/>
                <a:gd name="T8" fmla="*/ 28 w 35"/>
                <a:gd name="T9" fmla="*/ 85 h 87"/>
                <a:gd name="T10" fmla="*/ 16 w 35"/>
                <a:gd name="T11" fmla="*/ 81 h 87"/>
                <a:gd name="T12" fmla="*/ 8 w 35"/>
                <a:gd name="T13" fmla="*/ 64 h 87"/>
                <a:gd name="T14" fmla="*/ 3 w 35"/>
                <a:gd name="T15" fmla="*/ 27 h 87"/>
                <a:gd name="T16" fmla="*/ 1 w 35"/>
                <a:gd name="T17" fmla="*/ 9 h 87"/>
                <a:gd name="T18" fmla="*/ 11 w 35"/>
                <a:gd name="T19" fmla="*/ 0 h 87"/>
                <a:gd name="T20" fmla="*/ 28 w 35"/>
                <a:gd name="T21" fmla="*/ 4 h 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5" h="87">
                  <a:moveTo>
                    <a:pt x="28" y="4"/>
                  </a:moveTo>
                  <a:cubicBezTo>
                    <a:pt x="28" y="4"/>
                    <a:pt x="29" y="23"/>
                    <a:pt x="29" y="26"/>
                  </a:cubicBezTo>
                  <a:cubicBezTo>
                    <a:pt x="29" y="30"/>
                    <a:pt x="32" y="46"/>
                    <a:pt x="32" y="49"/>
                  </a:cubicBezTo>
                  <a:cubicBezTo>
                    <a:pt x="32" y="52"/>
                    <a:pt x="33" y="70"/>
                    <a:pt x="33" y="73"/>
                  </a:cubicBezTo>
                  <a:cubicBezTo>
                    <a:pt x="34" y="76"/>
                    <a:pt x="32" y="84"/>
                    <a:pt x="28" y="85"/>
                  </a:cubicBezTo>
                  <a:cubicBezTo>
                    <a:pt x="24" y="86"/>
                    <a:pt x="19" y="84"/>
                    <a:pt x="16" y="81"/>
                  </a:cubicBezTo>
                  <a:cubicBezTo>
                    <a:pt x="13" y="79"/>
                    <a:pt x="8" y="66"/>
                    <a:pt x="8" y="64"/>
                  </a:cubicBezTo>
                  <a:cubicBezTo>
                    <a:pt x="9" y="61"/>
                    <a:pt x="3" y="29"/>
                    <a:pt x="3" y="27"/>
                  </a:cubicBezTo>
                  <a:cubicBezTo>
                    <a:pt x="3" y="24"/>
                    <a:pt x="0" y="11"/>
                    <a:pt x="1" y="9"/>
                  </a:cubicBezTo>
                  <a:cubicBezTo>
                    <a:pt x="3" y="1"/>
                    <a:pt x="11" y="0"/>
                    <a:pt x="11" y="0"/>
                  </a:cubicBezTo>
                  <a:lnTo>
                    <a:pt x="28" y="4"/>
                  </a:lnTo>
                </a:path>
              </a:pathLst>
            </a:custGeom>
            <a:solidFill>
              <a:schemeClr val="bg1">
                <a:lumMod val="95000"/>
              </a:schemeClr>
            </a:solidFill>
            <a:ln>
              <a:noFill/>
            </a:ln>
            <a:effectLst/>
          </p:spPr>
          <p:txBody>
            <a:bodyPr anchor="ctr">
              <a:normAutofit fontScale="25000" lnSpcReduction="20000"/>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schemeClr val="tx1"/>
                </a:solidFill>
                <a:effectLst/>
                <a:uLnTx/>
                <a:uFillTx/>
                <a:latin typeface="+mn-lt"/>
                <a:ea typeface="+mn-ea"/>
                <a:cs typeface="+mn-cs"/>
              </a:endParaRPr>
            </a:p>
          </p:txBody>
        </p:sp>
        <p:sp>
          <p:nvSpPr>
            <p:cNvPr id="79" name="îṧḻïḍê"/>
            <p:cNvSpPr/>
            <p:nvPr/>
          </p:nvSpPr>
          <p:spPr bwMode="auto">
            <a:xfrm>
              <a:off x="6959476" y="2193745"/>
              <a:ext cx="86741" cy="199131"/>
            </a:xfrm>
            <a:custGeom>
              <a:avLst/>
              <a:gdLst>
                <a:gd name="T0" fmla="*/ 27 w 39"/>
                <a:gd name="T1" fmla="*/ 90 h 91"/>
                <a:gd name="T2" fmla="*/ 16 w 39"/>
                <a:gd name="T3" fmla="*/ 86 h 91"/>
                <a:gd name="T4" fmla="*/ 8 w 39"/>
                <a:gd name="T5" fmla="*/ 66 h 91"/>
                <a:gd name="T6" fmla="*/ 5 w 39"/>
                <a:gd name="T7" fmla="*/ 42 h 91"/>
                <a:gd name="T8" fmla="*/ 3 w 39"/>
                <a:gd name="T9" fmla="*/ 30 h 91"/>
                <a:gd name="T10" fmla="*/ 2 w 39"/>
                <a:gd name="T11" fmla="*/ 24 h 91"/>
                <a:gd name="T12" fmla="*/ 1 w 39"/>
                <a:gd name="T13" fmla="*/ 11 h 91"/>
                <a:gd name="T14" fmla="*/ 13 w 39"/>
                <a:gd name="T15" fmla="*/ 0 h 91"/>
                <a:gd name="T16" fmla="*/ 15 w 39"/>
                <a:gd name="T17" fmla="*/ 2 h 91"/>
                <a:gd name="T18" fmla="*/ 13 w 39"/>
                <a:gd name="T19" fmla="*/ 5 h 91"/>
                <a:gd name="T20" fmla="*/ 5 w 39"/>
                <a:gd name="T21" fmla="*/ 12 h 91"/>
                <a:gd name="T22" fmla="*/ 7 w 39"/>
                <a:gd name="T23" fmla="*/ 23 h 91"/>
                <a:gd name="T24" fmla="*/ 8 w 39"/>
                <a:gd name="T25" fmla="*/ 30 h 91"/>
                <a:gd name="T26" fmla="*/ 9 w 39"/>
                <a:gd name="T27" fmla="*/ 42 h 91"/>
                <a:gd name="T28" fmla="*/ 13 w 39"/>
                <a:gd name="T29" fmla="*/ 67 h 91"/>
                <a:gd name="T30" fmla="*/ 19 w 39"/>
                <a:gd name="T31" fmla="*/ 82 h 91"/>
                <a:gd name="T32" fmla="*/ 29 w 39"/>
                <a:gd name="T33" fmla="*/ 85 h 91"/>
                <a:gd name="T34" fmla="*/ 33 w 39"/>
                <a:gd name="T35" fmla="*/ 76 h 91"/>
                <a:gd name="T36" fmla="*/ 31 w 39"/>
                <a:gd name="T37" fmla="*/ 52 h 91"/>
                <a:gd name="T38" fmla="*/ 29 w 39"/>
                <a:gd name="T39" fmla="*/ 39 h 91"/>
                <a:gd name="T40" fmla="*/ 28 w 39"/>
                <a:gd name="T41" fmla="*/ 29 h 91"/>
                <a:gd name="T42" fmla="*/ 27 w 39"/>
                <a:gd name="T43" fmla="*/ 7 h 91"/>
                <a:gd name="T44" fmla="*/ 29 w 39"/>
                <a:gd name="T45" fmla="*/ 4 h 91"/>
                <a:gd name="T46" fmla="*/ 32 w 39"/>
                <a:gd name="T47" fmla="*/ 7 h 91"/>
                <a:gd name="T48" fmla="*/ 33 w 39"/>
                <a:gd name="T49" fmla="*/ 29 h 91"/>
                <a:gd name="T50" fmla="*/ 34 w 39"/>
                <a:gd name="T51" fmla="*/ 39 h 91"/>
                <a:gd name="T52" fmla="*/ 36 w 39"/>
                <a:gd name="T53" fmla="*/ 52 h 91"/>
                <a:gd name="T54" fmla="*/ 38 w 39"/>
                <a:gd name="T55" fmla="*/ 75 h 91"/>
                <a:gd name="T56" fmla="*/ 30 w 39"/>
                <a:gd name="T57" fmla="*/ 90 h 91"/>
                <a:gd name="T58" fmla="*/ 27 w 39"/>
                <a:gd name="T59" fmla="*/ 90 h 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39" h="91">
                  <a:moveTo>
                    <a:pt x="27" y="90"/>
                  </a:moveTo>
                  <a:cubicBezTo>
                    <a:pt x="23" y="90"/>
                    <a:pt x="19" y="88"/>
                    <a:pt x="16" y="86"/>
                  </a:cubicBezTo>
                  <a:cubicBezTo>
                    <a:pt x="13" y="83"/>
                    <a:pt x="7" y="69"/>
                    <a:pt x="8" y="66"/>
                  </a:cubicBezTo>
                  <a:cubicBezTo>
                    <a:pt x="8" y="64"/>
                    <a:pt x="6" y="51"/>
                    <a:pt x="5" y="42"/>
                  </a:cubicBezTo>
                  <a:cubicBezTo>
                    <a:pt x="4" y="34"/>
                    <a:pt x="3" y="31"/>
                    <a:pt x="3" y="30"/>
                  </a:cubicBezTo>
                  <a:cubicBezTo>
                    <a:pt x="3" y="29"/>
                    <a:pt x="3" y="26"/>
                    <a:pt x="2" y="24"/>
                  </a:cubicBezTo>
                  <a:cubicBezTo>
                    <a:pt x="1" y="16"/>
                    <a:pt x="0" y="12"/>
                    <a:pt x="1" y="11"/>
                  </a:cubicBezTo>
                  <a:cubicBezTo>
                    <a:pt x="3" y="1"/>
                    <a:pt x="12" y="0"/>
                    <a:pt x="13" y="0"/>
                  </a:cubicBezTo>
                  <a:cubicBezTo>
                    <a:pt x="14" y="0"/>
                    <a:pt x="15" y="1"/>
                    <a:pt x="15" y="2"/>
                  </a:cubicBezTo>
                  <a:cubicBezTo>
                    <a:pt x="16" y="3"/>
                    <a:pt x="15" y="5"/>
                    <a:pt x="13" y="5"/>
                  </a:cubicBezTo>
                  <a:cubicBezTo>
                    <a:pt x="13" y="5"/>
                    <a:pt x="7" y="6"/>
                    <a:pt x="5" y="12"/>
                  </a:cubicBezTo>
                  <a:cubicBezTo>
                    <a:pt x="5" y="13"/>
                    <a:pt x="6" y="20"/>
                    <a:pt x="7" y="23"/>
                  </a:cubicBezTo>
                  <a:cubicBezTo>
                    <a:pt x="7" y="27"/>
                    <a:pt x="8" y="29"/>
                    <a:pt x="8" y="30"/>
                  </a:cubicBezTo>
                  <a:cubicBezTo>
                    <a:pt x="8" y="31"/>
                    <a:pt x="9" y="37"/>
                    <a:pt x="9" y="42"/>
                  </a:cubicBezTo>
                  <a:cubicBezTo>
                    <a:pt x="13" y="60"/>
                    <a:pt x="13" y="65"/>
                    <a:pt x="13" y="67"/>
                  </a:cubicBezTo>
                  <a:cubicBezTo>
                    <a:pt x="13" y="69"/>
                    <a:pt x="17" y="80"/>
                    <a:pt x="19" y="82"/>
                  </a:cubicBezTo>
                  <a:cubicBezTo>
                    <a:pt x="22" y="85"/>
                    <a:pt x="26" y="86"/>
                    <a:pt x="29" y="85"/>
                  </a:cubicBezTo>
                  <a:cubicBezTo>
                    <a:pt x="31" y="85"/>
                    <a:pt x="33" y="79"/>
                    <a:pt x="33" y="76"/>
                  </a:cubicBezTo>
                  <a:cubicBezTo>
                    <a:pt x="32" y="73"/>
                    <a:pt x="31" y="54"/>
                    <a:pt x="31" y="52"/>
                  </a:cubicBezTo>
                  <a:cubicBezTo>
                    <a:pt x="31" y="50"/>
                    <a:pt x="30" y="44"/>
                    <a:pt x="29" y="39"/>
                  </a:cubicBezTo>
                  <a:cubicBezTo>
                    <a:pt x="29" y="35"/>
                    <a:pt x="28" y="31"/>
                    <a:pt x="28" y="29"/>
                  </a:cubicBezTo>
                  <a:cubicBezTo>
                    <a:pt x="28" y="26"/>
                    <a:pt x="27" y="7"/>
                    <a:pt x="27" y="7"/>
                  </a:cubicBezTo>
                  <a:cubicBezTo>
                    <a:pt x="27" y="5"/>
                    <a:pt x="28" y="4"/>
                    <a:pt x="29" y="4"/>
                  </a:cubicBezTo>
                  <a:cubicBezTo>
                    <a:pt x="30" y="4"/>
                    <a:pt x="32" y="5"/>
                    <a:pt x="32" y="7"/>
                  </a:cubicBezTo>
                  <a:cubicBezTo>
                    <a:pt x="32" y="7"/>
                    <a:pt x="33" y="25"/>
                    <a:pt x="33" y="29"/>
                  </a:cubicBezTo>
                  <a:cubicBezTo>
                    <a:pt x="33" y="31"/>
                    <a:pt x="34" y="35"/>
                    <a:pt x="34" y="39"/>
                  </a:cubicBezTo>
                  <a:cubicBezTo>
                    <a:pt x="35" y="45"/>
                    <a:pt x="36" y="50"/>
                    <a:pt x="36" y="52"/>
                  </a:cubicBezTo>
                  <a:cubicBezTo>
                    <a:pt x="36" y="54"/>
                    <a:pt x="37" y="73"/>
                    <a:pt x="38" y="75"/>
                  </a:cubicBezTo>
                  <a:cubicBezTo>
                    <a:pt x="38" y="80"/>
                    <a:pt x="36" y="88"/>
                    <a:pt x="30" y="90"/>
                  </a:cubicBezTo>
                  <a:cubicBezTo>
                    <a:pt x="29" y="90"/>
                    <a:pt x="28" y="90"/>
                    <a:pt x="27" y="90"/>
                  </a:cubicBezTo>
                </a:path>
              </a:pathLst>
            </a:custGeom>
            <a:solidFill>
              <a:srgbClr val="113856"/>
            </a:solidFill>
            <a:ln>
              <a:noFill/>
            </a:ln>
            <a:effectLst/>
          </p:spPr>
          <p:txBody>
            <a:bodyPr anchor="ctr">
              <a:normAutofit fontScale="25000" lnSpcReduction="20000"/>
            </a:bodyPr>
            <a:lstStyle>
              <a:defPPr>
                <a:defRPr lang="en-US"/>
              </a:defPPr>
              <a:lvl1pPr marL="0" algn="l" defTabSz="913765" rtl="0" eaLnBrk="1" latinLnBrk="0" hangingPunct="1">
                <a:defRPr sz="1800" kern="1200">
                  <a:solidFill>
                    <a:schemeClr val="tx1"/>
                  </a:solidFill>
                </a:defRPr>
              </a:lvl1pPr>
              <a:lvl2pPr marL="457200" algn="l" defTabSz="913765" rtl="0" eaLnBrk="1" latinLnBrk="0" hangingPunct="1">
                <a:defRPr sz="1800" kern="1200">
                  <a:solidFill>
                    <a:schemeClr val="tx1"/>
                  </a:solidFill>
                </a:defRPr>
              </a:lvl2pPr>
              <a:lvl3pPr marL="914400" algn="l" defTabSz="913765" rtl="0" eaLnBrk="1" latinLnBrk="0" hangingPunct="1">
                <a:defRPr sz="1800" kern="1200">
                  <a:solidFill>
                    <a:schemeClr val="tx1"/>
                  </a:solidFill>
                </a:defRPr>
              </a:lvl3pPr>
              <a:lvl4pPr marL="1371600" algn="l" defTabSz="913765" rtl="0" eaLnBrk="1" latinLnBrk="0" hangingPunct="1">
                <a:defRPr sz="1800" kern="1200">
                  <a:solidFill>
                    <a:schemeClr val="tx1"/>
                  </a:solidFill>
                </a:defRPr>
              </a:lvl4pPr>
              <a:lvl5pPr marL="1828800" algn="l" defTabSz="913765" rtl="0" eaLnBrk="1" latinLnBrk="0" hangingPunct="1">
                <a:defRPr sz="1800" kern="1200">
                  <a:solidFill>
                    <a:schemeClr val="tx1"/>
                  </a:solidFill>
                </a:defRPr>
              </a:lvl5pPr>
              <a:lvl6pPr marL="2286000" algn="l" defTabSz="913765" rtl="0" eaLnBrk="1" latinLnBrk="0" hangingPunct="1">
                <a:defRPr sz="1800" kern="1200">
                  <a:solidFill>
                    <a:schemeClr val="tx1"/>
                  </a:solidFill>
                </a:defRPr>
              </a:lvl6pPr>
              <a:lvl7pPr marL="2743200" algn="l" defTabSz="913765" rtl="0" eaLnBrk="1" latinLnBrk="0" hangingPunct="1">
                <a:defRPr sz="1800" kern="1200">
                  <a:solidFill>
                    <a:schemeClr val="tx1"/>
                  </a:solidFill>
                </a:defRPr>
              </a:lvl7pPr>
              <a:lvl8pPr marL="3200400" algn="l" defTabSz="913765" rtl="0" eaLnBrk="1" latinLnBrk="0" hangingPunct="1">
                <a:defRPr sz="1800" kern="1200">
                  <a:solidFill>
                    <a:schemeClr val="tx1"/>
                  </a:solidFill>
                </a:defRPr>
              </a:lvl8pPr>
              <a:lvl9pPr marL="3657600" algn="l" defTabSz="913765" rtl="0" eaLnBrk="1" latinLnBrk="0" hangingPunct="1">
                <a:defRPr sz="1800" kern="1200">
                  <a:solidFill>
                    <a:schemeClr val="tx1"/>
                  </a:solidFill>
                </a:defRPr>
              </a:lvl9pPr>
            </a:lstStyle>
            <a:p>
              <a:pPr marL="0" marR="0" lvl="0" indent="0" algn="l" defTabSz="913765"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schemeClr val="tx1"/>
                </a:solidFill>
                <a:effectLst/>
                <a:uLnTx/>
                <a:uFillTx/>
                <a:latin typeface="+mn-lt"/>
                <a:ea typeface="+mn-ea"/>
                <a:cs typeface="+mn-cs"/>
              </a:endParaRPr>
            </a:p>
          </p:txBody>
        </p:sp>
        <p:sp>
          <p:nvSpPr>
            <p:cNvPr id="80" name="iṥ1îḓè"/>
            <p:cNvSpPr/>
            <p:nvPr/>
          </p:nvSpPr>
          <p:spPr bwMode="auto">
            <a:xfrm>
              <a:off x="7016599" y="2212812"/>
              <a:ext cx="67700" cy="180065"/>
            </a:xfrm>
            <a:custGeom>
              <a:avLst/>
              <a:gdLst>
                <a:gd name="T0" fmla="*/ 31 w 32"/>
                <a:gd name="T1" fmla="*/ 3 h 82"/>
                <a:gd name="T2" fmla="*/ 28 w 32"/>
                <a:gd name="T3" fmla="*/ 28 h 82"/>
                <a:gd name="T4" fmla="*/ 29 w 32"/>
                <a:gd name="T5" fmla="*/ 54 h 82"/>
                <a:gd name="T6" fmla="*/ 28 w 32"/>
                <a:gd name="T7" fmla="*/ 73 h 82"/>
                <a:gd name="T8" fmla="*/ 12 w 32"/>
                <a:gd name="T9" fmla="*/ 78 h 82"/>
                <a:gd name="T10" fmla="*/ 6 w 32"/>
                <a:gd name="T11" fmla="*/ 51 h 82"/>
                <a:gd name="T12" fmla="*/ 2 w 32"/>
                <a:gd name="T13" fmla="*/ 19 h 82"/>
                <a:gd name="T14" fmla="*/ 5 w 32"/>
                <a:gd name="T15" fmla="*/ 0 h 82"/>
                <a:gd name="T16" fmla="*/ 31 w 32"/>
                <a:gd name="T17" fmla="*/ 3 h 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2" h="82">
                  <a:moveTo>
                    <a:pt x="31" y="3"/>
                  </a:moveTo>
                  <a:cubicBezTo>
                    <a:pt x="31" y="3"/>
                    <a:pt x="26" y="22"/>
                    <a:pt x="28" y="28"/>
                  </a:cubicBezTo>
                  <a:cubicBezTo>
                    <a:pt x="29" y="31"/>
                    <a:pt x="28" y="49"/>
                    <a:pt x="29" y="54"/>
                  </a:cubicBezTo>
                  <a:cubicBezTo>
                    <a:pt x="31" y="57"/>
                    <a:pt x="30" y="70"/>
                    <a:pt x="28" y="73"/>
                  </a:cubicBezTo>
                  <a:cubicBezTo>
                    <a:pt x="27" y="77"/>
                    <a:pt x="16" y="81"/>
                    <a:pt x="12" y="78"/>
                  </a:cubicBezTo>
                  <a:cubicBezTo>
                    <a:pt x="7" y="74"/>
                    <a:pt x="7" y="56"/>
                    <a:pt x="6" y="51"/>
                  </a:cubicBezTo>
                  <a:cubicBezTo>
                    <a:pt x="5" y="46"/>
                    <a:pt x="3" y="23"/>
                    <a:pt x="2" y="19"/>
                  </a:cubicBezTo>
                  <a:cubicBezTo>
                    <a:pt x="0" y="4"/>
                    <a:pt x="5" y="0"/>
                    <a:pt x="5" y="0"/>
                  </a:cubicBezTo>
                  <a:lnTo>
                    <a:pt x="31" y="3"/>
                  </a:lnTo>
                </a:path>
              </a:pathLst>
            </a:custGeom>
            <a:solidFill>
              <a:schemeClr val="bg1">
                <a:lumMod val="95000"/>
              </a:schemeClr>
            </a:solidFill>
            <a:ln>
              <a:noFill/>
            </a:ln>
            <a:effectLst/>
          </p:spPr>
          <p:txBody>
            <a:bodyPr anchor="ctr">
              <a:normAutofit fontScale="25000" lnSpcReduction="20000"/>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schemeClr val="tx1"/>
                </a:solidFill>
                <a:effectLst/>
                <a:uLnTx/>
                <a:uFillTx/>
                <a:latin typeface="+mn-lt"/>
                <a:ea typeface="+mn-ea"/>
                <a:cs typeface="+mn-cs"/>
              </a:endParaRPr>
            </a:p>
          </p:txBody>
        </p:sp>
        <p:sp>
          <p:nvSpPr>
            <p:cNvPr id="81" name="í$ļíḑé"/>
            <p:cNvSpPr/>
            <p:nvPr/>
          </p:nvSpPr>
          <p:spPr bwMode="auto">
            <a:xfrm>
              <a:off x="7016599" y="2202219"/>
              <a:ext cx="78277" cy="182184"/>
            </a:xfrm>
            <a:custGeom>
              <a:avLst/>
              <a:gdLst>
                <a:gd name="T0" fmla="*/ 18 w 36"/>
                <a:gd name="T1" fmla="*/ 84 h 85"/>
                <a:gd name="T2" fmla="*/ 12 w 36"/>
                <a:gd name="T3" fmla="*/ 82 h 85"/>
                <a:gd name="T4" fmla="*/ 6 w 36"/>
                <a:gd name="T5" fmla="*/ 61 h 85"/>
                <a:gd name="T6" fmla="*/ 6 w 36"/>
                <a:gd name="T7" fmla="*/ 54 h 85"/>
                <a:gd name="T8" fmla="*/ 2 w 36"/>
                <a:gd name="T9" fmla="*/ 22 h 85"/>
                <a:gd name="T10" fmla="*/ 5 w 36"/>
                <a:gd name="T11" fmla="*/ 1 h 85"/>
                <a:gd name="T12" fmla="*/ 9 w 36"/>
                <a:gd name="T13" fmla="*/ 1 h 85"/>
                <a:gd name="T14" fmla="*/ 9 w 36"/>
                <a:gd name="T15" fmla="*/ 4 h 85"/>
                <a:gd name="T16" fmla="*/ 6 w 36"/>
                <a:gd name="T17" fmla="*/ 21 h 85"/>
                <a:gd name="T18" fmla="*/ 11 w 36"/>
                <a:gd name="T19" fmla="*/ 53 h 85"/>
                <a:gd name="T20" fmla="*/ 12 w 36"/>
                <a:gd name="T21" fmla="*/ 61 h 85"/>
                <a:gd name="T22" fmla="*/ 15 w 36"/>
                <a:gd name="T23" fmla="*/ 79 h 85"/>
                <a:gd name="T24" fmla="*/ 21 w 36"/>
                <a:gd name="T25" fmla="*/ 79 h 85"/>
                <a:gd name="T26" fmla="*/ 28 w 36"/>
                <a:gd name="T27" fmla="*/ 75 h 85"/>
                <a:gd name="T28" fmla="*/ 28 w 36"/>
                <a:gd name="T29" fmla="*/ 56 h 85"/>
                <a:gd name="T30" fmla="*/ 28 w 36"/>
                <a:gd name="T31" fmla="*/ 43 h 85"/>
                <a:gd name="T32" fmla="*/ 27 w 36"/>
                <a:gd name="T33" fmla="*/ 31 h 85"/>
                <a:gd name="T34" fmla="*/ 30 w 36"/>
                <a:gd name="T35" fmla="*/ 5 h 85"/>
                <a:gd name="T36" fmla="*/ 33 w 36"/>
                <a:gd name="T37" fmla="*/ 3 h 85"/>
                <a:gd name="T38" fmla="*/ 35 w 36"/>
                <a:gd name="T39" fmla="*/ 6 h 85"/>
                <a:gd name="T40" fmla="*/ 31 w 36"/>
                <a:gd name="T41" fmla="*/ 29 h 85"/>
                <a:gd name="T42" fmla="*/ 33 w 36"/>
                <a:gd name="T43" fmla="*/ 43 h 85"/>
                <a:gd name="T44" fmla="*/ 33 w 36"/>
                <a:gd name="T45" fmla="*/ 55 h 85"/>
                <a:gd name="T46" fmla="*/ 32 w 36"/>
                <a:gd name="T47" fmla="*/ 77 h 85"/>
                <a:gd name="T48" fmla="*/ 22 w 36"/>
                <a:gd name="T49" fmla="*/ 83 h 85"/>
                <a:gd name="T50" fmla="*/ 18 w 36"/>
                <a:gd name="T51" fmla="*/ 84 h 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36" h="85">
                  <a:moveTo>
                    <a:pt x="18" y="84"/>
                  </a:moveTo>
                  <a:cubicBezTo>
                    <a:pt x="15" y="84"/>
                    <a:pt x="14" y="83"/>
                    <a:pt x="12" y="82"/>
                  </a:cubicBezTo>
                  <a:cubicBezTo>
                    <a:pt x="9" y="80"/>
                    <a:pt x="7" y="72"/>
                    <a:pt x="6" y="61"/>
                  </a:cubicBezTo>
                  <a:cubicBezTo>
                    <a:pt x="6" y="58"/>
                    <a:pt x="6" y="55"/>
                    <a:pt x="6" y="54"/>
                  </a:cubicBezTo>
                  <a:cubicBezTo>
                    <a:pt x="4" y="48"/>
                    <a:pt x="2" y="25"/>
                    <a:pt x="2" y="22"/>
                  </a:cubicBezTo>
                  <a:cubicBezTo>
                    <a:pt x="0" y="7"/>
                    <a:pt x="5" y="2"/>
                    <a:pt x="5" y="1"/>
                  </a:cubicBezTo>
                  <a:cubicBezTo>
                    <a:pt x="6" y="0"/>
                    <a:pt x="7" y="0"/>
                    <a:pt x="9" y="1"/>
                  </a:cubicBezTo>
                  <a:cubicBezTo>
                    <a:pt x="9" y="2"/>
                    <a:pt x="10" y="3"/>
                    <a:pt x="9" y="4"/>
                  </a:cubicBezTo>
                  <a:cubicBezTo>
                    <a:pt x="9" y="4"/>
                    <a:pt x="5" y="8"/>
                    <a:pt x="6" y="21"/>
                  </a:cubicBezTo>
                  <a:cubicBezTo>
                    <a:pt x="7" y="26"/>
                    <a:pt x="9" y="48"/>
                    <a:pt x="11" y="53"/>
                  </a:cubicBezTo>
                  <a:cubicBezTo>
                    <a:pt x="11" y="55"/>
                    <a:pt x="11" y="57"/>
                    <a:pt x="12" y="61"/>
                  </a:cubicBezTo>
                  <a:cubicBezTo>
                    <a:pt x="12" y="66"/>
                    <a:pt x="13" y="77"/>
                    <a:pt x="15" y="79"/>
                  </a:cubicBezTo>
                  <a:cubicBezTo>
                    <a:pt x="16" y="79"/>
                    <a:pt x="18" y="79"/>
                    <a:pt x="21" y="79"/>
                  </a:cubicBezTo>
                  <a:cubicBezTo>
                    <a:pt x="25" y="78"/>
                    <a:pt x="27" y="76"/>
                    <a:pt x="28" y="75"/>
                  </a:cubicBezTo>
                  <a:cubicBezTo>
                    <a:pt x="29" y="72"/>
                    <a:pt x="29" y="60"/>
                    <a:pt x="28" y="56"/>
                  </a:cubicBezTo>
                  <a:cubicBezTo>
                    <a:pt x="28" y="55"/>
                    <a:pt x="28" y="50"/>
                    <a:pt x="28" y="43"/>
                  </a:cubicBezTo>
                  <a:cubicBezTo>
                    <a:pt x="27" y="39"/>
                    <a:pt x="27" y="32"/>
                    <a:pt x="27" y="31"/>
                  </a:cubicBezTo>
                  <a:cubicBezTo>
                    <a:pt x="25" y="25"/>
                    <a:pt x="29" y="8"/>
                    <a:pt x="30" y="5"/>
                  </a:cubicBezTo>
                  <a:cubicBezTo>
                    <a:pt x="30" y="4"/>
                    <a:pt x="32" y="3"/>
                    <a:pt x="33" y="3"/>
                  </a:cubicBezTo>
                  <a:cubicBezTo>
                    <a:pt x="34" y="4"/>
                    <a:pt x="35" y="5"/>
                    <a:pt x="35" y="6"/>
                  </a:cubicBezTo>
                  <a:cubicBezTo>
                    <a:pt x="33" y="13"/>
                    <a:pt x="30" y="26"/>
                    <a:pt x="31" y="29"/>
                  </a:cubicBezTo>
                  <a:cubicBezTo>
                    <a:pt x="32" y="31"/>
                    <a:pt x="32" y="36"/>
                    <a:pt x="33" y="43"/>
                  </a:cubicBezTo>
                  <a:cubicBezTo>
                    <a:pt x="33" y="48"/>
                    <a:pt x="33" y="54"/>
                    <a:pt x="33" y="55"/>
                  </a:cubicBezTo>
                  <a:cubicBezTo>
                    <a:pt x="34" y="59"/>
                    <a:pt x="34" y="72"/>
                    <a:pt x="32" y="77"/>
                  </a:cubicBezTo>
                  <a:cubicBezTo>
                    <a:pt x="31" y="80"/>
                    <a:pt x="26" y="82"/>
                    <a:pt x="22" y="83"/>
                  </a:cubicBezTo>
                  <a:cubicBezTo>
                    <a:pt x="21" y="84"/>
                    <a:pt x="19" y="84"/>
                    <a:pt x="18" y="84"/>
                  </a:cubicBezTo>
                </a:path>
              </a:pathLst>
            </a:custGeom>
            <a:solidFill>
              <a:srgbClr val="113856"/>
            </a:solidFill>
            <a:ln>
              <a:noFill/>
            </a:ln>
            <a:effectLst/>
          </p:spPr>
          <p:txBody>
            <a:bodyPr anchor="ctr">
              <a:normAutofit fontScale="25000" lnSpcReduction="20000"/>
            </a:bodyPr>
            <a:lstStyle>
              <a:defPPr>
                <a:defRPr lang="en-US"/>
              </a:defPPr>
              <a:lvl1pPr marL="0" algn="l" defTabSz="913765" rtl="0" eaLnBrk="1" latinLnBrk="0" hangingPunct="1">
                <a:defRPr sz="1800" kern="1200">
                  <a:solidFill>
                    <a:schemeClr val="tx1"/>
                  </a:solidFill>
                </a:defRPr>
              </a:lvl1pPr>
              <a:lvl2pPr marL="457200" algn="l" defTabSz="913765" rtl="0" eaLnBrk="1" latinLnBrk="0" hangingPunct="1">
                <a:defRPr sz="1800" kern="1200">
                  <a:solidFill>
                    <a:schemeClr val="tx1"/>
                  </a:solidFill>
                </a:defRPr>
              </a:lvl2pPr>
              <a:lvl3pPr marL="914400" algn="l" defTabSz="913765" rtl="0" eaLnBrk="1" latinLnBrk="0" hangingPunct="1">
                <a:defRPr sz="1800" kern="1200">
                  <a:solidFill>
                    <a:schemeClr val="tx1"/>
                  </a:solidFill>
                </a:defRPr>
              </a:lvl3pPr>
              <a:lvl4pPr marL="1371600" algn="l" defTabSz="913765" rtl="0" eaLnBrk="1" latinLnBrk="0" hangingPunct="1">
                <a:defRPr sz="1800" kern="1200">
                  <a:solidFill>
                    <a:schemeClr val="tx1"/>
                  </a:solidFill>
                </a:defRPr>
              </a:lvl4pPr>
              <a:lvl5pPr marL="1828800" algn="l" defTabSz="913765" rtl="0" eaLnBrk="1" latinLnBrk="0" hangingPunct="1">
                <a:defRPr sz="1800" kern="1200">
                  <a:solidFill>
                    <a:schemeClr val="tx1"/>
                  </a:solidFill>
                </a:defRPr>
              </a:lvl5pPr>
              <a:lvl6pPr marL="2286000" algn="l" defTabSz="913765" rtl="0" eaLnBrk="1" latinLnBrk="0" hangingPunct="1">
                <a:defRPr sz="1800" kern="1200">
                  <a:solidFill>
                    <a:schemeClr val="tx1"/>
                  </a:solidFill>
                </a:defRPr>
              </a:lvl6pPr>
              <a:lvl7pPr marL="2743200" algn="l" defTabSz="913765" rtl="0" eaLnBrk="1" latinLnBrk="0" hangingPunct="1">
                <a:defRPr sz="1800" kern="1200">
                  <a:solidFill>
                    <a:schemeClr val="tx1"/>
                  </a:solidFill>
                </a:defRPr>
              </a:lvl7pPr>
              <a:lvl8pPr marL="3200400" algn="l" defTabSz="913765" rtl="0" eaLnBrk="1" latinLnBrk="0" hangingPunct="1">
                <a:defRPr sz="1800" kern="1200">
                  <a:solidFill>
                    <a:schemeClr val="tx1"/>
                  </a:solidFill>
                </a:defRPr>
              </a:lvl8pPr>
              <a:lvl9pPr marL="3657600" algn="l" defTabSz="913765" rtl="0" eaLnBrk="1" latinLnBrk="0" hangingPunct="1">
                <a:defRPr sz="1800" kern="1200">
                  <a:solidFill>
                    <a:schemeClr val="tx1"/>
                  </a:solidFill>
                </a:defRPr>
              </a:lvl9pPr>
            </a:lstStyle>
            <a:p>
              <a:pPr marL="0" marR="0" lvl="0" indent="0" algn="l" defTabSz="913765"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schemeClr val="tx1"/>
                </a:solidFill>
                <a:effectLst/>
                <a:uLnTx/>
                <a:uFillTx/>
                <a:latin typeface="+mn-lt"/>
                <a:ea typeface="+mn-ea"/>
                <a:cs typeface="+mn-cs"/>
              </a:endParaRPr>
            </a:p>
          </p:txBody>
        </p:sp>
        <p:sp>
          <p:nvSpPr>
            <p:cNvPr id="82" name="ïŝ1ide"/>
            <p:cNvSpPr/>
            <p:nvPr/>
          </p:nvSpPr>
          <p:spPr bwMode="auto">
            <a:xfrm>
              <a:off x="7075836" y="2212812"/>
              <a:ext cx="65583" cy="133460"/>
            </a:xfrm>
            <a:custGeom>
              <a:avLst/>
              <a:gdLst>
                <a:gd name="T0" fmla="*/ 10 w 33"/>
                <a:gd name="T1" fmla="*/ 0 h 60"/>
                <a:gd name="T2" fmla="*/ 32 w 33"/>
                <a:gd name="T3" fmla="*/ 10 h 60"/>
                <a:gd name="T4" fmla="*/ 24 w 33"/>
                <a:gd name="T5" fmla="*/ 21 h 60"/>
                <a:gd name="T6" fmla="*/ 17 w 33"/>
                <a:gd name="T7" fmla="*/ 35 h 60"/>
                <a:gd name="T8" fmla="*/ 16 w 33"/>
                <a:gd name="T9" fmla="*/ 53 h 60"/>
                <a:gd name="T10" fmla="*/ 6 w 33"/>
                <a:gd name="T11" fmla="*/ 58 h 60"/>
                <a:gd name="T12" fmla="*/ 0 w 33"/>
                <a:gd name="T13" fmla="*/ 40 h 60"/>
                <a:gd name="T14" fmla="*/ 2 w 33"/>
                <a:gd name="T15" fmla="*/ 13 h 60"/>
                <a:gd name="T16" fmla="*/ 10 w 33"/>
                <a:gd name="T17" fmla="*/ 0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3" h="60">
                  <a:moveTo>
                    <a:pt x="10" y="0"/>
                  </a:moveTo>
                  <a:lnTo>
                    <a:pt x="32" y="10"/>
                  </a:lnTo>
                  <a:cubicBezTo>
                    <a:pt x="31" y="16"/>
                    <a:pt x="25" y="19"/>
                    <a:pt x="24" y="21"/>
                  </a:cubicBezTo>
                  <a:cubicBezTo>
                    <a:pt x="23" y="23"/>
                    <a:pt x="17" y="35"/>
                    <a:pt x="17" y="35"/>
                  </a:cubicBezTo>
                  <a:cubicBezTo>
                    <a:pt x="17" y="35"/>
                    <a:pt x="18" y="49"/>
                    <a:pt x="16" y="53"/>
                  </a:cubicBezTo>
                  <a:cubicBezTo>
                    <a:pt x="14" y="57"/>
                    <a:pt x="8" y="59"/>
                    <a:pt x="6" y="58"/>
                  </a:cubicBezTo>
                  <a:cubicBezTo>
                    <a:pt x="4" y="56"/>
                    <a:pt x="0" y="42"/>
                    <a:pt x="0" y="40"/>
                  </a:cubicBezTo>
                  <a:cubicBezTo>
                    <a:pt x="0" y="37"/>
                    <a:pt x="2" y="14"/>
                    <a:pt x="2" y="13"/>
                  </a:cubicBezTo>
                  <a:cubicBezTo>
                    <a:pt x="2" y="12"/>
                    <a:pt x="10" y="0"/>
                    <a:pt x="10" y="0"/>
                  </a:cubicBezTo>
                </a:path>
              </a:pathLst>
            </a:custGeom>
            <a:solidFill>
              <a:schemeClr val="bg1">
                <a:lumMod val="95000"/>
              </a:schemeClr>
            </a:solidFill>
            <a:ln>
              <a:noFill/>
            </a:ln>
            <a:effectLst/>
          </p:spPr>
          <p:txBody>
            <a:bodyPr anchor="ctr">
              <a:normAutofit fontScale="25000" lnSpcReduction="20000"/>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schemeClr val="tx1"/>
                </a:solidFill>
                <a:effectLst/>
                <a:uLnTx/>
                <a:uFillTx/>
                <a:latin typeface="+mn-lt"/>
                <a:ea typeface="+mn-ea"/>
                <a:cs typeface="+mn-cs"/>
              </a:endParaRPr>
            </a:p>
          </p:txBody>
        </p:sp>
        <p:sp>
          <p:nvSpPr>
            <p:cNvPr id="83" name="íşḻiďé"/>
            <p:cNvSpPr/>
            <p:nvPr/>
          </p:nvSpPr>
          <p:spPr bwMode="auto">
            <a:xfrm>
              <a:off x="7075836" y="2212812"/>
              <a:ext cx="84625" cy="141933"/>
            </a:xfrm>
            <a:custGeom>
              <a:avLst/>
              <a:gdLst>
                <a:gd name="T0" fmla="*/ 10 w 39"/>
                <a:gd name="T1" fmla="*/ 64 h 65"/>
                <a:gd name="T2" fmla="*/ 7 w 39"/>
                <a:gd name="T3" fmla="*/ 63 h 65"/>
                <a:gd name="T4" fmla="*/ 0 w 39"/>
                <a:gd name="T5" fmla="*/ 43 h 65"/>
                <a:gd name="T6" fmla="*/ 3 w 39"/>
                <a:gd name="T7" fmla="*/ 15 h 65"/>
                <a:gd name="T8" fmla="*/ 11 w 39"/>
                <a:gd name="T9" fmla="*/ 2 h 65"/>
                <a:gd name="T10" fmla="*/ 14 w 39"/>
                <a:gd name="T11" fmla="*/ 1 h 65"/>
                <a:gd name="T12" fmla="*/ 15 w 39"/>
                <a:gd name="T13" fmla="*/ 4 h 65"/>
                <a:gd name="T14" fmla="*/ 7 w 39"/>
                <a:gd name="T15" fmla="*/ 17 h 65"/>
                <a:gd name="T16" fmla="*/ 5 w 39"/>
                <a:gd name="T17" fmla="*/ 43 h 65"/>
                <a:gd name="T18" fmla="*/ 10 w 39"/>
                <a:gd name="T19" fmla="*/ 59 h 65"/>
                <a:gd name="T20" fmla="*/ 17 w 39"/>
                <a:gd name="T21" fmla="*/ 55 h 65"/>
                <a:gd name="T22" fmla="*/ 18 w 39"/>
                <a:gd name="T23" fmla="*/ 38 h 65"/>
                <a:gd name="T24" fmla="*/ 18 w 39"/>
                <a:gd name="T25" fmla="*/ 37 h 65"/>
                <a:gd name="T26" fmla="*/ 25 w 39"/>
                <a:gd name="T27" fmla="*/ 23 h 65"/>
                <a:gd name="T28" fmla="*/ 27 w 39"/>
                <a:gd name="T29" fmla="*/ 20 h 65"/>
                <a:gd name="T30" fmla="*/ 32 w 39"/>
                <a:gd name="T31" fmla="*/ 13 h 65"/>
                <a:gd name="T32" fmla="*/ 36 w 39"/>
                <a:gd name="T33" fmla="*/ 11 h 65"/>
                <a:gd name="T34" fmla="*/ 37 w 39"/>
                <a:gd name="T35" fmla="*/ 14 h 65"/>
                <a:gd name="T36" fmla="*/ 31 w 39"/>
                <a:gd name="T37" fmla="*/ 23 h 65"/>
                <a:gd name="T38" fmla="*/ 30 w 39"/>
                <a:gd name="T39" fmla="*/ 25 h 65"/>
                <a:gd name="T40" fmla="*/ 22 w 39"/>
                <a:gd name="T41" fmla="*/ 39 h 65"/>
                <a:gd name="T42" fmla="*/ 21 w 39"/>
                <a:gd name="T43" fmla="*/ 57 h 65"/>
                <a:gd name="T44" fmla="*/ 12 w 39"/>
                <a:gd name="T45" fmla="*/ 64 h 65"/>
                <a:gd name="T46" fmla="*/ 10 w 39"/>
                <a:gd name="T47" fmla="*/ 64 h 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39" h="65">
                  <a:moveTo>
                    <a:pt x="10" y="64"/>
                  </a:moveTo>
                  <a:cubicBezTo>
                    <a:pt x="9" y="64"/>
                    <a:pt x="8" y="64"/>
                    <a:pt x="7" y="63"/>
                  </a:cubicBezTo>
                  <a:cubicBezTo>
                    <a:pt x="4" y="61"/>
                    <a:pt x="0" y="45"/>
                    <a:pt x="0" y="43"/>
                  </a:cubicBezTo>
                  <a:cubicBezTo>
                    <a:pt x="0" y="42"/>
                    <a:pt x="2" y="17"/>
                    <a:pt x="3" y="15"/>
                  </a:cubicBezTo>
                  <a:cubicBezTo>
                    <a:pt x="3" y="15"/>
                    <a:pt x="3" y="14"/>
                    <a:pt x="11" y="2"/>
                  </a:cubicBezTo>
                  <a:cubicBezTo>
                    <a:pt x="12" y="0"/>
                    <a:pt x="13" y="0"/>
                    <a:pt x="14" y="1"/>
                  </a:cubicBezTo>
                  <a:cubicBezTo>
                    <a:pt x="15" y="1"/>
                    <a:pt x="16" y="3"/>
                    <a:pt x="15" y="4"/>
                  </a:cubicBezTo>
                  <a:cubicBezTo>
                    <a:pt x="12" y="10"/>
                    <a:pt x="8" y="16"/>
                    <a:pt x="7" y="17"/>
                  </a:cubicBezTo>
                  <a:cubicBezTo>
                    <a:pt x="7" y="20"/>
                    <a:pt x="5" y="41"/>
                    <a:pt x="5" y="43"/>
                  </a:cubicBezTo>
                  <a:cubicBezTo>
                    <a:pt x="5" y="45"/>
                    <a:pt x="8" y="57"/>
                    <a:pt x="10" y="59"/>
                  </a:cubicBezTo>
                  <a:cubicBezTo>
                    <a:pt x="11" y="59"/>
                    <a:pt x="15" y="57"/>
                    <a:pt x="17" y="55"/>
                  </a:cubicBezTo>
                  <a:cubicBezTo>
                    <a:pt x="18" y="52"/>
                    <a:pt x="18" y="44"/>
                    <a:pt x="18" y="38"/>
                  </a:cubicBezTo>
                  <a:lnTo>
                    <a:pt x="18" y="37"/>
                  </a:lnTo>
                  <a:cubicBezTo>
                    <a:pt x="21" y="31"/>
                    <a:pt x="24" y="24"/>
                    <a:pt x="25" y="23"/>
                  </a:cubicBezTo>
                  <a:cubicBezTo>
                    <a:pt x="25" y="22"/>
                    <a:pt x="26" y="21"/>
                    <a:pt x="27" y="20"/>
                  </a:cubicBezTo>
                  <a:cubicBezTo>
                    <a:pt x="30" y="18"/>
                    <a:pt x="32" y="16"/>
                    <a:pt x="32" y="13"/>
                  </a:cubicBezTo>
                  <a:cubicBezTo>
                    <a:pt x="33" y="11"/>
                    <a:pt x="34" y="11"/>
                    <a:pt x="36" y="11"/>
                  </a:cubicBezTo>
                  <a:cubicBezTo>
                    <a:pt x="37" y="11"/>
                    <a:pt x="38" y="12"/>
                    <a:pt x="37" y="14"/>
                  </a:cubicBezTo>
                  <a:cubicBezTo>
                    <a:pt x="36" y="18"/>
                    <a:pt x="33" y="21"/>
                    <a:pt x="31" y="23"/>
                  </a:cubicBezTo>
                  <a:cubicBezTo>
                    <a:pt x="30" y="24"/>
                    <a:pt x="30" y="25"/>
                    <a:pt x="30" y="25"/>
                  </a:cubicBezTo>
                  <a:cubicBezTo>
                    <a:pt x="29" y="27"/>
                    <a:pt x="24" y="35"/>
                    <a:pt x="22" y="39"/>
                  </a:cubicBezTo>
                  <a:cubicBezTo>
                    <a:pt x="22" y="42"/>
                    <a:pt x="23" y="53"/>
                    <a:pt x="21" y="57"/>
                  </a:cubicBezTo>
                  <a:cubicBezTo>
                    <a:pt x="19" y="61"/>
                    <a:pt x="15" y="63"/>
                    <a:pt x="12" y="64"/>
                  </a:cubicBezTo>
                  <a:cubicBezTo>
                    <a:pt x="12" y="64"/>
                    <a:pt x="11" y="64"/>
                    <a:pt x="10" y="64"/>
                  </a:cubicBezTo>
                </a:path>
              </a:pathLst>
            </a:custGeom>
            <a:solidFill>
              <a:srgbClr val="113856"/>
            </a:solidFill>
            <a:ln>
              <a:noFill/>
            </a:ln>
            <a:effectLst/>
          </p:spPr>
          <p:txBody>
            <a:bodyPr anchor="ctr">
              <a:normAutofit fontScale="25000" lnSpcReduction="20000"/>
            </a:bodyPr>
            <a:lstStyle>
              <a:defPPr>
                <a:defRPr lang="en-US"/>
              </a:defPPr>
              <a:lvl1pPr marL="0" algn="l" defTabSz="913765" rtl="0" eaLnBrk="1" latinLnBrk="0" hangingPunct="1">
                <a:defRPr sz="1800" kern="1200">
                  <a:solidFill>
                    <a:schemeClr val="tx1"/>
                  </a:solidFill>
                </a:defRPr>
              </a:lvl1pPr>
              <a:lvl2pPr marL="457200" algn="l" defTabSz="913765" rtl="0" eaLnBrk="1" latinLnBrk="0" hangingPunct="1">
                <a:defRPr sz="1800" kern="1200">
                  <a:solidFill>
                    <a:schemeClr val="tx1"/>
                  </a:solidFill>
                </a:defRPr>
              </a:lvl2pPr>
              <a:lvl3pPr marL="914400" algn="l" defTabSz="913765" rtl="0" eaLnBrk="1" latinLnBrk="0" hangingPunct="1">
                <a:defRPr sz="1800" kern="1200">
                  <a:solidFill>
                    <a:schemeClr val="tx1"/>
                  </a:solidFill>
                </a:defRPr>
              </a:lvl3pPr>
              <a:lvl4pPr marL="1371600" algn="l" defTabSz="913765" rtl="0" eaLnBrk="1" latinLnBrk="0" hangingPunct="1">
                <a:defRPr sz="1800" kern="1200">
                  <a:solidFill>
                    <a:schemeClr val="tx1"/>
                  </a:solidFill>
                </a:defRPr>
              </a:lvl4pPr>
              <a:lvl5pPr marL="1828800" algn="l" defTabSz="913765" rtl="0" eaLnBrk="1" latinLnBrk="0" hangingPunct="1">
                <a:defRPr sz="1800" kern="1200">
                  <a:solidFill>
                    <a:schemeClr val="tx1"/>
                  </a:solidFill>
                </a:defRPr>
              </a:lvl5pPr>
              <a:lvl6pPr marL="2286000" algn="l" defTabSz="913765" rtl="0" eaLnBrk="1" latinLnBrk="0" hangingPunct="1">
                <a:defRPr sz="1800" kern="1200">
                  <a:solidFill>
                    <a:schemeClr val="tx1"/>
                  </a:solidFill>
                </a:defRPr>
              </a:lvl6pPr>
              <a:lvl7pPr marL="2743200" algn="l" defTabSz="913765" rtl="0" eaLnBrk="1" latinLnBrk="0" hangingPunct="1">
                <a:defRPr sz="1800" kern="1200">
                  <a:solidFill>
                    <a:schemeClr val="tx1"/>
                  </a:solidFill>
                </a:defRPr>
              </a:lvl7pPr>
              <a:lvl8pPr marL="3200400" algn="l" defTabSz="913765" rtl="0" eaLnBrk="1" latinLnBrk="0" hangingPunct="1">
                <a:defRPr sz="1800" kern="1200">
                  <a:solidFill>
                    <a:schemeClr val="tx1"/>
                  </a:solidFill>
                </a:defRPr>
              </a:lvl8pPr>
              <a:lvl9pPr marL="3657600" algn="l" defTabSz="913765" rtl="0" eaLnBrk="1" latinLnBrk="0" hangingPunct="1">
                <a:defRPr sz="1800" kern="1200">
                  <a:solidFill>
                    <a:schemeClr val="tx1"/>
                  </a:solidFill>
                </a:defRPr>
              </a:lvl9pPr>
            </a:lstStyle>
            <a:p>
              <a:pPr marL="0" marR="0" lvl="0" indent="0" algn="l" defTabSz="913765"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schemeClr val="tx1"/>
                </a:solidFill>
                <a:effectLst/>
                <a:uLnTx/>
                <a:uFillTx/>
                <a:latin typeface="+mn-lt"/>
                <a:ea typeface="+mn-ea"/>
                <a:cs typeface="+mn-cs"/>
              </a:endParaRPr>
            </a:p>
          </p:txBody>
        </p:sp>
        <p:sp>
          <p:nvSpPr>
            <p:cNvPr id="84" name="ïślîḍe"/>
            <p:cNvSpPr/>
            <p:nvPr/>
          </p:nvSpPr>
          <p:spPr bwMode="auto">
            <a:xfrm>
              <a:off x="6929858" y="2297548"/>
              <a:ext cx="40197" cy="19065"/>
            </a:xfrm>
            <a:custGeom>
              <a:avLst/>
              <a:gdLst>
                <a:gd name="T0" fmla="*/ 12 w 16"/>
                <a:gd name="T1" fmla="*/ 6 h 7"/>
                <a:gd name="T2" fmla="*/ 2 w 16"/>
                <a:gd name="T3" fmla="*/ 5 h 7"/>
                <a:gd name="T4" fmla="*/ 0 w 16"/>
                <a:gd name="T5" fmla="*/ 2 h 7"/>
                <a:gd name="T6" fmla="*/ 3 w 16"/>
                <a:gd name="T7" fmla="*/ 0 h 7"/>
                <a:gd name="T8" fmla="*/ 13 w 16"/>
                <a:gd name="T9" fmla="*/ 1 h 7"/>
                <a:gd name="T10" fmla="*/ 15 w 16"/>
                <a:gd name="T11" fmla="*/ 3 h 7"/>
                <a:gd name="T12" fmla="*/ 13 w 16"/>
                <a:gd name="T13" fmla="*/ 6 h 7"/>
                <a:gd name="T14" fmla="*/ 12 w 16"/>
                <a:gd name="T15" fmla="*/ 6 h 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6" h="7">
                  <a:moveTo>
                    <a:pt x="12" y="6"/>
                  </a:moveTo>
                  <a:cubicBezTo>
                    <a:pt x="9" y="6"/>
                    <a:pt x="6" y="5"/>
                    <a:pt x="2" y="5"/>
                  </a:cubicBezTo>
                  <a:cubicBezTo>
                    <a:pt x="1" y="5"/>
                    <a:pt x="0" y="3"/>
                    <a:pt x="0" y="2"/>
                  </a:cubicBezTo>
                  <a:cubicBezTo>
                    <a:pt x="0" y="1"/>
                    <a:pt x="2" y="0"/>
                    <a:pt x="3" y="0"/>
                  </a:cubicBezTo>
                  <a:cubicBezTo>
                    <a:pt x="6" y="1"/>
                    <a:pt x="9" y="1"/>
                    <a:pt x="13" y="1"/>
                  </a:cubicBezTo>
                  <a:cubicBezTo>
                    <a:pt x="14" y="1"/>
                    <a:pt x="15" y="1"/>
                    <a:pt x="15" y="3"/>
                  </a:cubicBezTo>
                  <a:cubicBezTo>
                    <a:pt x="15" y="4"/>
                    <a:pt x="14" y="6"/>
                    <a:pt x="13" y="6"/>
                  </a:cubicBezTo>
                  <a:lnTo>
                    <a:pt x="12" y="6"/>
                  </a:lnTo>
                </a:path>
              </a:pathLst>
            </a:custGeom>
            <a:solidFill>
              <a:srgbClr val="113856"/>
            </a:solidFill>
            <a:ln>
              <a:noFill/>
            </a:ln>
            <a:effectLst/>
          </p:spPr>
          <p:txBody>
            <a:bodyPr anchor="ctr">
              <a:normAutofit fontScale="25000" lnSpcReduction="20000"/>
            </a:bodyPr>
            <a:lstStyle>
              <a:defPPr>
                <a:defRPr lang="en-US"/>
              </a:defPPr>
              <a:lvl1pPr marL="0" algn="l" defTabSz="913765" rtl="0" eaLnBrk="1" latinLnBrk="0" hangingPunct="1">
                <a:defRPr sz="1800" kern="1200">
                  <a:solidFill>
                    <a:schemeClr val="tx1"/>
                  </a:solidFill>
                </a:defRPr>
              </a:lvl1pPr>
              <a:lvl2pPr marL="457200" algn="l" defTabSz="913765" rtl="0" eaLnBrk="1" latinLnBrk="0" hangingPunct="1">
                <a:defRPr sz="1800" kern="1200">
                  <a:solidFill>
                    <a:schemeClr val="tx1"/>
                  </a:solidFill>
                </a:defRPr>
              </a:lvl2pPr>
              <a:lvl3pPr marL="914400" algn="l" defTabSz="913765" rtl="0" eaLnBrk="1" latinLnBrk="0" hangingPunct="1">
                <a:defRPr sz="1800" kern="1200">
                  <a:solidFill>
                    <a:schemeClr val="tx1"/>
                  </a:solidFill>
                </a:defRPr>
              </a:lvl3pPr>
              <a:lvl4pPr marL="1371600" algn="l" defTabSz="913765" rtl="0" eaLnBrk="1" latinLnBrk="0" hangingPunct="1">
                <a:defRPr sz="1800" kern="1200">
                  <a:solidFill>
                    <a:schemeClr val="tx1"/>
                  </a:solidFill>
                </a:defRPr>
              </a:lvl4pPr>
              <a:lvl5pPr marL="1828800" algn="l" defTabSz="913765" rtl="0" eaLnBrk="1" latinLnBrk="0" hangingPunct="1">
                <a:defRPr sz="1800" kern="1200">
                  <a:solidFill>
                    <a:schemeClr val="tx1"/>
                  </a:solidFill>
                </a:defRPr>
              </a:lvl5pPr>
              <a:lvl6pPr marL="2286000" algn="l" defTabSz="913765" rtl="0" eaLnBrk="1" latinLnBrk="0" hangingPunct="1">
                <a:defRPr sz="1800" kern="1200">
                  <a:solidFill>
                    <a:schemeClr val="tx1"/>
                  </a:solidFill>
                </a:defRPr>
              </a:lvl6pPr>
              <a:lvl7pPr marL="2743200" algn="l" defTabSz="913765" rtl="0" eaLnBrk="1" latinLnBrk="0" hangingPunct="1">
                <a:defRPr sz="1800" kern="1200">
                  <a:solidFill>
                    <a:schemeClr val="tx1"/>
                  </a:solidFill>
                </a:defRPr>
              </a:lvl7pPr>
              <a:lvl8pPr marL="3200400" algn="l" defTabSz="913765" rtl="0" eaLnBrk="1" latinLnBrk="0" hangingPunct="1">
                <a:defRPr sz="1800" kern="1200">
                  <a:solidFill>
                    <a:schemeClr val="tx1"/>
                  </a:solidFill>
                </a:defRPr>
              </a:lvl8pPr>
              <a:lvl9pPr marL="3657600" algn="l" defTabSz="913765" rtl="0" eaLnBrk="1" latinLnBrk="0" hangingPunct="1">
                <a:defRPr sz="1800" kern="1200">
                  <a:solidFill>
                    <a:schemeClr val="tx1"/>
                  </a:solidFill>
                </a:defRPr>
              </a:lvl9pPr>
            </a:lstStyle>
            <a:p>
              <a:pPr marL="0" marR="0" lvl="0" indent="0" algn="l" defTabSz="913765"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schemeClr val="tx1"/>
                </a:solidFill>
                <a:effectLst/>
                <a:uLnTx/>
                <a:uFillTx/>
                <a:latin typeface="+mn-lt"/>
                <a:ea typeface="+mn-ea"/>
                <a:cs typeface="+mn-cs"/>
              </a:endParaRPr>
            </a:p>
          </p:txBody>
        </p:sp>
        <p:sp>
          <p:nvSpPr>
            <p:cNvPr id="85" name="iṣlidé"/>
            <p:cNvSpPr/>
            <p:nvPr/>
          </p:nvSpPr>
          <p:spPr bwMode="auto">
            <a:xfrm>
              <a:off x="6989095" y="2308140"/>
              <a:ext cx="38081" cy="8474"/>
            </a:xfrm>
            <a:custGeom>
              <a:avLst/>
              <a:gdLst>
                <a:gd name="T0" fmla="*/ 14 w 18"/>
                <a:gd name="T1" fmla="*/ 4 h 5"/>
                <a:gd name="T2" fmla="*/ 3 w 18"/>
                <a:gd name="T3" fmla="*/ 4 h 5"/>
                <a:gd name="T4" fmla="*/ 0 w 18"/>
                <a:gd name="T5" fmla="*/ 2 h 5"/>
                <a:gd name="T6" fmla="*/ 3 w 18"/>
                <a:gd name="T7" fmla="*/ 0 h 5"/>
                <a:gd name="T8" fmla="*/ 14 w 18"/>
                <a:gd name="T9" fmla="*/ 0 h 5"/>
                <a:gd name="T10" fmla="*/ 17 w 18"/>
                <a:gd name="T11" fmla="*/ 2 h 5"/>
                <a:gd name="T12" fmla="*/ 14 w 18"/>
                <a:gd name="T13" fmla="*/ 4 h 5"/>
              </a:gdLst>
              <a:ahLst/>
              <a:cxnLst>
                <a:cxn ang="0">
                  <a:pos x="T0" y="T1"/>
                </a:cxn>
                <a:cxn ang="0">
                  <a:pos x="T2" y="T3"/>
                </a:cxn>
                <a:cxn ang="0">
                  <a:pos x="T4" y="T5"/>
                </a:cxn>
                <a:cxn ang="0">
                  <a:pos x="T6" y="T7"/>
                </a:cxn>
                <a:cxn ang="0">
                  <a:pos x="T8" y="T9"/>
                </a:cxn>
                <a:cxn ang="0">
                  <a:pos x="T10" y="T11"/>
                </a:cxn>
                <a:cxn ang="0">
                  <a:pos x="T12" y="T13"/>
                </a:cxn>
              </a:cxnLst>
              <a:rect l="0" t="0" r="r" b="b"/>
              <a:pathLst>
                <a:path w="18" h="5">
                  <a:moveTo>
                    <a:pt x="14" y="4"/>
                  </a:moveTo>
                  <a:lnTo>
                    <a:pt x="3" y="4"/>
                  </a:lnTo>
                  <a:cubicBezTo>
                    <a:pt x="1" y="4"/>
                    <a:pt x="0" y="3"/>
                    <a:pt x="0" y="2"/>
                  </a:cubicBezTo>
                  <a:cubicBezTo>
                    <a:pt x="0" y="1"/>
                    <a:pt x="1" y="0"/>
                    <a:pt x="3" y="0"/>
                  </a:cubicBezTo>
                  <a:lnTo>
                    <a:pt x="14" y="0"/>
                  </a:lnTo>
                  <a:cubicBezTo>
                    <a:pt x="16" y="0"/>
                    <a:pt x="17" y="1"/>
                    <a:pt x="17" y="2"/>
                  </a:cubicBezTo>
                  <a:cubicBezTo>
                    <a:pt x="17" y="3"/>
                    <a:pt x="16" y="4"/>
                    <a:pt x="14" y="4"/>
                  </a:cubicBezTo>
                </a:path>
              </a:pathLst>
            </a:custGeom>
            <a:solidFill>
              <a:srgbClr val="113856"/>
            </a:solidFill>
            <a:ln>
              <a:noFill/>
            </a:ln>
            <a:effectLst/>
          </p:spPr>
          <p:txBody>
            <a:bodyPr anchor="ctr">
              <a:normAutofit fontScale="25000" lnSpcReduction="20000"/>
            </a:bodyPr>
            <a:lstStyle>
              <a:defPPr>
                <a:defRPr lang="en-US"/>
              </a:defPPr>
              <a:lvl1pPr marL="0" algn="l" defTabSz="913765" rtl="0" eaLnBrk="1" latinLnBrk="0" hangingPunct="1">
                <a:defRPr sz="1800" kern="1200">
                  <a:solidFill>
                    <a:schemeClr val="tx1"/>
                  </a:solidFill>
                </a:defRPr>
              </a:lvl1pPr>
              <a:lvl2pPr marL="457200" algn="l" defTabSz="913765" rtl="0" eaLnBrk="1" latinLnBrk="0" hangingPunct="1">
                <a:defRPr sz="1800" kern="1200">
                  <a:solidFill>
                    <a:schemeClr val="tx1"/>
                  </a:solidFill>
                </a:defRPr>
              </a:lvl2pPr>
              <a:lvl3pPr marL="914400" algn="l" defTabSz="913765" rtl="0" eaLnBrk="1" latinLnBrk="0" hangingPunct="1">
                <a:defRPr sz="1800" kern="1200">
                  <a:solidFill>
                    <a:schemeClr val="tx1"/>
                  </a:solidFill>
                </a:defRPr>
              </a:lvl3pPr>
              <a:lvl4pPr marL="1371600" algn="l" defTabSz="913765" rtl="0" eaLnBrk="1" latinLnBrk="0" hangingPunct="1">
                <a:defRPr sz="1800" kern="1200">
                  <a:solidFill>
                    <a:schemeClr val="tx1"/>
                  </a:solidFill>
                </a:defRPr>
              </a:lvl4pPr>
              <a:lvl5pPr marL="1828800" algn="l" defTabSz="913765" rtl="0" eaLnBrk="1" latinLnBrk="0" hangingPunct="1">
                <a:defRPr sz="1800" kern="1200">
                  <a:solidFill>
                    <a:schemeClr val="tx1"/>
                  </a:solidFill>
                </a:defRPr>
              </a:lvl5pPr>
              <a:lvl6pPr marL="2286000" algn="l" defTabSz="913765" rtl="0" eaLnBrk="1" latinLnBrk="0" hangingPunct="1">
                <a:defRPr sz="1800" kern="1200">
                  <a:solidFill>
                    <a:schemeClr val="tx1"/>
                  </a:solidFill>
                </a:defRPr>
              </a:lvl6pPr>
              <a:lvl7pPr marL="2743200" algn="l" defTabSz="913765" rtl="0" eaLnBrk="1" latinLnBrk="0" hangingPunct="1">
                <a:defRPr sz="1800" kern="1200">
                  <a:solidFill>
                    <a:schemeClr val="tx1"/>
                  </a:solidFill>
                </a:defRPr>
              </a:lvl7pPr>
              <a:lvl8pPr marL="3200400" algn="l" defTabSz="913765" rtl="0" eaLnBrk="1" latinLnBrk="0" hangingPunct="1">
                <a:defRPr sz="1800" kern="1200">
                  <a:solidFill>
                    <a:schemeClr val="tx1"/>
                  </a:solidFill>
                </a:defRPr>
              </a:lvl8pPr>
              <a:lvl9pPr marL="3657600" algn="l" defTabSz="913765" rtl="0" eaLnBrk="1" latinLnBrk="0" hangingPunct="1">
                <a:defRPr sz="1800" kern="1200">
                  <a:solidFill>
                    <a:schemeClr val="tx1"/>
                  </a:solidFill>
                </a:defRPr>
              </a:lvl9pPr>
            </a:lstStyle>
            <a:p>
              <a:pPr marL="0" marR="0" lvl="0" indent="0" algn="l" defTabSz="913765"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schemeClr val="tx1"/>
                </a:solidFill>
                <a:effectLst/>
                <a:uLnTx/>
                <a:uFillTx/>
                <a:latin typeface="+mn-lt"/>
                <a:ea typeface="+mn-ea"/>
                <a:cs typeface="+mn-cs"/>
              </a:endParaRPr>
            </a:p>
          </p:txBody>
        </p:sp>
        <p:sp>
          <p:nvSpPr>
            <p:cNvPr id="86" name="ïšľîḓe"/>
            <p:cNvSpPr/>
            <p:nvPr/>
          </p:nvSpPr>
          <p:spPr bwMode="auto">
            <a:xfrm>
              <a:off x="7035639" y="2316613"/>
              <a:ext cx="40197" cy="10593"/>
            </a:xfrm>
            <a:custGeom>
              <a:avLst/>
              <a:gdLst>
                <a:gd name="T0" fmla="*/ 15 w 19"/>
                <a:gd name="T1" fmla="*/ 5 h 6"/>
                <a:gd name="T2" fmla="*/ 2 w 19"/>
                <a:gd name="T3" fmla="*/ 5 h 6"/>
                <a:gd name="T4" fmla="*/ 0 w 19"/>
                <a:gd name="T5" fmla="*/ 2 h 6"/>
                <a:gd name="T6" fmla="*/ 2 w 19"/>
                <a:gd name="T7" fmla="*/ 0 h 6"/>
                <a:gd name="T8" fmla="*/ 15 w 19"/>
                <a:gd name="T9" fmla="*/ 1 h 6"/>
                <a:gd name="T10" fmla="*/ 18 w 19"/>
                <a:gd name="T11" fmla="*/ 3 h 6"/>
                <a:gd name="T12" fmla="*/ 15 w 19"/>
                <a:gd name="T13" fmla="*/ 5 h 6"/>
              </a:gdLst>
              <a:ahLst/>
              <a:cxnLst>
                <a:cxn ang="0">
                  <a:pos x="T0" y="T1"/>
                </a:cxn>
                <a:cxn ang="0">
                  <a:pos x="T2" y="T3"/>
                </a:cxn>
                <a:cxn ang="0">
                  <a:pos x="T4" y="T5"/>
                </a:cxn>
                <a:cxn ang="0">
                  <a:pos x="T6" y="T7"/>
                </a:cxn>
                <a:cxn ang="0">
                  <a:pos x="T8" y="T9"/>
                </a:cxn>
                <a:cxn ang="0">
                  <a:pos x="T10" y="T11"/>
                </a:cxn>
                <a:cxn ang="0">
                  <a:pos x="T12" y="T13"/>
                </a:cxn>
              </a:cxnLst>
              <a:rect l="0" t="0" r="r" b="b"/>
              <a:pathLst>
                <a:path w="19" h="6">
                  <a:moveTo>
                    <a:pt x="15" y="5"/>
                  </a:moveTo>
                  <a:cubicBezTo>
                    <a:pt x="11" y="5"/>
                    <a:pt x="6" y="5"/>
                    <a:pt x="2" y="5"/>
                  </a:cubicBezTo>
                  <a:cubicBezTo>
                    <a:pt x="1" y="5"/>
                    <a:pt x="0" y="3"/>
                    <a:pt x="0" y="2"/>
                  </a:cubicBezTo>
                  <a:cubicBezTo>
                    <a:pt x="0" y="1"/>
                    <a:pt x="1" y="0"/>
                    <a:pt x="2" y="0"/>
                  </a:cubicBezTo>
                  <a:cubicBezTo>
                    <a:pt x="7" y="0"/>
                    <a:pt x="11" y="1"/>
                    <a:pt x="15" y="1"/>
                  </a:cubicBezTo>
                  <a:cubicBezTo>
                    <a:pt x="17" y="1"/>
                    <a:pt x="18" y="2"/>
                    <a:pt x="18" y="3"/>
                  </a:cubicBezTo>
                  <a:cubicBezTo>
                    <a:pt x="18" y="4"/>
                    <a:pt x="17" y="5"/>
                    <a:pt x="15" y="5"/>
                  </a:cubicBezTo>
                </a:path>
              </a:pathLst>
            </a:custGeom>
            <a:solidFill>
              <a:srgbClr val="113856"/>
            </a:solidFill>
            <a:ln>
              <a:noFill/>
            </a:ln>
            <a:effectLst/>
          </p:spPr>
          <p:txBody>
            <a:bodyPr anchor="ctr">
              <a:normAutofit fontScale="25000" lnSpcReduction="20000"/>
            </a:bodyPr>
            <a:lstStyle>
              <a:defPPr>
                <a:defRPr lang="en-US"/>
              </a:defPPr>
              <a:lvl1pPr marL="0" algn="l" defTabSz="913765" rtl="0" eaLnBrk="1" latinLnBrk="0" hangingPunct="1">
                <a:defRPr sz="1800" kern="1200">
                  <a:solidFill>
                    <a:schemeClr val="tx1"/>
                  </a:solidFill>
                </a:defRPr>
              </a:lvl1pPr>
              <a:lvl2pPr marL="457200" algn="l" defTabSz="913765" rtl="0" eaLnBrk="1" latinLnBrk="0" hangingPunct="1">
                <a:defRPr sz="1800" kern="1200">
                  <a:solidFill>
                    <a:schemeClr val="tx1"/>
                  </a:solidFill>
                </a:defRPr>
              </a:lvl2pPr>
              <a:lvl3pPr marL="914400" algn="l" defTabSz="913765" rtl="0" eaLnBrk="1" latinLnBrk="0" hangingPunct="1">
                <a:defRPr sz="1800" kern="1200">
                  <a:solidFill>
                    <a:schemeClr val="tx1"/>
                  </a:solidFill>
                </a:defRPr>
              </a:lvl3pPr>
              <a:lvl4pPr marL="1371600" algn="l" defTabSz="913765" rtl="0" eaLnBrk="1" latinLnBrk="0" hangingPunct="1">
                <a:defRPr sz="1800" kern="1200">
                  <a:solidFill>
                    <a:schemeClr val="tx1"/>
                  </a:solidFill>
                </a:defRPr>
              </a:lvl4pPr>
              <a:lvl5pPr marL="1828800" algn="l" defTabSz="913765" rtl="0" eaLnBrk="1" latinLnBrk="0" hangingPunct="1">
                <a:defRPr sz="1800" kern="1200">
                  <a:solidFill>
                    <a:schemeClr val="tx1"/>
                  </a:solidFill>
                </a:defRPr>
              </a:lvl5pPr>
              <a:lvl6pPr marL="2286000" algn="l" defTabSz="913765" rtl="0" eaLnBrk="1" latinLnBrk="0" hangingPunct="1">
                <a:defRPr sz="1800" kern="1200">
                  <a:solidFill>
                    <a:schemeClr val="tx1"/>
                  </a:solidFill>
                </a:defRPr>
              </a:lvl6pPr>
              <a:lvl7pPr marL="2743200" algn="l" defTabSz="913765" rtl="0" eaLnBrk="1" latinLnBrk="0" hangingPunct="1">
                <a:defRPr sz="1800" kern="1200">
                  <a:solidFill>
                    <a:schemeClr val="tx1"/>
                  </a:solidFill>
                </a:defRPr>
              </a:lvl7pPr>
              <a:lvl8pPr marL="3200400" algn="l" defTabSz="913765" rtl="0" eaLnBrk="1" latinLnBrk="0" hangingPunct="1">
                <a:defRPr sz="1800" kern="1200">
                  <a:solidFill>
                    <a:schemeClr val="tx1"/>
                  </a:solidFill>
                </a:defRPr>
              </a:lvl8pPr>
              <a:lvl9pPr marL="3657600" algn="l" defTabSz="913765" rtl="0" eaLnBrk="1" latinLnBrk="0" hangingPunct="1">
                <a:defRPr sz="1800" kern="1200">
                  <a:solidFill>
                    <a:schemeClr val="tx1"/>
                  </a:solidFill>
                </a:defRPr>
              </a:lvl9pPr>
            </a:lstStyle>
            <a:p>
              <a:pPr marL="0" marR="0" lvl="0" indent="0" algn="l" defTabSz="913765"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schemeClr val="tx1"/>
                </a:solidFill>
                <a:effectLst/>
                <a:uLnTx/>
                <a:uFillTx/>
                <a:latin typeface="+mn-lt"/>
                <a:ea typeface="+mn-ea"/>
                <a:cs typeface="+mn-cs"/>
              </a:endParaRPr>
            </a:p>
          </p:txBody>
        </p:sp>
        <p:sp>
          <p:nvSpPr>
            <p:cNvPr id="87" name="îsļiḓè"/>
            <p:cNvSpPr/>
            <p:nvPr/>
          </p:nvSpPr>
          <p:spPr bwMode="auto">
            <a:xfrm>
              <a:off x="7035639" y="2250943"/>
              <a:ext cx="40197" cy="19065"/>
            </a:xfrm>
            <a:custGeom>
              <a:avLst/>
              <a:gdLst>
                <a:gd name="T0" fmla="*/ 14 w 17"/>
                <a:gd name="T1" fmla="*/ 6 h 7"/>
                <a:gd name="T2" fmla="*/ 13 w 17"/>
                <a:gd name="T3" fmla="*/ 6 h 7"/>
                <a:gd name="T4" fmla="*/ 2 w 17"/>
                <a:gd name="T5" fmla="*/ 5 h 7"/>
                <a:gd name="T6" fmla="*/ 0 w 17"/>
                <a:gd name="T7" fmla="*/ 2 h 7"/>
                <a:gd name="T8" fmla="*/ 2 w 17"/>
                <a:gd name="T9" fmla="*/ 0 h 7"/>
                <a:gd name="T10" fmla="*/ 14 w 17"/>
                <a:gd name="T11" fmla="*/ 0 h 7"/>
                <a:gd name="T12" fmla="*/ 16 w 17"/>
                <a:gd name="T13" fmla="*/ 3 h 7"/>
                <a:gd name="T14" fmla="*/ 14 w 17"/>
                <a:gd name="T15" fmla="*/ 6 h 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7" h="7">
                  <a:moveTo>
                    <a:pt x="14" y="6"/>
                  </a:moveTo>
                  <a:cubicBezTo>
                    <a:pt x="14" y="6"/>
                    <a:pt x="14" y="6"/>
                    <a:pt x="13" y="6"/>
                  </a:cubicBezTo>
                  <a:lnTo>
                    <a:pt x="2" y="5"/>
                  </a:lnTo>
                  <a:cubicBezTo>
                    <a:pt x="1" y="5"/>
                    <a:pt x="0" y="4"/>
                    <a:pt x="0" y="2"/>
                  </a:cubicBezTo>
                  <a:cubicBezTo>
                    <a:pt x="0" y="1"/>
                    <a:pt x="1" y="0"/>
                    <a:pt x="2" y="0"/>
                  </a:cubicBezTo>
                  <a:lnTo>
                    <a:pt x="14" y="0"/>
                  </a:lnTo>
                  <a:cubicBezTo>
                    <a:pt x="15" y="1"/>
                    <a:pt x="16" y="2"/>
                    <a:pt x="16" y="3"/>
                  </a:cubicBezTo>
                  <a:cubicBezTo>
                    <a:pt x="16" y="5"/>
                    <a:pt x="15" y="6"/>
                    <a:pt x="14" y="6"/>
                  </a:cubicBezTo>
                </a:path>
              </a:pathLst>
            </a:custGeom>
            <a:solidFill>
              <a:srgbClr val="113856"/>
            </a:solidFill>
            <a:ln>
              <a:noFill/>
            </a:ln>
            <a:effectLst/>
          </p:spPr>
          <p:txBody>
            <a:bodyPr anchor="ctr">
              <a:normAutofit fontScale="25000" lnSpcReduction="20000"/>
            </a:bodyPr>
            <a:lstStyle>
              <a:defPPr>
                <a:defRPr lang="en-US"/>
              </a:defPPr>
              <a:lvl1pPr marL="0" algn="l" defTabSz="913765" rtl="0" eaLnBrk="1" latinLnBrk="0" hangingPunct="1">
                <a:defRPr sz="1800" kern="1200">
                  <a:solidFill>
                    <a:schemeClr val="tx1"/>
                  </a:solidFill>
                </a:defRPr>
              </a:lvl1pPr>
              <a:lvl2pPr marL="457200" algn="l" defTabSz="913765" rtl="0" eaLnBrk="1" latinLnBrk="0" hangingPunct="1">
                <a:defRPr sz="1800" kern="1200">
                  <a:solidFill>
                    <a:schemeClr val="tx1"/>
                  </a:solidFill>
                </a:defRPr>
              </a:lvl2pPr>
              <a:lvl3pPr marL="914400" algn="l" defTabSz="913765" rtl="0" eaLnBrk="1" latinLnBrk="0" hangingPunct="1">
                <a:defRPr sz="1800" kern="1200">
                  <a:solidFill>
                    <a:schemeClr val="tx1"/>
                  </a:solidFill>
                </a:defRPr>
              </a:lvl3pPr>
              <a:lvl4pPr marL="1371600" algn="l" defTabSz="913765" rtl="0" eaLnBrk="1" latinLnBrk="0" hangingPunct="1">
                <a:defRPr sz="1800" kern="1200">
                  <a:solidFill>
                    <a:schemeClr val="tx1"/>
                  </a:solidFill>
                </a:defRPr>
              </a:lvl4pPr>
              <a:lvl5pPr marL="1828800" algn="l" defTabSz="913765" rtl="0" eaLnBrk="1" latinLnBrk="0" hangingPunct="1">
                <a:defRPr sz="1800" kern="1200">
                  <a:solidFill>
                    <a:schemeClr val="tx1"/>
                  </a:solidFill>
                </a:defRPr>
              </a:lvl5pPr>
              <a:lvl6pPr marL="2286000" algn="l" defTabSz="913765" rtl="0" eaLnBrk="1" latinLnBrk="0" hangingPunct="1">
                <a:defRPr sz="1800" kern="1200">
                  <a:solidFill>
                    <a:schemeClr val="tx1"/>
                  </a:solidFill>
                </a:defRPr>
              </a:lvl6pPr>
              <a:lvl7pPr marL="2743200" algn="l" defTabSz="913765" rtl="0" eaLnBrk="1" latinLnBrk="0" hangingPunct="1">
                <a:defRPr sz="1800" kern="1200">
                  <a:solidFill>
                    <a:schemeClr val="tx1"/>
                  </a:solidFill>
                </a:defRPr>
              </a:lvl7pPr>
              <a:lvl8pPr marL="3200400" algn="l" defTabSz="913765" rtl="0" eaLnBrk="1" latinLnBrk="0" hangingPunct="1">
                <a:defRPr sz="1800" kern="1200">
                  <a:solidFill>
                    <a:schemeClr val="tx1"/>
                  </a:solidFill>
                </a:defRPr>
              </a:lvl8pPr>
              <a:lvl9pPr marL="3657600" algn="l" defTabSz="913765" rtl="0" eaLnBrk="1" latinLnBrk="0" hangingPunct="1">
                <a:defRPr sz="1800" kern="1200">
                  <a:solidFill>
                    <a:schemeClr val="tx1"/>
                  </a:solidFill>
                </a:defRPr>
              </a:lvl9pPr>
            </a:lstStyle>
            <a:p>
              <a:pPr marL="0" marR="0" lvl="0" indent="0" algn="l" defTabSz="913765"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schemeClr val="tx1"/>
                </a:solidFill>
                <a:effectLst/>
                <a:uLnTx/>
                <a:uFillTx/>
                <a:latin typeface="+mn-lt"/>
                <a:ea typeface="+mn-ea"/>
                <a:cs typeface="+mn-cs"/>
              </a:endParaRPr>
            </a:p>
          </p:txBody>
        </p:sp>
        <p:sp>
          <p:nvSpPr>
            <p:cNvPr id="88" name="íṥļïḍè"/>
            <p:cNvSpPr/>
            <p:nvPr/>
          </p:nvSpPr>
          <p:spPr bwMode="auto">
            <a:xfrm>
              <a:off x="6978518" y="2250943"/>
              <a:ext cx="48658" cy="19065"/>
            </a:xfrm>
            <a:custGeom>
              <a:avLst/>
              <a:gdLst>
                <a:gd name="T0" fmla="*/ 3 w 20"/>
                <a:gd name="T1" fmla="*/ 6 h 7"/>
                <a:gd name="T2" fmla="*/ 0 w 20"/>
                <a:gd name="T3" fmla="*/ 3 h 7"/>
                <a:gd name="T4" fmla="*/ 3 w 20"/>
                <a:gd name="T5" fmla="*/ 1 h 7"/>
                <a:gd name="T6" fmla="*/ 16 w 20"/>
                <a:gd name="T7" fmla="*/ 0 h 7"/>
                <a:gd name="T8" fmla="*/ 19 w 20"/>
                <a:gd name="T9" fmla="*/ 2 h 7"/>
                <a:gd name="T10" fmla="*/ 16 w 20"/>
                <a:gd name="T11" fmla="*/ 5 h 7"/>
                <a:gd name="T12" fmla="*/ 3 w 20"/>
                <a:gd name="T13" fmla="*/ 6 h 7"/>
              </a:gdLst>
              <a:ahLst/>
              <a:cxnLst>
                <a:cxn ang="0">
                  <a:pos x="T0" y="T1"/>
                </a:cxn>
                <a:cxn ang="0">
                  <a:pos x="T2" y="T3"/>
                </a:cxn>
                <a:cxn ang="0">
                  <a:pos x="T4" y="T5"/>
                </a:cxn>
                <a:cxn ang="0">
                  <a:pos x="T6" y="T7"/>
                </a:cxn>
                <a:cxn ang="0">
                  <a:pos x="T8" y="T9"/>
                </a:cxn>
                <a:cxn ang="0">
                  <a:pos x="T10" y="T11"/>
                </a:cxn>
                <a:cxn ang="0">
                  <a:pos x="T12" y="T13"/>
                </a:cxn>
              </a:cxnLst>
              <a:rect l="0" t="0" r="r" b="b"/>
              <a:pathLst>
                <a:path w="20" h="7">
                  <a:moveTo>
                    <a:pt x="3" y="6"/>
                  </a:moveTo>
                  <a:cubicBezTo>
                    <a:pt x="2" y="6"/>
                    <a:pt x="1" y="5"/>
                    <a:pt x="0" y="3"/>
                  </a:cubicBezTo>
                  <a:cubicBezTo>
                    <a:pt x="0" y="2"/>
                    <a:pt x="2" y="1"/>
                    <a:pt x="3" y="1"/>
                  </a:cubicBezTo>
                  <a:lnTo>
                    <a:pt x="16" y="0"/>
                  </a:lnTo>
                  <a:cubicBezTo>
                    <a:pt x="17" y="0"/>
                    <a:pt x="19" y="0"/>
                    <a:pt x="19" y="2"/>
                  </a:cubicBezTo>
                  <a:cubicBezTo>
                    <a:pt x="19" y="3"/>
                    <a:pt x="17" y="5"/>
                    <a:pt x="16" y="5"/>
                  </a:cubicBezTo>
                  <a:lnTo>
                    <a:pt x="3" y="6"/>
                  </a:lnTo>
                </a:path>
              </a:pathLst>
            </a:custGeom>
            <a:solidFill>
              <a:srgbClr val="113856"/>
            </a:solidFill>
            <a:ln>
              <a:noFill/>
            </a:ln>
            <a:effectLst/>
          </p:spPr>
          <p:txBody>
            <a:bodyPr anchor="ctr">
              <a:normAutofit fontScale="25000" lnSpcReduction="20000"/>
            </a:bodyPr>
            <a:lstStyle>
              <a:defPPr>
                <a:defRPr lang="en-US"/>
              </a:defPPr>
              <a:lvl1pPr marL="0" algn="l" defTabSz="913765" rtl="0" eaLnBrk="1" latinLnBrk="0" hangingPunct="1">
                <a:defRPr sz="1800" kern="1200">
                  <a:solidFill>
                    <a:schemeClr val="tx1"/>
                  </a:solidFill>
                </a:defRPr>
              </a:lvl1pPr>
              <a:lvl2pPr marL="457200" algn="l" defTabSz="913765" rtl="0" eaLnBrk="1" latinLnBrk="0" hangingPunct="1">
                <a:defRPr sz="1800" kern="1200">
                  <a:solidFill>
                    <a:schemeClr val="tx1"/>
                  </a:solidFill>
                </a:defRPr>
              </a:lvl2pPr>
              <a:lvl3pPr marL="914400" algn="l" defTabSz="913765" rtl="0" eaLnBrk="1" latinLnBrk="0" hangingPunct="1">
                <a:defRPr sz="1800" kern="1200">
                  <a:solidFill>
                    <a:schemeClr val="tx1"/>
                  </a:solidFill>
                </a:defRPr>
              </a:lvl3pPr>
              <a:lvl4pPr marL="1371600" algn="l" defTabSz="913765" rtl="0" eaLnBrk="1" latinLnBrk="0" hangingPunct="1">
                <a:defRPr sz="1800" kern="1200">
                  <a:solidFill>
                    <a:schemeClr val="tx1"/>
                  </a:solidFill>
                </a:defRPr>
              </a:lvl4pPr>
              <a:lvl5pPr marL="1828800" algn="l" defTabSz="913765" rtl="0" eaLnBrk="1" latinLnBrk="0" hangingPunct="1">
                <a:defRPr sz="1800" kern="1200">
                  <a:solidFill>
                    <a:schemeClr val="tx1"/>
                  </a:solidFill>
                </a:defRPr>
              </a:lvl5pPr>
              <a:lvl6pPr marL="2286000" algn="l" defTabSz="913765" rtl="0" eaLnBrk="1" latinLnBrk="0" hangingPunct="1">
                <a:defRPr sz="1800" kern="1200">
                  <a:solidFill>
                    <a:schemeClr val="tx1"/>
                  </a:solidFill>
                </a:defRPr>
              </a:lvl6pPr>
              <a:lvl7pPr marL="2743200" algn="l" defTabSz="913765" rtl="0" eaLnBrk="1" latinLnBrk="0" hangingPunct="1">
                <a:defRPr sz="1800" kern="1200">
                  <a:solidFill>
                    <a:schemeClr val="tx1"/>
                  </a:solidFill>
                </a:defRPr>
              </a:lvl7pPr>
              <a:lvl8pPr marL="3200400" algn="l" defTabSz="913765" rtl="0" eaLnBrk="1" latinLnBrk="0" hangingPunct="1">
                <a:defRPr sz="1800" kern="1200">
                  <a:solidFill>
                    <a:schemeClr val="tx1"/>
                  </a:solidFill>
                </a:defRPr>
              </a:lvl8pPr>
              <a:lvl9pPr marL="3657600" algn="l" defTabSz="913765" rtl="0" eaLnBrk="1" latinLnBrk="0" hangingPunct="1">
                <a:defRPr sz="1800" kern="1200">
                  <a:solidFill>
                    <a:schemeClr val="tx1"/>
                  </a:solidFill>
                </a:defRPr>
              </a:lvl9pPr>
            </a:lstStyle>
            <a:p>
              <a:pPr marL="0" marR="0" lvl="0" indent="0" algn="l" defTabSz="913765"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schemeClr val="tx1"/>
                </a:solidFill>
                <a:effectLst/>
                <a:uLnTx/>
                <a:uFillTx/>
                <a:latin typeface="+mn-lt"/>
                <a:ea typeface="+mn-ea"/>
                <a:cs typeface="+mn-cs"/>
              </a:endParaRPr>
            </a:p>
          </p:txBody>
        </p:sp>
        <p:sp>
          <p:nvSpPr>
            <p:cNvPr id="89" name="ïşļîḓè"/>
            <p:cNvSpPr/>
            <p:nvPr/>
          </p:nvSpPr>
          <p:spPr bwMode="auto">
            <a:xfrm>
              <a:off x="7075836" y="2278482"/>
              <a:ext cx="38081" cy="10593"/>
            </a:xfrm>
            <a:custGeom>
              <a:avLst/>
              <a:gdLst>
                <a:gd name="T0" fmla="*/ 2 w 16"/>
                <a:gd name="T1" fmla="*/ 5 h 6"/>
                <a:gd name="T2" fmla="*/ 0 w 16"/>
                <a:gd name="T3" fmla="*/ 3 h 6"/>
                <a:gd name="T4" fmla="*/ 2 w 16"/>
                <a:gd name="T5" fmla="*/ 1 h 6"/>
                <a:gd name="T6" fmla="*/ 12 w 16"/>
                <a:gd name="T7" fmla="*/ 0 h 6"/>
                <a:gd name="T8" fmla="*/ 15 w 16"/>
                <a:gd name="T9" fmla="*/ 2 h 6"/>
                <a:gd name="T10" fmla="*/ 13 w 16"/>
                <a:gd name="T11" fmla="*/ 4 h 6"/>
                <a:gd name="T12" fmla="*/ 2 w 16"/>
                <a:gd name="T13" fmla="*/ 5 h 6"/>
              </a:gdLst>
              <a:ahLst/>
              <a:cxnLst>
                <a:cxn ang="0">
                  <a:pos x="T0" y="T1"/>
                </a:cxn>
                <a:cxn ang="0">
                  <a:pos x="T2" y="T3"/>
                </a:cxn>
                <a:cxn ang="0">
                  <a:pos x="T4" y="T5"/>
                </a:cxn>
                <a:cxn ang="0">
                  <a:pos x="T6" y="T7"/>
                </a:cxn>
                <a:cxn ang="0">
                  <a:pos x="T8" y="T9"/>
                </a:cxn>
                <a:cxn ang="0">
                  <a:pos x="T10" y="T11"/>
                </a:cxn>
                <a:cxn ang="0">
                  <a:pos x="T12" y="T13"/>
                </a:cxn>
              </a:cxnLst>
              <a:rect l="0" t="0" r="r" b="b"/>
              <a:pathLst>
                <a:path w="16" h="6">
                  <a:moveTo>
                    <a:pt x="2" y="5"/>
                  </a:moveTo>
                  <a:cubicBezTo>
                    <a:pt x="1" y="5"/>
                    <a:pt x="0" y="4"/>
                    <a:pt x="0" y="3"/>
                  </a:cubicBezTo>
                  <a:cubicBezTo>
                    <a:pt x="0" y="2"/>
                    <a:pt x="1" y="1"/>
                    <a:pt x="2" y="1"/>
                  </a:cubicBezTo>
                  <a:lnTo>
                    <a:pt x="12" y="0"/>
                  </a:lnTo>
                  <a:cubicBezTo>
                    <a:pt x="14" y="0"/>
                    <a:pt x="15" y="1"/>
                    <a:pt x="15" y="2"/>
                  </a:cubicBezTo>
                  <a:cubicBezTo>
                    <a:pt x="15" y="3"/>
                    <a:pt x="14" y="4"/>
                    <a:pt x="13" y="4"/>
                  </a:cubicBezTo>
                  <a:lnTo>
                    <a:pt x="2" y="5"/>
                  </a:lnTo>
                </a:path>
              </a:pathLst>
            </a:custGeom>
            <a:solidFill>
              <a:srgbClr val="113856"/>
            </a:solidFill>
            <a:ln>
              <a:noFill/>
            </a:ln>
            <a:effectLst/>
          </p:spPr>
          <p:txBody>
            <a:bodyPr anchor="ctr">
              <a:normAutofit fontScale="25000" lnSpcReduction="20000"/>
            </a:bodyPr>
            <a:lstStyle>
              <a:defPPr>
                <a:defRPr lang="en-US"/>
              </a:defPPr>
              <a:lvl1pPr marL="0" algn="l" defTabSz="913765" rtl="0" eaLnBrk="1" latinLnBrk="0" hangingPunct="1">
                <a:defRPr sz="1800" kern="1200">
                  <a:solidFill>
                    <a:schemeClr val="tx1"/>
                  </a:solidFill>
                </a:defRPr>
              </a:lvl1pPr>
              <a:lvl2pPr marL="457200" algn="l" defTabSz="913765" rtl="0" eaLnBrk="1" latinLnBrk="0" hangingPunct="1">
                <a:defRPr sz="1800" kern="1200">
                  <a:solidFill>
                    <a:schemeClr val="tx1"/>
                  </a:solidFill>
                </a:defRPr>
              </a:lvl2pPr>
              <a:lvl3pPr marL="914400" algn="l" defTabSz="913765" rtl="0" eaLnBrk="1" latinLnBrk="0" hangingPunct="1">
                <a:defRPr sz="1800" kern="1200">
                  <a:solidFill>
                    <a:schemeClr val="tx1"/>
                  </a:solidFill>
                </a:defRPr>
              </a:lvl3pPr>
              <a:lvl4pPr marL="1371600" algn="l" defTabSz="913765" rtl="0" eaLnBrk="1" latinLnBrk="0" hangingPunct="1">
                <a:defRPr sz="1800" kern="1200">
                  <a:solidFill>
                    <a:schemeClr val="tx1"/>
                  </a:solidFill>
                </a:defRPr>
              </a:lvl4pPr>
              <a:lvl5pPr marL="1828800" algn="l" defTabSz="913765" rtl="0" eaLnBrk="1" latinLnBrk="0" hangingPunct="1">
                <a:defRPr sz="1800" kern="1200">
                  <a:solidFill>
                    <a:schemeClr val="tx1"/>
                  </a:solidFill>
                </a:defRPr>
              </a:lvl5pPr>
              <a:lvl6pPr marL="2286000" algn="l" defTabSz="913765" rtl="0" eaLnBrk="1" latinLnBrk="0" hangingPunct="1">
                <a:defRPr sz="1800" kern="1200">
                  <a:solidFill>
                    <a:schemeClr val="tx1"/>
                  </a:solidFill>
                </a:defRPr>
              </a:lvl6pPr>
              <a:lvl7pPr marL="2743200" algn="l" defTabSz="913765" rtl="0" eaLnBrk="1" latinLnBrk="0" hangingPunct="1">
                <a:defRPr sz="1800" kern="1200">
                  <a:solidFill>
                    <a:schemeClr val="tx1"/>
                  </a:solidFill>
                </a:defRPr>
              </a:lvl7pPr>
              <a:lvl8pPr marL="3200400" algn="l" defTabSz="913765" rtl="0" eaLnBrk="1" latinLnBrk="0" hangingPunct="1">
                <a:defRPr sz="1800" kern="1200">
                  <a:solidFill>
                    <a:schemeClr val="tx1"/>
                  </a:solidFill>
                </a:defRPr>
              </a:lvl8pPr>
              <a:lvl9pPr marL="3657600" algn="l" defTabSz="913765" rtl="0" eaLnBrk="1" latinLnBrk="0" hangingPunct="1">
                <a:defRPr sz="1800" kern="1200">
                  <a:solidFill>
                    <a:schemeClr val="tx1"/>
                  </a:solidFill>
                </a:defRPr>
              </a:lvl9pPr>
            </a:lstStyle>
            <a:p>
              <a:pPr marL="0" marR="0" lvl="0" indent="0" algn="l" defTabSz="913765"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schemeClr val="tx1"/>
                </a:solidFill>
                <a:effectLst/>
                <a:uLnTx/>
                <a:uFillTx/>
                <a:latin typeface="+mn-lt"/>
                <a:ea typeface="+mn-ea"/>
                <a:cs typeface="+mn-cs"/>
              </a:endParaRPr>
            </a:p>
          </p:txBody>
        </p:sp>
      </p:grpSp>
      <p:sp>
        <p:nvSpPr>
          <p:cNvPr id="44" name="文本框 43"/>
          <p:cNvSpPr txBox="1"/>
          <p:nvPr/>
        </p:nvSpPr>
        <p:spPr>
          <a:xfrm>
            <a:off x="699135" y="445770"/>
            <a:ext cx="7662545" cy="368300"/>
          </a:xfrm>
          <a:prstGeom prst="rect">
            <a:avLst/>
          </a:prstGeom>
          <a:noFill/>
        </p:spPr>
        <p:txBody>
          <a:bodyPr wrap="square" rtlCol="0">
            <a:spAutoFit/>
            <a:scene3d>
              <a:camera prst="orthographicFront"/>
              <a:lightRig rig="threePt" dir="t"/>
            </a:scene3d>
            <a:sp3d contourW="12700"/>
          </a:bodyPr>
          <a:lstStyle/>
          <a:p>
            <a:pPr marL="0" marR="0" lvl="0" indent="0" algn="l" defTabSz="914400" rtl="0" eaLnBrk="0" fontAlgn="base" hangingPunct="0">
              <a:lnSpc>
                <a:spcPct val="100000"/>
              </a:lnSpc>
              <a:spcBef>
                <a:spcPct val="0"/>
              </a:spcBef>
              <a:spcAft>
                <a:spcPct val="0"/>
              </a:spcAft>
              <a:buClrTx/>
              <a:buSzTx/>
              <a:buFontTx/>
              <a:buNone/>
              <a:defRPr/>
            </a:pPr>
            <a:r>
              <a:rPr lang="zh-CN" altLang="en-US" b="1" noProof="0" dirty="0">
                <a:ln>
                  <a:noFill/>
                </a:ln>
                <a:solidFill>
                  <a:schemeClr val="tx1">
                    <a:lumMod val="85000"/>
                    <a:lumOff val="15000"/>
                  </a:schemeClr>
                </a:solidFill>
                <a:effectLst/>
                <a:uLnTx/>
                <a:uFillTx/>
                <a:latin typeface="微软雅黑" panose="020B0503020204020204" pitchFamily="34" charset="-122"/>
                <a:ea typeface="微软雅黑" panose="020B0503020204020204" pitchFamily="34" charset="-122"/>
                <a:cs typeface="微软雅黑" panose="020B0503020204020204" pitchFamily="34" charset="-122"/>
                <a:sym typeface="+mn-ea"/>
              </a:rPr>
              <a:t>（1）作业过程的危险分析</a:t>
            </a:r>
            <a:endParaRPr kumimoji="0" lang="zh-CN" altLang="en-US" b="1" i="0" u="none" strike="noStrike" kern="1200" cap="none" spc="0" normalizeH="0" baseline="0" noProof="0" dirty="0" smtClean="0">
              <a:ln>
                <a:noFill/>
              </a:ln>
              <a:solidFill>
                <a:schemeClr val="tx1">
                  <a:lumMod val="85000"/>
                  <a:lumOff val="15000"/>
                </a:schemeClr>
              </a:solidFill>
              <a:effectLst/>
              <a:uLnTx/>
              <a:uFillTx/>
              <a:latin typeface="微软雅黑" panose="020B0503020204020204" pitchFamily="34" charset="-122"/>
              <a:ea typeface="微软雅黑" panose="020B0503020204020204" pitchFamily="34" charset="-122"/>
              <a:cs typeface="微软雅黑" panose="020B0503020204020204" pitchFamily="34" charset="-122"/>
              <a:sym typeface="+mn-ea"/>
            </a:endParaRPr>
          </a:p>
        </p:txBody>
      </p:sp>
      <p:cxnSp>
        <p:nvCxnSpPr>
          <p:cNvPr id="46" name="直接连接符 45"/>
          <p:cNvCxnSpPr/>
          <p:nvPr/>
        </p:nvCxnSpPr>
        <p:spPr>
          <a:xfrm>
            <a:off x="764381" y="878263"/>
            <a:ext cx="601504" cy="0"/>
          </a:xfrm>
          <a:prstGeom prst="line">
            <a:avLst/>
          </a:prstGeom>
          <a:ln w="28575" cap="rnd">
            <a:gradFill flip="none" rotWithShape="1">
              <a:gsLst>
                <a:gs pos="0">
                  <a:srgbClr val="0F7ABF"/>
                </a:gs>
                <a:gs pos="100000">
                  <a:srgbClr val="0DCD9C"/>
                </a:gs>
              </a:gsLst>
              <a:lin ang="0" scaled="1"/>
              <a:tileRect/>
            </a:gradFill>
            <a:round/>
          </a:ln>
        </p:spPr>
        <p:style>
          <a:lnRef idx="1">
            <a:schemeClr val="accent1"/>
          </a:lnRef>
          <a:fillRef idx="0">
            <a:schemeClr val="accent1"/>
          </a:fillRef>
          <a:effectRef idx="0">
            <a:schemeClr val="accent1"/>
          </a:effectRef>
          <a:fontRef idx="minor">
            <a:schemeClr val="tx1"/>
          </a:fontRef>
        </p:style>
      </p:cxnSp>
      <p:sp>
        <p:nvSpPr>
          <p:cNvPr id="12" name="文本框 11"/>
          <p:cNvSpPr txBox="1"/>
          <p:nvPr/>
        </p:nvSpPr>
        <p:spPr>
          <a:xfrm>
            <a:off x="589280" y="1543050"/>
            <a:ext cx="8037830" cy="2168525"/>
          </a:xfrm>
          <a:prstGeom prst="rect">
            <a:avLst/>
          </a:prstGeom>
          <a:noFill/>
        </p:spPr>
        <p:txBody>
          <a:bodyPr wrap="square" rtlCol="0" anchor="t">
            <a:spAutoFit/>
          </a:bodyPr>
          <a:lstStyle/>
          <a:p>
            <a:pPr marL="0" marR="0" lvl="0" indent="0" algn="just" defTabSz="914400" rtl="0" eaLnBrk="1" fontAlgn="auto" latinLnBrk="0" hangingPunct="1">
              <a:lnSpc>
                <a:spcPct val="150000"/>
              </a:lnSpc>
              <a:spcBef>
                <a:spcPts val="0"/>
              </a:spcBef>
              <a:spcAft>
                <a:spcPts val="0"/>
              </a:spcAft>
              <a:buClrTx/>
              <a:buSzTx/>
              <a:buFont typeface="Arial" panose="020B0604020202020204" pitchFamily="34" charset="0"/>
              <a:buNone/>
              <a:defRPr/>
            </a:pPr>
            <a:r>
              <a:rPr lang="zh-CN" altLang="en-US" sz="1500" b="1" noProof="0" dirty="0" smtClean="0">
                <a:ln>
                  <a:noFill/>
                </a:ln>
                <a:solidFill>
                  <a:schemeClr val="bg1"/>
                </a:solidFill>
                <a:effectLst/>
                <a:uLnTx/>
                <a:uFillTx/>
                <a:latin typeface="微软雅黑" panose="020B0503020204020204" pitchFamily="34" charset="-122"/>
                <a:ea typeface="微软雅黑" panose="020B0503020204020204" pitchFamily="34" charset="-122"/>
                <a:sym typeface="+mn-ea"/>
              </a:rPr>
              <a:t>安全管理人员的工作首先就是要意识到现场危险在哪里，会发生什么样的事故，有什么预防事故的措施，如果一旦发生了事故有什么样的应急措施可以减轻人员伤害和减少财产损失。对危险因素的认识，一般还是从事故的经验教训中吸取的。施工作业过程中的可能产生的危险因素，可能是引起事故的主要原因：物的不安全状态、人的不安全行为和管理上的缺陷三个方面来分析。按《企业职工伤亡事故分类标准》(GB 6441) 事故原因分析：物的不安全状态、人的不安全行为属于直接原因，管理上的缺陷属于间接原因。</a:t>
            </a:r>
            <a:endParaRPr lang="zh-CN" altLang="en-US" sz="1500" b="1" noProof="0" dirty="0" smtClean="0">
              <a:ln>
                <a:noFill/>
              </a:ln>
              <a:solidFill>
                <a:schemeClr val="bg1"/>
              </a:solidFill>
              <a:effectLst/>
              <a:uLnTx/>
              <a:uFillTx/>
              <a:latin typeface="微软雅黑" panose="020B0503020204020204" pitchFamily="34" charset="-122"/>
              <a:ea typeface="微软雅黑" panose="020B0503020204020204" pitchFamily="34" charset="-122"/>
              <a:sym typeface="+mn-ea"/>
            </a:endParaRPr>
          </a:p>
        </p:txBody>
      </p:sp>
    </p:spTree>
  </p:cSld>
  <p:clrMapOvr>
    <a:masterClrMapping/>
  </p:clrMapOvr>
  <mc:AlternateContent xmlns:mc="http://schemas.openxmlformats.org/markup-compatibility/2006">
    <mc:Choice xmlns:p14="http://schemas.microsoft.com/office/powerpoint/2010/main" Requires="p14">
      <p:transition spd="slow" p14:dur="1500" advTm="0">
        <p:random/>
      </p:transition>
    </mc:Choice>
    <mc:Fallback>
      <p:transition spd="slow" advTm="0">
        <p:random/>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 name="文本框 43"/>
          <p:cNvSpPr txBox="1"/>
          <p:nvPr/>
        </p:nvSpPr>
        <p:spPr>
          <a:xfrm>
            <a:off x="699135" y="445770"/>
            <a:ext cx="7662545" cy="368300"/>
          </a:xfrm>
          <a:prstGeom prst="rect">
            <a:avLst/>
          </a:prstGeom>
          <a:noFill/>
        </p:spPr>
        <p:txBody>
          <a:bodyPr wrap="square" rtlCol="0">
            <a:spAutoFit/>
            <a:scene3d>
              <a:camera prst="orthographicFront"/>
              <a:lightRig rig="threePt" dir="t"/>
            </a:scene3d>
            <a:sp3d contourW="12700"/>
          </a:bodyPr>
          <a:lstStyle/>
          <a:p>
            <a:pPr marL="0" marR="0" lvl="0" indent="0" algn="l" defTabSz="914400" rtl="0" eaLnBrk="0" fontAlgn="base" hangingPunct="0">
              <a:lnSpc>
                <a:spcPct val="100000"/>
              </a:lnSpc>
              <a:spcBef>
                <a:spcPct val="0"/>
              </a:spcBef>
              <a:spcAft>
                <a:spcPct val="0"/>
              </a:spcAft>
              <a:buClrTx/>
              <a:buSzTx/>
              <a:buFontTx/>
              <a:buNone/>
              <a:defRPr/>
            </a:pPr>
            <a:r>
              <a:rPr lang="en-US" altLang="zh-CN" b="1" noProof="0" dirty="0">
                <a:ln>
                  <a:noFill/>
                </a:ln>
                <a:solidFill>
                  <a:schemeClr val="tx1">
                    <a:lumMod val="85000"/>
                    <a:lumOff val="15000"/>
                  </a:schemeClr>
                </a:solidFill>
                <a:effectLst/>
                <a:uLnTx/>
                <a:uFillTx/>
                <a:latin typeface="微软雅黑" panose="020B0503020204020204" pitchFamily="34" charset="-122"/>
                <a:ea typeface="微软雅黑" panose="020B0503020204020204" pitchFamily="34" charset="-122"/>
                <a:cs typeface="微软雅黑" panose="020B0503020204020204" pitchFamily="34" charset="-122"/>
                <a:sym typeface="+mn-ea"/>
              </a:rPr>
              <a:t>（2）监督/审核</a:t>
            </a:r>
            <a:endParaRPr kumimoji="0" lang="en-US" altLang="zh-CN" b="1" i="0" u="none" strike="noStrike" kern="1200" cap="none" spc="0" normalizeH="0" baseline="0" noProof="0" dirty="0">
              <a:ln>
                <a:noFill/>
              </a:ln>
              <a:solidFill>
                <a:schemeClr val="tx1">
                  <a:lumMod val="85000"/>
                  <a:lumOff val="15000"/>
                </a:schemeClr>
              </a:solidFill>
              <a:effectLst/>
              <a:uLnTx/>
              <a:uFillTx/>
              <a:latin typeface="微软雅黑" panose="020B0503020204020204" pitchFamily="34" charset="-122"/>
              <a:ea typeface="微软雅黑" panose="020B0503020204020204" pitchFamily="34" charset="-122"/>
              <a:cs typeface="微软雅黑" panose="020B0503020204020204" pitchFamily="34" charset="-122"/>
              <a:sym typeface="+mn-ea"/>
            </a:endParaRPr>
          </a:p>
        </p:txBody>
      </p:sp>
      <p:cxnSp>
        <p:nvCxnSpPr>
          <p:cNvPr id="46" name="直接连接符 45"/>
          <p:cNvCxnSpPr/>
          <p:nvPr/>
        </p:nvCxnSpPr>
        <p:spPr>
          <a:xfrm>
            <a:off x="764381" y="878263"/>
            <a:ext cx="601504" cy="0"/>
          </a:xfrm>
          <a:prstGeom prst="line">
            <a:avLst/>
          </a:prstGeom>
          <a:ln w="28575" cap="rnd">
            <a:gradFill flip="none" rotWithShape="1">
              <a:gsLst>
                <a:gs pos="0">
                  <a:srgbClr val="0F7ABF"/>
                </a:gs>
                <a:gs pos="100000">
                  <a:srgbClr val="0DCD9C"/>
                </a:gs>
              </a:gsLst>
              <a:lin ang="0" scaled="1"/>
              <a:tileRect/>
            </a:gradFill>
            <a:round/>
          </a:ln>
        </p:spPr>
        <p:style>
          <a:lnRef idx="1">
            <a:schemeClr val="accent1"/>
          </a:lnRef>
          <a:fillRef idx="0">
            <a:schemeClr val="accent1"/>
          </a:fillRef>
          <a:effectRef idx="0">
            <a:schemeClr val="accent1"/>
          </a:effectRef>
          <a:fontRef idx="minor">
            <a:schemeClr val="tx1"/>
          </a:fontRef>
        </p:style>
      </p:cxnSp>
      <p:sp>
        <p:nvSpPr>
          <p:cNvPr id="12" name="文本框 11"/>
          <p:cNvSpPr txBox="1"/>
          <p:nvPr/>
        </p:nvSpPr>
        <p:spPr>
          <a:xfrm>
            <a:off x="828040" y="1647190"/>
            <a:ext cx="4402455" cy="922020"/>
          </a:xfrm>
          <a:prstGeom prst="rect">
            <a:avLst/>
          </a:prstGeom>
          <a:noFill/>
        </p:spPr>
        <p:txBody>
          <a:bodyPr wrap="square" rtlCol="0" anchor="t">
            <a:spAutoFit/>
          </a:bodyPr>
          <a:lstStyle/>
          <a:p>
            <a:pPr marL="0" marR="0" lvl="0" indent="0" algn="l" defTabSz="914400" rtl="0" eaLnBrk="1" fontAlgn="auto" latinLnBrk="0" hangingPunct="1">
              <a:lnSpc>
                <a:spcPct val="150000"/>
              </a:lnSpc>
              <a:spcBef>
                <a:spcPts val="0"/>
              </a:spcBef>
              <a:spcAft>
                <a:spcPts val="0"/>
              </a:spcAft>
              <a:buClrTx/>
              <a:buSzTx/>
              <a:buFont typeface="Arial" panose="020B0604020202020204" pitchFamily="34" charset="0"/>
              <a:buNone/>
              <a:defRPr/>
            </a:pPr>
            <a:r>
              <a:rPr lang="zh-CN" altLang="en-US" b="1" noProof="0" dirty="0" smtClean="0">
                <a:ln>
                  <a:noFill/>
                </a:ln>
                <a:solidFill>
                  <a:schemeClr val="tx1">
                    <a:lumMod val="85000"/>
                    <a:lumOff val="15000"/>
                  </a:schemeClr>
                </a:solidFill>
                <a:effectLst/>
                <a:uLnTx/>
                <a:uFillTx/>
                <a:latin typeface="微软雅黑" panose="020B0503020204020204" pitchFamily="34" charset="-122"/>
                <a:ea typeface="微软雅黑" panose="020B0503020204020204" pitchFamily="34" charset="-122"/>
                <a:sym typeface="+mn-ea"/>
              </a:rPr>
              <a:t>评估因设备、设施、原材料、生产过程等所引起的安全健康问题</a:t>
            </a:r>
            <a:endParaRPr lang="zh-CN" altLang="en-US" b="1" noProof="0" dirty="0" smtClean="0">
              <a:ln>
                <a:noFill/>
              </a:ln>
              <a:solidFill>
                <a:schemeClr val="tx1">
                  <a:lumMod val="85000"/>
                  <a:lumOff val="15000"/>
                </a:schemeClr>
              </a:solidFill>
              <a:effectLst/>
              <a:uLnTx/>
              <a:uFillTx/>
              <a:latin typeface="微软雅黑" panose="020B0503020204020204" pitchFamily="34" charset="-122"/>
              <a:ea typeface="微软雅黑" panose="020B0503020204020204" pitchFamily="34" charset="-122"/>
              <a:sym typeface="+mn-ea"/>
            </a:endParaRPr>
          </a:p>
        </p:txBody>
      </p:sp>
      <p:grpSp>
        <p:nvGrpSpPr>
          <p:cNvPr id="2" name="组合 1"/>
          <p:cNvGrpSpPr/>
          <p:nvPr/>
        </p:nvGrpSpPr>
        <p:grpSpPr>
          <a:xfrm>
            <a:off x="4332899" y="354412"/>
            <a:ext cx="4811102" cy="4789539"/>
            <a:chOff x="5777198" y="471949"/>
            <a:chExt cx="6414802" cy="6386052"/>
          </a:xfrm>
        </p:grpSpPr>
        <p:sp>
          <p:nvSpPr>
            <p:cNvPr id="19" name="任意多边形: 形状 18"/>
            <p:cNvSpPr/>
            <p:nvPr/>
          </p:nvSpPr>
          <p:spPr>
            <a:xfrm>
              <a:off x="5777198" y="471949"/>
              <a:ext cx="6414802" cy="6386052"/>
            </a:xfrm>
            <a:custGeom>
              <a:avLst/>
              <a:gdLst>
                <a:gd name="connsiteX0" fmla="*/ 6414802 w 6414802"/>
                <a:gd name="connsiteY0" fmla="*/ 0 h 6386052"/>
                <a:gd name="connsiteX1" fmla="*/ 6414802 w 6414802"/>
                <a:gd name="connsiteY1" fmla="*/ 3207774 h 6386052"/>
                <a:gd name="connsiteX2" fmla="*/ 3223589 w 6414802"/>
                <a:gd name="connsiteY2" fmla="*/ 6087572 h 6386052"/>
                <a:gd name="connsiteX3" fmla="*/ 3208518 w 6414802"/>
                <a:gd name="connsiteY3" fmla="*/ 6386052 h 6386052"/>
                <a:gd name="connsiteX4" fmla="*/ 0 w 6414802"/>
                <a:gd name="connsiteY4" fmla="*/ 6386052 h 6386052"/>
                <a:gd name="connsiteX5" fmla="*/ 7603 w 6414802"/>
                <a:gd name="connsiteY5" fmla="*/ 6085405 h 6386052"/>
                <a:gd name="connsiteX6" fmla="*/ 6414802 w 6414802"/>
                <a:gd name="connsiteY6" fmla="*/ 0 h 63860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414802" h="6386052">
                  <a:moveTo>
                    <a:pt x="6414802" y="0"/>
                  </a:moveTo>
                  <a:lnTo>
                    <a:pt x="6414802" y="3207774"/>
                  </a:lnTo>
                  <a:cubicBezTo>
                    <a:pt x="4753922" y="3207774"/>
                    <a:pt x="3387860" y="4470032"/>
                    <a:pt x="3223589" y="6087572"/>
                  </a:cubicBezTo>
                  <a:lnTo>
                    <a:pt x="3208518" y="6386052"/>
                  </a:lnTo>
                  <a:lnTo>
                    <a:pt x="0" y="6386052"/>
                  </a:lnTo>
                  <a:lnTo>
                    <a:pt x="7603" y="6085405"/>
                  </a:lnTo>
                  <a:cubicBezTo>
                    <a:pt x="179431" y="2695623"/>
                    <a:pt x="2982318" y="0"/>
                    <a:pt x="6414802" y="0"/>
                  </a:cubicBezTo>
                  <a:close/>
                </a:path>
              </a:pathLst>
            </a:custGeom>
            <a:blipFill>
              <a:blip r:embed="rId1"/>
              <a:stretch>
                <a:fillRect l="-39119" r="-10209"/>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dirty="0">
                <a:ln>
                  <a:noFill/>
                </a:ln>
                <a:solidFill>
                  <a:srgbClr val="000000"/>
                </a:solidFill>
                <a:effectLst/>
                <a:uLnTx/>
                <a:uFillTx/>
                <a:latin typeface="Arial" panose="020B0604020202020204"/>
                <a:ea typeface="黑体" panose="02010609060101010101" pitchFamily="49" charset="-122"/>
                <a:cs typeface="+mn-cs"/>
              </a:endParaRPr>
            </a:p>
          </p:txBody>
        </p:sp>
        <p:sp>
          <p:nvSpPr>
            <p:cNvPr id="20" name="任意多边形: 形状 19"/>
            <p:cNvSpPr/>
            <p:nvPr/>
          </p:nvSpPr>
          <p:spPr>
            <a:xfrm>
              <a:off x="5777198" y="471949"/>
              <a:ext cx="6414802" cy="6386052"/>
            </a:xfrm>
            <a:custGeom>
              <a:avLst/>
              <a:gdLst>
                <a:gd name="connsiteX0" fmla="*/ 6414802 w 6414802"/>
                <a:gd name="connsiteY0" fmla="*/ 0 h 6386052"/>
                <a:gd name="connsiteX1" fmla="*/ 6414802 w 6414802"/>
                <a:gd name="connsiteY1" fmla="*/ 3207774 h 6386052"/>
                <a:gd name="connsiteX2" fmla="*/ 3223589 w 6414802"/>
                <a:gd name="connsiteY2" fmla="*/ 6087572 h 6386052"/>
                <a:gd name="connsiteX3" fmla="*/ 3208518 w 6414802"/>
                <a:gd name="connsiteY3" fmla="*/ 6386052 h 6386052"/>
                <a:gd name="connsiteX4" fmla="*/ 0 w 6414802"/>
                <a:gd name="connsiteY4" fmla="*/ 6386052 h 6386052"/>
                <a:gd name="connsiteX5" fmla="*/ 7603 w 6414802"/>
                <a:gd name="connsiteY5" fmla="*/ 6085405 h 6386052"/>
                <a:gd name="connsiteX6" fmla="*/ 6414802 w 6414802"/>
                <a:gd name="connsiteY6" fmla="*/ 0 h 63860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414802" h="6386052">
                  <a:moveTo>
                    <a:pt x="6414802" y="0"/>
                  </a:moveTo>
                  <a:lnTo>
                    <a:pt x="6414802" y="3207774"/>
                  </a:lnTo>
                  <a:cubicBezTo>
                    <a:pt x="4753922" y="3207774"/>
                    <a:pt x="3387860" y="4470032"/>
                    <a:pt x="3223589" y="6087572"/>
                  </a:cubicBezTo>
                  <a:lnTo>
                    <a:pt x="3208518" y="6386052"/>
                  </a:lnTo>
                  <a:lnTo>
                    <a:pt x="0" y="6386052"/>
                  </a:lnTo>
                  <a:lnTo>
                    <a:pt x="7603" y="6085405"/>
                  </a:lnTo>
                  <a:cubicBezTo>
                    <a:pt x="179431" y="2695623"/>
                    <a:pt x="2982318" y="0"/>
                    <a:pt x="6414802" y="0"/>
                  </a:cubicBezTo>
                  <a:close/>
                </a:path>
              </a:pathLst>
            </a:custGeom>
            <a:gradFill>
              <a:gsLst>
                <a:gs pos="5000">
                  <a:srgbClr val="0F7ABF">
                    <a:alpha val="70000"/>
                  </a:srgbClr>
                </a:gs>
                <a:gs pos="100000">
                  <a:srgbClr val="0DCD9C">
                    <a:alpha val="35000"/>
                  </a:srgbClr>
                </a:gs>
              </a:gsLst>
              <a:lin ang="27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noAutofit/>
            </a:bodyPr>
            <a:lstStyle/>
            <a:p>
              <a:pPr marL="0" marR="0" lvl="0" indent="0" algn="ctr" defTabSz="4572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dirty="0">
                <a:ln>
                  <a:noFill/>
                </a:ln>
                <a:solidFill>
                  <a:srgbClr val="FFFFFF"/>
                </a:solidFill>
                <a:effectLst/>
                <a:uLnTx/>
                <a:uFillTx/>
                <a:latin typeface="Arial" panose="020B0604020202020204"/>
                <a:ea typeface="黑体" panose="02010609060101010101" pitchFamily="49" charset="-122"/>
                <a:cs typeface="+mn-cs"/>
              </a:endParaRPr>
            </a:p>
          </p:txBody>
        </p:sp>
      </p:grpSp>
      <p:grpSp>
        <p:nvGrpSpPr>
          <p:cNvPr id="8" name="组合 7"/>
          <p:cNvGrpSpPr/>
          <p:nvPr/>
        </p:nvGrpSpPr>
        <p:grpSpPr>
          <a:xfrm flipH="1">
            <a:off x="3431540" y="2353310"/>
            <a:ext cx="323850" cy="323850"/>
            <a:chOff x="587" y="6480"/>
            <a:chExt cx="510" cy="510"/>
          </a:xfrm>
        </p:grpSpPr>
        <p:sp>
          <p:nvSpPr>
            <p:cNvPr id="6" name="矩形 5"/>
            <p:cNvSpPr/>
            <p:nvPr/>
          </p:nvSpPr>
          <p:spPr>
            <a:xfrm>
              <a:off x="587" y="6480"/>
              <a:ext cx="170" cy="510"/>
            </a:xfrm>
            <a:prstGeom prst="rect">
              <a:avLst/>
            </a:prstGeom>
            <a:gradFill>
              <a:gsLst>
                <a:gs pos="5000">
                  <a:srgbClr val="0F7ABF"/>
                </a:gs>
                <a:gs pos="100000">
                  <a:srgbClr val="0DCD9C">
                    <a:alpha val="35000"/>
                  </a:srgbClr>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矩形 6"/>
            <p:cNvSpPr/>
            <p:nvPr/>
          </p:nvSpPr>
          <p:spPr>
            <a:xfrm rot="5400000" flipH="1">
              <a:off x="757" y="6650"/>
              <a:ext cx="170" cy="510"/>
            </a:xfrm>
            <a:prstGeom prst="rect">
              <a:avLst/>
            </a:prstGeom>
            <a:gradFill>
              <a:gsLst>
                <a:gs pos="5000">
                  <a:srgbClr val="0F7ABF"/>
                </a:gs>
                <a:gs pos="100000">
                  <a:srgbClr val="0DCD9C">
                    <a:alpha val="35000"/>
                  </a:srgbClr>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9" name="组合 8"/>
          <p:cNvGrpSpPr/>
          <p:nvPr/>
        </p:nvGrpSpPr>
        <p:grpSpPr>
          <a:xfrm rot="10800000" flipH="1">
            <a:off x="656590" y="1541145"/>
            <a:ext cx="323850" cy="323850"/>
            <a:chOff x="587" y="6480"/>
            <a:chExt cx="510" cy="510"/>
          </a:xfrm>
        </p:grpSpPr>
        <p:sp>
          <p:nvSpPr>
            <p:cNvPr id="10" name="矩形 9"/>
            <p:cNvSpPr/>
            <p:nvPr/>
          </p:nvSpPr>
          <p:spPr>
            <a:xfrm>
              <a:off x="587" y="6480"/>
              <a:ext cx="170" cy="510"/>
            </a:xfrm>
            <a:prstGeom prst="rect">
              <a:avLst/>
            </a:prstGeom>
            <a:gradFill>
              <a:gsLst>
                <a:gs pos="5000">
                  <a:srgbClr val="0F7ABF"/>
                </a:gs>
                <a:gs pos="100000">
                  <a:srgbClr val="0DCD9C">
                    <a:alpha val="35000"/>
                  </a:srgbClr>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矩形 10"/>
            <p:cNvSpPr/>
            <p:nvPr/>
          </p:nvSpPr>
          <p:spPr>
            <a:xfrm rot="5400000" flipH="1">
              <a:off x="757" y="6650"/>
              <a:ext cx="170" cy="510"/>
            </a:xfrm>
            <a:prstGeom prst="rect">
              <a:avLst/>
            </a:prstGeom>
            <a:gradFill>
              <a:gsLst>
                <a:gs pos="5000">
                  <a:srgbClr val="0F7ABF"/>
                </a:gs>
                <a:gs pos="100000">
                  <a:srgbClr val="0DCD9C">
                    <a:alpha val="35000"/>
                  </a:srgbClr>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Tree>
  </p:cSld>
  <p:clrMapOvr>
    <a:masterClrMapping/>
  </p:clrMapOvr>
  <mc:AlternateContent xmlns:mc="http://schemas.openxmlformats.org/markup-compatibility/2006">
    <mc:Choice xmlns:p14="http://schemas.microsoft.com/office/powerpoint/2010/main" Requires="p14">
      <p:transition spd="slow" p14:dur="1500" advTm="0">
        <p:random/>
      </p:transition>
    </mc:Choice>
    <mc:Fallback>
      <p:transition spd="slow" advTm="0">
        <p:random/>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 name="文本框 43"/>
          <p:cNvSpPr txBox="1"/>
          <p:nvPr/>
        </p:nvSpPr>
        <p:spPr>
          <a:xfrm>
            <a:off x="699135" y="445770"/>
            <a:ext cx="7662545" cy="368300"/>
          </a:xfrm>
          <a:prstGeom prst="rect">
            <a:avLst/>
          </a:prstGeom>
          <a:noFill/>
        </p:spPr>
        <p:txBody>
          <a:bodyPr wrap="square" rtlCol="0">
            <a:spAutoFit/>
            <a:scene3d>
              <a:camera prst="orthographicFront"/>
              <a:lightRig rig="threePt" dir="t"/>
            </a:scene3d>
            <a:sp3d contourW="12700"/>
          </a:bodyPr>
          <a:lstStyle/>
          <a:p>
            <a:pPr marL="0" marR="0" lvl="0" indent="0" algn="l" defTabSz="914400" rtl="0" eaLnBrk="0" fontAlgn="base" hangingPunct="0">
              <a:lnSpc>
                <a:spcPct val="100000"/>
              </a:lnSpc>
              <a:spcBef>
                <a:spcPct val="0"/>
              </a:spcBef>
              <a:spcAft>
                <a:spcPct val="0"/>
              </a:spcAft>
              <a:buClrTx/>
              <a:buSzTx/>
              <a:buFontTx/>
              <a:buNone/>
              <a:defRPr/>
            </a:pPr>
            <a:r>
              <a:rPr lang="en-US" altLang="zh-CN" b="1" noProof="0" dirty="0">
                <a:ln>
                  <a:noFill/>
                </a:ln>
                <a:solidFill>
                  <a:schemeClr val="tx1">
                    <a:lumMod val="85000"/>
                    <a:lumOff val="15000"/>
                  </a:schemeClr>
                </a:solidFill>
                <a:effectLst/>
                <a:uLnTx/>
                <a:uFillTx/>
                <a:latin typeface="微软雅黑" panose="020B0503020204020204" pitchFamily="34" charset="-122"/>
                <a:ea typeface="微软雅黑" panose="020B0503020204020204" pitchFamily="34" charset="-122"/>
                <a:cs typeface="微软雅黑" panose="020B0503020204020204" pitchFamily="34" charset="-122"/>
                <a:sym typeface="+mn-ea"/>
              </a:rPr>
              <a:t>（3）</a:t>
            </a:r>
            <a:r>
              <a:rPr lang="zh-CN" altLang="en-US" b="1" noProof="0" dirty="0">
                <a:ln>
                  <a:noFill/>
                </a:ln>
                <a:solidFill>
                  <a:schemeClr val="tx1">
                    <a:lumMod val="85000"/>
                    <a:lumOff val="15000"/>
                  </a:schemeClr>
                </a:solidFill>
                <a:effectLst/>
                <a:uLnTx/>
                <a:uFillTx/>
                <a:latin typeface="微软雅黑" panose="020B0503020204020204" pitchFamily="34" charset="-122"/>
                <a:ea typeface="微软雅黑" panose="020B0503020204020204" pitchFamily="34" charset="-122"/>
                <a:cs typeface="微软雅黑" panose="020B0503020204020204" pitchFamily="34" charset="-122"/>
                <a:sym typeface="+mn-ea"/>
              </a:rPr>
              <a:t>火灾预防</a:t>
            </a:r>
            <a:endParaRPr kumimoji="0" lang="en-US" altLang="zh-CN" b="1" i="0" u="none" strike="noStrike" kern="1200" cap="none" spc="0" normalizeH="0" baseline="0" noProof="0" dirty="0">
              <a:ln>
                <a:noFill/>
              </a:ln>
              <a:solidFill>
                <a:schemeClr val="tx1">
                  <a:lumMod val="85000"/>
                  <a:lumOff val="15000"/>
                </a:schemeClr>
              </a:solidFill>
              <a:effectLst/>
              <a:uLnTx/>
              <a:uFillTx/>
              <a:latin typeface="微软雅黑" panose="020B0503020204020204" pitchFamily="34" charset="-122"/>
              <a:ea typeface="微软雅黑" panose="020B0503020204020204" pitchFamily="34" charset="-122"/>
              <a:cs typeface="微软雅黑" panose="020B0503020204020204" pitchFamily="34" charset="-122"/>
              <a:sym typeface="+mn-ea"/>
            </a:endParaRPr>
          </a:p>
        </p:txBody>
      </p:sp>
      <p:cxnSp>
        <p:nvCxnSpPr>
          <p:cNvPr id="46" name="直接连接符 45"/>
          <p:cNvCxnSpPr/>
          <p:nvPr/>
        </p:nvCxnSpPr>
        <p:spPr>
          <a:xfrm>
            <a:off x="764381" y="878263"/>
            <a:ext cx="601504" cy="0"/>
          </a:xfrm>
          <a:prstGeom prst="line">
            <a:avLst/>
          </a:prstGeom>
          <a:ln w="28575" cap="rnd">
            <a:gradFill flip="none" rotWithShape="1">
              <a:gsLst>
                <a:gs pos="0">
                  <a:srgbClr val="0F7ABF"/>
                </a:gs>
                <a:gs pos="100000">
                  <a:srgbClr val="0DCD9C"/>
                </a:gs>
              </a:gsLst>
              <a:lin ang="0" scaled="1"/>
              <a:tileRect/>
            </a:gradFill>
            <a:round/>
          </a:ln>
        </p:spPr>
        <p:style>
          <a:lnRef idx="1">
            <a:schemeClr val="accent1"/>
          </a:lnRef>
          <a:fillRef idx="0">
            <a:schemeClr val="accent1"/>
          </a:fillRef>
          <a:effectRef idx="0">
            <a:schemeClr val="accent1"/>
          </a:effectRef>
          <a:fontRef idx="minor">
            <a:schemeClr val="tx1"/>
          </a:fontRef>
        </p:style>
      </p:cxnSp>
      <p:sp>
        <p:nvSpPr>
          <p:cNvPr id="12" name="文本框 11"/>
          <p:cNvSpPr txBox="1"/>
          <p:nvPr/>
        </p:nvSpPr>
        <p:spPr>
          <a:xfrm>
            <a:off x="784860" y="2275840"/>
            <a:ext cx="3942080" cy="1337945"/>
          </a:xfrm>
          <a:prstGeom prst="rect">
            <a:avLst/>
          </a:prstGeom>
          <a:noFill/>
        </p:spPr>
        <p:txBody>
          <a:bodyPr wrap="square" rtlCol="0" anchor="t">
            <a:spAutoFit/>
          </a:bodyPr>
          <a:lstStyle/>
          <a:p>
            <a:pPr marL="0" marR="0" lvl="0" indent="0" algn="l" defTabSz="914400" rtl="0" eaLnBrk="1" fontAlgn="auto" latinLnBrk="0" hangingPunct="1">
              <a:lnSpc>
                <a:spcPct val="150000"/>
              </a:lnSpc>
              <a:spcBef>
                <a:spcPts val="0"/>
              </a:spcBef>
              <a:spcAft>
                <a:spcPts val="0"/>
              </a:spcAft>
              <a:buClrTx/>
              <a:buSzTx/>
              <a:buFont typeface="Arial" panose="020B0604020202020204" pitchFamily="34" charset="0"/>
              <a:buNone/>
              <a:defRPr/>
            </a:pPr>
            <a:r>
              <a:rPr lang="zh-CN" altLang="en-US" b="1" noProof="0" dirty="0" smtClean="0">
                <a:ln>
                  <a:noFill/>
                </a:ln>
                <a:solidFill>
                  <a:schemeClr val="tx1">
                    <a:lumMod val="85000"/>
                    <a:lumOff val="15000"/>
                  </a:schemeClr>
                </a:solidFill>
                <a:effectLst/>
                <a:uLnTx/>
                <a:uFillTx/>
                <a:latin typeface="微软雅黑" panose="020B0503020204020204" pitchFamily="34" charset="-122"/>
                <a:ea typeface="微软雅黑" panose="020B0503020204020204" pitchFamily="34" charset="-122"/>
                <a:sym typeface="+mn-ea"/>
              </a:rPr>
              <a:t>通过内部检查、厂区布局、工艺安排、火灾检测和消防系统设计等降低火灾发生的可能性。</a:t>
            </a:r>
            <a:endParaRPr lang="zh-CN" altLang="en-US" b="1" noProof="0" dirty="0" smtClean="0">
              <a:ln>
                <a:noFill/>
              </a:ln>
              <a:solidFill>
                <a:schemeClr val="tx1">
                  <a:lumMod val="85000"/>
                  <a:lumOff val="15000"/>
                </a:schemeClr>
              </a:solidFill>
              <a:effectLst/>
              <a:uLnTx/>
              <a:uFillTx/>
              <a:latin typeface="微软雅黑" panose="020B0503020204020204" pitchFamily="34" charset="-122"/>
              <a:ea typeface="微软雅黑" panose="020B0503020204020204" pitchFamily="34" charset="-122"/>
              <a:sym typeface="+mn-ea"/>
            </a:endParaRPr>
          </a:p>
        </p:txBody>
      </p:sp>
      <p:grpSp>
        <p:nvGrpSpPr>
          <p:cNvPr id="2" name="组合 1"/>
          <p:cNvGrpSpPr/>
          <p:nvPr/>
        </p:nvGrpSpPr>
        <p:grpSpPr>
          <a:xfrm flipV="1">
            <a:off x="4332899" y="450"/>
            <a:ext cx="4811102" cy="4789539"/>
            <a:chOff x="-3623066" y="471949"/>
            <a:chExt cx="6414802" cy="6386052"/>
          </a:xfrm>
        </p:grpSpPr>
        <p:sp>
          <p:nvSpPr>
            <p:cNvPr id="19" name="任意多边形: 形状 18"/>
            <p:cNvSpPr/>
            <p:nvPr/>
          </p:nvSpPr>
          <p:spPr>
            <a:xfrm>
              <a:off x="-3623066" y="471949"/>
              <a:ext cx="6414802" cy="6386052"/>
            </a:xfrm>
            <a:custGeom>
              <a:avLst/>
              <a:gdLst>
                <a:gd name="connsiteX0" fmla="*/ 6414802 w 6414802"/>
                <a:gd name="connsiteY0" fmla="*/ 0 h 6386052"/>
                <a:gd name="connsiteX1" fmla="*/ 6414802 w 6414802"/>
                <a:gd name="connsiteY1" fmla="*/ 3207774 h 6386052"/>
                <a:gd name="connsiteX2" fmla="*/ 3223589 w 6414802"/>
                <a:gd name="connsiteY2" fmla="*/ 6087572 h 6386052"/>
                <a:gd name="connsiteX3" fmla="*/ 3208518 w 6414802"/>
                <a:gd name="connsiteY3" fmla="*/ 6386052 h 6386052"/>
                <a:gd name="connsiteX4" fmla="*/ 0 w 6414802"/>
                <a:gd name="connsiteY4" fmla="*/ 6386052 h 6386052"/>
                <a:gd name="connsiteX5" fmla="*/ 7603 w 6414802"/>
                <a:gd name="connsiteY5" fmla="*/ 6085405 h 6386052"/>
                <a:gd name="connsiteX6" fmla="*/ 6414802 w 6414802"/>
                <a:gd name="connsiteY6" fmla="*/ 0 h 63860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414802" h="6386052">
                  <a:moveTo>
                    <a:pt x="6414802" y="0"/>
                  </a:moveTo>
                  <a:lnTo>
                    <a:pt x="6414802" y="3207774"/>
                  </a:lnTo>
                  <a:cubicBezTo>
                    <a:pt x="4753922" y="3207774"/>
                    <a:pt x="3387860" y="4470032"/>
                    <a:pt x="3223589" y="6087572"/>
                  </a:cubicBezTo>
                  <a:lnTo>
                    <a:pt x="3208518" y="6386052"/>
                  </a:lnTo>
                  <a:lnTo>
                    <a:pt x="0" y="6386052"/>
                  </a:lnTo>
                  <a:lnTo>
                    <a:pt x="7603" y="6085405"/>
                  </a:lnTo>
                  <a:cubicBezTo>
                    <a:pt x="179431" y="2695623"/>
                    <a:pt x="2982318" y="0"/>
                    <a:pt x="6414802" y="0"/>
                  </a:cubicBezTo>
                  <a:close/>
                </a:path>
              </a:pathLst>
            </a:custGeom>
            <a:blipFill dpi="0" rotWithShape="0">
              <a:blip r:embed="rId1"/>
              <a:srcRect/>
              <a:stretch>
                <a:fillRect l="-1462" r="-47748"/>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dirty="0">
                <a:ln>
                  <a:noFill/>
                </a:ln>
                <a:solidFill>
                  <a:srgbClr val="000000"/>
                </a:solidFill>
                <a:effectLst/>
                <a:uLnTx/>
                <a:uFillTx/>
                <a:latin typeface="Arial" panose="020B0604020202020204"/>
                <a:ea typeface="黑体" panose="02010609060101010101" pitchFamily="49" charset="-122"/>
                <a:cs typeface="+mn-cs"/>
              </a:endParaRPr>
            </a:p>
          </p:txBody>
        </p:sp>
        <p:sp>
          <p:nvSpPr>
            <p:cNvPr id="20" name="任意多边形: 形状 19"/>
            <p:cNvSpPr/>
            <p:nvPr/>
          </p:nvSpPr>
          <p:spPr>
            <a:xfrm>
              <a:off x="-3623066" y="471949"/>
              <a:ext cx="6414802" cy="6386052"/>
            </a:xfrm>
            <a:custGeom>
              <a:avLst/>
              <a:gdLst>
                <a:gd name="connsiteX0" fmla="*/ 6414802 w 6414802"/>
                <a:gd name="connsiteY0" fmla="*/ 0 h 6386052"/>
                <a:gd name="connsiteX1" fmla="*/ 6414802 w 6414802"/>
                <a:gd name="connsiteY1" fmla="*/ 3207774 h 6386052"/>
                <a:gd name="connsiteX2" fmla="*/ 3223589 w 6414802"/>
                <a:gd name="connsiteY2" fmla="*/ 6087572 h 6386052"/>
                <a:gd name="connsiteX3" fmla="*/ 3208518 w 6414802"/>
                <a:gd name="connsiteY3" fmla="*/ 6386052 h 6386052"/>
                <a:gd name="connsiteX4" fmla="*/ 0 w 6414802"/>
                <a:gd name="connsiteY4" fmla="*/ 6386052 h 6386052"/>
                <a:gd name="connsiteX5" fmla="*/ 7603 w 6414802"/>
                <a:gd name="connsiteY5" fmla="*/ 6085405 h 6386052"/>
                <a:gd name="connsiteX6" fmla="*/ 6414802 w 6414802"/>
                <a:gd name="connsiteY6" fmla="*/ 0 h 63860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414802" h="6386052">
                  <a:moveTo>
                    <a:pt x="6414802" y="0"/>
                  </a:moveTo>
                  <a:lnTo>
                    <a:pt x="6414802" y="3207774"/>
                  </a:lnTo>
                  <a:cubicBezTo>
                    <a:pt x="4753922" y="3207774"/>
                    <a:pt x="3387860" y="4470032"/>
                    <a:pt x="3223589" y="6087572"/>
                  </a:cubicBezTo>
                  <a:lnTo>
                    <a:pt x="3208518" y="6386052"/>
                  </a:lnTo>
                  <a:lnTo>
                    <a:pt x="0" y="6386052"/>
                  </a:lnTo>
                  <a:lnTo>
                    <a:pt x="7603" y="6085405"/>
                  </a:lnTo>
                  <a:cubicBezTo>
                    <a:pt x="179431" y="2695623"/>
                    <a:pt x="2982318" y="0"/>
                    <a:pt x="6414802" y="0"/>
                  </a:cubicBezTo>
                  <a:close/>
                </a:path>
              </a:pathLst>
            </a:custGeom>
            <a:gradFill>
              <a:gsLst>
                <a:gs pos="5000">
                  <a:srgbClr val="0F7ABF">
                    <a:alpha val="70000"/>
                  </a:srgbClr>
                </a:gs>
                <a:gs pos="100000">
                  <a:srgbClr val="0DCD9C">
                    <a:alpha val="35000"/>
                  </a:srgbClr>
                </a:gs>
              </a:gsLst>
              <a:lin ang="27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noAutofit/>
            </a:bodyPr>
            <a:lstStyle/>
            <a:p>
              <a:pPr marL="0" marR="0" lvl="0" indent="0" algn="ctr" defTabSz="4572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dirty="0">
                <a:ln>
                  <a:noFill/>
                </a:ln>
                <a:solidFill>
                  <a:srgbClr val="FFFFFF"/>
                </a:solidFill>
                <a:effectLst/>
                <a:uLnTx/>
                <a:uFillTx/>
                <a:latin typeface="Arial" panose="020B0604020202020204"/>
                <a:ea typeface="黑体" panose="02010609060101010101" pitchFamily="49" charset="-122"/>
                <a:cs typeface="+mn-cs"/>
              </a:endParaRPr>
            </a:p>
          </p:txBody>
        </p:sp>
      </p:grpSp>
      <p:grpSp>
        <p:nvGrpSpPr>
          <p:cNvPr id="8" name="组合 7"/>
          <p:cNvGrpSpPr/>
          <p:nvPr/>
        </p:nvGrpSpPr>
        <p:grpSpPr>
          <a:xfrm flipH="1">
            <a:off x="2331085" y="3397885"/>
            <a:ext cx="323850" cy="323850"/>
            <a:chOff x="587" y="6480"/>
            <a:chExt cx="510" cy="510"/>
          </a:xfrm>
        </p:grpSpPr>
        <p:sp>
          <p:nvSpPr>
            <p:cNvPr id="6" name="矩形 5"/>
            <p:cNvSpPr/>
            <p:nvPr/>
          </p:nvSpPr>
          <p:spPr>
            <a:xfrm>
              <a:off x="587" y="6480"/>
              <a:ext cx="170" cy="510"/>
            </a:xfrm>
            <a:prstGeom prst="rect">
              <a:avLst/>
            </a:prstGeom>
            <a:gradFill>
              <a:gsLst>
                <a:gs pos="5000">
                  <a:srgbClr val="0F7ABF"/>
                </a:gs>
                <a:gs pos="100000">
                  <a:srgbClr val="0DCD9C">
                    <a:alpha val="35000"/>
                  </a:srgbClr>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矩形 6"/>
            <p:cNvSpPr/>
            <p:nvPr/>
          </p:nvSpPr>
          <p:spPr>
            <a:xfrm rot="5400000" flipH="1">
              <a:off x="757" y="6650"/>
              <a:ext cx="170" cy="510"/>
            </a:xfrm>
            <a:prstGeom prst="rect">
              <a:avLst/>
            </a:prstGeom>
            <a:gradFill>
              <a:gsLst>
                <a:gs pos="5000">
                  <a:srgbClr val="0F7ABF"/>
                </a:gs>
                <a:gs pos="100000">
                  <a:srgbClr val="0DCD9C">
                    <a:alpha val="35000"/>
                  </a:srgbClr>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9" name="组合 8"/>
          <p:cNvGrpSpPr/>
          <p:nvPr/>
        </p:nvGrpSpPr>
        <p:grpSpPr>
          <a:xfrm rot="10800000" flipH="1">
            <a:off x="656590" y="2186940"/>
            <a:ext cx="323850" cy="323850"/>
            <a:chOff x="587" y="6480"/>
            <a:chExt cx="510" cy="510"/>
          </a:xfrm>
        </p:grpSpPr>
        <p:sp>
          <p:nvSpPr>
            <p:cNvPr id="10" name="矩形 9"/>
            <p:cNvSpPr/>
            <p:nvPr/>
          </p:nvSpPr>
          <p:spPr>
            <a:xfrm>
              <a:off x="587" y="6480"/>
              <a:ext cx="170" cy="510"/>
            </a:xfrm>
            <a:prstGeom prst="rect">
              <a:avLst/>
            </a:prstGeom>
            <a:gradFill>
              <a:gsLst>
                <a:gs pos="5000">
                  <a:srgbClr val="0F7ABF"/>
                </a:gs>
                <a:gs pos="100000">
                  <a:srgbClr val="0DCD9C">
                    <a:alpha val="35000"/>
                  </a:srgbClr>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矩形 10"/>
            <p:cNvSpPr/>
            <p:nvPr/>
          </p:nvSpPr>
          <p:spPr>
            <a:xfrm rot="5400000" flipH="1">
              <a:off x="757" y="6650"/>
              <a:ext cx="170" cy="510"/>
            </a:xfrm>
            <a:prstGeom prst="rect">
              <a:avLst/>
            </a:prstGeom>
            <a:gradFill>
              <a:gsLst>
                <a:gs pos="5000">
                  <a:srgbClr val="0F7ABF"/>
                </a:gs>
                <a:gs pos="100000">
                  <a:srgbClr val="0DCD9C">
                    <a:alpha val="35000"/>
                  </a:srgbClr>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Tree>
  </p:cSld>
  <p:clrMapOvr>
    <a:masterClrMapping/>
  </p:clrMapOvr>
  <mc:AlternateContent xmlns:mc="http://schemas.openxmlformats.org/markup-compatibility/2006">
    <mc:Choice xmlns:p14="http://schemas.microsoft.com/office/powerpoint/2010/main" Requires="p14">
      <p:transition spd="slow" p14:dur="1500" advTm="0">
        <p:random/>
      </p:transition>
    </mc:Choice>
    <mc:Fallback>
      <p:transition spd="slow" advTm="0">
        <p:random/>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 name="文本框 43"/>
          <p:cNvSpPr txBox="1"/>
          <p:nvPr/>
        </p:nvSpPr>
        <p:spPr>
          <a:xfrm>
            <a:off x="699135" y="445770"/>
            <a:ext cx="7662545" cy="368300"/>
          </a:xfrm>
          <a:prstGeom prst="rect">
            <a:avLst/>
          </a:prstGeom>
          <a:noFill/>
        </p:spPr>
        <p:txBody>
          <a:bodyPr wrap="square" rtlCol="0">
            <a:spAutoFit/>
            <a:scene3d>
              <a:camera prst="orthographicFront"/>
              <a:lightRig rig="threePt" dir="t"/>
            </a:scene3d>
            <a:sp3d contourW="12700"/>
          </a:bodyPr>
          <a:lstStyle/>
          <a:p>
            <a:pPr marL="0" marR="0" lvl="0" indent="0" algn="l" defTabSz="914400" rtl="0" eaLnBrk="0" fontAlgn="base" hangingPunct="0">
              <a:lnSpc>
                <a:spcPct val="100000"/>
              </a:lnSpc>
              <a:spcBef>
                <a:spcPct val="0"/>
              </a:spcBef>
              <a:spcAft>
                <a:spcPct val="0"/>
              </a:spcAft>
              <a:buClrTx/>
              <a:buSzTx/>
              <a:buFontTx/>
              <a:buNone/>
              <a:defRPr/>
            </a:pPr>
            <a:r>
              <a:rPr lang="en-US" altLang="zh-CN" b="1" noProof="0" dirty="0">
                <a:ln>
                  <a:noFill/>
                </a:ln>
                <a:solidFill>
                  <a:schemeClr val="tx1">
                    <a:lumMod val="85000"/>
                    <a:lumOff val="15000"/>
                  </a:schemeClr>
                </a:solidFill>
                <a:effectLst/>
                <a:uLnTx/>
                <a:uFillTx/>
                <a:latin typeface="微软雅黑" panose="020B0503020204020204" pitchFamily="34" charset="-122"/>
                <a:ea typeface="微软雅黑" panose="020B0503020204020204" pitchFamily="34" charset="-122"/>
                <a:cs typeface="微软雅黑" panose="020B0503020204020204" pitchFamily="34" charset="-122"/>
                <a:sym typeface="+mn-ea"/>
              </a:rPr>
              <a:t>（4）</a:t>
            </a:r>
            <a:r>
              <a:rPr lang="zh-CN" altLang="en-US" b="1" noProof="0" dirty="0">
                <a:ln>
                  <a:noFill/>
                </a:ln>
                <a:solidFill>
                  <a:schemeClr val="tx1">
                    <a:lumMod val="85000"/>
                    <a:lumOff val="15000"/>
                  </a:schemeClr>
                </a:solidFill>
                <a:effectLst/>
                <a:uLnTx/>
                <a:uFillTx/>
                <a:latin typeface="微软雅黑" panose="020B0503020204020204" pitchFamily="34" charset="-122"/>
                <a:ea typeface="微软雅黑" panose="020B0503020204020204" pitchFamily="34" charset="-122"/>
                <a:cs typeface="微软雅黑" panose="020B0503020204020204" pitchFamily="34" charset="-122"/>
                <a:sym typeface="+mn-ea"/>
              </a:rPr>
              <a:t>规章合规</a:t>
            </a:r>
            <a:endParaRPr kumimoji="0" lang="en-US" altLang="zh-CN" b="1" i="0" u="none" strike="noStrike" kern="1200" cap="none" spc="0" normalizeH="0" baseline="0" noProof="0" dirty="0">
              <a:ln>
                <a:noFill/>
              </a:ln>
              <a:solidFill>
                <a:schemeClr val="tx1">
                  <a:lumMod val="85000"/>
                  <a:lumOff val="15000"/>
                </a:schemeClr>
              </a:solidFill>
              <a:effectLst/>
              <a:uLnTx/>
              <a:uFillTx/>
              <a:latin typeface="微软雅黑" panose="020B0503020204020204" pitchFamily="34" charset="-122"/>
              <a:ea typeface="微软雅黑" panose="020B0503020204020204" pitchFamily="34" charset="-122"/>
              <a:cs typeface="微软雅黑" panose="020B0503020204020204" pitchFamily="34" charset="-122"/>
              <a:sym typeface="+mn-ea"/>
            </a:endParaRPr>
          </a:p>
        </p:txBody>
      </p:sp>
      <p:cxnSp>
        <p:nvCxnSpPr>
          <p:cNvPr id="46" name="直接连接符 45"/>
          <p:cNvCxnSpPr/>
          <p:nvPr/>
        </p:nvCxnSpPr>
        <p:spPr>
          <a:xfrm>
            <a:off x="764381" y="878263"/>
            <a:ext cx="601504" cy="0"/>
          </a:xfrm>
          <a:prstGeom prst="line">
            <a:avLst/>
          </a:prstGeom>
          <a:ln w="28575" cap="rnd">
            <a:gradFill flip="none" rotWithShape="1">
              <a:gsLst>
                <a:gs pos="0">
                  <a:srgbClr val="0F7ABF"/>
                </a:gs>
                <a:gs pos="100000">
                  <a:srgbClr val="0DCD9C"/>
                </a:gs>
              </a:gsLst>
              <a:lin ang="0" scaled="1"/>
              <a:tileRect/>
            </a:gradFill>
            <a:round/>
          </a:ln>
        </p:spPr>
        <p:style>
          <a:lnRef idx="1">
            <a:schemeClr val="accent1"/>
          </a:lnRef>
          <a:fillRef idx="0">
            <a:schemeClr val="accent1"/>
          </a:fillRef>
          <a:effectRef idx="0">
            <a:schemeClr val="accent1"/>
          </a:effectRef>
          <a:fontRef idx="minor">
            <a:schemeClr val="tx1"/>
          </a:fontRef>
        </p:style>
      </p:cxnSp>
      <p:sp>
        <p:nvSpPr>
          <p:cNvPr id="12" name="文本框 11"/>
          <p:cNvSpPr txBox="1"/>
          <p:nvPr/>
        </p:nvSpPr>
        <p:spPr>
          <a:xfrm>
            <a:off x="828040" y="2135505"/>
            <a:ext cx="4001135" cy="506730"/>
          </a:xfrm>
          <a:prstGeom prst="rect">
            <a:avLst/>
          </a:prstGeom>
          <a:noFill/>
        </p:spPr>
        <p:txBody>
          <a:bodyPr wrap="square" rtlCol="0" anchor="t">
            <a:spAutoFit/>
          </a:bodyPr>
          <a:lstStyle/>
          <a:p>
            <a:pPr marL="0" marR="0" lvl="0" indent="0" algn="l" defTabSz="914400" rtl="0" eaLnBrk="1" fontAlgn="auto" latinLnBrk="0" hangingPunct="1">
              <a:lnSpc>
                <a:spcPct val="150000"/>
              </a:lnSpc>
              <a:spcBef>
                <a:spcPts val="0"/>
              </a:spcBef>
              <a:spcAft>
                <a:spcPts val="0"/>
              </a:spcAft>
              <a:buClrTx/>
              <a:buSzTx/>
              <a:buFont typeface="Arial" panose="020B0604020202020204" pitchFamily="34" charset="0"/>
              <a:buNone/>
              <a:defRPr/>
            </a:pPr>
            <a:r>
              <a:rPr lang="zh-CN" altLang="en-US" b="1" noProof="0" dirty="0" smtClean="0">
                <a:ln>
                  <a:noFill/>
                </a:ln>
                <a:solidFill>
                  <a:schemeClr val="tx1">
                    <a:lumMod val="85000"/>
                    <a:lumOff val="15000"/>
                  </a:schemeClr>
                </a:solidFill>
                <a:effectLst/>
                <a:uLnTx/>
                <a:uFillTx/>
                <a:latin typeface="微软雅黑" panose="020B0503020204020204" pitchFamily="34" charset="-122"/>
                <a:ea typeface="微软雅黑" panose="020B0503020204020204" pitchFamily="34" charset="-122"/>
                <a:sym typeface="+mn-ea"/>
              </a:rPr>
              <a:t>确保健康安全强制标准的有效执行</a:t>
            </a:r>
            <a:endParaRPr lang="zh-CN" altLang="en-US" b="1" noProof="0" dirty="0" smtClean="0">
              <a:ln>
                <a:noFill/>
              </a:ln>
              <a:solidFill>
                <a:schemeClr val="tx1">
                  <a:lumMod val="85000"/>
                  <a:lumOff val="15000"/>
                </a:schemeClr>
              </a:solidFill>
              <a:effectLst/>
              <a:uLnTx/>
              <a:uFillTx/>
              <a:latin typeface="微软雅黑" panose="020B0503020204020204" pitchFamily="34" charset="-122"/>
              <a:ea typeface="微软雅黑" panose="020B0503020204020204" pitchFamily="34" charset="-122"/>
              <a:sym typeface="+mn-ea"/>
            </a:endParaRPr>
          </a:p>
        </p:txBody>
      </p:sp>
      <p:grpSp>
        <p:nvGrpSpPr>
          <p:cNvPr id="2" name="组合 1"/>
          <p:cNvGrpSpPr/>
          <p:nvPr/>
        </p:nvGrpSpPr>
        <p:grpSpPr>
          <a:xfrm>
            <a:off x="4332899" y="354412"/>
            <a:ext cx="4811737" cy="4789539"/>
            <a:chOff x="5777198" y="471949"/>
            <a:chExt cx="6415648" cy="6386052"/>
          </a:xfrm>
        </p:grpSpPr>
        <p:sp>
          <p:nvSpPr>
            <p:cNvPr id="19" name="任意多边形: 形状 18"/>
            <p:cNvSpPr/>
            <p:nvPr/>
          </p:nvSpPr>
          <p:spPr>
            <a:xfrm>
              <a:off x="5777198" y="471949"/>
              <a:ext cx="6414802" cy="6386052"/>
            </a:xfrm>
            <a:custGeom>
              <a:avLst/>
              <a:gdLst>
                <a:gd name="connsiteX0" fmla="*/ 6414802 w 6414802"/>
                <a:gd name="connsiteY0" fmla="*/ 0 h 6386052"/>
                <a:gd name="connsiteX1" fmla="*/ 6414802 w 6414802"/>
                <a:gd name="connsiteY1" fmla="*/ 3207774 h 6386052"/>
                <a:gd name="connsiteX2" fmla="*/ 3223589 w 6414802"/>
                <a:gd name="connsiteY2" fmla="*/ 6087572 h 6386052"/>
                <a:gd name="connsiteX3" fmla="*/ 3208518 w 6414802"/>
                <a:gd name="connsiteY3" fmla="*/ 6386052 h 6386052"/>
                <a:gd name="connsiteX4" fmla="*/ 0 w 6414802"/>
                <a:gd name="connsiteY4" fmla="*/ 6386052 h 6386052"/>
                <a:gd name="connsiteX5" fmla="*/ 7603 w 6414802"/>
                <a:gd name="connsiteY5" fmla="*/ 6085405 h 6386052"/>
                <a:gd name="connsiteX6" fmla="*/ 6414802 w 6414802"/>
                <a:gd name="connsiteY6" fmla="*/ 0 h 63860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414802" h="6386052">
                  <a:moveTo>
                    <a:pt x="6414802" y="0"/>
                  </a:moveTo>
                  <a:lnTo>
                    <a:pt x="6414802" y="3207774"/>
                  </a:lnTo>
                  <a:cubicBezTo>
                    <a:pt x="4753922" y="3207774"/>
                    <a:pt x="3387860" y="4470032"/>
                    <a:pt x="3223589" y="6087572"/>
                  </a:cubicBezTo>
                  <a:lnTo>
                    <a:pt x="3208518" y="6386052"/>
                  </a:lnTo>
                  <a:lnTo>
                    <a:pt x="0" y="6386052"/>
                  </a:lnTo>
                  <a:lnTo>
                    <a:pt x="7603" y="6085405"/>
                  </a:lnTo>
                  <a:cubicBezTo>
                    <a:pt x="179431" y="2695623"/>
                    <a:pt x="2982318" y="0"/>
                    <a:pt x="6414802" y="0"/>
                  </a:cubicBezTo>
                  <a:close/>
                </a:path>
              </a:pathLst>
            </a:custGeom>
            <a:blipFill rotWithShape="1">
              <a:blip r:embed="rId1"/>
              <a:stretch>
                <a:fillRect l="-39119" r="-10209"/>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dirty="0">
                <a:ln>
                  <a:noFill/>
                </a:ln>
                <a:solidFill>
                  <a:srgbClr val="000000"/>
                </a:solidFill>
                <a:effectLst/>
                <a:uLnTx/>
                <a:uFillTx/>
                <a:latin typeface="Arial" panose="020B0604020202020204"/>
                <a:ea typeface="黑体" panose="02010609060101010101" pitchFamily="49" charset="-122"/>
                <a:cs typeface="+mn-cs"/>
              </a:endParaRPr>
            </a:p>
          </p:txBody>
        </p:sp>
        <p:sp>
          <p:nvSpPr>
            <p:cNvPr id="20" name="任意多边形: 形状 19"/>
            <p:cNvSpPr/>
            <p:nvPr/>
          </p:nvSpPr>
          <p:spPr>
            <a:xfrm>
              <a:off x="5778044" y="471949"/>
              <a:ext cx="6414802" cy="6386052"/>
            </a:xfrm>
            <a:custGeom>
              <a:avLst/>
              <a:gdLst>
                <a:gd name="connsiteX0" fmla="*/ 6414802 w 6414802"/>
                <a:gd name="connsiteY0" fmla="*/ 0 h 6386052"/>
                <a:gd name="connsiteX1" fmla="*/ 6414802 w 6414802"/>
                <a:gd name="connsiteY1" fmla="*/ 3207774 h 6386052"/>
                <a:gd name="connsiteX2" fmla="*/ 3223589 w 6414802"/>
                <a:gd name="connsiteY2" fmla="*/ 6087572 h 6386052"/>
                <a:gd name="connsiteX3" fmla="*/ 3208518 w 6414802"/>
                <a:gd name="connsiteY3" fmla="*/ 6386052 h 6386052"/>
                <a:gd name="connsiteX4" fmla="*/ 0 w 6414802"/>
                <a:gd name="connsiteY4" fmla="*/ 6386052 h 6386052"/>
                <a:gd name="connsiteX5" fmla="*/ 7603 w 6414802"/>
                <a:gd name="connsiteY5" fmla="*/ 6085405 h 6386052"/>
                <a:gd name="connsiteX6" fmla="*/ 6414802 w 6414802"/>
                <a:gd name="connsiteY6" fmla="*/ 0 h 63860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414802" h="6386052">
                  <a:moveTo>
                    <a:pt x="6414802" y="0"/>
                  </a:moveTo>
                  <a:lnTo>
                    <a:pt x="6414802" y="3207774"/>
                  </a:lnTo>
                  <a:cubicBezTo>
                    <a:pt x="4753922" y="3207774"/>
                    <a:pt x="3387860" y="4470032"/>
                    <a:pt x="3223589" y="6087572"/>
                  </a:cubicBezTo>
                  <a:lnTo>
                    <a:pt x="3208518" y="6386052"/>
                  </a:lnTo>
                  <a:lnTo>
                    <a:pt x="0" y="6386052"/>
                  </a:lnTo>
                  <a:lnTo>
                    <a:pt x="7603" y="6085405"/>
                  </a:lnTo>
                  <a:cubicBezTo>
                    <a:pt x="179431" y="2695623"/>
                    <a:pt x="2982318" y="0"/>
                    <a:pt x="6414802" y="0"/>
                  </a:cubicBezTo>
                  <a:close/>
                </a:path>
              </a:pathLst>
            </a:custGeom>
            <a:gradFill>
              <a:gsLst>
                <a:gs pos="5000">
                  <a:srgbClr val="0F7ABF">
                    <a:alpha val="70000"/>
                  </a:srgbClr>
                </a:gs>
                <a:gs pos="100000">
                  <a:srgbClr val="0DCD9C">
                    <a:alpha val="35000"/>
                  </a:srgbClr>
                </a:gs>
              </a:gsLst>
              <a:lin ang="27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noAutofit/>
            </a:bodyPr>
            <a:lstStyle/>
            <a:p>
              <a:pPr marL="0" marR="0" lvl="0" indent="0" algn="ctr" defTabSz="4572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dirty="0">
                <a:ln>
                  <a:noFill/>
                </a:ln>
                <a:solidFill>
                  <a:srgbClr val="FFFFFF"/>
                </a:solidFill>
                <a:effectLst/>
                <a:uLnTx/>
                <a:uFillTx/>
                <a:latin typeface="Arial" panose="020B0604020202020204"/>
                <a:ea typeface="黑体" panose="02010609060101010101" pitchFamily="49" charset="-122"/>
                <a:cs typeface="+mn-cs"/>
              </a:endParaRPr>
            </a:p>
          </p:txBody>
        </p:sp>
      </p:grpSp>
      <p:grpSp>
        <p:nvGrpSpPr>
          <p:cNvPr id="8" name="组合 7"/>
          <p:cNvGrpSpPr/>
          <p:nvPr/>
        </p:nvGrpSpPr>
        <p:grpSpPr>
          <a:xfrm flipH="1">
            <a:off x="4332605" y="2479675"/>
            <a:ext cx="323850" cy="323850"/>
            <a:chOff x="587" y="6480"/>
            <a:chExt cx="510" cy="510"/>
          </a:xfrm>
        </p:grpSpPr>
        <p:sp>
          <p:nvSpPr>
            <p:cNvPr id="6" name="矩形 5"/>
            <p:cNvSpPr/>
            <p:nvPr/>
          </p:nvSpPr>
          <p:spPr>
            <a:xfrm>
              <a:off x="587" y="6480"/>
              <a:ext cx="170" cy="510"/>
            </a:xfrm>
            <a:prstGeom prst="rect">
              <a:avLst/>
            </a:prstGeom>
            <a:gradFill>
              <a:gsLst>
                <a:gs pos="5000">
                  <a:srgbClr val="0F7ABF"/>
                </a:gs>
                <a:gs pos="100000">
                  <a:srgbClr val="0DCD9C">
                    <a:alpha val="35000"/>
                  </a:srgbClr>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矩形 6"/>
            <p:cNvSpPr/>
            <p:nvPr/>
          </p:nvSpPr>
          <p:spPr>
            <a:xfrm rot="5400000" flipH="1">
              <a:off x="757" y="6650"/>
              <a:ext cx="170" cy="510"/>
            </a:xfrm>
            <a:prstGeom prst="rect">
              <a:avLst/>
            </a:prstGeom>
            <a:gradFill>
              <a:gsLst>
                <a:gs pos="5000">
                  <a:srgbClr val="0F7ABF"/>
                </a:gs>
                <a:gs pos="100000">
                  <a:srgbClr val="0DCD9C">
                    <a:alpha val="35000"/>
                  </a:srgbClr>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9" name="组合 8"/>
          <p:cNvGrpSpPr/>
          <p:nvPr/>
        </p:nvGrpSpPr>
        <p:grpSpPr>
          <a:xfrm rot="10800000" flipH="1">
            <a:off x="656590" y="2027555"/>
            <a:ext cx="323850" cy="323850"/>
            <a:chOff x="587" y="6480"/>
            <a:chExt cx="510" cy="510"/>
          </a:xfrm>
        </p:grpSpPr>
        <p:sp>
          <p:nvSpPr>
            <p:cNvPr id="10" name="矩形 9"/>
            <p:cNvSpPr/>
            <p:nvPr/>
          </p:nvSpPr>
          <p:spPr>
            <a:xfrm>
              <a:off x="587" y="6480"/>
              <a:ext cx="170" cy="510"/>
            </a:xfrm>
            <a:prstGeom prst="rect">
              <a:avLst/>
            </a:prstGeom>
            <a:gradFill>
              <a:gsLst>
                <a:gs pos="5000">
                  <a:srgbClr val="0F7ABF"/>
                </a:gs>
                <a:gs pos="100000">
                  <a:srgbClr val="0DCD9C">
                    <a:alpha val="35000"/>
                  </a:srgbClr>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矩形 10"/>
            <p:cNvSpPr/>
            <p:nvPr/>
          </p:nvSpPr>
          <p:spPr>
            <a:xfrm rot="5400000" flipH="1">
              <a:off x="757" y="6650"/>
              <a:ext cx="170" cy="510"/>
            </a:xfrm>
            <a:prstGeom prst="rect">
              <a:avLst/>
            </a:prstGeom>
            <a:gradFill>
              <a:gsLst>
                <a:gs pos="5000">
                  <a:srgbClr val="0F7ABF"/>
                </a:gs>
                <a:gs pos="100000">
                  <a:srgbClr val="0DCD9C">
                    <a:alpha val="35000"/>
                  </a:srgbClr>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Tree>
  </p:cSld>
  <p:clrMapOvr>
    <a:masterClrMapping/>
  </p:clrMapOvr>
  <mc:AlternateContent xmlns:mc="http://schemas.openxmlformats.org/markup-compatibility/2006">
    <mc:Choice xmlns:p14="http://schemas.microsoft.com/office/powerpoint/2010/main" Requires="p14">
      <p:transition spd="slow" p14:dur="1500" advTm="0">
        <p:random/>
      </p:transition>
    </mc:Choice>
    <mc:Fallback>
      <p:transition spd="slow" advTm="0">
        <p:random/>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 name="文本框 43"/>
          <p:cNvSpPr txBox="1"/>
          <p:nvPr/>
        </p:nvSpPr>
        <p:spPr>
          <a:xfrm>
            <a:off x="699135" y="445770"/>
            <a:ext cx="7662545" cy="368300"/>
          </a:xfrm>
          <a:prstGeom prst="rect">
            <a:avLst/>
          </a:prstGeom>
          <a:noFill/>
        </p:spPr>
        <p:txBody>
          <a:bodyPr wrap="square" rtlCol="0">
            <a:spAutoFit/>
            <a:scene3d>
              <a:camera prst="orthographicFront"/>
              <a:lightRig rig="threePt" dir="t"/>
            </a:scene3d>
            <a:sp3d contourW="12700"/>
          </a:bodyPr>
          <a:lstStyle/>
          <a:p>
            <a:pPr marL="0" marR="0" lvl="0" indent="0" algn="l" defTabSz="914400" rtl="0" eaLnBrk="0" fontAlgn="base" hangingPunct="0">
              <a:lnSpc>
                <a:spcPct val="100000"/>
              </a:lnSpc>
              <a:spcBef>
                <a:spcPct val="0"/>
              </a:spcBef>
              <a:spcAft>
                <a:spcPct val="0"/>
              </a:spcAft>
              <a:buClrTx/>
              <a:buSzTx/>
              <a:buFontTx/>
              <a:buNone/>
              <a:defRPr/>
            </a:pPr>
            <a:r>
              <a:rPr lang="en-US" altLang="zh-CN" b="1" noProof="0" dirty="0">
                <a:ln>
                  <a:noFill/>
                </a:ln>
                <a:solidFill>
                  <a:schemeClr val="tx1">
                    <a:lumMod val="85000"/>
                    <a:lumOff val="15000"/>
                  </a:schemeClr>
                </a:solidFill>
                <a:effectLst/>
                <a:uLnTx/>
                <a:uFillTx/>
                <a:latin typeface="微软雅黑" panose="020B0503020204020204" pitchFamily="34" charset="-122"/>
                <a:ea typeface="微软雅黑" panose="020B0503020204020204" pitchFamily="34" charset="-122"/>
                <a:cs typeface="微软雅黑" panose="020B0503020204020204" pitchFamily="34" charset="-122"/>
                <a:sym typeface="+mn-ea"/>
              </a:rPr>
              <a:t>（5）</a:t>
            </a:r>
            <a:r>
              <a:rPr lang="zh-CN" altLang="en-US" b="1" noProof="0" dirty="0">
                <a:ln>
                  <a:noFill/>
                </a:ln>
                <a:solidFill>
                  <a:schemeClr val="tx1">
                    <a:lumMod val="85000"/>
                    <a:lumOff val="15000"/>
                  </a:schemeClr>
                </a:solidFill>
                <a:effectLst/>
                <a:uLnTx/>
                <a:uFillTx/>
                <a:latin typeface="微软雅黑" panose="020B0503020204020204" pitchFamily="34" charset="-122"/>
                <a:ea typeface="微软雅黑" panose="020B0503020204020204" pitchFamily="34" charset="-122"/>
                <a:cs typeface="微软雅黑" panose="020B0503020204020204" pitchFamily="34" charset="-122"/>
                <a:sym typeface="+mn-ea"/>
              </a:rPr>
              <a:t>危害控制</a:t>
            </a:r>
            <a:endParaRPr kumimoji="0" lang="en-US" altLang="zh-CN" b="1" i="0" u="none" strike="noStrike" kern="1200" cap="none" spc="0" normalizeH="0" baseline="0" noProof="0" dirty="0">
              <a:ln>
                <a:noFill/>
              </a:ln>
              <a:solidFill>
                <a:schemeClr val="tx1">
                  <a:lumMod val="85000"/>
                  <a:lumOff val="15000"/>
                </a:schemeClr>
              </a:solidFill>
              <a:effectLst/>
              <a:uLnTx/>
              <a:uFillTx/>
              <a:latin typeface="微软雅黑" panose="020B0503020204020204" pitchFamily="34" charset="-122"/>
              <a:ea typeface="微软雅黑" panose="020B0503020204020204" pitchFamily="34" charset="-122"/>
              <a:cs typeface="微软雅黑" panose="020B0503020204020204" pitchFamily="34" charset="-122"/>
              <a:sym typeface="+mn-ea"/>
            </a:endParaRPr>
          </a:p>
        </p:txBody>
      </p:sp>
      <p:cxnSp>
        <p:nvCxnSpPr>
          <p:cNvPr id="46" name="直接连接符 45"/>
          <p:cNvCxnSpPr/>
          <p:nvPr/>
        </p:nvCxnSpPr>
        <p:spPr>
          <a:xfrm>
            <a:off x="764381" y="878263"/>
            <a:ext cx="601504" cy="0"/>
          </a:xfrm>
          <a:prstGeom prst="line">
            <a:avLst/>
          </a:prstGeom>
          <a:ln w="28575" cap="rnd">
            <a:gradFill flip="none" rotWithShape="1">
              <a:gsLst>
                <a:gs pos="0">
                  <a:srgbClr val="0F7ABF"/>
                </a:gs>
                <a:gs pos="100000">
                  <a:srgbClr val="0DCD9C"/>
                </a:gs>
              </a:gsLst>
              <a:lin ang="0" scaled="1"/>
              <a:tileRect/>
            </a:gradFill>
            <a:round/>
          </a:ln>
        </p:spPr>
        <p:style>
          <a:lnRef idx="1">
            <a:schemeClr val="accent1"/>
          </a:lnRef>
          <a:fillRef idx="0">
            <a:schemeClr val="accent1"/>
          </a:fillRef>
          <a:effectRef idx="0">
            <a:schemeClr val="accent1"/>
          </a:effectRef>
          <a:fontRef idx="minor">
            <a:schemeClr val="tx1"/>
          </a:fontRef>
        </p:style>
      </p:cxnSp>
      <p:sp>
        <p:nvSpPr>
          <p:cNvPr id="12" name="文本框 11"/>
          <p:cNvSpPr txBox="1"/>
          <p:nvPr/>
        </p:nvSpPr>
        <p:spPr>
          <a:xfrm>
            <a:off x="847090" y="1997710"/>
            <a:ext cx="3748405" cy="922020"/>
          </a:xfrm>
          <a:prstGeom prst="rect">
            <a:avLst/>
          </a:prstGeom>
          <a:noFill/>
        </p:spPr>
        <p:txBody>
          <a:bodyPr wrap="square" rtlCol="0" anchor="t">
            <a:spAutoFit/>
          </a:bodyPr>
          <a:lstStyle/>
          <a:p>
            <a:pPr marL="0" marR="0" lvl="0" indent="0" algn="l" defTabSz="914400" rtl="0" eaLnBrk="1" fontAlgn="auto" latinLnBrk="0" hangingPunct="1">
              <a:lnSpc>
                <a:spcPct val="150000"/>
              </a:lnSpc>
              <a:spcBef>
                <a:spcPts val="0"/>
              </a:spcBef>
              <a:spcAft>
                <a:spcPts val="0"/>
              </a:spcAft>
              <a:buClrTx/>
              <a:buSzTx/>
              <a:buFont typeface="Arial" panose="020B0604020202020204" pitchFamily="34" charset="0"/>
              <a:buNone/>
              <a:defRPr/>
            </a:pPr>
            <a:r>
              <a:rPr lang="zh-CN" altLang="en-US" b="1" noProof="0" dirty="0" smtClean="0">
                <a:ln>
                  <a:noFill/>
                </a:ln>
                <a:solidFill>
                  <a:schemeClr val="tx1">
                    <a:lumMod val="85000"/>
                    <a:lumOff val="15000"/>
                  </a:schemeClr>
                </a:solidFill>
                <a:effectLst/>
                <a:uLnTx/>
                <a:uFillTx/>
                <a:latin typeface="微软雅黑" panose="020B0503020204020204" pitchFamily="34" charset="-122"/>
                <a:ea typeface="微软雅黑" panose="020B0503020204020204" pitchFamily="34" charset="-122"/>
                <a:sym typeface="+mn-ea"/>
              </a:rPr>
              <a:t>危害控制。控制噪声、辐射、生物</a:t>
            </a:r>
            <a:endParaRPr lang="zh-CN" altLang="en-US" b="1" noProof="0" dirty="0" smtClean="0">
              <a:ln>
                <a:noFill/>
              </a:ln>
              <a:solidFill>
                <a:schemeClr val="tx1">
                  <a:lumMod val="85000"/>
                  <a:lumOff val="15000"/>
                </a:schemeClr>
              </a:solidFill>
              <a:effectLst/>
              <a:uLnTx/>
              <a:uFillTx/>
              <a:latin typeface="微软雅黑" panose="020B0503020204020204" pitchFamily="34" charset="-122"/>
              <a:ea typeface="微软雅黑" panose="020B0503020204020204" pitchFamily="34" charset="-122"/>
              <a:sym typeface="+mn-ea"/>
            </a:endParaRPr>
          </a:p>
          <a:p>
            <a:pPr marL="0" marR="0" lvl="0" indent="0" algn="l" defTabSz="914400" rtl="0" eaLnBrk="1" fontAlgn="auto" latinLnBrk="0" hangingPunct="1">
              <a:lnSpc>
                <a:spcPct val="150000"/>
              </a:lnSpc>
              <a:spcBef>
                <a:spcPts val="0"/>
              </a:spcBef>
              <a:spcAft>
                <a:spcPts val="0"/>
              </a:spcAft>
              <a:buClrTx/>
              <a:buSzTx/>
              <a:buFont typeface="Arial" panose="020B0604020202020204" pitchFamily="34" charset="0"/>
              <a:buNone/>
              <a:defRPr/>
            </a:pPr>
            <a:r>
              <a:rPr lang="zh-CN" altLang="en-US" b="1" noProof="0" dirty="0" smtClean="0">
                <a:ln>
                  <a:noFill/>
                </a:ln>
                <a:solidFill>
                  <a:schemeClr val="tx1">
                    <a:lumMod val="85000"/>
                    <a:lumOff val="15000"/>
                  </a:schemeClr>
                </a:solidFill>
                <a:effectLst/>
                <a:uLnTx/>
                <a:uFillTx/>
                <a:latin typeface="微软雅黑" panose="020B0503020204020204" pitchFamily="34" charset="-122"/>
                <a:ea typeface="微软雅黑" panose="020B0503020204020204" pitchFamily="34" charset="-122"/>
                <a:sym typeface="+mn-ea"/>
              </a:rPr>
              <a:t>制品及化学药品等有害健康的危险</a:t>
            </a:r>
            <a:endParaRPr lang="zh-CN" altLang="en-US" b="1" noProof="0" dirty="0" smtClean="0">
              <a:ln>
                <a:noFill/>
              </a:ln>
              <a:solidFill>
                <a:schemeClr val="tx1">
                  <a:lumMod val="85000"/>
                  <a:lumOff val="15000"/>
                </a:schemeClr>
              </a:solidFill>
              <a:effectLst/>
              <a:uLnTx/>
              <a:uFillTx/>
              <a:latin typeface="微软雅黑" panose="020B0503020204020204" pitchFamily="34" charset="-122"/>
              <a:ea typeface="微软雅黑" panose="020B0503020204020204" pitchFamily="34" charset="-122"/>
              <a:sym typeface="+mn-ea"/>
            </a:endParaRPr>
          </a:p>
        </p:txBody>
      </p:sp>
      <p:sp>
        <p:nvSpPr>
          <p:cNvPr id="19" name="任意多边形: 形状 18"/>
          <p:cNvSpPr/>
          <p:nvPr/>
        </p:nvSpPr>
        <p:spPr>
          <a:xfrm flipV="1">
            <a:off x="4332605" y="635"/>
            <a:ext cx="4811395" cy="4789805"/>
          </a:xfrm>
          <a:custGeom>
            <a:avLst/>
            <a:gdLst>
              <a:gd name="connsiteX0" fmla="*/ 6414802 w 6414802"/>
              <a:gd name="connsiteY0" fmla="*/ 0 h 6386052"/>
              <a:gd name="connsiteX1" fmla="*/ 6414802 w 6414802"/>
              <a:gd name="connsiteY1" fmla="*/ 3207774 h 6386052"/>
              <a:gd name="connsiteX2" fmla="*/ 3223589 w 6414802"/>
              <a:gd name="connsiteY2" fmla="*/ 6087572 h 6386052"/>
              <a:gd name="connsiteX3" fmla="*/ 3208518 w 6414802"/>
              <a:gd name="connsiteY3" fmla="*/ 6386052 h 6386052"/>
              <a:gd name="connsiteX4" fmla="*/ 0 w 6414802"/>
              <a:gd name="connsiteY4" fmla="*/ 6386052 h 6386052"/>
              <a:gd name="connsiteX5" fmla="*/ 7603 w 6414802"/>
              <a:gd name="connsiteY5" fmla="*/ 6085405 h 6386052"/>
              <a:gd name="connsiteX6" fmla="*/ 6414802 w 6414802"/>
              <a:gd name="connsiteY6" fmla="*/ 0 h 63860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414802" h="6386052">
                <a:moveTo>
                  <a:pt x="6414802" y="0"/>
                </a:moveTo>
                <a:lnTo>
                  <a:pt x="6414802" y="3207774"/>
                </a:lnTo>
                <a:cubicBezTo>
                  <a:pt x="4753922" y="3207774"/>
                  <a:pt x="3387860" y="4470032"/>
                  <a:pt x="3223589" y="6087572"/>
                </a:cubicBezTo>
                <a:lnTo>
                  <a:pt x="3208518" y="6386052"/>
                </a:lnTo>
                <a:lnTo>
                  <a:pt x="0" y="6386052"/>
                </a:lnTo>
                <a:lnTo>
                  <a:pt x="7603" y="6085405"/>
                </a:lnTo>
                <a:cubicBezTo>
                  <a:pt x="179431" y="2695623"/>
                  <a:pt x="2982318" y="0"/>
                  <a:pt x="6414802" y="0"/>
                </a:cubicBezTo>
                <a:close/>
              </a:path>
            </a:pathLst>
          </a:custGeom>
          <a:blipFill dpi="0" rotWithShape="1">
            <a:blip r:embed="rId1"/>
            <a:srcRect/>
            <a:stretch>
              <a:fillRect l="-1462" r="-47748"/>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dirty="0">
              <a:ln>
                <a:noFill/>
              </a:ln>
              <a:solidFill>
                <a:srgbClr val="000000"/>
              </a:solidFill>
              <a:effectLst/>
              <a:uLnTx/>
              <a:uFillTx/>
              <a:latin typeface="Arial" panose="020B0604020202020204"/>
              <a:ea typeface="黑体" panose="02010609060101010101" pitchFamily="49" charset="-122"/>
              <a:cs typeface="+mn-cs"/>
            </a:endParaRPr>
          </a:p>
        </p:txBody>
      </p:sp>
      <p:sp>
        <p:nvSpPr>
          <p:cNvPr id="20" name="任意多边形: 形状 19"/>
          <p:cNvSpPr/>
          <p:nvPr/>
        </p:nvSpPr>
        <p:spPr>
          <a:xfrm flipV="1">
            <a:off x="4332605" y="635"/>
            <a:ext cx="4811395" cy="4789805"/>
          </a:xfrm>
          <a:custGeom>
            <a:avLst/>
            <a:gdLst>
              <a:gd name="connsiteX0" fmla="*/ 6414802 w 6414802"/>
              <a:gd name="connsiteY0" fmla="*/ 0 h 6386052"/>
              <a:gd name="connsiteX1" fmla="*/ 6414802 w 6414802"/>
              <a:gd name="connsiteY1" fmla="*/ 3207774 h 6386052"/>
              <a:gd name="connsiteX2" fmla="*/ 3223589 w 6414802"/>
              <a:gd name="connsiteY2" fmla="*/ 6087572 h 6386052"/>
              <a:gd name="connsiteX3" fmla="*/ 3208518 w 6414802"/>
              <a:gd name="connsiteY3" fmla="*/ 6386052 h 6386052"/>
              <a:gd name="connsiteX4" fmla="*/ 0 w 6414802"/>
              <a:gd name="connsiteY4" fmla="*/ 6386052 h 6386052"/>
              <a:gd name="connsiteX5" fmla="*/ 7603 w 6414802"/>
              <a:gd name="connsiteY5" fmla="*/ 6085405 h 6386052"/>
              <a:gd name="connsiteX6" fmla="*/ 6414802 w 6414802"/>
              <a:gd name="connsiteY6" fmla="*/ 0 h 63860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414802" h="6386052">
                <a:moveTo>
                  <a:pt x="6414802" y="0"/>
                </a:moveTo>
                <a:lnTo>
                  <a:pt x="6414802" y="3207774"/>
                </a:lnTo>
                <a:cubicBezTo>
                  <a:pt x="4753922" y="3207774"/>
                  <a:pt x="3387860" y="4470032"/>
                  <a:pt x="3223589" y="6087572"/>
                </a:cubicBezTo>
                <a:lnTo>
                  <a:pt x="3208518" y="6386052"/>
                </a:lnTo>
                <a:lnTo>
                  <a:pt x="0" y="6386052"/>
                </a:lnTo>
                <a:lnTo>
                  <a:pt x="7603" y="6085405"/>
                </a:lnTo>
                <a:cubicBezTo>
                  <a:pt x="179431" y="2695623"/>
                  <a:pt x="2982318" y="0"/>
                  <a:pt x="6414802" y="0"/>
                </a:cubicBezTo>
                <a:close/>
              </a:path>
            </a:pathLst>
          </a:custGeom>
          <a:gradFill>
            <a:gsLst>
              <a:gs pos="5000">
                <a:srgbClr val="0F7ABF">
                  <a:alpha val="70000"/>
                </a:srgbClr>
              </a:gs>
              <a:gs pos="100000">
                <a:srgbClr val="0DCD9C">
                  <a:alpha val="35000"/>
                </a:srgbClr>
              </a:gs>
            </a:gsLst>
            <a:lin ang="27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noAutofit/>
          </a:bodyPr>
          <a:lstStyle/>
          <a:p>
            <a:pPr marL="0" marR="0" lvl="0" indent="0" algn="ctr" defTabSz="4572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dirty="0">
              <a:ln>
                <a:noFill/>
              </a:ln>
              <a:solidFill>
                <a:srgbClr val="FFFFFF"/>
              </a:solidFill>
              <a:effectLst/>
              <a:uLnTx/>
              <a:uFillTx/>
              <a:latin typeface="Arial" panose="020B0604020202020204"/>
              <a:ea typeface="黑体" panose="02010609060101010101" pitchFamily="49" charset="-122"/>
              <a:cs typeface="+mn-cs"/>
            </a:endParaRPr>
          </a:p>
        </p:txBody>
      </p:sp>
      <p:grpSp>
        <p:nvGrpSpPr>
          <p:cNvPr id="8" name="组合 7"/>
          <p:cNvGrpSpPr/>
          <p:nvPr/>
        </p:nvGrpSpPr>
        <p:grpSpPr>
          <a:xfrm flipH="1">
            <a:off x="4332605" y="2703830"/>
            <a:ext cx="323850" cy="323850"/>
            <a:chOff x="587" y="6480"/>
            <a:chExt cx="510" cy="510"/>
          </a:xfrm>
        </p:grpSpPr>
        <p:sp>
          <p:nvSpPr>
            <p:cNvPr id="6" name="矩形 5"/>
            <p:cNvSpPr/>
            <p:nvPr/>
          </p:nvSpPr>
          <p:spPr>
            <a:xfrm>
              <a:off x="587" y="6480"/>
              <a:ext cx="170" cy="510"/>
            </a:xfrm>
            <a:prstGeom prst="rect">
              <a:avLst/>
            </a:prstGeom>
            <a:gradFill>
              <a:gsLst>
                <a:gs pos="5000">
                  <a:srgbClr val="0F7ABF"/>
                </a:gs>
                <a:gs pos="100000">
                  <a:srgbClr val="0DCD9C">
                    <a:alpha val="35000"/>
                  </a:srgbClr>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矩形 6"/>
            <p:cNvSpPr/>
            <p:nvPr/>
          </p:nvSpPr>
          <p:spPr>
            <a:xfrm rot="5400000" flipH="1">
              <a:off x="757" y="6650"/>
              <a:ext cx="170" cy="510"/>
            </a:xfrm>
            <a:prstGeom prst="rect">
              <a:avLst/>
            </a:prstGeom>
            <a:gradFill>
              <a:gsLst>
                <a:gs pos="5000">
                  <a:srgbClr val="0F7ABF"/>
                </a:gs>
                <a:gs pos="100000">
                  <a:srgbClr val="0DCD9C">
                    <a:alpha val="35000"/>
                  </a:srgbClr>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9" name="组合 8"/>
          <p:cNvGrpSpPr/>
          <p:nvPr/>
        </p:nvGrpSpPr>
        <p:grpSpPr>
          <a:xfrm rot="10800000" flipH="1">
            <a:off x="656590" y="1996440"/>
            <a:ext cx="323850" cy="323850"/>
            <a:chOff x="587" y="6480"/>
            <a:chExt cx="510" cy="510"/>
          </a:xfrm>
        </p:grpSpPr>
        <p:sp>
          <p:nvSpPr>
            <p:cNvPr id="10" name="矩形 9"/>
            <p:cNvSpPr/>
            <p:nvPr/>
          </p:nvSpPr>
          <p:spPr>
            <a:xfrm>
              <a:off x="587" y="6480"/>
              <a:ext cx="170" cy="510"/>
            </a:xfrm>
            <a:prstGeom prst="rect">
              <a:avLst/>
            </a:prstGeom>
            <a:gradFill>
              <a:gsLst>
                <a:gs pos="5000">
                  <a:srgbClr val="0F7ABF"/>
                </a:gs>
                <a:gs pos="100000">
                  <a:srgbClr val="0DCD9C">
                    <a:alpha val="35000"/>
                  </a:srgbClr>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矩形 10"/>
            <p:cNvSpPr/>
            <p:nvPr/>
          </p:nvSpPr>
          <p:spPr>
            <a:xfrm rot="5400000" flipH="1">
              <a:off x="757" y="6650"/>
              <a:ext cx="170" cy="510"/>
            </a:xfrm>
            <a:prstGeom prst="rect">
              <a:avLst/>
            </a:prstGeom>
            <a:gradFill>
              <a:gsLst>
                <a:gs pos="5000">
                  <a:srgbClr val="0F7ABF"/>
                </a:gs>
                <a:gs pos="100000">
                  <a:srgbClr val="0DCD9C">
                    <a:alpha val="35000"/>
                  </a:srgbClr>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Tree>
  </p:cSld>
  <p:clrMapOvr>
    <a:masterClrMapping/>
  </p:clrMapOvr>
  <mc:AlternateContent xmlns:mc="http://schemas.openxmlformats.org/markup-compatibility/2006">
    <mc:Choice xmlns:p14="http://schemas.microsoft.com/office/powerpoint/2010/main" Requires="p14">
      <p:transition spd="slow" p14:dur="1500" advTm="0">
        <p:random/>
      </p:transition>
    </mc:Choice>
    <mc:Fallback>
      <p:transition spd="slow" advTm="0">
        <p:random/>
      </p:transition>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 name="文本框 43"/>
          <p:cNvSpPr txBox="1"/>
          <p:nvPr/>
        </p:nvSpPr>
        <p:spPr>
          <a:xfrm>
            <a:off x="699135" y="445770"/>
            <a:ext cx="7662545" cy="368300"/>
          </a:xfrm>
          <a:prstGeom prst="rect">
            <a:avLst/>
          </a:prstGeom>
          <a:noFill/>
        </p:spPr>
        <p:txBody>
          <a:bodyPr wrap="square" rtlCol="0">
            <a:spAutoFit/>
            <a:scene3d>
              <a:camera prst="orthographicFront"/>
              <a:lightRig rig="threePt" dir="t"/>
            </a:scene3d>
            <a:sp3d contourW="12700"/>
          </a:bodyPr>
          <a:lstStyle/>
          <a:p>
            <a:pPr marL="0" marR="0" lvl="0" indent="0" algn="l" defTabSz="914400" rtl="0" eaLnBrk="0" fontAlgn="base" hangingPunct="0">
              <a:lnSpc>
                <a:spcPct val="100000"/>
              </a:lnSpc>
              <a:spcBef>
                <a:spcPct val="0"/>
              </a:spcBef>
              <a:spcAft>
                <a:spcPct val="0"/>
              </a:spcAft>
              <a:buClrTx/>
              <a:buSzTx/>
              <a:buFontTx/>
              <a:buNone/>
              <a:defRPr/>
            </a:pPr>
            <a:r>
              <a:rPr lang="en-US" altLang="zh-CN" b="1" noProof="0" dirty="0">
                <a:ln>
                  <a:noFill/>
                </a:ln>
                <a:solidFill>
                  <a:schemeClr val="tx1">
                    <a:lumMod val="85000"/>
                    <a:lumOff val="15000"/>
                  </a:schemeClr>
                </a:solidFill>
                <a:effectLst/>
                <a:uLnTx/>
                <a:uFillTx/>
                <a:latin typeface="微软雅黑" panose="020B0503020204020204" pitchFamily="34" charset="-122"/>
                <a:ea typeface="微软雅黑" panose="020B0503020204020204" pitchFamily="34" charset="-122"/>
                <a:cs typeface="微软雅黑" panose="020B0503020204020204" pitchFamily="34" charset="-122"/>
                <a:sym typeface="+mn-ea"/>
              </a:rPr>
              <a:t>（6）</a:t>
            </a:r>
            <a:r>
              <a:rPr lang="zh-CN" altLang="en-US" b="1" noProof="0" dirty="0">
                <a:ln>
                  <a:noFill/>
                </a:ln>
                <a:solidFill>
                  <a:schemeClr val="tx1">
                    <a:lumMod val="85000"/>
                    <a:lumOff val="15000"/>
                  </a:schemeClr>
                </a:solidFill>
                <a:effectLst/>
                <a:uLnTx/>
                <a:uFillTx/>
                <a:latin typeface="微软雅黑" panose="020B0503020204020204" pitchFamily="34" charset="-122"/>
                <a:ea typeface="微软雅黑" panose="020B0503020204020204" pitchFamily="34" charset="-122"/>
                <a:cs typeface="微软雅黑" panose="020B0503020204020204" pitchFamily="34" charset="-122"/>
                <a:sym typeface="+mn-ea"/>
              </a:rPr>
              <a:t>人机工程</a:t>
            </a:r>
            <a:endParaRPr lang="zh-CN" altLang="en-US" b="1" noProof="0" dirty="0">
              <a:ln>
                <a:noFill/>
              </a:ln>
              <a:solidFill>
                <a:schemeClr val="tx1">
                  <a:lumMod val="85000"/>
                  <a:lumOff val="15000"/>
                </a:schemeClr>
              </a:solidFill>
              <a:effectLst/>
              <a:uLnTx/>
              <a:uFillTx/>
              <a:latin typeface="微软雅黑" panose="020B0503020204020204" pitchFamily="34" charset="-122"/>
              <a:ea typeface="微软雅黑" panose="020B0503020204020204" pitchFamily="34" charset="-122"/>
              <a:cs typeface="微软雅黑" panose="020B0503020204020204" pitchFamily="34" charset="-122"/>
              <a:sym typeface="+mn-ea"/>
            </a:endParaRPr>
          </a:p>
        </p:txBody>
      </p:sp>
      <p:cxnSp>
        <p:nvCxnSpPr>
          <p:cNvPr id="46" name="直接连接符 45"/>
          <p:cNvCxnSpPr/>
          <p:nvPr/>
        </p:nvCxnSpPr>
        <p:spPr>
          <a:xfrm>
            <a:off x="764381" y="878263"/>
            <a:ext cx="601504" cy="0"/>
          </a:xfrm>
          <a:prstGeom prst="line">
            <a:avLst/>
          </a:prstGeom>
          <a:ln w="28575" cap="rnd">
            <a:gradFill flip="none" rotWithShape="1">
              <a:gsLst>
                <a:gs pos="0">
                  <a:srgbClr val="0F7ABF"/>
                </a:gs>
                <a:gs pos="100000">
                  <a:srgbClr val="0DCD9C"/>
                </a:gs>
              </a:gsLst>
              <a:lin ang="0" scaled="1"/>
              <a:tileRect/>
            </a:gradFill>
            <a:round/>
          </a:ln>
        </p:spPr>
        <p:style>
          <a:lnRef idx="1">
            <a:schemeClr val="accent1"/>
          </a:lnRef>
          <a:fillRef idx="0">
            <a:schemeClr val="accent1"/>
          </a:fillRef>
          <a:effectRef idx="0">
            <a:schemeClr val="accent1"/>
          </a:effectRef>
          <a:fontRef idx="minor">
            <a:schemeClr val="tx1"/>
          </a:fontRef>
        </p:style>
      </p:cxnSp>
      <p:sp>
        <p:nvSpPr>
          <p:cNvPr id="12" name="文本框 11"/>
          <p:cNvSpPr txBox="1"/>
          <p:nvPr/>
        </p:nvSpPr>
        <p:spPr>
          <a:xfrm>
            <a:off x="763905" y="1693545"/>
            <a:ext cx="3978910" cy="1337945"/>
          </a:xfrm>
          <a:prstGeom prst="rect">
            <a:avLst/>
          </a:prstGeom>
          <a:noFill/>
        </p:spPr>
        <p:txBody>
          <a:bodyPr wrap="square" rtlCol="0" anchor="t">
            <a:spAutoFit/>
          </a:bodyPr>
          <a:lstStyle/>
          <a:p>
            <a:pPr marL="0" marR="0" lvl="0" indent="0" algn="just" defTabSz="914400" rtl="0" eaLnBrk="1" fontAlgn="auto" latinLnBrk="0" hangingPunct="1">
              <a:lnSpc>
                <a:spcPct val="150000"/>
              </a:lnSpc>
              <a:spcBef>
                <a:spcPts val="0"/>
              </a:spcBef>
              <a:spcAft>
                <a:spcPts val="0"/>
              </a:spcAft>
              <a:buClrTx/>
              <a:buSzTx/>
              <a:buFont typeface="Arial" panose="020B0604020202020204" pitchFamily="34" charset="0"/>
              <a:buNone/>
              <a:defRPr/>
            </a:pPr>
            <a:r>
              <a:rPr lang="zh-CN" altLang="en-US" b="1" noProof="0" dirty="0" smtClean="0">
                <a:ln>
                  <a:noFill/>
                </a:ln>
                <a:solidFill>
                  <a:schemeClr val="tx1">
                    <a:lumMod val="85000"/>
                    <a:lumOff val="15000"/>
                  </a:schemeClr>
                </a:solidFill>
                <a:effectLst/>
                <a:uLnTx/>
                <a:uFillTx/>
                <a:latin typeface="微软雅黑" panose="020B0503020204020204" pitchFamily="34" charset="-122"/>
                <a:ea typeface="微软雅黑" panose="020B0503020204020204" pitchFamily="34" charset="-122"/>
                <a:sym typeface="+mn-ea"/>
              </a:rPr>
              <a:t>人机过程基于人类生理和心理方面的特征以及人能力和极限分析改善工作环境。</a:t>
            </a:r>
            <a:endParaRPr lang="zh-CN" altLang="en-US" b="1" noProof="0" dirty="0" smtClean="0">
              <a:ln>
                <a:noFill/>
              </a:ln>
              <a:solidFill>
                <a:schemeClr val="tx1">
                  <a:lumMod val="85000"/>
                  <a:lumOff val="15000"/>
                </a:schemeClr>
              </a:solidFill>
              <a:effectLst/>
              <a:uLnTx/>
              <a:uFillTx/>
              <a:latin typeface="微软雅黑" panose="020B0503020204020204" pitchFamily="34" charset="-122"/>
              <a:ea typeface="微软雅黑" panose="020B0503020204020204" pitchFamily="34" charset="-122"/>
              <a:sym typeface="+mn-ea"/>
            </a:endParaRPr>
          </a:p>
        </p:txBody>
      </p:sp>
      <p:sp>
        <p:nvSpPr>
          <p:cNvPr id="19" name="任意多边形: 形状 18"/>
          <p:cNvSpPr/>
          <p:nvPr/>
        </p:nvSpPr>
        <p:spPr>
          <a:xfrm>
            <a:off x="4332605" y="354330"/>
            <a:ext cx="4811395" cy="4789805"/>
          </a:xfrm>
          <a:custGeom>
            <a:avLst/>
            <a:gdLst>
              <a:gd name="connsiteX0" fmla="*/ 6414802 w 6414802"/>
              <a:gd name="connsiteY0" fmla="*/ 0 h 6386052"/>
              <a:gd name="connsiteX1" fmla="*/ 6414802 w 6414802"/>
              <a:gd name="connsiteY1" fmla="*/ 3207774 h 6386052"/>
              <a:gd name="connsiteX2" fmla="*/ 3223589 w 6414802"/>
              <a:gd name="connsiteY2" fmla="*/ 6087572 h 6386052"/>
              <a:gd name="connsiteX3" fmla="*/ 3208518 w 6414802"/>
              <a:gd name="connsiteY3" fmla="*/ 6386052 h 6386052"/>
              <a:gd name="connsiteX4" fmla="*/ 0 w 6414802"/>
              <a:gd name="connsiteY4" fmla="*/ 6386052 h 6386052"/>
              <a:gd name="connsiteX5" fmla="*/ 7603 w 6414802"/>
              <a:gd name="connsiteY5" fmla="*/ 6085405 h 6386052"/>
              <a:gd name="connsiteX6" fmla="*/ 6414802 w 6414802"/>
              <a:gd name="connsiteY6" fmla="*/ 0 h 63860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414802" h="6386052">
                <a:moveTo>
                  <a:pt x="6414802" y="0"/>
                </a:moveTo>
                <a:lnTo>
                  <a:pt x="6414802" y="3207774"/>
                </a:lnTo>
                <a:cubicBezTo>
                  <a:pt x="4753922" y="3207774"/>
                  <a:pt x="3387860" y="4470032"/>
                  <a:pt x="3223589" y="6087572"/>
                </a:cubicBezTo>
                <a:lnTo>
                  <a:pt x="3208518" y="6386052"/>
                </a:lnTo>
                <a:lnTo>
                  <a:pt x="0" y="6386052"/>
                </a:lnTo>
                <a:lnTo>
                  <a:pt x="7603" y="6085405"/>
                </a:lnTo>
                <a:cubicBezTo>
                  <a:pt x="179431" y="2695623"/>
                  <a:pt x="2982318" y="0"/>
                  <a:pt x="6414802" y="0"/>
                </a:cubicBezTo>
                <a:close/>
              </a:path>
            </a:pathLst>
          </a:custGeom>
          <a:blipFill rotWithShape="1">
            <a:blip r:embed="rId1"/>
            <a:stretch>
              <a:fillRect l="-39119" r="-10209"/>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dirty="0">
              <a:ln>
                <a:noFill/>
              </a:ln>
              <a:solidFill>
                <a:srgbClr val="000000"/>
              </a:solidFill>
              <a:effectLst/>
              <a:uLnTx/>
              <a:uFillTx/>
              <a:latin typeface="Arial" panose="020B0604020202020204"/>
              <a:ea typeface="黑体" panose="02010609060101010101" pitchFamily="49" charset="-122"/>
              <a:cs typeface="+mn-cs"/>
            </a:endParaRPr>
          </a:p>
        </p:txBody>
      </p:sp>
      <p:sp>
        <p:nvSpPr>
          <p:cNvPr id="20" name="任意多边形: 形状 19"/>
          <p:cNvSpPr/>
          <p:nvPr/>
        </p:nvSpPr>
        <p:spPr>
          <a:xfrm>
            <a:off x="4332605" y="354330"/>
            <a:ext cx="4811395" cy="4789805"/>
          </a:xfrm>
          <a:custGeom>
            <a:avLst/>
            <a:gdLst>
              <a:gd name="connsiteX0" fmla="*/ 6414802 w 6414802"/>
              <a:gd name="connsiteY0" fmla="*/ 0 h 6386052"/>
              <a:gd name="connsiteX1" fmla="*/ 6414802 w 6414802"/>
              <a:gd name="connsiteY1" fmla="*/ 3207774 h 6386052"/>
              <a:gd name="connsiteX2" fmla="*/ 3223589 w 6414802"/>
              <a:gd name="connsiteY2" fmla="*/ 6087572 h 6386052"/>
              <a:gd name="connsiteX3" fmla="*/ 3208518 w 6414802"/>
              <a:gd name="connsiteY3" fmla="*/ 6386052 h 6386052"/>
              <a:gd name="connsiteX4" fmla="*/ 0 w 6414802"/>
              <a:gd name="connsiteY4" fmla="*/ 6386052 h 6386052"/>
              <a:gd name="connsiteX5" fmla="*/ 7603 w 6414802"/>
              <a:gd name="connsiteY5" fmla="*/ 6085405 h 6386052"/>
              <a:gd name="connsiteX6" fmla="*/ 6414802 w 6414802"/>
              <a:gd name="connsiteY6" fmla="*/ 0 h 63860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414802" h="6386052">
                <a:moveTo>
                  <a:pt x="6414802" y="0"/>
                </a:moveTo>
                <a:lnTo>
                  <a:pt x="6414802" y="3207774"/>
                </a:lnTo>
                <a:cubicBezTo>
                  <a:pt x="4753922" y="3207774"/>
                  <a:pt x="3387860" y="4470032"/>
                  <a:pt x="3223589" y="6087572"/>
                </a:cubicBezTo>
                <a:lnTo>
                  <a:pt x="3208518" y="6386052"/>
                </a:lnTo>
                <a:lnTo>
                  <a:pt x="0" y="6386052"/>
                </a:lnTo>
                <a:lnTo>
                  <a:pt x="7603" y="6085405"/>
                </a:lnTo>
                <a:cubicBezTo>
                  <a:pt x="179431" y="2695623"/>
                  <a:pt x="2982318" y="0"/>
                  <a:pt x="6414802" y="0"/>
                </a:cubicBezTo>
                <a:close/>
              </a:path>
            </a:pathLst>
          </a:custGeom>
          <a:gradFill>
            <a:gsLst>
              <a:gs pos="5000">
                <a:srgbClr val="0F7ABF">
                  <a:alpha val="70000"/>
                </a:srgbClr>
              </a:gs>
              <a:gs pos="100000">
                <a:srgbClr val="0DCD9C">
                  <a:alpha val="35000"/>
                </a:srgbClr>
              </a:gs>
            </a:gsLst>
            <a:lin ang="27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noAutofit/>
          </a:bodyPr>
          <a:lstStyle/>
          <a:p>
            <a:pPr marL="0" marR="0" lvl="0" indent="0" algn="ctr" defTabSz="4572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dirty="0">
              <a:ln>
                <a:noFill/>
              </a:ln>
              <a:solidFill>
                <a:srgbClr val="FFFFFF"/>
              </a:solidFill>
              <a:effectLst/>
              <a:uLnTx/>
              <a:uFillTx/>
              <a:latin typeface="Arial" panose="020B0604020202020204"/>
              <a:ea typeface="黑体" panose="02010609060101010101" pitchFamily="49" charset="-122"/>
              <a:cs typeface="+mn-cs"/>
            </a:endParaRPr>
          </a:p>
        </p:txBody>
      </p:sp>
      <p:grpSp>
        <p:nvGrpSpPr>
          <p:cNvPr id="8" name="组合 7"/>
          <p:cNvGrpSpPr/>
          <p:nvPr/>
        </p:nvGrpSpPr>
        <p:grpSpPr>
          <a:xfrm flipH="1">
            <a:off x="1365885" y="2815590"/>
            <a:ext cx="323850" cy="323850"/>
            <a:chOff x="587" y="6480"/>
            <a:chExt cx="510" cy="510"/>
          </a:xfrm>
        </p:grpSpPr>
        <p:sp>
          <p:nvSpPr>
            <p:cNvPr id="6" name="矩形 5"/>
            <p:cNvSpPr/>
            <p:nvPr/>
          </p:nvSpPr>
          <p:spPr>
            <a:xfrm>
              <a:off x="587" y="6480"/>
              <a:ext cx="170" cy="510"/>
            </a:xfrm>
            <a:prstGeom prst="rect">
              <a:avLst/>
            </a:prstGeom>
            <a:gradFill>
              <a:gsLst>
                <a:gs pos="5000">
                  <a:srgbClr val="0F7ABF"/>
                </a:gs>
                <a:gs pos="100000">
                  <a:srgbClr val="0DCD9C">
                    <a:alpha val="35000"/>
                  </a:srgbClr>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矩形 6"/>
            <p:cNvSpPr/>
            <p:nvPr/>
          </p:nvSpPr>
          <p:spPr>
            <a:xfrm rot="5400000" flipH="1">
              <a:off x="757" y="6650"/>
              <a:ext cx="170" cy="510"/>
            </a:xfrm>
            <a:prstGeom prst="rect">
              <a:avLst/>
            </a:prstGeom>
            <a:gradFill>
              <a:gsLst>
                <a:gs pos="5000">
                  <a:srgbClr val="0F7ABF"/>
                </a:gs>
                <a:gs pos="100000">
                  <a:srgbClr val="0DCD9C">
                    <a:alpha val="35000"/>
                  </a:srgbClr>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9" name="组合 8"/>
          <p:cNvGrpSpPr/>
          <p:nvPr/>
        </p:nvGrpSpPr>
        <p:grpSpPr>
          <a:xfrm rot="10800000" flipH="1">
            <a:off x="656590" y="1668145"/>
            <a:ext cx="323850" cy="323850"/>
            <a:chOff x="587" y="6480"/>
            <a:chExt cx="510" cy="510"/>
          </a:xfrm>
        </p:grpSpPr>
        <p:sp>
          <p:nvSpPr>
            <p:cNvPr id="10" name="矩形 9"/>
            <p:cNvSpPr/>
            <p:nvPr/>
          </p:nvSpPr>
          <p:spPr>
            <a:xfrm>
              <a:off x="587" y="6480"/>
              <a:ext cx="170" cy="510"/>
            </a:xfrm>
            <a:prstGeom prst="rect">
              <a:avLst/>
            </a:prstGeom>
            <a:gradFill>
              <a:gsLst>
                <a:gs pos="5000">
                  <a:srgbClr val="0F7ABF"/>
                </a:gs>
                <a:gs pos="100000">
                  <a:srgbClr val="0DCD9C">
                    <a:alpha val="35000"/>
                  </a:srgbClr>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矩形 10"/>
            <p:cNvSpPr/>
            <p:nvPr/>
          </p:nvSpPr>
          <p:spPr>
            <a:xfrm rot="5400000" flipH="1">
              <a:off x="757" y="6650"/>
              <a:ext cx="170" cy="510"/>
            </a:xfrm>
            <a:prstGeom prst="rect">
              <a:avLst/>
            </a:prstGeom>
            <a:gradFill>
              <a:gsLst>
                <a:gs pos="5000">
                  <a:srgbClr val="0F7ABF"/>
                </a:gs>
                <a:gs pos="100000">
                  <a:srgbClr val="0DCD9C">
                    <a:alpha val="35000"/>
                  </a:srgbClr>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Tree>
  </p:cSld>
  <p:clrMapOvr>
    <a:masterClrMapping/>
  </p:clrMapOvr>
  <mc:AlternateContent xmlns:mc="http://schemas.openxmlformats.org/markup-compatibility/2006">
    <mc:Choice xmlns:p14="http://schemas.microsoft.com/office/powerpoint/2010/main" Requires="p14">
      <p:transition spd="slow" p14:dur="1500" advTm="0">
        <p:random/>
      </p:transition>
    </mc:Choice>
    <mc:Fallback>
      <p:transition spd="slow" advTm="0">
        <p:random/>
      </p:transition>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 name="文本框 43"/>
          <p:cNvSpPr txBox="1"/>
          <p:nvPr/>
        </p:nvSpPr>
        <p:spPr>
          <a:xfrm>
            <a:off x="699135" y="445770"/>
            <a:ext cx="7662545" cy="368300"/>
          </a:xfrm>
          <a:prstGeom prst="rect">
            <a:avLst/>
          </a:prstGeom>
          <a:noFill/>
        </p:spPr>
        <p:txBody>
          <a:bodyPr wrap="square" rtlCol="0">
            <a:spAutoFit/>
            <a:scene3d>
              <a:camera prst="orthographicFront"/>
              <a:lightRig rig="threePt" dir="t"/>
            </a:scene3d>
            <a:sp3d contourW="12700"/>
          </a:bodyPr>
          <a:lstStyle/>
          <a:p>
            <a:pPr marL="0" marR="0" lvl="0" indent="0" algn="l" defTabSz="914400" rtl="0" eaLnBrk="0" fontAlgn="base" hangingPunct="0">
              <a:lnSpc>
                <a:spcPct val="100000"/>
              </a:lnSpc>
              <a:spcBef>
                <a:spcPct val="0"/>
              </a:spcBef>
              <a:spcAft>
                <a:spcPct val="0"/>
              </a:spcAft>
              <a:buClrTx/>
              <a:buSzTx/>
              <a:buFontTx/>
              <a:buNone/>
              <a:defRPr/>
            </a:pPr>
            <a:r>
              <a:rPr lang="en-US" altLang="zh-CN" b="1" noProof="0" dirty="0">
                <a:ln>
                  <a:noFill/>
                </a:ln>
                <a:solidFill>
                  <a:schemeClr val="tx1">
                    <a:lumMod val="85000"/>
                    <a:lumOff val="15000"/>
                  </a:schemeClr>
                </a:solidFill>
                <a:effectLst/>
                <a:uLnTx/>
                <a:uFillTx/>
                <a:latin typeface="微软雅黑" panose="020B0503020204020204" pitchFamily="34" charset="-122"/>
                <a:ea typeface="微软雅黑" panose="020B0503020204020204" pitchFamily="34" charset="-122"/>
                <a:cs typeface="微软雅黑" panose="020B0503020204020204" pitchFamily="34" charset="-122"/>
                <a:sym typeface="+mn-ea"/>
              </a:rPr>
              <a:t>（7）</a:t>
            </a:r>
            <a:r>
              <a:rPr lang="zh-CN" altLang="en-US" b="1" noProof="0" dirty="0">
                <a:ln>
                  <a:noFill/>
                </a:ln>
                <a:solidFill>
                  <a:schemeClr val="tx1">
                    <a:lumMod val="85000"/>
                    <a:lumOff val="15000"/>
                  </a:schemeClr>
                </a:solidFill>
                <a:effectLst/>
                <a:uLnTx/>
                <a:uFillTx/>
                <a:latin typeface="微软雅黑" panose="020B0503020204020204" pitchFamily="34" charset="-122"/>
                <a:ea typeface="微软雅黑" panose="020B0503020204020204" pitchFamily="34" charset="-122"/>
                <a:cs typeface="微软雅黑" panose="020B0503020204020204" pitchFamily="34" charset="-122"/>
                <a:sym typeface="+mn-ea"/>
              </a:rPr>
              <a:t>危险物料管理</a:t>
            </a:r>
            <a:endParaRPr lang="zh-CN" altLang="en-US" b="1" noProof="0" dirty="0">
              <a:ln>
                <a:noFill/>
              </a:ln>
              <a:solidFill>
                <a:schemeClr val="tx1">
                  <a:lumMod val="85000"/>
                  <a:lumOff val="15000"/>
                </a:schemeClr>
              </a:solidFill>
              <a:effectLst/>
              <a:uLnTx/>
              <a:uFillTx/>
              <a:latin typeface="微软雅黑" panose="020B0503020204020204" pitchFamily="34" charset="-122"/>
              <a:ea typeface="微软雅黑" panose="020B0503020204020204" pitchFamily="34" charset="-122"/>
              <a:cs typeface="微软雅黑" panose="020B0503020204020204" pitchFamily="34" charset="-122"/>
              <a:sym typeface="+mn-ea"/>
            </a:endParaRPr>
          </a:p>
        </p:txBody>
      </p:sp>
      <p:cxnSp>
        <p:nvCxnSpPr>
          <p:cNvPr id="46" name="直接连接符 45"/>
          <p:cNvCxnSpPr/>
          <p:nvPr/>
        </p:nvCxnSpPr>
        <p:spPr>
          <a:xfrm>
            <a:off x="764381" y="878263"/>
            <a:ext cx="601504" cy="0"/>
          </a:xfrm>
          <a:prstGeom prst="line">
            <a:avLst/>
          </a:prstGeom>
          <a:ln w="28575" cap="rnd">
            <a:gradFill flip="none" rotWithShape="1">
              <a:gsLst>
                <a:gs pos="0">
                  <a:srgbClr val="0F7ABF"/>
                </a:gs>
                <a:gs pos="100000">
                  <a:srgbClr val="0DCD9C"/>
                </a:gs>
              </a:gsLst>
              <a:lin ang="0" scaled="1"/>
              <a:tileRect/>
            </a:gradFill>
            <a:round/>
          </a:ln>
        </p:spPr>
        <p:style>
          <a:lnRef idx="1">
            <a:schemeClr val="accent1"/>
          </a:lnRef>
          <a:fillRef idx="0">
            <a:schemeClr val="accent1"/>
          </a:fillRef>
          <a:effectRef idx="0">
            <a:schemeClr val="accent1"/>
          </a:effectRef>
          <a:fontRef idx="minor">
            <a:schemeClr val="tx1"/>
          </a:fontRef>
        </p:style>
      </p:cxnSp>
      <p:sp>
        <p:nvSpPr>
          <p:cNvPr id="12" name="文本框 11"/>
          <p:cNvSpPr txBox="1"/>
          <p:nvPr/>
        </p:nvSpPr>
        <p:spPr>
          <a:xfrm>
            <a:off x="825500" y="1950085"/>
            <a:ext cx="3816350" cy="1337945"/>
          </a:xfrm>
          <a:prstGeom prst="rect">
            <a:avLst/>
          </a:prstGeom>
          <a:noFill/>
        </p:spPr>
        <p:txBody>
          <a:bodyPr wrap="square" rtlCol="0" anchor="t">
            <a:spAutoFit/>
          </a:bodyPr>
          <a:lstStyle/>
          <a:p>
            <a:pPr marL="0" marR="0" lvl="0" indent="0" algn="l" defTabSz="914400" rtl="0" eaLnBrk="1" fontAlgn="auto" latinLnBrk="0" hangingPunct="1">
              <a:lnSpc>
                <a:spcPct val="150000"/>
              </a:lnSpc>
              <a:spcBef>
                <a:spcPts val="0"/>
              </a:spcBef>
              <a:spcAft>
                <a:spcPts val="0"/>
              </a:spcAft>
              <a:buClrTx/>
              <a:buSzTx/>
              <a:buFont typeface="Arial" panose="020B0604020202020204" pitchFamily="34" charset="0"/>
              <a:buNone/>
              <a:defRPr/>
            </a:pPr>
            <a:r>
              <a:rPr lang="zh-CN" altLang="en-US" b="1" noProof="0" dirty="0" smtClean="0">
                <a:ln>
                  <a:noFill/>
                </a:ln>
                <a:solidFill>
                  <a:schemeClr val="tx1">
                    <a:lumMod val="85000"/>
                    <a:lumOff val="15000"/>
                  </a:schemeClr>
                </a:solidFill>
                <a:effectLst/>
                <a:uLnTx/>
                <a:uFillTx/>
                <a:latin typeface="微软雅黑" panose="020B0503020204020204" pitchFamily="34" charset="-122"/>
                <a:ea typeface="微软雅黑" panose="020B0503020204020204" pitchFamily="34" charset="-122"/>
                <a:sym typeface="+mn-ea"/>
              </a:rPr>
              <a:t>管理危险化学制品，预防生产、储藏和分解过程中发生火灾、爆炸等事故。</a:t>
            </a:r>
            <a:endParaRPr lang="zh-CN" altLang="en-US" b="1" noProof="0" dirty="0" smtClean="0">
              <a:ln>
                <a:noFill/>
              </a:ln>
              <a:solidFill>
                <a:schemeClr val="tx1">
                  <a:lumMod val="85000"/>
                  <a:lumOff val="15000"/>
                </a:schemeClr>
              </a:solidFill>
              <a:effectLst/>
              <a:uLnTx/>
              <a:uFillTx/>
              <a:latin typeface="微软雅黑" panose="020B0503020204020204" pitchFamily="34" charset="-122"/>
              <a:ea typeface="微软雅黑" panose="020B0503020204020204" pitchFamily="34" charset="-122"/>
              <a:sym typeface="+mn-ea"/>
            </a:endParaRPr>
          </a:p>
        </p:txBody>
      </p:sp>
      <p:sp>
        <p:nvSpPr>
          <p:cNvPr id="19" name="任意多边形: 形状 18"/>
          <p:cNvSpPr/>
          <p:nvPr/>
        </p:nvSpPr>
        <p:spPr>
          <a:xfrm flipV="1">
            <a:off x="4332605" y="635"/>
            <a:ext cx="4811395" cy="4789805"/>
          </a:xfrm>
          <a:custGeom>
            <a:avLst/>
            <a:gdLst>
              <a:gd name="connsiteX0" fmla="*/ 6414802 w 6414802"/>
              <a:gd name="connsiteY0" fmla="*/ 0 h 6386052"/>
              <a:gd name="connsiteX1" fmla="*/ 6414802 w 6414802"/>
              <a:gd name="connsiteY1" fmla="*/ 3207774 h 6386052"/>
              <a:gd name="connsiteX2" fmla="*/ 3223589 w 6414802"/>
              <a:gd name="connsiteY2" fmla="*/ 6087572 h 6386052"/>
              <a:gd name="connsiteX3" fmla="*/ 3208518 w 6414802"/>
              <a:gd name="connsiteY3" fmla="*/ 6386052 h 6386052"/>
              <a:gd name="connsiteX4" fmla="*/ 0 w 6414802"/>
              <a:gd name="connsiteY4" fmla="*/ 6386052 h 6386052"/>
              <a:gd name="connsiteX5" fmla="*/ 7603 w 6414802"/>
              <a:gd name="connsiteY5" fmla="*/ 6085405 h 6386052"/>
              <a:gd name="connsiteX6" fmla="*/ 6414802 w 6414802"/>
              <a:gd name="connsiteY6" fmla="*/ 0 h 63860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414802" h="6386052">
                <a:moveTo>
                  <a:pt x="6414802" y="0"/>
                </a:moveTo>
                <a:lnTo>
                  <a:pt x="6414802" y="3207774"/>
                </a:lnTo>
                <a:cubicBezTo>
                  <a:pt x="4753922" y="3207774"/>
                  <a:pt x="3387860" y="4470032"/>
                  <a:pt x="3223589" y="6087572"/>
                </a:cubicBezTo>
                <a:lnTo>
                  <a:pt x="3208518" y="6386052"/>
                </a:lnTo>
                <a:lnTo>
                  <a:pt x="0" y="6386052"/>
                </a:lnTo>
                <a:lnTo>
                  <a:pt x="7603" y="6085405"/>
                </a:lnTo>
                <a:cubicBezTo>
                  <a:pt x="179431" y="2695623"/>
                  <a:pt x="2982318" y="0"/>
                  <a:pt x="6414802" y="0"/>
                </a:cubicBezTo>
                <a:close/>
              </a:path>
            </a:pathLst>
          </a:custGeom>
          <a:blipFill dpi="0" rotWithShape="1">
            <a:blip r:embed="rId1"/>
            <a:srcRect/>
            <a:stretch>
              <a:fillRect l="-1462" r="-47748"/>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dirty="0">
              <a:ln>
                <a:noFill/>
              </a:ln>
              <a:solidFill>
                <a:srgbClr val="000000"/>
              </a:solidFill>
              <a:effectLst/>
              <a:uLnTx/>
              <a:uFillTx/>
              <a:latin typeface="Arial" panose="020B0604020202020204"/>
              <a:ea typeface="黑体" panose="02010609060101010101" pitchFamily="49" charset="-122"/>
              <a:cs typeface="+mn-cs"/>
            </a:endParaRPr>
          </a:p>
        </p:txBody>
      </p:sp>
      <p:sp>
        <p:nvSpPr>
          <p:cNvPr id="20" name="任意多边形: 形状 19"/>
          <p:cNvSpPr/>
          <p:nvPr/>
        </p:nvSpPr>
        <p:spPr>
          <a:xfrm flipV="1">
            <a:off x="4332605" y="635"/>
            <a:ext cx="4811395" cy="4789805"/>
          </a:xfrm>
          <a:custGeom>
            <a:avLst/>
            <a:gdLst>
              <a:gd name="connsiteX0" fmla="*/ 6414802 w 6414802"/>
              <a:gd name="connsiteY0" fmla="*/ 0 h 6386052"/>
              <a:gd name="connsiteX1" fmla="*/ 6414802 w 6414802"/>
              <a:gd name="connsiteY1" fmla="*/ 3207774 h 6386052"/>
              <a:gd name="connsiteX2" fmla="*/ 3223589 w 6414802"/>
              <a:gd name="connsiteY2" fmla="*/ 6087572 h 6386052"/>
              <a:gd name="connsiteX3" fmla="*/ 3208518 w 6414802"/>
              <a:gd name="connsiteY3" fmla="*/ 6386052 h 6386052"/>
              <a:gd name="connsiteX4" fmla="*/ 0 w 6414802"/>
              <a:gd name="connsiteY4" fmla="*/ 6386052 h 6386052"/>
              <a:gd name="connsiteX5" fmla="*/ 7603 w 6414802"/>
              <a:gd name="connsiteY5" fmla="*/ 6085405 h 6386052"/>
              <a:gd name="connsiteX6" fmla="*/ 6414802 w 6414802"/>
              <a:gd name="connsiteY6" fmla="*/ 0 h 63860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414802" h="6386052">
                <a:moveTo>
                  <a:pt x="6414802" y="0"/>
                </a:moveTo>
                <a:lnTo>
                  <a:pt x="6414802" y="3207774"/>
                </a:lnTo>
                <a:cubicBezTo>
                  <a:pt x="4753922" y="3207774"/>
                  <a:pt x="3387860" y="4470032"/>
                  <a:pt x="3223589" y="6087572"/>
                </a:cubicBezTo>
                <a:lnTo>
                  <a:pt x="3208518" y="6386052"/>
                </a:lnTo>
                <a:lnTo>
                  <a:pt x="0" y="6386052"/>
                </a:lnTo>
                <a:lnTo>
                  <a:pt x="7603" y="6085405"/>
                </a:lnTo>
                <a:cubicBezTo>
                  <a:pt x="179431" y="2695623"/>
                  <a:pt x="2982318" y="0"/>
                  <a:pt x="6414802" y="0"/>
                </a:cubicBezTo>
                <a:close/>
              </a:path>
            </a:pathLst>
          </a:custGeom>
          <a:gradFill>
            <a:gsLst>
              <a:gs pos="5000">
                <a:srgbClr val="0F7ABF">
                  <a:alpha val="70000"/>
                </a:srgbClr>
              </a:gs>
              <a:gs pos="100000">
                <a:srgbClr val="0DCD9C">
                  <a:alpha val="35000"/>
                </a:srgbClr>
              </a:gs>
            </a:gsLst>
            <a:lin ang="27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noAutofit/>
          </a:bodyPr>
          <a:lstStyle/>
          <a:p>
            <a:pPr marL="0" marR="0" lvl="0" indent="0" algn="ctr" defTabSz="4572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dirty="0">
              <a:ln>
                <a:noFill/>
              </a:ln>
              <a:solidFill>
                <a:srgbClr val="FFFFFF"/>
              </a:solidFill>
              <a:effectLst/>
              <a:uLnTx/>
              <a:uFillTx/>
              <a:latin typeface="Arial" panose="020B0604020202020204"/>
              <a:ea typeface="黑体" panose="02010609060101010101" pitchFamily="49" charset="-122"/>
              <a:cs typeface="+mn-cs"/>
            </a:endParaRPr>
          </a:p>
        </p:txBody>
      </p:sp>
      <p:grpSp>
        <p:nvGrpSpPr>
          <p:cNvPr id="8" name="组合 7"/>
          <p:cNvGrpSpPr/>
          <p:nvPr/>
        </p:nvGrpSpPr>
        <p:grpSpPr>
          <a:xfrm flipH="1">
            <a:off x="1505585" y="3148965"/>
            <a:ext cx="323850" cy="323850"/>
            <a:chOff x="587" y="6480"/>
            <a:chExt cx="510" cy="510"/>
          </a:xfrm>
        </p:grpSpPr>
        <p:sp>
          <p:nvSpPr>
            <p:cNvPr id="6" name="矩形 5"/>
            <p:cNvSpPr/>
            <p:nvPr/>
          </p:nvSpPr>
          <p:spPr>
            <a:xfrm>
              <a:off x="587" y="6480"/>
              <a:ext cx="170" cy="510"/>
            </a:xfrm>
            <a:prstGeom prst="rect">
              <a:avLst/>
            </a:prstGeom>
            <a:gradFill>
              <a:gsLst>
                <a:gs pos="5000">
                  <a:srgbClr val="0F7ABF"/>
                </a:gs>
                <a:gs pos="100000">
                  <a:srgbClr val="0DCD9C">
                    <a:alpha val="35000"/>
                  </a:srgbClr>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矩形 6"/>
            <p:cNvSpPr/>
            <p:nvPr/>
          </p:nvSpPr>
          <p:spPr>
            <a:xfrm rot="5400000" flipH="1">
              <a:off x="757" y="6650"/>
              <a:ext cx="170" cy="510"/>
            </a:xfrm>
            <a:prstGeom prst="rect">
              <a:avLst/>
            </a:prstGeom>
            <a:gradFill>
              <a:gsLst>
                <a:gs pos="5000">
                  <a:srgbClr val="0F7ABF"/>
                </a:gs>
                <a:gs pos="100000">
                  <a:srgbClr val="0DCD9C">
                    <a:alpha val="35000"/>
                  </a:srgbClr>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9" name="组合 8"/>
          <p:cNvGrpSpPr/>
          <p:nvPr/>
        </p:nvGrpSpPr>
        <p:grpSpPr>
          <a:xfrm rot="10800000" flipH="1">
            <a:off x="656590" y="1880235"/>
            <a:ext cx="323850" cy="323850"/>
            <a:chOff x="587" y="6480"/>
            <a:chExt cx="510" cy="510"/>
          </a:xfrm>
        </p:grpSpPr>
        <p:sp>
          <p:nvSpPr>
            <p:cNvPr id="10" name="矩形 9"/>
            <p:cNvSpPr/>
            <p:nvPr/>
          </p:nvSpPr>
          <p:spPr>
            <a:xfrm>
              <a:off x="587" y="6480"/>
              <a:ext cx="170" cy="510"/>
            </a:xfrm>
            <a:prstGeom prst="rect">
              <a:avLst/>
            </a:prstGeom>
            <a:gradFill>
              <a:gsLst>
                <a:gs pos="5000">
                  <a:srgbClr val="0F7ABF"/>
                </a:gs>
                <a:gs pos="100000">
                  <a:srgbClr val="0DCD9C">
                    <a:alpha val="35000"/>
                  </a:srgbClr>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矩形 10"/>
            <p:cNvSpPr/>
            <p:nvPr/>
          </p:nvSpPr>
          <p:spPr>
            <a:xfrm rot="5400000" flipH="1">
              <a:off x="757" y="6650"/>
              <a:ext cx="170" cy="510"/>
            </a:xfrm>
            <a:prstGeom prst="rect">
              <a:avLst/>
            </a:prstGeom>
            <a:gradFill>
              <a:gsLst>
                <a:gs pos="5000">
                  <a:srgbClr val="0F7ABF"/>
                </a:gs>
                <a:gs pos="100000">
                  <a:srgbClr val="0DCD9C">
                    <a:alpha val="35000"/>
                  </a:srgbClr>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Tree>
  </p:cSld>
  <p:clrMapOvr>
    <a:masterClrMapping/>
  </p:clrMapOvr>
  <mc:AlternateContent xmlns:mc="http://schemas.openxmlformats.org/markup-compatibility/2006">
    <mc:Choice xmlns:p14="http://schemas.microsoft.com/office/powerpoint/2010/main" Requires="p14">
      <p:transition spd="slow" p14:dur="1500" advTm="0">
        <p:random/>
      </p:transition>
    </mc:Choice>
    <mc:Fallback>
      <p:transition spd="slow" advTm="0">
        <p:random/>
      </p:transition>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 name="文本框 43"/>
          <p:cNvSpPr txBox="1"/>
          <p:nvPr/>
        </p:nvSpPr>
        <p:spPr>
          <a:xfrm>
            <a:off x="699135" y="445770"/>
            <a:ext cx="7662545" cy="368300"/>
          </a:xfrm>
          <a:prstGeom prst="rect">
            <a:avLst/>
          </a:prstGeom>
          <a:noFill/>
        </p:spPr>
        <p:txBody>
          <a:bodyPr wrap="square" rtlCol="0">
            <a:spAutoFit/>
            <a:scene3d>
              <a:camera prst="orthographicFront"/>
              <a:lightRig rig="threePt" dir="t"/>
            </a:scene3d>
            <a:sp3d contourW="12700"/>
          </a:bodyPr>
          <a:lstStyle/>
          <a:p>
            <a:pPr marL="0" marR="0" lvl="0" indent="0" algn="l" defTabSz="914400" rtl="0" eaLnBrk="0" fontAlgn="base" hangingPunct="0">
              <a:lnSpc>
                <a:spcPct val="100000"/>
              </a:lnSpc>
              <a:spcBef>
                <a:spcPct val="0"/>
              </a:spcBef>
              <a:spcAft>
                <a:spcPct val="0"/>
              </a:spcAft>
              <a:buClrTx/>
              <a:buSzTx/>
              <a:buFontTx/>
              <a:buNone/>
              <a:defRPr/>
            </a:pPr>
            <a:r>
              <a:rPr lang="en-US" altLang="zh-CN" b="1" noProof="0" dirty="0">
                <a:ln>
                  <a:noFill/>
                </a:ln>
                <a:solidFill>
                  <a:schemeClr val="tx1">
                    <a:lumMod val="85000"/>
                    <a:lumOff val="15000"/>
                  </a:schemeClr>
                </a:solidFill>
                <a:effectLst/>
                <a:uLnTx/>
                <a:uFillTx/>
                <a:latin typeface="微软雅黑" panose="020B0503020204020204" pitchFamily="34" charset="-122"/>
                <a:ea typeface="微软雅黑" panose="020B0503020204020204" pitchFamily="34" charset="-122"/>
                <a:cs typeface="微软雅黑" panose="020B0503020204020204" pitchFamily="34" charset="-122"/>
                <a:sym typeface="+mn-ea"/>
              </a:rPr>
              <a:t>（8）</a:t>
            </a:r>
            <a:r>
              <a:rPr lang="zh-CN" altLang="en-US" b="1" noProof="0" dirty="0">
                <a:ln>
                  <a:noFill/>
                </a:ln>
                <a:solidFill>
                  <a:schemeClr val="tx1">
                    <a:lumMod val="85000"/>
                    <a:lumOff val="15000"/>
                  </a:schemeClr>
                </a:solidFill>
                <a:effectLst/>
                <a:uLnTx/>
                <a:uFillTx/>
                <a:latin typeface="微软雅黑" panose="020B0503020204020204" pitchFamily="34" charset="-122"/>
                <a:ea typeface="微软雅黑" panose="020B0503020204020204" pitchFamily="34" charset="-122"/>
                <a:cs typeface="微软雅黑" panose="020B0503020204020204" pitchFamily="34" charset="-122"/>
                <a:sym typeface="+mn-ea"/>
              </a:rPr>
              <a:t>环境安全</a:t>
            </a:r>
            <a:endParaRPr lang="zh-CN" altLang="en-US" b="1" noProof="0" dirty="0">
              <a:ln>
                <a:noFill/>
              </a:ln>
              <a:solidFill>
                <a:schemeClr val="tx1">
                  <a:lumMod val="85000"/>
                  <a:lumOff val="15000"/>
                </a:schemeClr>
              </a:solidFill>
              <a:effectLst/>
              <a:uLnTx/>
              <a:uFillTx/>
              <a:latin typeface="微软雅黑" panose="020B0503020204020204" pitchFamily="34" charset="-122"/>
              <a:ea typeface="微软雅黑" panose="020B0503020204020204" pitchFamily="34" charset="-122"/>
              <a:cs typeface="微软雅黑" panose="020B0503020204020204" pitchFamily="34" charset="-122"/>
              <a:sym typeface="+mn-ea"/>
            </a:endParaRPr>
          </a:p>
        </p:txBody>
      </p:sp>
      <p:cxnSp>
        <p:nvCxnSpPr>
          <p:cNvPr id="46" name="直接连接符 45"/>
          <p:cNvCxnSpPr/>
          <p:nvPr/>
        </p:nvCxnSpPr>
        <p:spPr>
          <a:xfrm>
            <a:off x="764381" y="878263"/>
            <a:ext cx="601504" cy="0"/>
          </a:xfrm>
          <a:prstGeom prst="line">
            <a:avLst/>
          </a:prstGeom>
          <a:ln w="28575" cap="rnd">
            <a:gradFill flip="none" rotWithShape="1">
              <a:gsLst>
                <a:gs pos="0">
                  <a:srgbClr val="0F7ABF"/>
                </a:gs>
                <a:gs pos="100000">
                  <a:srgbClr val="0DCD9C"/>
                </a:gs>
              </a:gsLst>
              <a:lin ang="0" scaled="1"/>
              <a:tileRect/>
            </a:gradFill>
            <a:round/>
          </a:ln>
        </p:spPr>
        <p:style>
          <a:lnRef idx="1">
            <a:schemeClr val="accent1"/>
          </a:lnRef>
          <a:fillRef idx="0">
            <a:schemeClr val="accent1"/>
          </a:fillRef>
          <a:effectRef idx="0">
            <a:schemeClr val="accent1"/>
          </a:effectRef>
          <a:fontRef idx="minor">
            <a:schemeClr val="tx1"/>
          </a:fontRef>
        </p:style>
      </p:cxnSp>
      <p:sp>
        <p:nvSpPr>
          <p:cNvPr id="12" name="文本框 11"/>
          <p:cNvSpPr txBox="1"/>
          <p:nvPr/>
        </p:nvSpPr>
        <p:spPr>
          <a:xfrm>
            <a:off x="889635" y="1729105"/>
            <a:ext cx="3705860" cy="922020"/>
          </a:xfrm>
          <a:prstGeom prst="rect">
            <a:avLst/>
          </a:prstGeom>
          <a:noFill/>
        </p:spPr>
        <p:txBody>
          <a:bodyPr wrap="square" rtlCol="0" anchor="t">
            <a:spAutoFit/>
          </a:bodyPr>
          <a:lstStyle/>
          <a:p>
            <a:pPr marL="0" marR="0" lvl="0" indent="0" algn="l" defTabSz="914400" rtl="0" eaLnBrk="1" fontAlgn="auto" latinLnBrk="0" hangingPunct="1">
              <a:lnSpc>
                <a:spcPct val="150000"/>
              </a:lnSpc>
              <a:spcBef>
                <a:spcPts val="0"/>
              </a:spcBef>
              <a:spcAft>
                <a:spcPts val="0"/>
              </a:spcAft>
              <a:buClrTx/>
              <a:buSzTx/>
              <a:buFont typeface="Arial" panose="020B0604020202020204" pitchFamily="34" charset="0"/>
              <a:buNone/>
              <a:defRPr/>
            </a:pPr>
            <a:r>
              <a:rPr lang="zh-CN" altLang="en-US" b="1" noProof="0" dirty="0" smtClean="0">
                <a:ln>
                  <a:noFill/>
                </a:ln>
                <a:solidFill>
                  <a:schemeClr val="tx1">
                    <a:lumMod val="85000"/>
                    <a:lumOff val="15000"/>
                  </a:schemeClr>
                </a:solidFill>
                <a:effectLst/>
                <a:uLnTx/>
                <a:uFillTx/>
                <a:latin typeface="微软雅黑" panose="020B0503020204020204" pitchFamily="34" charset="-122"/>
                <a:ea typeface="微软雅黑" panose="020B0503020204020204" pitchFamily="34" charset="-122"/>
                <a:sym typeface="+mn-ea"/>
              </a:rPr>
              <a:t>控制有毒物品的摆放，防止污染空气、水或土壤。</a:t>
            </a:r>
            <a:endParaRPr lang="zh-CN" altLang="en-US" b="1" noProof="0" dirty="0" smtClean="0">
              <a:ln>
                <a:noFill/>
              </a:ln>
              <a:solidFill>
                <a:schemeClr val="tx1">
                  <a:lumMod val="85000"/>
                  <a:lumOff val="15000"/>
                </a:schemeClr>
              </a:solidFill>
              <a:effectLst/>
              <a:uLnTx/>
              <a:uFillTx/>
              <a:latin typeface="微软雅黑" panose="020B0503020204020204" pitchFamily="34" charset="-122"/>
              <a:ea typeface="微软雅黑" panose="020B0503020204020204" pitchFamily="34" charset="-122"/>
              <a:sym typeface="+mn-ea"/>
            </a:endParaRPr>
          </a:p>
        </p:txBody>
      </p:sp>
      <p:sp>
        <p:nvSpPr>
          <p:cNvPr id="19" name="任意多边形: 形状 18"/>
          <p:cNvSpPr/>
          <p:nvPr/>
        </p:nvSpPr>
        <p:spPr>
          <a:xfrm>
            <a:off x="4332605" y="354330"/>
            <a:ext cx="4811395" cy="4789805"/>
          </a:xfrm>
          <a:custGeom>
            <a:avLst/>
            <a:gdLst>
              <a:gd name="connsiteX0" fmla="*/ 6414802 w 6414802"/>
              <a:gd name="connsiteY0" fmla="*/ 0 h 6386052"/>
              <a:gd name="connsiteX1" fmla="*/ 6414802 w 6414802"/>
              <a:gd name="connsiteY1" fmla="*/ 3207774 h 6386052"/>
              <a:gd name="connsiteX2" fmla="*/ 3223589 w 6414802"/>
              <a:gd name="connsiteY2" fmla="*/ 6087572 h 6386052"/>
              <a:gd name="connsiteX3" fmla="*/ 3208518 w 6414802"/>
              <a:gd name="connsiteY3" fmla="*/ 6386052 h 6386052"/>
              <a:gd name="connsiteX4" fmla="*/ 0 w 6414802"/>
              <a:gd name="connsiteY4" fmla="*/ 6386052 h 6386052"/>
              <a:gd name="connsiteX5" fmla="*/ 7603 w 6414802"/>
              <a:gd name="connsiteY5" fmla="*/ 6085405 h 6386052"/>
              <a:gd name="connsiteX6" fmla="*/ 6414802 w 6414802"/>
              <a:gd name="connsiteY6" fmla="*/ 0 h 63860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414802" h="6386052">
                <a:moveTo>
                  <a:pt x="6414802" y="0"/>
                </a:moveTo>
                <a:lnTo>
                  <a:pt x="6414802" y="3207774"/>
                </a:lnTo>
                <a:cubicBezTo>
                  <a:pt x="4753922" y="3207774"/>
                  <a:pt x="3387860" y="4470032"/>
                  <a:pt x="3223589" y="6087572"/>
                </a:cubicBezTo>
                <a:lnTo>
                  <a:pt x="3208518" y="6386052"/>
                </a:lnTo>
                <a:lnTo>
                  <a:pt x="0" y="6386052"/>
                </a:lnTo>
                <a:lnTo>
                  <a:pt x="7603" y="6085405"/>
                </a:lnTo>
                <a:cubicBezTo>
                  <a:pt x="179431" y="2695623"/>
                  <a:pt x="2982318" y="0"/>
                  <a:pt x="6414802" y="0"/>
                </a:cubicBezTo>
                <a:close/>
              </a:path>
            </a:pathLst>
          </a:custGeom>
          <a:blipFill rotWithShape="1">
            <a:blip r:embed="rId1"/>
            <a:stretch>
              <a:fillRect l="-39119" r="-10209"/>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dirty="0">
              <a:ln>
                <a:noFill/>
              </a:ln>
              <a:solidFill>
                <a:srgbClr val="000000"/>
              </a:solidFill>
              <a:effectLst/>
              <a:uLnTx/>
              <a:uFillTx/>
              <a:latin typeface="Arial" panose="020B0604020202020204"/>
              <a:ea typeface="黑体" panose="02010609060101010101" pitchFamily="49" charset="-122"/>
              <a:cs typeface="+mn-cs"/>
            </a:endParaRPr>
          </a:p>
        </p:txBody>
      </p:sp>
      <p:sp>
        <p:nvSpPr>
          <p:cNvPr id="20" name="任意多边形: 形状 19"/>
          <p:cNvSpPr/>
          <p:nvPr/>
        </p:nvSpPr>
        <p:spPr>
          <a:xfrm>
            <a:off x="4332605" y="354330"/>
            <a:ext cx="4811395" cy="4789805"/>
          </a:xfrm>
          <a:custGeom>
            <a:avLst/>
            <a:gdLst>
              <a:gd name="connsiteX0" fmla="*/ 6414802 w 6414802"/>
              <a:gd name="connsiteY0" fmla="*/ 0 h 6386052"/>
              <a:gd name="connsiteX1" fmla="*/ 6414802 w 6414802"/>
              <a:gd name="connsiteY1" fmla="*/ 3207774 h 6386052"/>
              <a:gd name="connsiteX2" fmla="*/ 3223589 w 6414802"/>
              <a:gd name="connsiteY2" fmla="*/ 6087572 h 6386052"/>
              <a:gd name="connsiteX3" fmla="*/ 3208518 w 6414802"/>
              <a:gd name="connsiteY3" fmla="*/ 6386052 h 6386052"/>
              <a:gd name="connsiteX4" fmla="*/ 0 w 6414802"/>
              <a:gd name="connsiteY4" fmla="*/ 6386052 h 6386052"/>
              <a:gd name="connsiteX5" fmla="*/ 7603 w 6414802"/>
              <a:gd name="connsiteY5" fmla="*/ 6085405 h 6386052"/>
              <a:gd name="connsiteX6" fmla="*/ 6414802 w 6414802"/>
              <a:gd name="connsiteY6" fmla="*/ 0 h 63860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414802" h="6386052">
                <a:moveTo>
                  <a:pt x="6414802" y="0"/>
                </a:moveTo>
                <a:lnTo>
                  <a:pt x="6414802" y="3207774"/>
                </a:lnTo>
                <a:cubicBezTo>
                  <a:pt x="4753922" y="3207774"/>
                  <a:pt x="3387860" y="4470032"/>
                  <a:pt x="3223589" y="6087572"/>
                </a:cubicBezTo>
                <a:lnTo>
                  <a:pt x="3208518" y="6386052"/>
                </a:lnTo>
                <a:lnTo>
                  <a:pt x="0" y="6386052"/>
                </a:lnTo>
                <a:lnTo>
                  <a:pt x="7603" y="6085405"/>
                </a:lnTo>
                <a:cubicBezTo>
                  <a:pt x="179431" y="2695623"/>
                  <a:pt x="2982318" y="0"/>
                  <a:pt x="6414802" y="0"/>
                </a:cubicBezTo>
                <a:close/>
              </a:path>
            </a:pathLst>
          </a:custGeom>
          <a:gradFill>
            <a:gsLst>
              <a:gs pos="5000">
                <a:srgbClr val="0F7ABF">
                  <a:alpha val="70000"/>
                </a:srgbClr>
              </a:gs>
              <a:gs pos="100000">
                <a:srgbClr val="0DCD9C">
                  <a:alpha val="35000"/>
                </a:srgbClr>
              </a:gs>
            </a:gsLst>
            <a:lin ang="27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noAutofit/>
          </a:bodyPr>
          <a:lstStyle/>
          <a:p>
            <a:pPr marL="0" marR="0" lvl="0" indent="0" algn="ctr" defTabSz="4572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dirty="0">
              <a:ln>
                <a:noFill/>
              </a:ln>
              <a:solidFill>
                <a:srgbClr val="FFFFFF"/>
              </a:solidFill>
              <a:effectLst/>
              <a:uLnTx/>
              <a:uFillTx/>
              <a:latin typeface="Arial" panose="020B0604020202020204"/>
              <a:ea typeface="黑体" panose="02010609060101010101" pitchFamily="49" charset="-122"/>
              <a:cs typeface="+mn-cs"/>
            </a:endParaRPr>
          </a:p>
        </p:txBody>
      </p:sp>
      <p:grpSp>
        <p:nvGrpSpPr>
          <p:cNvPr id="8" name="组合 7"/>
          <p:cNvGrpSpPr/>
          <p:nvPr/>
        </p:nvGrpSpPr>
        <p:grpSpPr>
          <a:xfrm flipH="1">
            <a:off x="2415540" y="2479675"/>
            <a:ext cx="323850" cy="323850"/>
            <a:chOff x="587" y="6480"/>
            <a:chExt cx="510" cy="510"/>
          </a:xfrm>
        </p:grpSpPr>
        <p:sp>
          <p:nvSpPr>
            <p:cNvPr id="6" name="矩形 5"/>
            <p:cNvSpPr/>
            <p:nvPr/>
          </p:nvSpPr>
          <p:spPr>
            <a:xfrm>
              <a:off x="587" y="6480"/>
              <a:ext cx="170" cy="510"/>
            </a:xfrm>
            <a:prstGeom prst="rect">
              <a:avLst/>
            </a:prstGeom>
            <a:gradFill>
              <a:gsLst>
                <a:gs pos="5000">
                  <a:srgbClr val="0F7ABF"/>
                </a:gs>
                <a:gs pos="100000">
                  <a:srgbClr val="0DCD9C">
                    <a:alpha val="35000"/>
                  </a:srgbClr>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矩形 6"/>
            <p:cNvSpPr/>
            <p:nvPr/>
          </p:nvSpPr>
          <p:spPr>
            <a:xfrm rot="5400000" flipH="1">
              <a:off x="757" y="6650"/>
              <a:ext cx="170" cy="510"/>
            </a:xfrm>
            <a:prstGeom prst="rect">
              <a:avLst/>
            </a:prstGeom>
            <a:gradFill>
              <a:gsLst>
                <a:gs pos="5000">
                  <a:srgbClr val="0F7ABF"/>
                </a:gs>
                <a:gs pos="100000">
                  <a:srgbClr val="0DCD9C">
                    <a:alpha val="35000"/>
                  </a:srgbClr>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9" name="组合 8"/>
          <p:cNvGrpSpPr/>
          <p:nvPr/>
        </p:nvGrpSpPr>
        <p:grpSpPr>
          <a:xfrm rot="10800000" flipH="1">
            <a:off x="656590" y="1668145"/>
            <a:ext cx="323850" cy="323850"/>
            <a:chOff x="587" y="6480"/>
            <a:chExt cx="510" cy="510"/>
          </a:xfrm>
        </p:grpSpPr>
        <p:sp>
          <p:nvSpPr>
            <p:cNvPr id="10" name="矩形 9"/>
            <p:cNvSpPr/>
            <p:nvPr/>
          </p:nvSpPr>
          <p:spPr>
            <a:xfrm>
              <a:off x="587" y="6480"/>
              <a:ext cx="170" cy="510"/>
            </a:xfrm>
            <a:prstGeom prst="rect">
              <a:avLst/>
            </a:prstGeom>
            <a:gradFill>
              <a:gsLst>
                <a:gs pos="5000">
                  <a:srgbClr val="0F7ABF"/>
                </a:gs>
                <a:gs pos="100000">
                  <a:srgbClr val="0DCD9C">
                    <a:alpha val="35000"/>
                  </a:srgbClr>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矩形 10"/>
            <p:cNvSpPr/>
            <p:nvPr/>
          </p:nvSpPr>
          <p:spPr>
            <a:xfrm rot="5400000" flipH="1">
              <a:off x="757" y="6650"/>
              <a:ext cx="170" cy="510"/>
            </a:xfrm>
            <a:prstGeom prst="rect">
              <a:avLst/>
            </a:prstGeom>
            <a:gradFill>
              <a:gsLst>
                <a:gs pos="5000">
                  <a:srgbClr val="0F7ABF"/>
                </a:gs>
                <a:gs pos="100000">
                  <a:srgbClr val="0DCD9C">
                    <a:alpha val="35000"/>
                  </a:srgbClr>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Tree>
  </p:cSld>
  <p:clrMapOvr>
    <a:masterClrMapping/>
  </p:clrMapOvr>
  <mc:AlternateContent xmlns:mc="http://schemas.openxmlformats.org/markup-compatibility/2006">
    <mc:Choice xmlns:p14="http://schemas.microsoft.com/office/powerpoint/2010/main" Requires="p14">
      <p:transition spd="slow" p14:dur="1500" advTm="0">
        <p:random/>
      </p:transition>
    </mc:Choice>
    <mc:Fallback>
      <p:transition spd="slow" advTm="0">
        <p:random/>
      </p:transition>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 name="文本框 43"/>
          <p:cNvSpPr txBox="1"/>
          <p:nvPr/>
        </p:nvSpPr>
        <p:spPr>
          <a:xfrm>
            <a:off x="699135" y="445770"/>
            <a:ext cx="7662545" cy="368300"/>
          </a:xfrm>
          <a:prstGeom prst="rect">
            <a:avLst/>
          </a:prstGeom>
          <a:noFill/>
        </p:spPr>
        <p:txBody>
          <a:bodyPr wrap="square" rtlCol="0">
            <a:spAutoFit/>
            <a:scene3d>
              <a:camera prst="orthographicFront"/>
              <a:lightRig rig="threePt" dir="t"/>
            </a:scene3d>
            <a:sp3d contourW="12700"/>
          </a:bodyPr>
          <a:lstStyle/>
          <a:p>
            <a:pPr marL="0" marR="0" lvl="0" indent="0" algn="l" defTabSz="914400" rtl="0" eaLnBrk="0" fontAlgn="base" hangingPunct="0">
              <a:lnSpc>
                <a:spcPct val="100000"/>
              </a:lnSpc>
              <a:spcBef>
                <a:spcPct val="0"/>
              </a:spcBef>
              <a:spcAft>
                <a:spcPct val="0"/>
              </a:spcAft>
              <a:buClrTx/>
              <a:buSzTx/>
              <a:buFontTx/>
              <a:buNone/>
              <a:defRPr/>
            </a:pPr>
            <a:r>
              <a:rPr lang="en-US" altLang="zh-CN" b="1" noProof="0" dirty="0">
                <a:ln>
                  <a:noFill/>
                </a:ln>
                <a:solidFill>
                  <a:schemeClr val="tx1">
                    <a:lumMod val="85000"/>
                    <a:lumOff val="15000"/>
                  </a:schemeClr>
                </a:solidFill>
                <a:effectLst/>
                <a:uLnTx/>
                <a:uFillTx/>
                <a:latin typeface="微软雅黑" panose="020B0503020204020204" pitchFamily="34" charset="-122"/>
                <a:ea typeface="微软雅黑" panose="020B0503020204020204" pitchFamily="34" charset="-122"/>
                <a:cs typeface="微软雅黑" panose="020B0503020204020204" pitchFamily="34" charset="-122"/>
                <a:sym typeface="+mn-ea"/>
              </a:rPr>
              <a:t>（9）</a:t>
            </a:r>
            <a:r>
              <a:rPr lang="zh-CN" altLang="en-US" b="1" noProof="0" dirty="0">
                <a:ln>
                  <a:noFill/>
                </a:ln>
                <a:solidFill>
                  <a:schemeClr val="tx1">
                    <a:lumMod val="85000"/>
                    <a:lumOff val="15000"/>
                  </a:schemeClr>
                </a:solidFill>
                <a:effectLst/>
                <a:uLnTx/>
                <a:uFillTx/>
                <a:latin typeface="微软雅黑" panose="020B0503020204020204" pitchFamily="34" charset="-122"/>
                <a:ea typeface="微软雅黑" panose="020B0503020204020204" pitchFamily="34" charset="-122"/>
                <a:cs typeface="微软雅黑" panose="020B0503020204020204" pitchFamily="34" charset="-122"/>
                <a:sym typeface="+mn-ea"/>
              </a:rPr>
              <a:t>培训</a:t>
            </a:r>
            <a:endParaRPr lang="zh-CN" altLang="en-US" b="1" noProof="0" dirty="0">
              <a:ln>
                <a:noFill/>
              </a:ln>
              <a:solidFill>
                <a:schemeClr val="tx1">
                  <a:lumMod val="85000"/>
                  <a:lumOff val="15000"/>
                </a:schemeClr>
              </a:solidFill>
              <a:effectLst/>
              <a:uLnTx/>
              <a:uFillTx/>
              <a:latin typeface="微软雅黑" panose="020B0503020204020204" pitchFamily="34" charset="-122"/>
              <a:ea typeface="微软雅黑" panose="020B0503020204020204" pitchFamily="34" charset="-122"/>
              <a:cs typeface="微软雅黑" panose="020B0503020204020204" pitchFamily="34" charset="-122"/>
              <a:sym typeface="+mn-ea"/>
            </a:endParaRPr>
          </a:p>
        </p:txBody>
      </p:sp>
      <p:cxnSp>
        <p:nvCxnSpPr>
          <p:cNvPr id="46" name="直接连接符 45"/>
          <p:cNvCxnSpPr/>
          <p:nvPr/>
        </p:nvCxnSpPr>
        <p:spPr>
          <a:xfrm>
            <a:off x="764381" y="878263"/>
            <a:ext cx="601504" cy="0"/>
          </a:xfrm>
          <a:prstGeom prst="line">
            <a:avLst/>
          </a:prstGeom>
          <a:ln w="28575" cap="rnd">
            <a:gradFill flip="none" rotWithShape="1">
              <a:gsLst>
                <a:gs pos="0">
                  <a:srgbClr val="0F7ABF"/>
                </a:gs>
                <a:gs pos="100000">
                  <a:srgbClr val="0DCD9C"/>
                </a:gs>
              </a:gsLst>
              <a:lin ang="0" scaled="1"/>
              <a:tileRect/>
            </a:gradFill>
            <a:round/>
          </a:ln>
        </p:spPr>
        <p:style>
          <a:lnRef idx="1">
            <a:schemeClr val="accent1"/>
          </a:lnRef>
          <a:fillRef idx="0">
            <a:schemeClr val="accent1"/>
          </a:fillRef>
          <a:effectRef idx="0">
            <a:schemeClr val="accent1"/>
          </a:effectRef>
          <a:fontRef idx="minor">
            <a:schemeClr val="tx1"/>
          </a:fontRef>
        </p:style>
      </p:cxnSp>
      <p:sp>
        <p:nvSpPr>
          <p:cNvPr id="12" name="文本框 11"/>
          <p:cNvSpPr txBox="1"/>
          <p:nvPr/>
        </p:nvSpPr>
        <p:spPr>
          <a:xfrm>
            <a:off x="900430" y="1818005"/>
            <a:ext cx="3430905" cy="1337945"/>
          </a:xfrm>
          <a:prstGeom prst="rect">
            <a:avLst/>
          </a:prstGeom>
          <a:noFill/>
        </p:spPr>
        <p:txBody>
          <a:bodyPr wrap="square" rtlCol="0" anchor="t">
            <a:spAutoFit/>
          </a:bodyPr>
          <a:lstStyle/>
          <a:p>
            <a:pPr marL="0" marR="0" lvl="0" indent="0" algn="l" defTabSz="914400" rtl="0" eaLnBrk="1" fontAlgn="auto" latinLnBrk="0" hangingPunct="1">
              <a:lnSpc>
                <a:spcPct val="150000"/>
              </a:lnSpc>
              <a:spcBef>
                <a:spcPts val="0"/>
              </a:spcBef>
              <a:spcAft>
                <a:spcPts val="0"/>
              </a:spcAft>
              <a:buClrTx/>
              <a:buSzTx/>
              <a:buFont typeface="Arial" panose="020B0604020202020204" pitchFamily="34" charset="0"/>
              <a:buNone/>
              <a:defRPr/>
            </a:pPr>
            <a:r>
              <a:rPr lang="zh-CN" altLang="en-US" b="1" noProof="0" dirty="0" smtClean="0">
                <a:ln>
                  <a:noFill/>
                </a:ln>
                <a:solidFill>
                  <a:schemeClr val="tx1">
                    <a:lumMod val="85000"/>
                    <a:lumOff val="15000"/>
                  </a:schemeClr>
                </a:solidFill>
                <a:effectLst/>
                <a:uLnTx/>
                <a:uFillTx/>
                <a:latin typeface="微软雅黑" panose="020B0503020204020204" pitchFamily="34" charset="-122"/>
                <a:ea typeface="微软雅黑" panose="020B0503020204020204" pitchFamily="34" charset="-122"/>
                <a:sym typeface="+mn-ea"/>
              </a:rPr>
              <a:t>对员工和管理人员进行必要的安全知识和技能培训，以保证他们能识别危险，安全、有效的工作。</a:t>
            </a:r>
            <a:endParaRPr lang="zh-CN" altLang="en-US" b="1" noProof="0" dirty="0" smtClean="0">
              <a:ln>
                <a:noFill/>
              </a:ln>
              <a:solidFill>
                <a:schemeClr val="tx1">
                  <a:lumMod val="85000"/>
                  <a:lumOff val="15000"/>
                </a:schemeClr>
              </a:solidFill>
              <a:effectLst/>
              <a:uLnTx/>
              <a:uFillTx/>
              <a:latin typeface="微软雅黑" panose="020B0503020204020204" pitchFamily="34" charset="-122"/>
              <a:ea typeface="微软雅黑" panose="020B0503020204020204" pitchFamily="34" charset="-122"/>
              <a:sym typeface="+mn-ea"/>
            </a:endParaRPr>
          </a:p>
        </p:txBody>
      </p:sp>
      <p:sp>
        <p:nvSpPr>
          <p:cNvPr id="19" name="任意多边形: 形状 18"/>
          <p:cNvSpPr/>
          <p:nvPr/>
        </p:nvSpPr>
        <p:spPr>
          <a:xfrm flipV="1">
            <a:off x="4332605" y="635"/>
            <a:ext cx="4811395" cy="4789805"/>
          </a:xfrm>
          <a:custGeom>
            <a:avLst/>
            <a:gdLst>
              <a:gd name="connsiteX0" fmla="*/ 6414802 w 6414802"/>
              <a:gd name="connsiteY0" fmla="*/ 0 h 6386052"/>
              <a:gd name="connsiteX1" fmla="*/ 6414802 w 6414802"/>
              <a:gd name="connsiteY1" fmla="*/ 3207774 h 6386052"/>
              <a:gd name="connsiteX2" fmla="*/ 3223589 w 6414802"/>
              <a:gd name="connsiteY2" fmla="*/ 6087572 h 6386052"/>
              <a:gd name="connsiteX3" fmla="*/ 3208518 w 6414802"/>
              <a:gd name="connsiteY3" fmla="*/ 6386052 h 6386052"/>
              <a:gd name="connsiteX4" fmla="*/ 0 w 6414802"/>
              <a:gd name="connsiteY4" fmla="*/ 6386052 h 6386052"/>
              <a:gd name="connsiteX5" fmla="*/ 7603 w 6414802"/>
              <a:gd name="connsiteY5" fmla="*/ 6085405 h 6386052"/>
              <a:gd name="connsiteX6" fmla="*/ 6414802 w 6414802"/>
              <a:gd name="connsiteY6" fmla="*/ 0 h 63860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414802" h="6386052">
                <a:moveTo>
                  <a:pt x="6414802" y="0"/>
                </a:moveTo>
                <a:lnTo>
                  <a:pt x="6414802" y="3207774"/>
                </a:lnTo>
                <a:cubicBezTo>
                  <a:pt x="4753922" y="3207774"/>
                  <a:pt x="3387860" y="4470032"/>
                  <a:pt x="3223589" y="6087572"/>
                </a:cubicBezTo>
                <a:lnTo>
                  <a:pt x="3208518" y="6386052"/>
                </a:lnTo>
                <a:lnTo>
                  <a:pt x="0" y="6386052"/>
                </a:lnTo>
                <a:lnTo>
                  <a:pt x="7603" y="6085405"/>
                </a:lnTo>
                <a:cubicBezTo>
                  <a:pt x="179431" y="2695623"/>
                  <a:pt x="2982318" y="0"/>
                  <a:pt x="6414802" y="0"/>
                </a:cubicBezTo>
                <a:close/>
              </a:path>
            </a:pathLst>
          </a:custGeom>
          <a:blipFill dpi="0" rotWithShape="1">
            <a:blip r:embed="rId1"/>
            <a:srcRect/>
            <a:stretch>
              <a:fillRect l="-1462" r="-47748"/>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dirty="0">
              <a:ln>
                <a:noFill/>
              </a:ln>
              <a:solidFill>
                <a:srgbClr val="000000"/>
              </a:solidFill>
              <a:effectLst/>
              <a:uLnTx/>
              <a:uFillTx/>
              <a:latin typeface="Arial" panose="020B0604020202020204"/>
              <a:ea typeface="黑体" panose="02010609060101010101" pitchFamily="49" charset="-122"/>
              <a:cs typeface="+mn-cs"/>
            </a:endParaRPr>
          </a:p>
        </p:txBody>
      </p:sp>
      <p:sp>
        <p:nvSpPr>
          <p:cNvPr id="20" name="任意多边形: 形状 19"/>
          <p:cNvSpPr/>
          <p:nvPr/>
        </p:nvSpPr>
        <p:spPr>
          <a:xfrm flipV="1">
            <a:off x="4332605" y="635"/>
            <a:ext cx="4811395" cy="4789805"/>
          </a:xfrm>
          <a:custGeom>
            <a:avLst/>
            <a:gdLst>
              <a:gd name="connsiteX0" fmla="*/ 6414802 w 6414802"/>
              <a:gd name="connsiteY0" fmla="*/ 0 h 6386052"/>
              <a:gd name="connsiteX1" fmla="*/ 6414802 w 6414802"/>
              <a:gd name="connsiteY1" fmla="*/ 3207774 h 6386052"/>
              <a:gd name="connsiteX2" fmla="*/ 3223589 w 6414802"/>
              <a:gd name="connsiteY2" fmla="*/ 6087572 h 6386052"/>
              <a:gd name="connsiteX3" fmla="*/ 3208518 w 6414802"/>
              <a:gd name="connsiteY3" fmla="*/ 6386052 h 6386052"/>
              <a:gd name="connsiteX4" fmla="*/ 0 w 6414802"/>
              <a:gd name="connsiteY4" fmla="*/ 6386052 h 6386052"/>
              <a:gd name="connsiteX5" fmla="*/ 7603 w 6414802"/>
              <a:gd name="connsiteY5" fmla="*/ 6085405 h 6386052"/>
              <a:gd name="connsiteX6" fmla="*/ 6414802 w 6414802"/>
              <a:gd name="connsiteY6" fmla="*/ 0 h 63860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414802" h="6386052">
                <a:moveTo>
                  <a:pt x="6414802" y="0"/>
                </a:moveTo>
                <a:lnTo>
                  <a:pt x="6414802" y="3207774"/>
                </a:lnTo>
                <a:cubicBezTo>
                  <a:pt x="4753922" y="3207774"/>
                  <a:pt x="3387860" y="4470032"/>
                  <a:pt x="3223589" y="6087572"/>
                </a:cubicBezTo>
                <a:lnTo>
                  <a:pt x="3208518" y="6386052"/>
                </a:lnTo>
                <a:lnTo>
                  <a:pt x="0" y="6386052"/>
                </a:lnTo>
                <a:lnTo>
                  <a:pt x="7603" y="6085405"/>
                </a:lnTo>
                <a:cubicBezTo>
                  <a:pt x="179431" y="2695623"/>
                  <a:pt x="2982318" y="0"/>
                  <a:pt x="6414802" y="0"/>
                </a:cubicBezTo>
                <a:close/>
              </a:path>
            </a:pathLst>
          </a:custGeom>
          <a:gradFill>
            <a:gsLst>
              <a:gs pos="5000">
                <a:srgbClr val="0F7ABF">
                  <a:alpha val="70000"/>
                </a:srgbClr>
              </a:gs>
              <a:gs pos="100000">
                <a:srgbClr val="0DCD9C">
                  <a:alpha val="35000"/>
                </a:srgbClr>
              </a:gs>
            </a:gsLst>
            <a:lin ang="27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noAutofit/>
          </a:bodyPr>
          <a:lstStyle/>
          <a:p>
            <a:pPr marL="0" marR="0" lvl="0" indent="0" algn="ctr" defTabSz="4572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dirty="0">
              <a:ln>
                <a:noFill/>
              </a:ln>
              <a:solidFill>
                <a:srgbClr val="FFFFFF"/>
              </a:solidFill>
              <a:effectLst/>
              <a:uLnTx/>
              <a:uFillTx/>
              <a:latin typeface="Arial" panose="020B0604020202020204"/>
              <a:ea typeface="黑体" panose="02010609060101010101" pitchFamily="49" charset="-122"/>
              <a:cs typeface="+mn-cs"/>
            </a:endParaRPr>
          </a:p>
        </p:txBody>
      </p:sp>
      <p:grpSp>
        <p:nvGrpSpPr>
          <p:cNvPr id="8" name="组合 7"/>
          <p:cNvGrpSpPr/>
          <p:nvPr/>
        </p:nvGrpSpPr>
        <p:grpSpPr>
          <a:xfrm flipH="1">
            <a:off x="4214495" y="3011805"/>
            <a:ext cx="323850" cy="323850"/>
            <a:chOff x="587" y="6480"/>
            <a:chExt cx="510" cy="510"/>
          </a:xfrm>
        </p:grpSpPr>
        <p:sp>
          <p:nvSpPr>
            <p:cNvPr id="6" name="矩形 5"/>
            <p:cNvSpPr/>
            <p:nvPr/>
          </p:nvSpPr>
          <p:spPr>
            <a:xfrm>
              <a:off x="587" y="6480"/>
              <a:ext cx="170" cy="510"/>
            </a:xfrm>
            <a:prstGeom prst="rect">
              <a:avLst/>
            </a:prstGeom>
            <a:gradFill>
              <a:gsLst>
                <a:gs pos="5000">
                  <a:srgbClr val="0F7ABF"/>
                </a:gs>
                <a:gs pos="100000">
                  <a:srgbClr val="0DCD9C">
                    <a:alpha val="35000"/>
                  </a:srgbClr>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矩形 6"/>
            <p:cNvSpPr/>
            <p:nvPr/>
          </p:nvSpPr>
          <p:spPr>
            <a:xfrm rot="5400000" flipH="1">
              <a:off x="757" y="6650"/>
              <a:ext cx="170" cy="510"/>
            </a:xfrm>
            <a:prstGeom prst="rect">
              <a:avLst/>
            </a:prstGeom>
            <a:gradFill>
              <a:gsLst>
                <a:gs pos="5000">
                  <a:srgbClr val="0F7ABF"/>
                </a:gs>
                <a:gs pos="100000">
                  <a:srgbClr val="0DCD9C">
                    <a:alpha val="35000"/>
                  </a:srgbClr>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9" name="组合 8"/>
          <p:cNvGrpSpPr/>
          <p:nvPr/>
        </p:nvGrpSpPr>
        <p:grpSpPr>
          <a:xfrm rot="10800000" flipH="1">
            <a:off x="656590" y="1734185"/>
            <a:ext cx="323850" cy="323850"/>
            <a:chOff x="587" y="6480"/>
            <a:chExt cx="510" cy="510"/>
          </a:xfrm>
        </p:grpSpPr>
        <p:sp>
          <p:nvSpPr>
            <p:cNvPr id="10" name="矩形 9"/>
            <p:cNvSpPr/>
            <p:nvPr/>
          </p:nvSpPr>
          <p:spPr>
            <a:xfrm>
              <a:off x="587" y="6480"/>
              <a:ext cx="170" cy="510"/>
            </a:xfrm>
            <a:prstGeom prst="rect">
              <a:avLst/>
            </a:prstGeom>
            <a:gradFill>
              <a:gsLst>
                <a:gs pos="5000">
                  <a:srgbClr val="0F7ABF"/>
                </a:gs>
                <a:gs pos="100000">
                  <a:srgbClr val="0DCD9C">
                    <a:alpha val="35000"/>
                  </a:srgbClr>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矩形 10"/>
            <p:cNvSpPr/>
            <p:nvPr/>
          </p:nvSpPr>
          <p:spPr>
            <a:xfrm rot="5400000" flipH="1">
              <a:off x="757" y="6650"/>
              <a:ext cx="170" cy="510"/>
            </a:xfrm>
            <a:prstGeom prst="rect">
              <a:avLst/>
            </a:prstGeom>
            <a:gradFill>
              <a:gsLst>
                <a:gs pos="5000">
                  <a:srgbClr val="0F7ABF"/>
                </a:gs>
                <a:gs pos="100000">
                  <a:srgbClr val="0DCD9C">
                    <a:alpha val="35000"/>
                  </a:srgbClr>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Tree>
  </p:cSld>
  <p:clrMapOvr>
    <a:masterClrMapping/>
  </p:clrMapOvr>
  <mc:AlternateContent xmlns:mc="http://schemas.openxmlformats.org/markup-compatibility/2006">
    <mc:Choice xmlns:p14="http://schemas.microsoft.com/office/powerpoint/2010/main" Requires="p14">
      <p:transition spd="slow" p14:dur="1500" advTm="0">
        <p:random/>
      </p:transition>
    </mc:Choice>
    <mc:Fallback>
      <p:transition spd="slow" advTm="0">
        <p:random/>
      </p:transition>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 name="文本框 43"/>
          <p:cNvSpPr txBox="1"/>
          <p:nvPr/>
        </p:nvSpPr>
        <p:spPr>
          <a:xfrm>
            <a:off x="699135" y="445770"/>
            <a:ext cx="7662545" cy="368300"/>
          </a:xfrm>
          <a:prstGeom prst="rect">
            <a:avLst/>
          </a:prstGeom>
          <a:noFill/>
        </p:spPr>
        <p:txBody>
          <a:bodyPr wrap="square" rtlCol="0">
            <a:spAutoFit/>
            <a:scene3d>
              <a:camera prst="orthographicFront"/>
              <a:lightRig rig="threePt" dir="t"/>
            </a:scene3d>
            <a:sp3d contourW="12700"/>
          </a:bodyPr>
          <a:lstStyle/>
          <a:p>
            <a:pPr marL="0" marR="0" lvl="0" indent="0" algn="l" defTabSz="914400" rtl="0" eaLnBrk="0" fontAlgn="base" hangingPunct="0">
              <a:lnSpc>
                <a:spcPct val="100000"/>
              </a:lnSpc>
              <a:spcBef>
                <a:spcPct val="0"/>
              </a:spcBef>
              <a:spcAft>
                <a:spcPct val="0"/>
              </a:spcAft>
              <a:buClrTx/>
              <a:buSzTx/>
              <a:buFontTx/>
              <a:buNone/>
              <a:defRPr/>
            </a:pPr>
            <a:r>
              <a:rPr lang="en-US" altLang="zh-CN" b="1" noProof="0" dirty="0">
                <a:ln>
                  <a:noFill/>
                </a:ln>
                <a:solidFill>
                  <a:schemeClr val="tx1">
                    <a:lumMod val="85000"/>
                    <a:lumOff val="15000"/>
                  </a:schemeClr>
                </a:solidFill>
                <a:effectLst/>
                <a:uLnTx/>
                <a:uFillTx/>
                <a:latin typeface="微软雅黑" panose="020B0503020204020204" pitchFamily="34" charset="-122"/>
                <a:ea typeface="微软雅黑" panose="020B0503020204020204" pitchFamily="34" charset="-122"/>
                <a:cs typeface="微软雅黑" panose="020B0503020204020204" pitchFamily="34" charset="-122"/>
                <a:sym typeface="+mn-ea"/>
              </a:rPr>
              <a:t>（10）事故和事件调查</a:t>
            </a:r>
            <a:endParaRPr lang="en-US" altLang="zh-CN" b="1" noProof="0" dirty="0">
              <a:ln>
                <a:noFill/>
              </a:ln>
              <a:solidFill>
                <a:schemeClr val="tx1">
                  <a:lumMod val="85000"/>
                  <a:lumOff val="15000"/>
                </a:schemeClr>
              </a:solidFill>
              <a:effectLst/>
              <a:uLnTx/>
              <a:uFillTx/>
              <a:latin typeface="微软雅黑" panose="020B0503020204020204" pitchFamily="34" charset="-122"/>
              <a:ea typeface="微软雅黑" panose="020B0503020204020204" pitchFamily="34" charset="-122"/>
              <a:cs typeface="微软雅黑" panose="020B0503020204020204" pitchFamily="34" charset="-122"/>
              <a:sym typeface="+mn-ea"/>
            </a:endParaRPr>
          </a:p>
        </p:txBody>
      </p:sp>
      <p:cxnSp>
        <p:nvCxnSpPr>
          <p:cNvPr id="46" name="直接连接符 45"/>
          <p:cNvCxnSpPr/>
          <p:nvPr/>
        </p:nvCxnSpPr>
        <p:spPr>
          <a:xfrm>
            <a:off x="764381" y="878263"/>
            <a:ext cx="601504" cy="0"/>
          </a:xfrm>
          <a:prstGeom prst="line">
            <a:avLst/>
          </a:prstGeom>
          <a:ln w="28575" cap="rnd">
            <a:gradFill flip="none" rotWithShape="1">
              <a:gsLst>
                <a:gs pos="0">
                  <a:srgbClr val="0F7ABF"/>
                </a:gs>
                <a:gs pos="100000">
                  <a:srgbClr val="0DCD9C"/>
                </a:gs>
              </a:gsLst>
              <a:lin ang="0" scaled="1"/>
              <a:tileRect/>
            </a:gradFill>
            <a:round/>
          </a:ln>
        </p:spPr>
        <p:style>
          <a:lnRef idx="1">
            <a:schemeClr val="accent1"/>
          </a:lnRef>
          <a:fillRef idx="0">
            <a:schemeClr val="accent1"/>
          </a:fillRef>
          <a:effectRef idx="0">
            <a:schemeClr val="accent1"/>
          </a:effectRef>
          <a:fontRef idx="minor">
            <a:schemeClr val="tx1"/>
          </a:fontRef>
        </p:style>
      </p:cxnSp>
      <p:sp>
        <p:nvSpPr>
          <p:cNvPr id="12" name="文本框 11"/>
          <p:cNvSpPr txBox="1"/>
          <p:nvPr/>
        </p:nvSpPr>
        <p:spPr>
          <a:xfrm>
            <a:off x="860425" y="1649095"/>
            <a:ext cx="3873500" cy="922020"/>
          </a:xfrm>
          <a:prstGeom prst="rect">
            <a:avLst/>
          </a:prstGeom>
          <a:noFill/>
        </p:spPr>
        <p:txBody>
          <a:bodyPr wrap="square" rtlCol="0" anchor="t">
            <a:spAutoFit/>
          </a:bodyPr>
          <a:lstStyle/>
          <a:p>
            <a:pPr marL="0" marR="0" lvl="0" indent="0" algn="l" defTabSz="914400" rtl="0" eaLnBrk="1" fontAlgn="auto" latinLnBrk="0" hangingPunct="1">
              <a:lnSpc>
                <a:spcPct val="150000"/>
              </a:lnSpc>
              <a:spcBef>
                <a:spcPts val="0"/>
              </a:spcBef>
              <a:spcAft>
                <a:spcPts val="0"/>
              </a:spcAft>
              <a:buClrTx/>
              <a:buSzTx/>
              <a:buFont typeface="Arial" panose="020B0604020202020204" pitchFamily="34" charset="0"/>
              <a:buNone/>
              <a:defRPr/>
            </a:pPr>
            <a:r>
              <a:rPr lang="zh-CN" altLang="en-US" b="1" noProof="0" dirty="0" smtClean="0">
                <a:ln>
                  <a:noFill/>
                </a:ln>
                <a:solidFill>
                  <a:schemeClr val="tx1">
                    <a:lumMod val="85000"/>
                    <a:lumOff val="15000"/>
                  </a:schemeClr>
                </a:solidFill>
                <a:effectLst/>
                <a:uLnTx/>
                <a:uFillTx/>
                <a:latin typeface="微软雅黑" panose="020B0503020204020204" pitchFamily="34" charset="-122"/>
                <a:ea typeface="微软雅黑" panose="020B0503020204020204" pitchFamily="34" charset="-122"/>
                <a:sym typeface="+mn-ea"/>
              </a:rPr>
              <a:t>通过目击取证、现场勘查和信息收集来确定事故或事件发生的实际情况。</a:t>
            </a:r>
            <a:endParaRPr lang="zh-CN" altLang="en-US" b="1" noProof="0" dirty="0" smtClean="0">
              <a:ln>
                <a:noFill/>
              </a:ln>
              <a:solidFill>
                <a:schemeClr val="tx1">
                  <a:lumMod val="85000"/>
                  <a:lumOff val="15000"/>
                </a:schemeClr>
              </a:solidFill>
              <a:effectLst/>
              <a:uLnTx/>
              <a:uFillTx/>
              <a:latin typeface="微软雅黑" panose="020B0503020204020204" pitchFamily="34" charset="-122"/>
              <a:ea typeface="微软雅黑" panose="020B0503020204020204" pitchFamily="34" charset="-122"/>
              <a:sym typeface="+mn-ea"/>
            </a:endParaRPr>
          </a:p>
        </p:txBody>
      </p:sp>
      <p:sp>
        <p:nvSpPr>
          <p:cNvPr id="19" name="任意多边形: 形状 18"/>
          <p:cNvSpPr/>
          <p:nvPr/>
        </p:nvSpPr>
        <p:spPr>
          <a:xfrm>
            <a:off x="4332605" y="354330"/>
            <a:ext cx="4811395" cy="4789805"/>
          </a:xfrm>
          <a:custGeom>
            <a:avLst/>
            <a:gdLst>
              <a:gd name="connsiteX0" fmla="*/ 6414802 w 6414802"/>
              <a:gd name="connsiteY0" fmla="*/ 0 h 6386052"/>
              <a:gd name="connsiteX1" fmla="*/ 6414802 w 6414802"/>
              <a:gd name="connsiteY1" fmla="*/ 3207774 h 6386052"/>
              <a:gd name="connsiteX2" fmla="*/ 3223589 w 6414802"/>
              <a:gd name="connsiteY2" fmla="*/ 6087572 h 6386052"/>
              <a:gd name="connsiteX3" fmla="*/ 3208518 w 6414802"/>
              <a:gd name="connsiteY3" fmla="*/ 6386052 h 6386052"/>
              <a:gd name="connsiteX4" fmla="*/ 0 w 6414802"/>
              <a:gd name="connsiteY4" fmla="*/ 6386052 h 6386052"/>
              <a:gd name="connsiteX5" fmla="*/ 7603 w 6414802"/>
              <a:gd name="connsiteY5" fmla="*/ 6085405 h 6386052"/>
              <a:gd name="connsiteX6" fmla="*/ 6414802 w 6414802"/>
              <a:gd name="connsiteY6" fmla="*/ 0 h 63860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414802" h="6386052">
                <a:moveTo>
                  <a:pt x="6414802" y="0"/>
                </a:moveTo>
                <a:lnTo>
                  <a:pt x="6414802" y="3207774"/>
                </a:lnTo>
                <a:cubicBezTo>
                  <a:pt x="4753922" y="3207774"/>
                  <a:pt x="3387860" y="4470032"/>
                  <a:pt x="3223589" y="6087572"/>
                </a:cubicBezTo>
                <a:lnTo>
                  <a:pt x="3208518" y="6386052"/>
                </a:lnTo>
                <a:lnTo>
                  <a:pt x="0" y="6386052"/>
                </a:lnTo>
                <a:lnTo>
                  <a:pt x="7603" y="6085405"/>
                </a:lnTo>
                <a:cubicBezTo>
                  <a:pt x="179431" y="2695623"/>
                  <a:pt x="2982318" y="0"/>
                  <a:pt x="6414802" y="0"/>
                </a:cubicBezTo>
                <a:close/>
              </a:path>
            </a:pathLst>
          </a:custGeom>
          <a:blipFill rotWithShape="1">
            <a:blip r:embed="rId1"/>
            <a:stretch>
              <a:fillRect l="-39119" r="-10209"/>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dirty="0">
              <a:ln>
                <a:noFill/>
              </a:ln>
              <a:solidFill>
                <a:srgbClr val="000000"/>
              </a:solidFill>
              <a:effectLst/>
              <a:uLnTx/>
              <a:uFillTx/>
              <a:latin typeface="Arial" panose="020B0604020202020204"/>
              <a:ea typeface="黑体" panose="02010609060101010101" pitchFamily="49" charset="-122"/>
              <a:cs typeface="+mn-cs"/>
            </a:endParaRPr>
          </a:p>
        </p:txBody>
      </p:sp>
      <p:sp>
        <p:nvSpPr>
          <p:cNvPr id="20" name="任意多边形: 形状 19"/>
          <p:cNvSpPr/>
          <p:nvPr/>
        </p:nvSpPr>
        <p:spPr>
          <a:xfrm>
            <a:off x="4332605" y="354330"/>
            <a:ext cx="4811395" cy="4789805"/>
          </a:xfrm>
          <a:custGeom>
            <a:avLst/>
            <a:gdLst>
              <a:gd name="connsiteX0" fmla="*/ 6414802 w 6414802"/>
              <a:gd name="connsiteY0" fmla="*/ 0 h 6386052"/>
              <a:gd name="connsiteX1" fmla="*/ 6414802 w 6414802"/>
              <a:gd name="connsiteY1" fmla="*/ 3207774 h 6386052"/>
              <a:gd name="connsiteX2" fmla="*/ 3223589 w 6414802"/>
              <a:gd name="connsiteY2" fmla="*/ 6087572 h 6386052"/>
              <a:gd name="connsiteX3" fmla="*/ 3208518 w 6414802"/>
              <a:gd name="connsiteY3" fmla="*/ 6386052 h 6386052"/>
              <a:gd name="connsiteX4" fmla="*/ 0 w 6414802"/>
              <a:gd name="connsiteY4" fmla="*/ 6386052 h 6386052"/>
              <a:gd name="connsiteX5" fmla="*/ 7603 w 6414802"/>
              <a:gd name="connsiteY5" fmla="*/ 6085405 h 6386052"/>
              <a:gd name="connsiteX6" fmla="*/ 6414802 w 6414802"/>
              <a:gd name="connsiteY6" fmla="*/ 0 h 63860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414802" h="6386052">
                <a:moveTo>
                  <a:pt x="6414802" y="0"/>
                </a:moveTo>
                <a:lnTo>
                  <a:pt x="6414802" y="3207774"/>
                </a:lnTo>
                <a:cubicBezTo>
                  <a:pt x="4753922" y="3207774"/>
                  <a:pt x="3387860" y="4470032"/>
                  <a:pt x="3223589" y="6087572"/>
                </a:cubicBezTo>
                <a:lnTo>
                  <a:pt x="3208518" y="6386052"/>
                </a:lnTo>
                <a:lnTo>
                  <a:pt x="0" y="6386052"/>
                </a:lnTo>
                <a:lnTo>
                  <a:pt x="7603" y="6085405"/>
                </a:lnTo>
                <a:cubicBezTo>
                  <a:pt x="179431" y="2695623"/>
                  <a:pt x="2982318" y="0"/>
                  <a:pt x="6414802" y="0"/>
                </a:cubicBezTo>
                <a:close/>
              </a:path>
            </a:pathLst>
          </a:custGeom>
          <a:gradFill>
            <a:gsLst>
              <a:gs pos="5000">
                <a:srgbClr val="0F7ABF">
                  <a:alpha val="70000"/>
                </a:srgbClr>
              </a:gs>
              <a:gs pos="100000">
                <a:srgbClr val="0DCD9C">
                  <a:alpha val="35000"/>
                </a:srgbClr>
              </a:gs>
            </a:gsLst>
            <a:lin ang="27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noAutofit/>
          </a:bodyPr>
          <a:lstStyle/>
          <a:p>
            <a:pPr marL="0" marR="0" lvl="0" indent="0" algn="ctr" defTabSz="4572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dirty="0">
              <a:ln>
                <a:noFill/>
              </a:ln>
              <a:solidFill>
                <a:srgbClr val="FFFFFF"/>
              </a:solidFill>
              <a:effectLst/>
              <a:uLnTx/>
              <a:uFillTx/>
              <a:latin typeface="Arial" panose="020B0604020202020204"/>
              <a:ea typeface="黑体" panose="02010609060101010101" pitchFamily="49" charset="-122"/>
              <a:cs typeface="+mn-cs"/>
            </a:endParaRPr>
          </a:p>
        </p:txBody>
      </p:sp>
      <p:grpSp>
        <p:nvGrpSpPr>
          <p:cNvPr id="8" name="组合 7"/>
          <p:cNvGrpSpPr/>
          <p:nvPr/>
        </p:nvGrpSpPr>
        <p:grpSpPr>
          <a:xfrm flipH="1">
            <a:off x="4410075" y="2385060"/>
            <a:ext cx="323850" cy="323850"/>
            <a:chOff x="587" y="6480"/>
            <a:chExt cx="510" cy="510"/>
          </a:xfrm>
        </p:grpSpPr>
        <p:sp>
          <p:nvSpPr>
            <p:cNvPr id="6" name="矩形 5"/>
            <p:cNvSpPr/>
            <p:nvPr/>
          </p:nvSpPr>
          <p:spPr>
            <a:xfrm>
              <a:off x="587" y="6480"/>
              <a:ext cx="170" cy="510"/>
            </a:xfrm>
            <a:prstGeom prst="rect">
              <a:avLst/>
            </a:prstGeom>
            <a:gradFill>
              <a:gsLst>
                <a:gs pos="5000">
                  <a:srgbClr val="0F7ABF"/>
                </a:gs>
                <a:gs pos="100000">
                  <a:srgbClr val="0DCD9C">
                    <a:alpha val="35000"/>
                  </a:srgbClr>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矩形 6"/>
            <p:cNvSpPr/>
            <p:nvPr/>
          </p:nvSpPr>
          <p:spPr>
            <a:xfrm rot="5400000" flipH="1">
              <a:off x="757" y="6650"/>
              <a:ext cx="170" cy="510"/>
            </a:xfrm>
            <a:prstGeom prst="rect">
              <a:avLst/>
            </a:prstGeom>
            <a:gradFill>
              <a:gsLst>
                <a:gs pos="5000">
                  <a:srgbClr val="0F7ABF"/>
                </a:gs>
                <a:gs pos="100000">
                  <a:srgbClr val="0DCD9C">
                    <a:alpha val="35000"/>
                  </a:srgbClr>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9" name="组合 8"/>
          <p:cNvGrpSpPr/>
          <p:nvPr/>
        </p:nvGrpSpPr>
        <p:grpSpPr>
          <a:xfrm rot="10800000" flipH="1">
            <a:off x="656590" y="1541145"/>
            <a:ext cx="323850" cy="323850"/>
            <a:chOff x="587" y="6480"/>
            <a:chExt cx="510" cy="510"/>
          </a:xfrm>
        </p:grpSpPr>
        <p:sp>
          <p:nvSpPr>
            <p:cNvPr id="10" name="矩形 9"/>
            <p:cNvSpPr/>
            <p:nvPr/>
          </p:nvSpPr>
          <p:spPr>
            <a:xfrm>
              <a:off x="587" y="6480"/>
              <a:ext cx="170" cy="510"/>
            </a:xfrm>
            <a:prstGeom prst="rect">
              <a:avLst/>
            </a:prstGeom>
            <a:gradFill>
              <a:gsLst>
                <a:gs pos="5000">
                  <a:srgbClr val="0F7ABF"/>
                </a:gs>
                <a:gs pos="100000">
                  <a:srgbClr val="0DCD9C">
                    <a:alpha val="35000"/>
                  </a:srgbClr>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矩形 10"/>
            <p:cNvSpPr/>
            <p:nvPr/>
          </p:nvSpPr>
          <p:spPr>
            <a:xfrm rot="5400000" flipH="1">
              <a:off x="757" y="6650"/>
              <a:ext cx="170" cy="510"/>
            </a:xfrm>
            <a:prstGeom prst="rect">
              <a:avLst/>
            </a:prstGeom>
            <a:gradFill>
              <a:gsLst>
                <a:gs pos="5000">
                  <a:srgbClr val="0F7ABF"/>
                </a:gs>
                <a:gs pos="100000">
                  <a:srgbClr val="0DCD9C">
                    <a:alpha val="35000"/>
                  </a:srgbClr>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Tree>
  </p:cSld>
  <p:clrMapOvr>
    <a:masterClrMapping/>
  </p:clrMapOvr>
  <mc:AlternateContent xmlns:mc="http://schemas.openxmlformats.org/markup-compatibility/2006">
    <mc:Choice xmlns:p14="http://schemas.microsoft.com/office/powerpoint/2010/main" Requires="p14">
      <p:transition spd="slow" p14:dur="1500" advTm="0">
        <p:random/>
      </p:transition>
    </mc:Choice>
    <mc:Fallback>
      <p:transition spd="slow" advTm="0">
        <p:random/>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 name="矩形 47"/>
          <p:cNvSpPr/>
          <p:nvPr/>
        </p:nvSpPr>
        <p:spPr>
          <a:xfrm>
            <a:off x="3402" y="450"/>
            <a:ext cx="9140598" cy="5143500"/>
          </a:xfrm>
          <a:prstGeom prst="rect">
            <a:avLst/>
          </a:prstGeom>
          <a:pattFill prst="ltUpDiag">
            <a:fgClr>
              <a:schemeClr val="bg2"/>
            </a:fgClr>
            <a:bgClr>
              <a:srgbClr val="FDFAFE"/>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dirty="0">
              <a:ln>
                <a:noFill/>
              </a:ln>
              <a:solidFill>
                <a:srgbClr val="FFFFFF"/>
              </a:solidFill>
              <a:effectLst/>
              <a:uLnTx/>
              <a:uFillTx/>
              <a:latin typeface="Arial" panose="020B0604020202020204"/>
              <a:ea typeface="黑体" panose="02010609060101010101" pitchFamily="49" charset="-122"/>
              <a:cs typeface="+mn-cs"/>
            </a:endParaRPr>
          </a:p>
        </p:txBody>
      </p:sp>
      <p:sp>
        <p:nvSpPr>
          <p:cNvPr id="2" name="矩形 1"/>
          <p:cNvSpPr/>
          <p:nvPr/>
        </p:nvSpPr>
        <p:spPr>
          <a:xfrm>
            <a:off x="1" y="450"/>
            <a:ext cx="9144000" cy="2787254"/>
          </a:xfrm>
          <a:prstGeom prst="rect">
            <a:avLst/>
          </a:prstGeom>
          <a:blipFill>
            <a:blip r:embed="rId1"/>
            <a:stretch>
              <a:fillRect t="-59558" b="-59152"/>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dirty="0">
              <a:ln>
                <a:noFill/>
              </a:ln>
              <a:solidFill>
                <a:srgbClr val="FFFFFF"/>
              </a:solidFill>
              <a:effectLst/>
              <a:uLnTx/>
              <a:uFillTx/>
              <a:latin typeface="Arial" panose="020B0604020202020204"/>
              <a:ea typeface="黑体" panose="02010609060101010101" pitchFamily="49" charset="-122"/>
              <a:cs typeface="+mn-cs"/>
            </a:endParaRPr>
          </a:p>
        </p:txBody>
      </p:sp>
      <p:sp>
        <p:nvSpPr>
          <p:cNvPr id="3" name="矩形 2"/>
          <p:cNvSpPr/>
          <p:nvPr/>
        </p:nvSpPr>
        <p:spPr>
          <a:xfrm>
            <a:off x="1" y="450"/>
            <a:ext cx="9144000" cy="2787254"/>
          </a:xfrm>
          <a:prstGeom prst="rect">
            <a:avLst/>
          </a:prstGeom>
          <a:gradFill>
            <a:gsLst>
              <a:gs pos="5000">
                <a:srgbClr val="0F7ABF">
                  <a:alpha val="70000"/>
                </a:srgbClr>
              </a:gs>
              <a:gs pos="100000">
                <a:srgbClr val="0DCD9C">
                  <a:alpha val="35000"/>
                </a:srgbClr>
              </a:gs>
            </a:gsLst>
            <a:lin ang="27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noAutofit/>
          </a:bodyPr>
          <a:lstStyle/>
          <a:p>
            <a:pPr marL="0" marR="0" lvl="0" indent="0" algn="ctr" defTabSz="4572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dirty="0">
              <a:ln>
                <a:noFill/>
              </a:ln>
              <a:solidFill>
                <a:srgbClr val="FFFFFF"/>
              </a:solidFill>
              <a:effectLst/>
              <a:uLnTx/>
              <a:uFillTx/>
              <a:latin typeface="Arial" panose="020B0604020202020204"/>
              <a:ea typeface="黑体" panose="02010609060101010101" pitchFamily="49" charset="-122"/>
              <a:cs typeface="+mn-cs"/>
            </a:endParaRPr>
          </a:p>
        </p:txBody>
      </p:sp>
      <p:sp>
        <p:nvSpPr>
          <p:cNvPr id="4" name="矩形: 圆角 3"/>
          <p:cNvSpPr/>
          <p:nvPr/>
        </p:nvSpPr>
        <p:spPr>
          <a:xfrm>
            <a:off x="764381" y="1728046"/>
            <a:ext cx="7615238" cy="2787254"/>
          </a:xfrm>
          <a:prstGeom prst="roundRect">
            <a:avLst>
              <a:gd name="adj" fmla="val 5307"/>
            </a:avLst>
          </a:prstGeom>
          <a:solidFill>
            <a:schemeClr val="bg1"/>
          </a:solidFill>
          <a:ln>
            <a:noFill/>
          </a:ln>
          <a:effectLst>
            <a:outerShdw blurRad="190500" dist="38100" dir="8100000" algn="tr" rotWithShape="0">
              <a:prstClr val="black">
                <a:alpha val="59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dirty="0">
              <a:ln>
                <a:noFill/>
              </a:ln>
              <a:solidFill>
                <a:srgbClr val="FFFFFF"/>
              </a:solidFill>
              <a:effectLst/>
              <a:uLnTx/>
              <a:uFillTx/>
              <a:latin typeface="Arial" panose="020B0604020202020204"/>
              <a:ea typeface="黑体" panose="02010609060101010101" pitchFamily="49" charset="-122"/>
              <a:cs typeface="+mn-cs"/>
            </a:endParaRPr>
          </a:p>
        </p:txBody>
      </p:sp>
      <p:grpSp>
        <p:nvGrpSpPr>
          <p:cNvPr id="49" name="Group 4"/>
          <p:cNvGrpSpPr/>
          <p:nvPr/>
        </p:nvGrpSpPr>
        <p:grpSpPr>
          <a:xfrm>
            <a:off x="1380446" y="2330401"/>
            <a:ext cx="562655" cy="562655"/>
            <a:chOff x="5747113" y="2103801"/>
            <a:chExt cx="697774" cy="697774"/>
          </a:xfrm>
        </p:grpSpPr>
        <p:sp>
          <p:nvSpPr>
            <p:cNvPr id="50" name="椭圆 5"/>
            <p:cNvSpPr/>
            <p:nvPr/>
          </p:nvSpPr>
          <p:spPr>
            <a:xfrm>
              <a:off x="5747113" y="2103801"/>
              <a:ext cx="697774" cy="697774"/>
            </a:xfrm>
            <a:prstGeom prst="roundRect">
              <a:avLst/>
            </a:prstGeom>
            <a:gradFill flip="none" rotWithShape="0">
              <a:gsLst>
                <a:gs pos="5000">
                  <a:srgbClr val="0F7ABF"/>
                </a:gs>
                <a:gs pos="100000">
                  <a:srgbClr val="0DCD9C"/>
                </a:gs>
              </a:gsLst>
              <a:lin ang="2700000" scaled="1"/>
              <a:tileRect/>
            </a:gradFill>
            <a:ln>
              <a:noFill/>
            </a:ln>
            <a:effectLst>
              <a:outerShdw blurRad="190500" dist="38100" dir="8100000" algn="tr" rotWithShape="0">
                <a:prstClr val="black">
                  <a:alpha val="59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68580" tIns="34290" rIns="68580" bIns="34290" numCol="1" spcCol="0" rtlCol="0" fromWordArt="0" anchor="ctr" anchorCtr="0" forceAA="0" compatLnSpc="1">
              <a:noAutofit/>
            </a:bodyP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marL="0" marR="0" lvl="0" indent="0" algn="ctr" defTabSz="4572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dirty="0">
                <a:ln>
                  <a:noFill/>
                </a:ln>
                <a:solidFill>
                  <a:srgbClr val="FFFFFF"/>
                </a:solidFill>
                <a:effectLst/>
                <a:uLnTx/>
                <a:uFillTx/>
                <a:latin typeface="Arial" panose="020B0604020202020204"/>
                <a:ea typeface="黑体" panose="02010609060101010101" pitchFamily="49" charset="-122"/>
                <a:cs typeface="+mn-cs"/>
              </a:endParaRPr>
            </a:p>
          </p:txBody>
        </p:sp>
        <p:sp>
          <p:nvSpPr>
            <p:cNvPr id="51" name="Oval 6"/>
            <p:cNvSpPr/>
            <p:nvPr/>
          </p:nvSpPr>
          <p:spPr>
            <a:xfrm>
              <a:off x="5918562" y="2297032"/>
              <a:ext cx="354876" cy="311311"/>
            </a:xfrm>
            <a:custGeom>
              <a:avLst/>
              <a:gdLst>
                <a:gd name="connsiteX0" fmla="*/ 352921 w 607646"/>
                <a:gd name="connsiteY0" fmla="*/ 457945 h 533051"/>
                <a:gd name="connsiteX1" fmla="*/ 342979 w 607646"/>
                <a:gd name="connsiteY1" fmla="*/ 462170 h 533051"/>
                <a:gd name="connsiteX2" fmla="*/ 338854 w 607646"/>
                <a:gd name="connsiteY2" fmla="*/ 472100 h 533051"/>
                <a:gd name="connsiteX3" fmla="*/ 342979 w 607646"/>
                <a:gd name="connsiteY3" fmla="*/ 482029 h 533051"/>
                <a:gd name="connsiteX4" fmla="*/ 352921 w 607646"/>
                <a:gd name="connsiteY4" fmla="*/ 486149 h 533051"/>
                <a:gd name="connsiteX5" fmla="*/ 362863 w 607646"/>
                <a:gd name="connsiteY5" fmla="*/ 482029 h 533051"/>
                <a:gd name="connsiteX6" fmla="*/ 366987 w 607646"/>
                <a:gd name="connsiteY6" fmla="*/ 472100 h 533051"/>
                <a:gd name="connsiteX7" fmla="*/ 362863 w 607646"/>
                <a:gd name="connsiteY7" fmla="*/ 462170 h 533051"/>
                <a:gd name="connsiteX8" fmla="*/ 352921 w 607646"/>
                <a:gd name="connsiteY8" fmla="*/ 457945 h 533051"/>
                <a:gd name="connsiteX9" fmla="*/ 438485 w 607646"/>
                <a:gd name="connsiteY9" fmla="*/ 375972 h 533051"/>
                <a:gd name="connsiteX10" fmla="*/ 431081 w 607646"/>
                <a:gd name="connsiteY10" fmla="*/ 379141 h 533051"/>
                <a:gd name="connsiteX11" fmla="*/ 372699 w 607646"/>
                <a:gd name="connsiteY11" fmla="*/ 437346 h 533051"/>
                <a:gd name="connsiteX12" fmla="*/ 369632 w 607646"/>
                <a:gd name="connsiteY12" fmla="*/ 444846 h 533051"/>
                <a:gd name="connsiteX13" fmla="*/ 372699 w 607646"/>
                <a:gd name="connsiteY13" fmla="*/ 452346 h 533051"/>
                <a:gd name="connsiteX14" fmla="*/ 380208 w 607646"/>
                <a:gd name="connsiteY14" fmla="*/ 455409 h 533051"/>
                <a:gd name="connsiteX15" fmla="*/ 387612 w 607646"/>
                <a:gd name="connsiteY15" fmla="*/ 452346 h 533051"/>
                <a:gd name="connsiteX16" fmla="*/ 445994 w 607646"/>
                <a:gd name="connsiteY16" fmla="*/ 394035 h 533051"/>
                <a:gd name="connsiteX17" fmla="*/ 449062 w 607646"/>
                <a:gd name="connsiteY17" fmla="*/ 386535 h 533051"/>
                <a:gd name="connsiteX18" fmla="*/ 445994 w 607646"/>
                <a:gd name="connsiteY18" fmla="*/ 379141 h 533051"/>
                <a:gd name="connsiteX19" fmla="*/ 438485 w 607646"/>
                <a:gd name="connsiteY19" fmla="*/ 375972 h 533051"/>
                <a:gd name="connsiteX20" fmla="*/ 534943 w 607646"/>
                <a:gd name="connsiteY20" fmla="*/ 217624 h 533051"/>
                <a:gd name="connsiteX21" fmla="*/ 553981 w 607646"/>
                <a:gd name="connsiteY21" fmla="*/ 225547 h 533051"/>
                <a:gd name="connsiteX22" fmla="*/ 554404 w 607646"/>
                <a:gd name="connsiteY22" fmla="*/ 225969 h 533051"/>
                <a:gd name="connsiteX23" fmla="*/ 556520 w 607646"/>
                <a:gd name="connsiteY23" fmla="*/ 230934 h 533051"/>
                <a:gd name="connsiteX24" fmla="*/ 554510 w 607646"/>
                <a:gd name="connsiteY24" fmla="*/ 235899 h 533051"/>
                <a:gd name="connsiteX25" fmla="*/ 524050 w 607646"/>
                <a:gd name="connsiteY25" fmla="*/ 266322 h 533051"/>
                <a:gd name="connsiteX26" fmla="*/ 516752 w 607646"/>
                <a:gd name="connsiteY26" fmla="*/ 283752 h 533051"/>
                <a:gd name="connsiteX27" fmla="*/ 524050 w 607646"/>
                <a:gd name="connsiteY27" fmla="*/ 301182 h 533051"/>
                <a:gd name="connsiteX28" fmla="*/ 541501 w 607646"/>
                <a:gd name="connsiteY28" fmla="*/ 308365 h 533051"/>
                <a:gd name="connsiteX29" fmla="*/ 558952 w 607646"/>
                <a:gd name="connsiteY29" fmla="*/ 301182 h 533051"/>
                <a:gd name="connsiteX30" fmla="*/ 589413 w 607646"/>
                <a:gd name="connsiteY30" fmla="*/ 270759 h 533051"/>
                <a:gd name="connsiteX31" fmla="*/ 594384 w 607646"/>
                <a:gd name="connsiteY31" fmla="*/ 268752 h 533051"/>
                <a:gd name="connsiteX32" fmla="*/ 599355 w 607646"/>
                <a:gd name="connsiteY32" fmla="*/ 270759 h 533051"/>
                <a:gd name="connsiteX33" fmla="*/ 599778 w 607646"/>
                <a:gd name="connsiteY33" fmla="*/ 271181 h 533051"/>
                <a:gd name="connsiteX34" fmla="*/ 606758 w 607646"/>
                <a:gd name="connsiteY34" fmla="*/ 297168 h 533051"/>
                <a:gd name="connsiteX35" fmla="*/ 590047 w 607646"/>
                <a:gd name="connsiteY35" fmla="*/ 359704 h 533051"/>
                <a:gd name="connsiteX36" fmla="*/ 571010 w 607646"/>
                <a:gd name="connsiteY36" fmla="*/ 378612 h 533051"/>
                <a:gd name="connsiteX37" fmla="*/ 570798 w 607646"/>
                <a:gd name="connsiteY37" fmla="*/ 378718 h 533051"/>
                <a:gd name="connsiteX38" fmla="*/ 501627 w 607646"/>
                <a:gd name="connsiteY38" fmla="*/ 395303 h 533051"/>
                <a:gd name="connsiteX39" fmla="*/ 377987 w 607646"/>
                <a:gd name="connsiteY39" fmla="*/ 518790 h 533051"/>
                <a:gd name="connsiteX40" fmla="*/ 343507 w 607646"/>
                <a:gd name="connsiteY40" fmla="*/ 533051 h 533051"/>
                <a:gd name="connsiteX41" fmla="*/ 309028 w 607646"/>
                <a:gd name="connsiteY41" fmla="*/ 518790 h 533051"/>
                <a:gd name="connsiteX42" fmla="*/ 306066 w 607646"/>
                <a:gd name="connsiteY42" fmla="*/ 515833 h 533051"/>
                <a:gd name="connsiteX43" fmla="*/ 291788 w 607646"/>
                <a:gd name="connsiteY43" fmla="*/ 481501 h 533051"/>
                <a:gd name="connsiteX44" fmla="*/ 306066 w 607646"/>
                <a:gd name="connsiteY44" fmla="*/ 447064 h 533051"/>
                <a:gd name="connsiteX45" fmla="*/ 429707 w 607646"/>
                <a:gd name="connsiteY45" fmla="*/ 323576 h 533051"/>
                <a:gd name="connsiteX46" fmla="*/ 446418 w 607646"/>
                <a:gd name="connsiteY46" fmla="*/ 254491 h 533051"/>
                <a:gd name="connsiteX47" fmla="*/ 446418 w 607646"/>
                <a:gd name="connsiteY47" fmla="*/ 254280 h 533051"/>
                <a:gd name="connsiteX48" fmla="*/ 465455 w 607646"/>
                <a:gd name="connsiteY48" fmla="*/ 235265 h 533051"/>
                <a:gd name="connsiteX49" fmla="*/ 527963 w 607646"/>
                <a:gd name="connsiteY49" fmla="*/ 218575 h 533051"/>
                <a:gd name="connsiteX50" fmla="*/ 534943 w 607646"/>
                <a:gd name="connsiteY50" fmla="*/ 217624 h 533051"/>
                <a:gd name="connsiteX51" fmla="*/ 253873 w 607646"/>
                <a:gd name="connsiteY51" fmla="*/ 140927 h 533051"/>
                <a:gd name="connsiteX52" fmla="*/ 141005 w 607646"/>
                <a:gd name="connsiteY52" fmla="*/ 253542 h 533051"/>
                <a:gd name="connsiteX53" fmla="*/ 253873 w 607646"/>
                <a:gd name="connsiteY53" fmla="*/ 366262 h 533051"/>
                <a:gd name="connsiteX54" fmla="*/ 366741 w 607646"/>
                <a:gd name="connsiteY54" fmla="*/ 253542 h 533051"/>
                <a:gd name="connsiteX55" fmla="*/ 253873 w 607646"/>
                <a:gd name="connsiteY55" fmla="*/ 140927 h 533051"/>
                <a:gd name="connsiteX56" fmla="*/ 232929 w 607646"/>
                <a:gd name="connsiteY56" fmla="*/ 0 h 533051"/>
                <a:gd name="connsiteX57" fmla="*/ 274818 w 607646"/>
                <a:gd name="connsiteY57" fmla="*/ 0 h 533051"/>
                <a:gd name="connsiteX58" fmla="*/ 316918 w 607646"/>
                <a:gd name="connsiteY58" fmla="*/ 42045 h 533051"/>
                <a:gd name="connsiteX59" fmla="*/ 316918 w 607646"/>
                <a:gd name="connsiteY59" fmla="*/ 55885 h 533051"/>
                <a:gd name="connsiteX60" fmla="*/ 349287 w 607646"/>
                <a:gd name="connsiteY60" fmla="*/ 69301 h 533051"/>
                <a:gd name="connsiteX61" fmla="*/ 359125 w 607646"/>
                <a:gd name="connsiteY61" fmla="*/ 59476 h 533051"/>
                <a:gd name="connsiteX62" fmla="*/ 388849 w 607646"/>
                <a:gd name="connsiteY62" fmla="*/ 47222 h 533051"/>
                <a:gd name="connsiteX63" fmla="*/ 418574 w 607646"/>
                <a:gd name="connsiteY63" fmla="*/ 59476 h 533051"/>
                <a:gd name="connsiteX64" fmla="*/ 448192 w 607646"/>
                <a:gd name="connsiteY64" fmla="*/ 89162 h 533051"/>
                <a:gd name="connsiteX65" fmla="*/ 448192 w 607646"/>
                <a:gd name="connsiteY65" fmla="*/ 148533 h 533051"/>
                <a:gd name="connsiteX66" fmla="*/ 438460 w 607646"/>
                <a:gd name="connsiteY66" fmla="*/ 158252 h 533051"/>
                <a:gd name="connsiteX67" fmla="*/ 451789 w 607646"/>
                <a:gd name="connsiteY67" fmla="*/ 190684 h 533051"/>
                <a:gd name="connsiteX68" fmla="*/ 465752 w 607646"/>
                <a:gd name="connsiteY68" fmla="*/ 190684 h 533051"/>
                <a:gd name="connsiteX69" fmla="*/ 497909 w 607646"/>
                <a:gd name="connsiteY69" fmla="*/ 205685 h 533051"/>
                <a:gd name="connsiteX70" fmla="*/ 450837 w 607646"/>
                <a:gd name="connsiteY70" fmla="*/ 218257 h 533051"/>
                <a:gd name="connsiteX71" fmla="*/ 419420 w 607646"/>
                <a:gd name="connsiteY71" fmla="*/ 249739 h 533051"/>
                <a:gd name="connsiteX72" fmla="*/ 419208 w 607646"/>
                <a:gd name="connsiteY72" fmla="*/ 250372 h 533051"/>
                <a:gd name="connsiteX73" fmla="*/ 403764 w 607646"/>
                <a:gd name="connsiteY73" fmla="*/ 314603 h 533051"/>
                <a:gd name="connsiteX74" fmla="*/ 283598 w 607646"/>
                <a:gd name="connsiteY74" fmla="*/ 434613 h 533051"/>
                <a:gd name="connsiteX75" fmla="*/ 264134 w 607646"/>
                <a:gd name="connsiteY75" fmla="*/ 481518 h 533051"/>
                <a:gd name="connsiteX76" fmla="*/ 269317 w 607646"/>
                <a:gd name="connsiteY76" fmla="*/ 507083 h 533051"/>
                <a:gd name="connsiteX77" fmla="*/ 232929 w 607646"/>
                <a:gd name="connsiteY77" fmla="*/ 507083 h 533051"/>
                <a:gd name="connsiteX78" fmla="*/ 190828 w 607646"/>
                <a:gd name="connsiteY78" fmla="*/ 465143 h 533051"/>
                <a:gd name="connsiteX79" fmla="*/ 190828 w 607646"/>
                <a:gd name="connsiteY79" fmla="*/ 451304 h 533051"/>
                <a:gd name="connsiteX80" fmla="*/ 158459 w 607646"/>
                <a:gd name="connsiteY80" fmla="*/ 437888 h 533051"/>
                <a:gd name="connsiteX81" fmla="*/ 148622 w 607646"/>
                <a:gd name="connsiteY81" fmla="*/ 447712 h 533051"/>
                <a:gd name="connsiteX82" fmla="*/ 118897 w 607646"/>
                <a:gd name="connsiteY82" fmla="*/ 459967 h 533051"/>
                <a:gd name="connsiteX83" fmla="*/ 89173 w 607646"/>
                <a:gd name="connsiteY83" fmla="*/ 447712 h 533051"/>
                <a:gd name="connsiteX84" fmla="*/ 59554 w 607646"/>
                <a:gd name="connsiteY84" fmla="*/ 418027 h 533051"/>
                <a:gd name="connsiteX85" fmla="*/ 59554 w 607646"/>
                <a:gd name="connsiteY85" fmla="*/ 358656 h 533051"/>
                <a:gd name="connsiteX86" fmla="*/ 69286 w 607646"/>
                <a:gd name="connsiteY86" fmla="*/ 348831 h 533051"/>
                <a:gd name="connsiteX87" fmla="*/ 55958 w 607646"/>
                <a:gd name="connsiteY87" fmla="*/ 316505 h 533051"/>
                <a:gd name="connsiteX88" fmla="*/ 41995 w 607646"/>
                <a:gd name="connsiteY88" fmla="*/ 316505 h 533051"/>
                <a:gd name="connsiteX89" fmla="*/ 0 w 607646"/>
                <a:gd name="connsiteY89" fmla="*/ 274565 h 533051"/>
                <a:gd name="connsiteX90" fmla="*/ 0 w 607646"/>
                <a:gd name="connsiteY90" fmla="*/ 232625 h 533051"/>
                <a:gd name="connsiteX91" fmla="*/ 41995 w 607646"/>
                <a:gd name="connsiteY91" fmla="*/ 190684 h 533051"/>
                <a:gd name="connsiteX92" fmla="*/ 55958 w 607646"/>
                <a:gd name="connsiteY92" fmla="*/ 190684 h 533051"/>
                <a:gd name="connsiteX93" fmla="*/ 69286 w 607646"/>
                <a:gd name="connsiteY93" fmla="*/ 158252 h 533051"/>
                <a:gd name="connsiteX94" fmla="*/ 59554 w 607646"/>
                <a:gd name="connsiteY94" fmla="*/ 148533 h 533051"/>
                <a:gd name="connsiteX95" fmla="*/ 59554 w 607646"/>
                <a:gd name="connsiteY95" fmla="*/ 89162 h 533051"/>
                <a:gd name="connsiteX96" fmla="*/ 89173 w 607646"/>
                <a:gd name="connsiteY96" fmla="*/ 59476 h 533051"/>
                <a:gd name="connsiteX97" fmla="*/ 118897 w 607646"/>
                <a:gd name="connsiteY97" fmla="*/ 47222 h 533051"/>
                <a:gd name="connsiteX98" fmla="*/ 148622 w 607646"/>
                <a:gd name="connsiteY98" fmla="*/ 59476 h 533051"/>
                <a:gd name="connsiteX99" fmla="*/ 158459 w 607646"/>
                <a:gd name="connsiteY99" fmla="*/ 69301 h 533051"/>
                <a:gd name="connsiteX100" fmla="*/ 190828 w 607646"/>
                <a:gd name="connsiteY100" fmla="*/ 55885 h 533051"/>
                <a:gd name="connsiteX101" fmla="*/ 190828 w 607646"/>
                <a:gd name="connsiteY101" fmla="*/ 42045 h 533051"/>
                <a:gd name="connsiteX102" fmla="*/ 232929 w 607646"/>
                <a:gd name="connsiteY102" fmla="*/ 0 h 533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Lst>
              <a:rect l="l" t="t" r="r" b="b"/>
              <a:pathLst>
                <a:path w="607646" h="533051">
                  <a:moveTo>
                    <a:pt x="352921" y="457945"/>
                  </a:moveTo>
                  <a:cubicBezTo>
                    <a:pt x="349113" y="457945"/>
                    <a:pt x="345623" y="459423"/>
                    <a:pt x="342979" y="462170"/>
                  </a:cubicBezTo>
                  <a:cubicBezTo>
                    <a:pt x="340229" y="464811"/>
                    <a:pt x="338854" y="468297"/>
                    <a:pt x="338854" y="472100"/>
                  </a:cubicBezTo>
                  <a:cubicBezTo>
                    <a:pt x="338854" y="475797"/>
                    <a:pt x="340229" y="479389"/>
                    <a:pt x="342979" y="482029"/>
                  </a:cubicBezTo>
                  <a:cubicBezTo>
                    <a:pt x="345623" y="484670"/>
                    <a:pt x="349113" y="486149"/>
                    <a:pt x="352921" y="486149"/>
                  </a:cubicBezTo>
                  <a:cubicBezTo>
                    <a:pt x="356622" y="486149"/>
                    <a:pt x="360218" y="484670"/>
                    <a:pt x="362863" y="482029"/>
                  </a:cubicBezTo>
                  <a:cubicBezTo>
                    <a:pt x="365507" y="479389"/>
                    <a:pt x="366987" y="475797"/>
                    <a:pt x="366987" y="472100"/>
                  </a:cubicBezTo>
                  <a:cubicBezTo>
                    <a:pt x="366987" y="468297"/>
                    <a:pt x="365507" y="464811"/>
                    <a:pt x="362863" y="462170"/>
                  </a:cubicBezTo>
                  <a:cubicBezTo>
                    <a:pt x="360218" y="459423"/>
                    <a:pt x="356622" y="457945"/>
                    <a:pt x="352921" y="457945"/>
                  </a:cubicBezTo>
                  <a:close/>
                  <a:moveTo>
                    <a:pt x="438485" y="375972"/>
                  </a:moveTo>
                  <a:cubicBezTo>
                    <a:pt x="435735" y="375972"/>
                    <a:pt x="432985" y="377134"/>
                    <a:pt x="431081" y="379141"/>
                  </a:cubicBezTo>
                  <a:lnTo>
                    <a:pt x="372699" y="437346"/>
                  </a:lnTo>
                  <a:cubicBezTo>
                    <a:pt x="370689" y="439353"/>
                    <a:pt x="369632" y="441994"/>
                    <a:pt x="369632" y="444846"/>
                  </a:cubicBezTo>
                  <a:cubicBezTo>
                    <a:pt x="369632" y="447698"/>
                    <a:pt x="370689" y="450339"/>
                    <a:pt x="372699" y="452346"/>
                  </a:cubicBezTo>
                  <a:cubicBezTo>
                    <a:pt x="374708" y="454353"/>
                    <a:pt x="377352" y="455409"/>
                    <a:pt x="380208" y="455409"/>
                  </a:cubicBezTo>
                  <a:cubicBezTo>
                    <a:pt x="382958" y="455409"/>
                    <a:pt x="385602" y="454353"/>
                    <a:pt x="387612" y="452346"/>
                  </a:cubicBezTo>
                  <a:lnTo>
                    <a:pt x="445994" y="394035"/>
                  </a:lnTo>
                  <a:cubicBezTo>
                    <a:pt x="448004" y="392028"/>
                    <a:pt x="449062" y="389387"/>
                    <a:pt x="449062" y="386535"/>
                  </a:cubicBezTo>
                  <a:cubicBezTo>
                    <a:pt x="449062" y="383789"/>
                    <a:pt x="448004" y="381148"/>
                    <a:pt x="445994" y="379141"/>
                  </a:cubicBezTo>
                  <a:cubicBezTo>
                    <a:pt x="443985" y="377134"/>
                    <a:pt x="441341" y="375972"/>
                    <a:pt x="438485" y="375972"/>
                  </a:cubicBezTo>
                  <a:close/>
                  <a:moveTo>
                    <a:pt x="534943" y="217624"/>
                  </a:moveTo>
                  <a:cubicBezTo>
                    <a:pt x="542136" y="217624"/>
                    <a:pt x="548905" y="220371"/>
                    <a:pt x="553981" y="225547"/>
                  </a:cubicBezTo>
                  <a:lnTo>
                    <a:pt x="554404" y="225969"/>
                  </a:lnTo>
                  <a:cubicBezTo>
                    <a:pt x="555779" y="227237"/>
                    <a:pt x="556520" y="229033"/>
                    <a:pt x="556520" y="230934"/>
                  </a:cubicBezTo>
                  <a:cubicBezTo>
                    <a:pt x="556520" y="232836"/>
                    <a:pt x="555779" y="234632"/>
                    <a:pt x="554510" y="235899"/>
                  </a:cubicBezTo>
                  <a:lnTo>
                    <a:pt x="524050" y="266322"/>
                  </a:lnTo>
                  <a:cubicBezTo>
                    <a:pt x="519396" y="270970"/>
                    <a:pt x="516752" y="277203"/>
                    <a:pt x="516752" y="283752"/>
                  </a:cubicBezTo>
                  <a:cubicBezTo>
                    <a:pt x="516752" y="290301"/>
                    <a:pt x="519396" y="296534"/>
                    <a:pt x="524050" y="301182"/>
                  </a:cubicBezTo>
                  <a:cubicBezTo>
                    <a:pt x="528703" y="305830"/>
                    <a:pt x="534838" y="308365"/>
                    <a:pt x="541501" y="308365"/>
                  </a:cubicBezTo>
                  <a:cubicBezTo>
                    <a:pt x="548058" y="308365"/>
                    <a:pt x="554299" y="305830"/>
                    <a:pt x="558952" y="301182"/>
                  </a:cubicBezTo>
                  <a:lnTo>
                    <a:pt x="589413" y="270759"/>
                  </a:lnTo>
                  <a:cubicBezTo>
                    <a:pt x="590682" y="269491"/>
                    <a:pt x="592480" y="268752"/>
                    <a:pt x="594384" y="268752"/>
                  </a:cubicBezTo>
                  <a:cubicBezTo>
                    <a:pt x="596288" y="268752"/>
                    <a:pt x="597980" y="269491"/>
                    <a:pt x="599355" y="270759"/>
                  </a:cubicBezTo>
                  <a:lnTo>
                    <a:pt x="599778" y="271181"/>
                  </a:lnTo>
                  <a:cubicBezTo>
                    <a:pt x="606547" y="277942"/>
                    <a:pt x="609191" y="287977"/>
                    <a:pt x="606758" y="297168"/>
                  </a:cubicBezTo>
                  <a:lnTo>
                    <a:pt x="590047" y="359704"/>
                  </a:lnTo>
                  <a:cubicBezTo>
                    <a:pt x="587509" y="368894"/>
                    <a:pt x="580211" y="376183"/>
                    <a:pt x="571010" y="378612"/>
                  </a:cubicBezTo>
                  <a:cubicBezTo>
                    <a:pt x="570904" y="378718"/>
                    <a:pt x="570904" y="378718"/>
                    <a:pt x="570798" y="378718"/>
                  </a:cubicBezTo>
                  <a:lnTo>
                    <a:pt x="501627" y="395303"/>
                  </a:lnTo>
                  <a:lnTo>
                    <a:pt x="377987" y="518790"/>
                  </a:lnTo>
                  <a:cubicBezTo>
                    <a:pt x="368785" y="527981"/>
                    <a:pt x="356517" y="533051"/>
                    <a:pt x="343507" y="533051"/>
                  </a:cubicBezTo>
                  <a:cubicBezTo>
                    <a:pt x="330498" y="533051"/>
                    <a:pt x="318229" y="527981"/>
                    <a:pt x="309028" y="518790"/>
                  </a:cubicBezTo>
                  <a:lnTo>
                    <a:pt x="306066" y="515833"/>
                  </a:lnTo>
                  <a:cubicBezTo>
                    <a:pt x="296865" y="506642"/>
                    <a:pt x="291788" y="494494"/>
                    <a:pt x="291788" y="481501"/>
                  </a:cubicBezTo>
                  <a:cubicBezTo>
                    <a:pt x="291788" y="468402"/>
                    <a:pt x="296865" y="456254"/>
                    <a:pt x="306066" y="447064"/>
                  </a:cubicBezTo>
                  <a:lnTo>
                    <a:pt x="429707" y="323576"/>
                  </a:lnTo>
                  <a:lnTo>
                    <a:pt x="446418" y="254491"/>
                  </a:lnTo>
                  <a:cubicBezTo>
                    <a:pt x="446418" y="254385"/>
                    <a:pt x="446418" y="254385"/>
                    <a:pt x="446418" y="254280"/>
                  </a:cubicBezTo>
                  <a:cubicBezTo>
                    <a:pt x="448956" y="245089"/>
                    <a:pt x="456254" y="237801"/>
                    <a:pt x="465455" y="235265"/>
                  </a:cubicBezTo>
                  <a:lnTo>
                    <a:pt x="527963" y="218575"/>
                  </a:lnTo>
                  <a:cubicBezTo>
                    <a:pt x="530290" y="217941"/>
                    <a:pt x="532617" y="217624"/>
                    <a:pt x="534943" y="217624"/>
                  </a:cubicBezTo>
                  <a:close/>
                  <a:moveTo>
                    <a:pt x="253873" y="140927"/>
                  </a:moveTo>
                  <a:cubicBezTo>
                    <a:pt x="191674" y="140927"/>
                    <a:pt x="141005" y="191424"/>
                    <a:pt x="141005" y="253542"/>
                  </a:cubicBezTo>
                  <a:cubicBezTo>
                    <a:pt x="141005" y="315765"/>
                    <a:pt x="191674" y="366262"/>
                    <a:pt x="253873" y="366262"/>
                  </a:cubicBezTo>
                  <a:cubicBezTo>
                    <a:pt x="316072" y="366262"/>
                    <a:pt x="366741" y="315765"/>
                    <a:pt x="366741" y="253542"/>
                  </a:cubicBezTo>
                  <a:cubicBezTo>
                    <a:pt x="366741" y="191424"/>
                    <a:pt x="316072" y="140927"/>
                    <a:pt x="253873" y="140927"/>
                  </a:cubicBezTo>
                  <a:close/>
                  <a:moveTo>
                    <a:pt x="232929" y="0"/>
                  </a:moveTo>
                  <a:lnTo>
                    <a:pt x="274818" y="0"/>
                  </a:lnTo>
                  <a:cubicBezTo>
                    <a:pt x="298090" y="0"/>
                    <a:pt x="316918" y="18910"/>
                    <a:pt x="316918" y="42045"/>
                  </a:cubicBezTo>
                  <a:lnTo>
                    <a:pt x="316918" y="55885"/>
                  </a:lnTo>
                  <a:cubicBezTo>
                    <a:pt x="328025" y="59371"/>
                    <a:pt x="338921" y="63913"/>
                    <a:pt x="349287" y="69301"/>
                  </a:cubicBezTo>
                  <a:lnTo>
                    <a:pt x="359125" y="59476"/>
                  </a:lnTo>
                  <a:cubicBezTo>
                    <a:pt x="367058" y="51553"/>
                    <a:pt x="377637" y="47222"/>
                    <a:pt x="388849" y="47222"/>
                  </a:cubicBezTo>
                  <a:cubicBezTo>
                    <a:pt x="400062" y="47222"/>
                    <a:pt x="410640" y="51553"/>
                    <a:pt x="418574" y="59476"/>
                  </a:cubicBezTo>
                  <a:lnTo>
                    <a:pt x="448192" y="89162"/>
                  </a:lnTo>
                  <a:cubicBezTo>
                    <a:pt x="464588" y="105536"/>
                    <a:pt x="464588" y="132158"/>
                    <a:pt x="448192" y="148533"/>
                  </a:cubicBezTo>
                  <a:lnTo>
                    <a:pt x="438460" y="158252"/>
                  </a:lnTo>
                  <a:cubicBezTo>
                    <a:pt x="443749" y="168710"/>
                    <a:pt x="448298" y="179486"/>
                    <a:pt x="451789" y="190684"/>
                  </a:cubicBezTo>
                  <a:lnTo>
                    <a:pt x="465752" y="190684"/>
                  </a:lnTo>
                  <a:cubicBezTo>
                    <a:pt x="478657" y="190684"/>
                    <a:pt x="490187" y="196494"/>
                    <a:pt x="497909" y="205685"/>
                  </a:cubicBezTo>
                  <a:lnTo>
                    <a:pt x="450837" y="218257"/>
                  </a:lnTo>
                  <a:cubicBezTo>
                    <a:pt x="435604" y="222377"/>
                    <a:pt x="423440" y="234420"/>
                    <a:pt x="419420" y="249739"/>
                  </a:cubicBezTo>
                  <a:cubicBezTo>
                    <a:pt x="419314" y="249950"/>
                    <a:pt x="419314" y="250161"/>
                    <a:pt x="419208" y="250372"/>
                  </a:cubicBezTo>
                  <a:lnTo>
                    <a:pt x="403764" y="314603"/>
                  </a:lnTo>
                  <a:lnTo>
                    <a:pt x="283598" y="434613"/>
                  </a:lnTo>
                  <a:cubicBezTo>
                    <a:pt x="271010" y="447078"/>
                    <a:pt x="264134" y="463770"/>
                    <a:pt x="264134" y="481518"/>
                  </a:cubicBezTo>
                  <a:cubicBezTo>
                    <a:pt x="264134" y="490392"/>
                    <a:pt x="265932" y="499160"/>
                    <a:pt x="269317" y="507083"/>
                  </a:cubicBezTo>
                  <a:lnTo>
                    <a:pt x="232929" y="507083"/>
                  </a:lnTo>
                  <a:cubicBezTo>
                    <a:pt x="209657" y="507083"/>
                    <a:pt x="190828" y="488279"/>
                    <a:pt x="190828" y="465143"/>
                  </a:cubicBezTo>
                  <a:lnTo>
                    <a:pt x="190828" y="451304"/>
                  </a:lnTo>
                  <a:cubicBezTo>
                    <a:pt x="179721" y="447712"/>
                    <a:pt x="168826" y="443275"/>
                    <a:pt x="158459" y="437888"/>
                  </a:cubicBezTo>
                  <a:lnTo>
                    <a:pt x="148622" y="447712"/>
                  </a:lnTo>
                  <a:cubicBezTo>
                    <a:pt x="140688" y="455635"/>
                    <a:pt x="130110" y="459967"/>
                    <a:pt x="118897" y="459967"/>
                  </a:cubicBezTo>
                  <a:cubicBezTo>
                    <a:pt x="107685" y="459967"/>
                    <a:pt x="97107" y="455635"/>
                    <a:pt x="89173" y="447712"/>
                  </a:cubicBezTo>
                  <a:lnTo>
                    <a:pt x="59554" y="418027"/>
                  </a:lnTo>
                  <a:cubicBezTo>
                    <a:pt x="43158" y="401652"/>
                    <a:pt x="43158" y="375030"/>
                    <a:pt x="59554" y="358656"/>
                  </a:cubicBezTo>
                  <a:lnTo>
                    <a:pt x="69286" y="348831"/>
                  </a:lnTo>
                  <a:cubicBezTo>
                    <a:pt x="63997" y="338478"/>
                    <a:pt x="59449" y="327597"/>
                    <a:pt x="55958" y="316505"/>
                  </a:cubicBezTo>
                  <a:lnTo>
                    <a:pt x="41995" y="316505"/>
                  </a:lnTo>
                  <a:cubicBezTo>
                    <a:pt x="18829" y="316505"/>
                    <a:pt x="0" y="297700"/>
                    <a:pt x="0" y="274565"/>
                  </a:cubicBezTo>
                  <a:lnTo>
                    <a:pt x="0" y="232625"/>
                  </a:lnTo>
                  <a:cubicBezTo>
                    <a:pt x="0" y="209488"/>
                    <a:pt x="18829" y="190684"/>
                    <a:pt x="41995" y="190684"/>
                  </a:cubicBezTo>
                  <a:lnTo>
                    <a:pt x="55958" y="190684"/>
                  </a:lnTo>
                  <a:cubicBezTo>
                    <a:pt x="59449" y="179486"/>
                    <a:pt x="63997" y="168710"/>
                    <a:pt x="69286" y="158252"/>
                  </a:cubicBezTo>
                  <a:lnTo>
                    <a:pt x="59554" y="148533"/>
                  </a:lnTo>
                  <a:cubicBezTo>
                    <a:pt x="43158" y="132158"/>
                    <a:pt x="43158" y="105536"/>
                    <a:pt x="59554" y="89162"/>
                  </a:cubicBezTo>
                  <a:lnTo>
                    <a:pt x="89173" y="59476"/>
                  </a:lnTo>
                  <a:cubicBezTo>
                    <a:pt x="97107" y="51553"/>
                    <a:pt x="107685" y="47222"/>
                    <a:pt x="118897" y="47222"/>
                  </a:cubicBezTo>
                  <a:cubicBezTo>
                    <a:pt x="130110" y="47222"/>
                    <a:pt x="140688" y="51553"/>
                    <a:pt x="148622" y="59476"/>
                  </a:cubicBezTo>
                  <a:lnTo>
                    <a:pt x="158459" y="69301"/>
                  </a:lnTo>
                  <a:cubicBezTo>
                    <a:pt x="168826" y="63913"/>
                    <a:pt x="179721" y="59371"/>
                    <a:pt x="190828" y="55885"/>
                  </a:cubicBezTo>
                  <a:lnTo>
                    <a:pt x="190828" y="42045"/>
                  </a:lnTo>
                  <a:cubicBezTo>
                    <a:pt x="190828" y="18910"/>
                    <a:pt x="209657" y="0"/>
                    <a:pt x="232929" y="0"/>
                  </a:cubicBezTo>
                  <a:close/>
                </a:path>
              </a:pathLst>
            </a:custGeom>
            <a:solidFill>
              <a:schemeClr val="bg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68580" tIns="34290" rIns="68580" bIns="34290" numCol="1" spcCol="0" rtlCol="0" fromWordArt="0" anchor="ctr" anchorCtr="0" forceAA="0" compatLnSpc="1">
              <a:noAutofit/>
            </a:bodyP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marL="0" marR="0" lvl="0" indent="0" algn="ctr" defTabSz="4572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dirty="0">
                <a:ln>
                  <a:noFill/>
                </a:ln>
                <a:solidFill>
                  <a:srgbClr val="FFFFFF"/>
                </a:solidFill>
                <a:effectLst/>
                <a:uLnTx/>
                <a:uFillTx/>
                <a:latin typeface="Arial" panose="020B0604020202020204"/>
                <a:ea typeface="黑体" panose="02010609060101010101" pitchFamily="49" charset="-122"/>
                <a:cs typeface="+mn-cs"/>
              </a:endParaRPr>
            </a:p>
          </p:txBody>
        </p:sp>
      </p:grpSp>
      <p:grpSp>
        <p:nvGrpSpPr>
          <p:cNvPr id="55" name="Group 7"/>
          <p:cNvGrpSpPr/>
          <p:nvPr/>
        </p:nvGrpSpPr>
        <p:grpSpPr>
          <a:xfrm>
            <a:off x="1380446" y="3421133"/>
            <a:ext cx="562655" cy="562655"/>
            <a:chOff x="5747113" y="2103801"/>
            <a:chExt cx="697774" cy="697774"/>
          </a:xfrm>
        </p:grpSpPr>
        <p:sp>
          <p:nvSpPr>
            <p:cNvPr id="56" name="椭圆 5"/>
            <p:cNvSpPr/>
            <p:nvPr/>
          </p:nvSpPr>
          <p:spPr>
            <a:xfrm>
              <a:off x="5747113" y="2103801"/>
              <a:ext cx="697774" cy="697774"/>
            </a:xfrm>
            <a:prstGeom prst="roundRect">
              <a:avLst/>
            </a:prstGeom>
            <a:gradFill flip="none" rotWithShape="0">
              <a:gsLst>
                <a:gs pos="5000">
                  <a:srgbClr val="0F7ABF"/>
                </a:gs>
                <a:gs pos="100000">
                  <a:srgbClr val="0DCD9C"/>
                </a:gs>
              </a:gsLst>
              <a:lin ang="2700000" scaled="1"/>
              <a:tileRect/>
            </a:gradFill>
            <a:ln>
              <a:noFill/>
            </a:ln>
            <a:effectLst>
              <a:outerShdw blurRad="190500" dist="38100" dir="8100000" algn="tr" rotWithShape="0">
                <a:prstClr val="black">
                  <a:alpha val="59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68580" tIns="34290" rIns="68580" bIns="34290" numCol="1" spcCol="0" rtlCol="0" fromWordArt="0" anchor="ctr" anchorCtr="0" forceAA="0" compatLnSpc="1">
              <a:noAutofit/>
            </a:bodyP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marL="0" marR="0" lvl="0" indent="0" algn="ctr" defTabSz="4572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dirty="0">
                <a:ln>
                  <a:noFill/>
                </a:ln>
                <a:solidFill>
                  <a:srgbClr val="FFFFFF"/>
                </a:solidFill>
                <a:effectLst/>
                <a:uLnTx/>
                <a:uFillTx/>
                <a:latin typeface="Arial" panose="020B0604020202020204"/>
                <a:ea typeface="黑体" panose="02010609060101010101" pitchFamily="49" charset="-122"/>
                <a:cs typeface="+mn-cs"/>
              </a:endParaRPr>
            </a:p>
          </p:txBody>
        </p:sp>
        <p:sp>
          <p:nvSpPr>
            <p:cNvPr id="57" name="Oval 9"/>
            <p:cNvSpPr/>
            <p:nvPr/>
          </p:nvSpPr>
          <p:spPr>
            <a:xfrm>
              <a:off x="5918746" y="2275250"/>
              <a:ext cx="354506" cy="354876"/>
            </a:xfrm>
            <a:custGeom>
              <a:avLst/>
              <a:gdLst>
                <a:gd name="T0" fmla="*/ 2617 w 2741"/>
                <a:gd name="T1" fmla="*/ 124 h 2748"/>
                <a:gd name="T2" fmla="*/ 2156 w 2741"/>
                <a:gd name="T3" fmla="*/ 137 h 2748"/>
                <a:gd name="T4" fmla="*/ 1708 w 2741"/>
                <a:gd name="T5" fmla="*/ 617 h 2748"/>
                <a:gd name="T6" fmla="*/ 285 w 2741"/>
                <a:gd name="T7" fmla="*/ 191 h 2748"/>
                <a:gd name="T8" fmla="*/ 45 w 2741"/>
                <a:gd name="T9" fmla="*/ 431 h 2748"/>
                <a:gd name="T10" fmla="*/ 45 w 2741"/>
                <a:gd name="T11" fmla="*/ 526 h 2748"/>
                <a:gd name="T12" fmla="*/ 1198 w 2741"/>
                <a:gd name="T13" fmla="*/ 1161 h 2748"/>
                <a:gd name="T14" fmla="*/ 745 w 2741"/>
                <a:gd name="T15" fmla="*/ 1653 h 2748"/>
                <a:gd name="T16" fmla="*/ 651 w 2741"/>
                <a:gd name="T17" fmla="*/ 1784 h 2748"/>
                <a:gd name="T18" fmla="*/ 170 w 2741"/>
                <a:gd name="T19" fmla="*/ 1660 h 2748"/>
                <a:gd name="T20" fmla="*/ 20 w 2741"/>
                <a:gd name="T21" fmla="*/ 1809 h 2748"/>
                <a:gd name="T22" fmla="*/ 20 w 2741"/>
                <a:gd name="T23" fmla="*/ 1881 h 2748"/>
                <a:gd name="T24" fmla="*/ 550 w 2741"/>
                <a:gd name="T25" fmla="*/ 2150 h 2748"/>
                <a:gd name="T26" fmla="*/ 598 w 2741"/>
                <a:gd name="T27" fmla="*/ 2198 h 2748"/>
                <a:gd name="T28" fmla="*/ 867 w 2741"/>
                <a:gd name="T29" fmla="*/ 2728 h 2748"/>
                <a:gd name="T30" fmla="*/ 939 w 2741"/>
                <a:gd name="T31" fmla="*/ 2728 h 2748"/>
                <a:gd name="T32" fmla="*/ 1088 w 2741"/>
                <a:gd name="T33" fmla="*/ 2578 h 2748"/>
                <a:gd name="T34" fmla="*/ 962 w 2741"/>
                <a:gd name="T35" fmla="*/ 2088 h 2748"/>
                <a:gd name="T36" fmla="*/ 1089 w 2741"/>
                <a:gd name="T37" fmla="*/ 1996 h 2748"/>
                <a:gd name="T38" fmla="*/ 1583 w 2741"/>
                <a:gd name="T39" fmla="*/ 1541 h 2748"/>
                <a:gd name="T40" fmla="*/ 2222 w 2741"/>
                <a:gd name="T41" fmla="*/ 2703 h 2748"/>
                <a:gd name="T42" fmla="*/ 2317 w 2741"/>
                <a:gd name="T43" fmla="*/ 2703 h 2748"/>
                <a:gd name="T44" fmla="*/ 2557 w 2741"/>
                <a:gd name="T45" fmla="*/ 2463 h 2748"/>
                <a:gd name="T46" fmla="*/ 2129 w 2741"/>
                <a:gd name="T47" fmla="*/ 1031 h 2748"/>
                <a:gd name="T48" fmla="*/ 2605 w 2741"/>
                <a:gd name="T49" fmla="*/ 586 h 2748"/>
                <a:gd name="T50" fmla="*/ 2617 w 2741"/>
                <a:gd name="T51" fmla="*/ 124 h 27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2741" h="2748">
                  <a:moveTo>
                    <a:pt x="2617" y="124"/>
                  </a:moveTo>
                  <a:cubicBezTo>
                    <a:pt x="2494" y="0"/>
                    <a:pt x="2287" y="6"/>
                    <a:pt x="2156" y="137"/>
                  </a:cubicBezTo>
                  <a:lnTo>
                    <a:pt x="1708" y="617"/>
                  </a:lnTo>
                  <a:lnTo>
                    <a:pt x="285" y="191"/>
                  </a:lnTo>
                  <a:lnTo>
                    <a:pt x="45" y="431"/>
                  </a:lnTo>
                  <a:cubicBezTo>
                    <a:pt x="19" y="457"/>
                    <a:pt x="19" y="500"/>
                    <a:pt x="45" y="526"/>
                  </a:cubicBezTo>
                  <a:lnTo>
                    <a:pt x="1198" y="1161"/>
                  </a:lnTo>
                  <a:lnTo>
                    <a:pt x="745" y="1653"/>
                  </a:lnTo>
                  <a:cubicBezTo>
                    <a:pt x="705" y="1693"/>
                    <a:pt x="673" y="1738"/>
                    <a:pt x="651" y="1784"/>
                  </a:cubicBezTo>
                  <a:lnTo>
                    <a:pt x="170" y="1660"/>
                  </a:lnTo>
                  <a:lnTo>
                    <a:pt x="20" y="1809"/>
                  </a:lnTo>
                  <a:cubicBezTo>
                    <a:pt x="0" y="1829"/>
                    <a:pt x="0" y="1861"/>
                    <a:pt x="20" y="1881"/>
                  </a:cubicBezTo>
                  <a:lnTo>
                    <a:pt x="550" y="2150"/>
                  </a:lnTo>
                  <a:lnTo>
                    <a:pt x="598" y="2198"/>
                  </a:lnTo>
                  <a:lnTo>
                    <a:pt x="867" y="2728"/>
                  </a:lnTo>
                  <a:cubicBezTo>
                    <a:pt x="887" y="2748"/>
                    <a:pt x="919" y="2748"/>
                    <a:pt x="939" y="2728"/>
                  </a:cubicBezTo>
                  <a:lnTo>
                    <a:pt x="1088" y="2578"/>
                  </a:lnTo>
                  <a:lnTo>
                    <a:pt x="962" y="2088"/>
                  </a:lnTo>
                  <a:cubicBezTo>
                    <a:pt x="1006" y="2066"/>
                    <a:pt x="1050" y="2036"/>
                    <a:pt x="1089" y="1996"/>
                  </a:cubicBezTo>
                  <a:lnTo>
                    <a:pt x="1583" y="1541"/>
                  </a:lnTo>
                  <a:lnTo>
                    <a:pt x="2222" y="2703"/>
                  </a:lnTo>
                  <a:cubicBezTo>
                    <a:pt x="2248" y="2729"/>
                    <a:pt x="2291" y="2729"/>
                    <a:pt x="2317" y="2703"/>
                  </a:cubicBezTo>
                  <a:lnTo>
                    <a:pt x="2557" y="2463"/>
                  </a:lnTo>
                  <a:lnTo>
                    <a:pt x="2129" y="1031"/>
                  </a:lnTo>
                  <a:lnTo>
                    <a:pt x="2605" y="586"/>
                  </a:lnTo>
                  <a:cubicBezTo>
                    <a:pt x="2735" y="455"/>
                    <a:pt x="2741" y="248"/>
                    <a:pt x="2617" y="124"/>
                  </a:cubicBezTo>
                  <a:close/>
                </a:path>
              </a:pathLst>
            </a:custGeom>
            <a:solidFill>
              <a:schemeClr val="bg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68580" tIns="34290" rIns="68580" bIns="34290" numCol="1" spcCol="0" rtlCol="0" fromWordArt="0" anchor="ctr" anchorCtr="0" forceAA="0" compatLnSpc="1">
              <a:noAutofit/>
            </a:bodyP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marL="0" marR="0" lvl="0" indent="0" algn="ctr" defTabSz="4572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dirty="0">
                <a:ln>
                  <a:noFill/>
                </a:ln>
                <a:solidFill>
                  <a:srgbClr val="FFFFFF"/>
                </a:solidFill>
                <a:effectLst/>
                <a:uLnTx/>
                <a:uFillTx/>
                <a:latin typeface="Arial" panose="020B0604020202020204"/>
                <a:ea typeface="黑体" panose="02010609060101010101" pitchFamily="49" charset="-122"/>
                <a:cs typeface="+mn-cs"/>
              </a:endParaRPr>
            </a:p>
          </p:txBody>
        </p:sp>
      </p:grpSp>
      <p:grpSp>
        <p:nvGrpSpPr>
          <p:cNvPr id="52" name="Group 10"/>
          <p:cNvGrpSpPr/>
          <p:nvPr/>
        </p:nvGrpSpPr>
        <p:grpSpPr>
          <a:xfrm>
            <a:off x="4718006" y="2330401"/>
            <a:ext cx="562655" cy="562655"/>
            <a:chOff x="5747113" y="2103801"/>
            <a:chExt cx="697774" cy="697774"/>
          </a:xfrm>
        </p:grpSpPr>
        <p:sp>
          <p:nvSpPr>
            <p:cNvPr id="53" name="椭圆 5"/>
            <p:cNvSpPr/>
            <p:nvPr/>
          </p:nvSpPr>
          <p:spPr>
            <a:xfrm>
              <a:off x="5747113" y="2103801"/>
              <a:ext cx="697774" cy="697774"/>
            </a:xfrm>
            <a:prstGeom prst="roundRect">
              <a:avLst/>
            </a:prstGeom>
            <a:gradFill flip="none" rotWithShape="0">
              <a:gsLst>
                <a:gs pos="5000">
                  <a:srgbClr val="0F7ABF"/>
                </a:gs>
                <a:gs pos="100000">
                  <a:srgbClr val="0DCD9C"/>
                </a:gs>
              </a:gsLst>
              <a:lin ang="2700000" scaled="1"/>
              <a:tileRect/>
            </a:gradFill>
            <a:ln>
              <a:noFill/>
            </a:ln>
            <a:effectLst>
              <a:outerShdw blurRad="190500" dist="38100" dir="8100000" algn="tr" rotWithShape="0">
                <a:prstClr val="black">
                  <a:alpha val="59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68580" tIns="34290" rIns="68580" bIns="34290" numCol="1" spcCol="0" rtlCol="0" fromWordArt="0" anchor="ctr" anchorCtr="0" forceAA="0" compatLnSpc="1">
              <a:noAutofit/>
            </a:bodyP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marL="0" marR="0" lvl="0" indent="0" algn="ctr" defTabSz="4572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dirty="0">
                <a:ln>
                  <a:noFill/>
                </a:ln>
                <a:solidFill>
                  <a:srgbClr val="FFFFFF"/>
                </a:solidFill>
                <a:effectLst/>
                <a:uLnTx/>
                <a:uFillTx/>
                <a:latin typeface="Arial" panose="020B0604020202020204"/>
                <a:ea typeface="黑体" panose="02010609060101010101" pitchFamily="49" charset="-122"/>
                <a:cs typeface="+mn-cs"/>
              </a:endParaRPr>
            </a:p>
          </p:txBody>
        </p:sp>
        <p:sp>
          <p:nvSpPr>
            <p:cNvPr id="54" name="Oval 12"/>
            <p:cNvSpPr/>
            <p:nvPr/>
          </p:nvSpPr>
          <p:spPr>
            <a:xfrm>
              <a:off x="5918562" y="2276895"/>
              <a:ext cx="354876" cy="351584"/>
            </a:xfrm>
            <a:custGeom>
              <a:avLst/>
              <a:gdLst>
                <a:gd name="connsiteX0" fmla="*/ 447032 w 608697"/>
                <a:gd name="connsiteY0" fmla="*/ 441598 h 603052"/>
                <a:gd name="connsiteX1" fmla="*/ 537426 w 608697"/>
                <a:gd name="connsiteY1" fmla="*/ 441598 h 603052"/>
                <a:gd name="connsiteX2" fmla="*/ 447032 w 608697"/>
                <a:gd name="connsiteY2" fmla="*/ 531851 h 603052"/>
                <a:gd name="connsiteX3" fmla="*/ 461286 w 608697"/>
                <a:gd name="connsiteY3" fmla="*/ 358489 h 603052"/>
                <a:gd name="connsiteX4" fmla="*/ 363783 w 608697"/>
                <a:gd name="connsiteY4" fmla="*/ 455852 h 603052"/>
                <a:gd name="connsiteX5" fmla="*/ 461286 w 608697"/>
                <a:gd name="connsiteY5" fmla="*/ 553216 h 603052"/>
                <a:gd name="connsiteX6" fmla="*/ 558789 w 608697"/>
                <a:gd name="connsiteY6" fmla="*/ 455852 h 603052"/>
                <a:gd name="connsiteX7" fmla="*/ 461286 w 608697"/>
                <a:gd name="connsiteY7" fmla="*/ 358489 h 603052"/>
                <a:gd name="connsiteX8" fmla="*/ 247296 w 608697"/>
                <a:gd name="connsiteY8" fmla="*/ 335045 h 603052"/>
                <a:gd name="connsiteX9" fmla="*/ 285013 w 608697"/>
                <a:gd name="connsiteY9" fmla="*/ 372727 h 603052"/>
                <a:gd name="connsiteX10" fmla="*/ 247296 w 608697"/>
                <a:gd name="connsiteY10" fmla="*/ 410409 h 603052"/>
                <a:gd name="connsiteX11" fmla="*/ 209579 w 608697"/>
                <a:gd name="connsiteY11" fmla="*/ 372727 h 603052"/>
                <a:gd name="connsiteX12" fmla="*/ 247296 w 608697"/>
                <a:gd name="connsiteY12" fmla="*/ 335045 h 603052"/>
                <a:gd name="connsiteX13" fmla="*/ 134075 w 608697"/>
                <a:gd name="connsiteY13" fmla="*/ 335045 h 603052"/>
                <a:gd name="connsiteX14" fmla="*/ 171828 w 608697"/>
                <a:gd name="connsiteY14" fmla="*/ 372727 h 603052"/>
                <a:gd name="connsiteX15" fmla="*/ 134075 w 608697"/>
                <a:gd name="connsiteY15" fmla="*/ 410409 h 603052"/>
                <a:gd name="connsiteX16" fmla="*/ 96322 w 608697"/>
                <a:gd name="connsiteY16" fmla="*/ 372727 h 603052"/>
                <a:gd name="connsiteX17" fmla="*/ 134075 w 608697"/>
                <a:gd name="connsiteY17" fmla="*/ 335045 h 603052"/>
                <a:gd name="connsiteX18" fmla="*/ 461286 w 608697"/>
                <a:gd name="connsiteY18" fmla="*/ 308653 h 603052"/>
                <a:gd name="connsiteX19" fmla="*/ 494558 w 608697"/>
                <a:gd name="connsiteY19" fmla="*/ 312452 h 603052"/>
                <a:gd name="connsiteX20" fmla="*/ 608697 w 608697"/>
                <a:gd name="connsiteY20" fmla="*/ 455852 h 603052"/>
                <a:gd name="connsiteX21" fmla="*/ 461286 w 608697"/>
                <a:gd name="connsiteY21" fmla="*/ 603052 h 603052"/>
                <a:gd name="connsiteX22" fmla="*/ 318202 w 608697"/>
                <a:gd name="connsiteY22" fmla="*/ 491460 h 603052"/>
                <a:gd name="connsiteX23" fmla="*/ 313875 w 608697"/>
                <a:gd name="connsiteY23" fmla="*/ 455852 h 603052"/>
                <a:gd name="connsiteX24" fmla="*/ 314323 w 608697"/>
                <a:gd name="connsiteY24" fmla="*/ 444008 h 603052"/>
                <a:gd name="connsiteX25" fmla="*/ 451737 w 608697"/>
                <a:gd name="connsiteY25" fmla="*/ 308951 h 603052"/>
                <a:gd name="connsiteX26" fmla="*/ 461286 w 608697"/>
                <a:gd name="connsiteY26" fmla="*/ 308653 h 603052"/>
                <a:gd name="connsiteX27" fmla="*/ 360519 w 608697"/>
                <a:gd name="connsiteY27" fmla="*/ 221081 h 603052"/>
                <a:gd name="connsiteX28" fmla="*/ 398272 w 608697"/>
                <a:gd name="connsiteY28" fmla="*/ 258763 h 603052"/>
                <a:gd name="connsiteX29" fmla="*/ 360519 w 608697"/>
                <a:gd name="connsiteY29" fmla="*/ 296445 h 603052"/>
                <a:gd name="connsiteX30" fmla="*/ 322766 w 608697"/>
                <a:gd name="connsiteY30" fmla="*/ 258763 h 603052"/>
                <a:gd name="connsiteX31" fmla="*/ 360519 w 608697"/>
                <a:gd name="connsiteY31" fmla="*/ 221081 h 603052"/>
                <a:gd name="connsiteX32" fmla="*/ 247296 w 608697"/>
                <a:gd name="connsiteY32" fmla="*/ 221081 h 603052"/>
                <a:gd name="connsiteX33" fmla="*/ 285013 w 608697"/>
                <a:gd name="connsiteY33" fmla="*/ 258763 h 603052"/>
                <a:gd name="connsiteX34" fmla="*/ 247296 w 608697"/>
                <a:gd name="connsiteY34" fmla="*/ 296445 h 603052"/>
                <a:gd name="connsiteX35" fmla="*/ 209579 w 608697"/>
                <a:gd name="connsiteY35" fmla="*/ 258763 h 603052"/>
                <a:gd name="connsiteX36" fmla="*/ 247296 w 608697"/>
                <a:gd name="connsiteY36" fmla="*/ 221081 h 603052"/>
                <a:gd name="connsiteX37" fmla="*/ 134075 w 608697"/>
                <a:gd name="connsiteY37" fmla="*/ 221081 h 603052"/>
                <a:gd name="connsiteX38" fmla="*/ 171828 w 608697"/>
                <a:gd name="connsiteY38" fmla="*/ 258763 h 603052"/>
                <a:gd name="connsiteX39" fmla="*/ 134075 w 608697"/>
                <a:gd name="connsiteY39" fmla="*/ 296445 h 603052"/>
                <a:gd name="connsiteX40" fmla="*/ 96322 w 608697"/>
                <a:gd name="connsiteY40" fmla="*/ 258763 h 603052"/>
                <a:gd name="connsiteX41" fmla="*/ 134075 w 608697"/>
                <a:gd name="connsiteY41" fmla="*/ 221081 h 603052"/>
                <a:gd name="connsiteX42" fmla="*/ 38046 w 608697"/>
                <a:gd name="connsiteY42" fmla="*/ 54618 h 603052"/>
                <a:gd name="connsiteX43" fmla="*/ 68930 w 608697"/>
                <a:gd name="connsiteY43" fmla="*/ 54618 h 603052"/>
                <a:gd name="connsiteX44" fmla="*/ 68930 w 608697"/>
                <a:gd name="connsiteY44" fmla="*/ 94990 h 603052"/>
                <a:gd name="connsiteX45" fmla="*/ 109363 w 608697"/>
                <a:gd name="connsiteY45" fmla="*/ 135363 h 603052"/>
                <a:gd name="connsiteX46" fmla="*/ 123611 w 608697"/>
                <a:gd name="connsiteY46" fmla="*/ 135363 h 603052"/>
                <a:gd name="connsiteX47" fmla="*/ 164044 w 608697"/>
                <a:gd name="connsiteY47" fmla="*/ 94990 h 603052"/>
                <a:gd name="connsiteX48" fmla="*/ 164044 w 608697"/>
                <a:gd name="connsiteY48" fmla="*/ 54618 h 603052"/>
                <a:gd name="connsiteX49" fmla="*/ 330549 w 608697"/>
                <a:gd name="connsiteY49" fmla="*/ 54618 h 603052"/>
                <a:gd name="connsiteX50" fmla="*/ 330549 w 608697"/>
                <a:gd name="connsiteY50" fmla="*/ 94990 h 603052"/>
                <a:gd name="connsiteX51" fmla="*/ 370907 w 608697"/>
                <a:gd name="connsiteY51" fmla="*/ 135363 h 603052"/>
                <a:gd name="connsiteX52" fmla="*/ 385231 w 608697"/>
                <a:gd name="connsiteY52" fmla="*/ 135363 h 603052"/>
                <a:gd name="connsiteX53" fmla="*/ 425663 w 608697"/>
                <a:gd name="connsiteY53" fmla="*/ 94990 h 603052"/>
                <a:gd name="connsiteX54" fmla="*/ 425663 w 608697"/>
                <a:gd name="connsiteY54" fmla="*/ 54618 h 603052"/>
                <a:gd name="connsiteX55" fmla="*/ 456547 w 608697"/>
                <a:gd name="connsiteY55" fmla="*/ 54618 h 603052"/>
                <a:gd name="connsiteX56" fmla="*/ 494593 w 608697"/>
                <a:gd name="connsiteY56" fmla="*/ 92607 h 603052"/>
                <a:gd name="connsiteX57" fmla="*/ 494593 w 608697"/>
                <a:gd name="connsiteY57" fmla="*/ 278528 h 603052"/>
                <a:gd name="connsiteX58" fmla="*/ 461322 w 608697"/>
                <a:gd name="connsiteY58" fmla="*/ 275399 h 603052"/>
                <a:gd name="connsiteX59" fmla="*/ 451773 w 608697"/>
                <a:gd name="connsiteY59" fmla="*/ 275697 h 603052"/>
                <a:gd name="connsiteX60" fmla="*/ 451773 w 608697"/>
                <a:gd name="connsiteY60" fmla="*/ 187578 h 603052"/>
                <a:gd name="connsiteX61" fmla="*/ 42820 w 608697"/>
                <a:gd name="connsiteY61" fmla="*/ 187578 h 603052"/>
                <a:gd name="connsiteX62" fmla="*/ 42820 w 608697"/>
                <a:gd name="connsiteY62" fmla="*/ 415511 h 603052"/>
                <a:gd name="connsiteX63" fmla="*/ 71317 w 608697"/>
                <a:gd name="connsiteY63" fmla="*/ 444039 h 603052"/>
                <a:gd name="connsiteX64" fmla="*/ 281015 w 608697"/>
                <a:gd name="connsiteY64" fmla="*/ 444039 h 603052"/>
                <a:gd name="connsiteX65" fmla="*/ 280568 w 608697"/>
                <a:gd name="connsiteY65" fmla="*/ 455883 h 603052"/>
                <a:gd name="connsiteX66" fmla="*/ 284149 w 608697"/>
                <a:gd name="connsiteY66" fmla="*/ 491488 h 603052"/>
                <a:gd name="connsiteX67" fmla="*/ 38046 w 608697"/>
                <a:gd name="connsiteY67" fmla="*/ 491488 h 603052"/>
                <a:gd name="connsiteX68" fmla="*/ 0 w 608697"/>
                <a:gd name="connsiteY68" fmla="*/ 453499 h 603052"/>
                <a:gd name="connsiteX69" fmla="*/ 0 w 608697"/>
                <a:gd name="connsiteY69" fmla="*/ 92607 h 603052"/>
                <a:gd name="connsiteX70" fmla="*/ 38046 w 608697"/>
                <a:gd name="connsiteY70" fmla="*/ 54618 h 603052"/>
                <a:gd name="connsiteX71" fmla="*/ 370887 w 608697"/>
                <a:gd name="connsiteY71" fmla="*/ 0 h 603052"/>
                <a:gd name="connsiteX72" fmla="*/ 385221 w 608697"/>
                <a:gd name="connsiteY72" fmla="*/ 0 h 603052"/>
                <a:gd name="connsiteX73" fmla="*/ 401870 w 608697"/>
                <a:gd name="connsiteY73" fmla="*/ 16608 h 603052"/>
                <a:gd name="connsiteX74" fmla="*/ 401870 w 608697"/>
                <a:gd name="connsiteY74" fmla="*/ 54590 h 603052"/>
                <a:gd name="connsiteX75" fmla="*/ 401870 w 608697"/>
                <a:gd name="connsiteY75" fmla="*/ 94956 h 603052"/>
                <a:gd name="connsiteX76" fmla="*/ 385221 w 608697"/>
                <a:gd name="connsiteY76" fmla="*/ 111564 h 603052"/>
                <a:gd name="connsiteX77" fmla="*/ 370887 w 608697"/>
                <a:gd name="connsiteY77" fmla="*/ 111564 h 603052"/>
                <a:gd name="connsiteX78" fmla="*/ 354238 w 608697"/>
                <a:gd name="connsiteY78" fmla="*/ 94956 h 603052"/>
                <a:gd name="connsiteX79" fmla="*/ 354238 w 608697"/>
                <a:gd name="connsiteY79" fmla="*/ 54590 h 603052"/>
                <a:gd name="connsiteX80" fmla="*/ 354238 w 608697"/>
                <a:gd name="connsiteY80" fmla="*/ 16608 h 603052"/>
                <a:gd name="connsiteX81" fmla="*/ 370887 w 608697"/>
                <a:gd name="connsiteY81" fmla="*/ 0 h 603052"/>
                <a:gd name="connsiteX82" fmla="*/ 109347 w 608697"/>
                <a:gd name="connsiteY82" fmla="*/ 0 h 603052"/>
                <a:gd name="connsiteX83" fmla="*/ 123586 w 608697"/>
                <a:gd name="connsiteY83" fmla="*/ 0 h 603052"/>
                <a:gd name="connsiteX84" fmla="*/ 140284 w 608697"/>
                <a:gd name="connsiteY84" fmla="*/ 16608 h 603052"/>
                <a:gd name="connsiteX85" fmla="*/ 140284 w 608697"/>
                <a:gd name="connsiteY85" fmla="*/ 54590 h 603052"/>
                <a:gd name="connsiteX86" fmla="*/ 140284 w 608697"/>
                <a:gd name="connsiteY86" fmla="*/ 94956 h 603052"/>
                <a:gd name="connsiteX87" fmla="*/ 123586 w 608697"/>
                <a:gd name="connsiteY87" fmla="*/ 111564 h 603052"/>
                <a:gd name="connsiteX88" fmla="*/ 109347 w 608697"/>
                <a:gd name="connsiteY88" fmla="*/ 111564 h 603052"/>
                <a:gd name="connsiteX89" fmla="*/ 92723 w 608697"/>
                <a:gd name="connsiteY89" fmla="*/ 94956 h 603052"/>
                <a:gd name="connsiteX90" fmla="*/ 92723 w 608697"/>
                <a:gd name="connsiteY90" fmla="*/ 54590 h 603052"/>
                <a:gd name="connsiteX91" fmla="*/ 92723 w 608697"/>
                <a:gd name="connsiteY91" fmla="*/ 16608 h 603052"/>
                <a:gd name="connsiteX92" fmla="*/ 109347 w 608697"/>
                <a:gd name="connsiteY92" fmla="*/ 0 h 6030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Lst>
              <a:rect l="l" t="t" r="r" b="b"/>
              <a:pathLst>
                <a:path w="608697" h="603052">
                  <a:moveTo>
                    <a:pt x="447032" y="441598"/>
                  </a:moveTo>
                  <a:lnTo>
                    <a:pt x="537426" y="441598"/>
                  </a:lnTo>
                  <a:cubicBezTo>
                    <a:pt x="537426" y="491457"/>
                    <a:pt x="496969" y="531851"/>
                    <a:pt x="447032" y="531851"/>
                  </a:cubicBezTo>
                  <a:close/>
                  <a:moveTo>
                    <a:pt x="461286" y="358489"/>
                  </a:moveTo>
                  <a:cubicBezTo>
                    <a:pt x="407424" y="358489"/>
                    <a:pt x="363783" y="402068"/>
                    <a:pt x="363783" y="455852"/>
                  </a:cubicBezTo>
                  <a:cubicBezTo>
                    <a:pt x="363783" y="509637"/>
                    <a:pt x="407424" y="553216"/>
                    <a:pt x="461286" y="553216"/>
                  </a:cubicBezTo>
                  <a:cubicBezTo>
                    <a:pt x="515148" y="553216"/>
                    <a:pt x="558789" y="509637"/>
                    <a:pt x="558789" y="455852"/>
                  </a:cubicBezTo>
                  <a:cubicBezTo>
                    <a:pt x="558789" y="402068"/>
                    <a:pt x="515148" y="358489"/>
                    <a:pt x="461286" y="358489"/>
                  </a:cubicBezTo>
                  <a:close/>
                  <a:moveTo>
                    <a:pt x="247296" y="335045"/>
                  </a:moveTo>
                  <a:cubicBezTo>
                    <a:pt x="268127" y="335045"/>
                    <a:pt x="285013" y="351916"/>
                    <a:pt x="285013" y="372727"/>
                  </a:cubicBezTo>
                  <a:cubicBezTo>
                    <a:pt x="285013" y="393538"/>
                    <a:pt x="268127" y="410409"/>
                    <a:pt x="247296" y="410409"/>
                  </a:cubicBezTo>
                  <a:cubicBezTo>
                    <a:pt x="226465" y="410409"/>
                    <a:pt x="209579" y="393538"/>
                    <a:pt x="209579" y="372727"/>
                  </a:cubicBezTo>
                  <a:cubicBezTo>
                    <a:pt x="209579" y="351916"/>
                    <a:pt x="226465" y="335045"/>
                    <a:pt x="247296" y="335045"/>
                  </a:cubicBezTo>
                  <a:close/>
                  <a:moveTo>
                    <a:pt x="134075" y="335045"/>
                  </a:moveTo>
                  <a:cubicBezTo>
                    <a:pt x="154925" y="335045"/>
                    <a:pt x="171828" y="351916"/>
                    <a:pt x="171828" y="372727"/>
                  </a:cubicBezTo>
                  <a:cubicBezTo>
                    <a:pt x="171828" y="393538"/>
                    <a:pt x="154925" y="410409"/>
                    <a:pt x="134075" y="410409"/>
                  </a:cubicBezTo>
                  <a:cubicBezTo>
                    <a:pt x="113225" y="410409"/>
                    <a:pt x="96322" y="393538"/>
                    <a:pt x="96322" y="372727"/>
                  </a:cubicBezTo>
                  <a:cubicBezTo>
                    <a:pt x="96322" y="351916"/>
                    <a:pt x="113225" y="335045"/>
                    <a:pt x="134075" y="335045"/>
                  </a:cubicBezTo>
                  <a:close/>
                  <a:moveTo>
                    <a:pt x="461286" y="308653"/>
                  </a:moveTo>
                  <a:cubicBezTo>
                    <a:pt x="472700" y="308653"/>
                    <a:pt x="483815" y="309994"/>
                    <a:pt x="494558" y="312452"/>
                  </a:cubicBezTo>
                  <a:cubicBezTo>
                    <a:pt x="559908" y="327500"/>
                    <a:pt x="608697" y="385977"/>
                    <a:pt x="608697" y="455852"/>
                  </a:cubicBezTo>
                  <a:cubicBezTo>
                    <a:pt x="608697" y="537125"/>
                    <a:pt x="542675" y="603052"/>
                    <a:pt x="461286" y="603052"/>
                  </a:cubicBezTo>
                  <a:cubicBezTo>
                    <a:pt x="392131" y="603052"/>
                    <a:pt x="334166" y="555525"/>
                    <a:pt x="318202" y="491460"/>
                  </a:cubicBezTo>
                  <a:cubicBezTo>
                    <a:pt x="315367" y="480063"/>
                    <a:pt x="313875" y="468144"/>
                    <a:pt x="313875" y="455852"/>
                  </a:cubicBezTo>
                  <a:cubicBezTo>
                    <a:pt x="313875" y="451830"/>
                    <a:pt x="314024" y="447882"/>
                    <a:pt x="314323" y="444008"/>
                  </a:cubicBezTo>
                  <a:cubicBezTo>
                    <a:pt x="320141" y="371377"/>
                    <a:pt x="378703" y="313644"/>
                    <a:pt x="451737" y="308951"/>
                  </a:cubicBezTo>
                  <a:cubicBezTo>
                    <a:pt x="454870" y="308727"/>
                    <a:pt x="458078" y="308653"/>
                    <a:pt x="461286" y="308653"/>
                  </a:cubicBezTo>
                  <a:close/>
                  <a:moveTo>
                    <a:pt x="360519" y="221081"/>
                  </a:moveTo>
                  <a:cubicBezTo>
                    <a:pt x="381369" y="221081"/>
                    <a:pt x="398272" y="237952"/>
                    <a:pt x="398272" y="258763"/>
                  </a:cubicBezTo>
                  <a:cubicBezTo>
                    <a:pt x="398272" y="279574"/>
                    <a:pt x="381369" y="296445"/>
                    <a:pt x="360519" y="296445"/>
                  </a:cubicBezTo>
                  <a:cubicBezTo>
                    <a:pt x="339669" y="296445"/>
                    <a:pt x="322766" y="279574"/>
                    <a:pt x="322766" y="258763"/>
                  </a:cubicBezTo>
                  <a:cubicBezTo>
                    <a:pt x="322766" y="237952"/>
                    <a:pt x="339669" y="221081"/>
                    <a:pt x="360519" y="221081"/>
                  </a:cubicBezTo>
                  <a:close/>
                  <a:moveTo>
                    <a:pt x="247296" y="221081"/>
                  </a:moveTo>
                  <a:cubicBezTo>
                    <a:pt x="268127" y="221081"/>
                    <a:pt x="285013" y="237952"/>
                    <a:pt x="285013" y="258763"/>
                  </a:cubicBezTo>
                  <a:cubicBezTo>
                    <a:pt x="285013" y="279574"/>
                    <a:pt x="268127" y="296445"/>
                    <a:pt x="247296" y="296445"/>
                  </a:cubicBezTo>
                  <a:cubicBezTo>
                    <a:pt x="226465" y="296445"/>
                    <a:pt x="209579" y="279574"/>
                    <a:pt x="209579" y="258763"/>
                  </a:cubicBezTo>
                  <a:cubicBezTo>
                    <a:pt x="209579" y="237952"/>
                    <a:pt x="226465" y="221081"/>
                    <a:pt x="247296" y="221081"/>
                  </a:cubicBezTo>
                  <a:close/>
                  <a:moveTo>
                    <a:pt x="134075" y="221081"/>
                  </a:moveTo>
                  <a:cubicBezTo>
                    <a:pt x="154925" y="221081"/>
                    <a:pt x="171828" y="237952"/>
                    <a:pt x="171828" y="258763"/>
                  </a:cubicBezTo>
                  <a:cubicBezTo>
                    <a:pt x="171828" y="279574"/>
                    <a:pt x="154925" y="296445"/>
                    <a:pt x="134075" y="296445"/>
                  </a:cubicBezTo>
                  <a:cubicBezTo>
                    <a:pt x="113225" y="296445"/>
                    <a:pt x="96322" y="279574"/>
                    <a:pt x="96322" y="258763"/>
                  </a:cubicBezTo>
                  <a:cubicBezTo>
                    <a:pt x="96322" y="237952"/>
                    <a:pt x="113225" y="221081"/>
                    <a:pt x="134075" y="221081"/>
                  </a:cubicBezTo>
                  <a:close/>
                  <a:moveTo>
                    <a:pt x="38046" y="54618"/>
                  </a:moveTo>
                  <a:lnTo>
                    <a:pt x="68930" y="54618"/>
                  </a:lnTo>
                  <a:lnTo>
                    <a:pt x="68930" y="94990"/>
                  </a:lnTo>
                  <a:cubicBezTo>
                    <a:pt x="68930" y="117262"/>
                    <a:pt x="87057" y="135363"/>
                    <a:pt x="109363" y="135363"/>
                  </a:cubicBezTo>
                  <a:lnTo>
                    <a:pt x="123611" y="135363"/>
                  </a:lnTo>
                  <a:cubicBezTo>
                    <a:pt x="145916" y="135363"/>
                    <a:pt x="164044" y="117262"/>
                    <a:pt x="164044" y="94990"/>
                  </a:cubicBezTo>
                  <a:lnTo>
                    <a:pt x="164044" y="54618"/>
                  </a:lnTo>
                  <a:lnTo>
                    <a:pt x="330549" y="54618"/>
                  </a:lnTo>
                  <a:lnTo>
                    <a:pt x="330549" y="94990"/>
                  </a:lnTo>
                  <a:cubicBezTo>
                    <a:pt x="330549" y="117262"/>
                    <a:pt x="348677" y="135363"/>
                    <a:pt x="370907" y="135363"/>
                  </a:cubicBezTo>
                  <a:lnTo>
                    <a:pt x="385231" y="135363"/>
                  </a:lnTo>
                  <a:cubicBezTo>
                    <a:pt x="407536" y="135363"/>
                    <a:pt x="425663" y="117262"/>
                    <a:pt x="425663" y="94990"/>
                  </a:cubicBezTo>
                  <a:lnTo>
                    <a:pt x="425663" y="54618"/>
                  </a:lnTo>
                  <a:lnTo>
                    <a:pt x="456547" y="54618"/>
                  </a:lnTo>
                  <a:cubicBezTo>
                    <a:pt x="477584" y="54618"/>
                    <a:pt x="494593" y="71601"/>
                    <a:pt x="494593" y="92607"/>
                  </a:cubicBezTo>
                  <a:lnTo>
                    <a:pt x="494593" y="278528"/>
                  </a:lnTo>
                  <a:cubicBezTo>
                    <a:pt x="483776" y="276517"/>
                    <a:pt x="472661" y="275399"/>
                    <a:pt x="461322" y="275399"/>
                  </a:cubicBezTo>
                  <a:cubicBezTo>
                    <a:pt x="458114" y="275399"/>
                    <a:pt x="454906" y="275548"/>
                    <a:pt x="451773" y="275697"/>
                  </a:cubicBezTo>
                  <a:lnTo>
                    <a:pt x="451773" y="187578"/>
                  </a:lnTo>
                  <a:lnTo>
                    <a:pt x="42820" y="187578"/>
                  </a:lnTo>
                  <a:lnTo>
                    <a:pt x="42820" y="415511"/>
                  </a:lnTo>
                  <a:cubicBezTo>
                    <a:pt x="42820" y="431228"/>
                    <a:pt x="55576" y="444039"/>
                    <a:pt x="71317" y="444039"/>
                  </a:cubicBezTo>
                  <a:lnTo>
                    <a:pt x="281015" y="444039"/>
                  </a:lnTo>
                  <a:cubicBezTo>
                    <a:pt x="280792" y="447913"/>
                    <a:pt x="280568" y="451861"/>
                    <a:pt x="280568" y="455883"/>
                  </a:cubicBezTo>
                  <a:cubicBezTo>
                    <a:pt x="280568" y="468099"/>
                    <a:pt x="281836" y="479942"/>
                    <a:pt x="284149" y="491488"/>
                  </a:cubicBezTo>
                  <a:lnTo>
                    <a:pt x="38046" y="491488"/>
                  </a:lnTo>
                  <a:cubicBezTo>
                    <a:pt x="17009" y="491488"/>
                    <a:pt x="0" y="474505"/>
                    <a:pt x="0" y="453499"/>
                  </a:cubicBezTo>
                  <a:lnTo>
                    <a:pt x="0" y="92607"/>
                  </a:lnTo>
                  <a:cubicBezTo>
                    <a:pt x="0" y="71601"/>
                    <a:pt x="17009" y="54618"/>
                    <a:pt x="38046" y="54618"/>
                  </a:cubicBezTo>
                  <a:close/>
                  <a:moveTo>
                    <a:pt x="370887" y="0"/>
                  </a:moveTo>
                  <a:lnTo>
                    <a:pt x="385221" y="0"/>
                  </a:lnTo>
                  <a:cubicBezTo>
                    <a:pt x="394404" y="0"/>
                    <a:pt x="401870" y="7448"/>
                    <a:pt x="401870" y="16608"/>
                  </a:cubicBezTo>
                  <a:lnTo>
                    <a:pt x="401870" y="54590"/>
                  </a:lnTo>
                  <a:lnTo>
                    <a:pt x="401870" y="94956"/>
                  </a:lnTo>
                  <a:cubicBezTo>
                    <a:pt x="401870" y="104116"/>
                    <a:pt x="394404" y="111564"/>
                    <a:pt x="385221" y="111564"/>
                  </a:cubicBezTo>
                  <a:lnTo>
                    <a:pt x="370887" y="111564"/>
                  </a:lnTo>
                  <a:cubicBezTo>
                    <a:pt x="361704" y="111564"/>
                    <a:pt x="354238" y="104116"/>
                    <a:pt x="354238" y="94956"/>
                  </a:cubicBezTo>
                  <a:lnTo>
                    <a:pt x="354238" y="54590"/>
                  </a:lnTo>
                  <a:lnTo>
                    <a:pt x="354238" y="16608"/>
                  </a:lnTo>
                  <a:cubicBezTo>
                    <a:pt x="354238" y="7448"/>
                    <a:pt x="361704" y="0"/>
                    <a:pt x="370887" y="0"/>
                  </a:cubicBezTo>
                  <a:close/>
                  <a:moveTo>
                    <a:pt x="109347" y="0"/>
                  </a:moveTo>
                  <a:lnTo>
                    <a:pt x="123586" y="0"/>
                  </a:lnTo>
                  <a:cubicBezTo>
                    <a:pt x="132829" y="0"/>
                    <a:pt x="140284" y="7448"/>
                    <a:pt x="140284" y="16608"/>
                  </a:cubicBezTo>
                  <a:lnTo>
                    <a:pt x="140284" y="54590"/>
                  </a:lnTo>
                  <a:lnTo>
                    <a:pt x="140284" y="94956"/>
                  </a:lnTo>
                  <a:cubicBezTo>
                    <a:pt x="140284" y="104116"/>
                    <a:pt x="132829" y="111564"/>
                    <a:pt x="123586" y="111564"/>
                  </a:cubicBezTo>
                  <a:lnTo>
                    <a:pt x="109347" y="111564"/>
                  </a:lnTo>
                  <a:cubicBezTo>
                    <a:pt x="100178" y="111564"/>
                    <a:pt x="92723" y="104116"/>
                    <a:pt x="92723" y="94956"/>
                  </a:cubicBezTo>
                  <a:lnTo>
                    <a:pt x="92723" y="54590"/>
                  </a:lnTo>
                  <a:lnTo>
                    <a:pt x="92723" y="16608"/>
                  </a:lnTo>
                  <a:cubicBezTo>
                    <a:pt x="92723" y="7448"/>
                    <a:pt x="100178" y="0"/>
                    <a:pt x="109347" y="0"/>
                  </a:cubicBezTo>
                  <a:close/>
                </a:path>
              </a:pathLst>
            </a:custGeom>
            <a:solidFill>
              <a:schemeClr val="bg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68580" tIns="34290" rIns="68580" bIns="34290" numCol="1" spcCol="0" rtlCol="0" fromWordArt="0" anchor="ctr" anchorCtr="0" forceAA="0" compatLnSpc="1">
              <a:noAutofit/>
            </a:bodyP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marL="0" marR="0" lvl="0" indent="0" algn="ctr" defTabSz="4572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dirty="0">
                <a:ln>
                  <a:noFill/>
                </a:ln>
                <a:solidFill>
                  <a:srgbClr val="FFFFFF"/>
                </a:solidFill>
                <a:effectLst/>
                <a:uLnTx/>
                <a:uFillTx/>
                <a:latin typeface="Arial" panose="020B0604020202020204"/>
                <a:ea typeface="黑体" panose="02010609060101010101" pitchFamily="49" charset="-122"/>
                <a:cs typeface="+mn-cs"/>
              </a:endParaRPr>
            </a:p>
          </p:txBody>
        </p:sp>
      </p:grpSp>
      <p:grpSp>
        <p:nvGrpSpPr>
          <p:cNvPr id="58" name="Group 13"/>
          <p:cNvGrpSpPr/>
          <p:nvPr/>
        </p:nvGrpSpPr>
        <p:grpSpPr>
          <a:xfrm>
            <a:off x="4718006" y="3421133"/>
            <a:ext cx="562655" cy="562655"/>
            <a:chOff x="5747113" y="2103801"/>
            <a:chExt cx="697774" cy="697774"/>
          </a:xfrm>
        </p:grpSpPr>
        <p:sp>
          <p:nvSpPr>
            <p:cNvPr id="59" name="椭圆 5"/>
            <p:cNvSpPr/>
            <p:nvPr/>
          </p:nvSpPr>
          <p:spPr>
            <a:xfrm>
              <a:off x="5747113" y="2103801"/>
              <a:ext cx="697774" cy="697774"/>
            </a:xfrm>
            <a:prstGeom prst="roundRect">
              <a:avLst/>
            </a:prstGeom>
            <a:gradFill flip="none" rotWithShape="0">
              <a:gsLst>
                <a:gs pos="5000">
                  <a:srgbClr val="0F7ABF"/>
                </a:gs>
                <a:gs pos="100000">
                  <a:srgbClr val="0DCD9C"/>
                </a:gs>
              </a:gsLst>
              <a:lin ang="2700000" scaled="1"/>
              <a:tileRect/>
            </a:gradFill>
            <a:ln>
              <a:noFill/>
            </a:ln>
            <a:effectLst>
              <a:outerShdw blurRad="190500" dist="38100" dir="8100000" algn="tr" rotWithShape="0">
                <a:prstClr val="black">
                  <a:alpha val="59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68580" tIns="34290" rIns="68580" bIns="34290" numCol="1" spcCol="0" rtlCol="0" fromWordArt="0" anchor="ctr" anchorCtr="0" forceAA="0" compatLnSpc="1">
              <a:noAutofit/>
            </a:bodyP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marL="0" marR="0" lvl="0" indent="0" algn="ctr" defTabSz="4572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dirty="0">
                <a:ln>
                  <a:noFill/>
                </a:ln>
                <a:solidFill>
                  <a:srgbClr val="FFFFFF"/>
                </a:solidFill>
                <a:effectLst/>
                <a:uLnTx/>
                <a:uFillTx/>
                <a:latin typeface="Arial" panose="020B0604020202020204"/>
                <a:ea typeface="黑体" panose="02010609060101010101" pitchFamily="49" charset="-122"/>
                <a:cs typeface="+mn-cs"/>
              </a:endParaRPr>
            </a:p>
          </p:txBody>
        </p:sp>
        <p:sp>
          <p:nvSpPr>
            <p:cNvPr id="60" name="Oval 15"/>
            <p:cNvSpPr/>
            <p:nvPr/>
          </p:nvSpPr>
          <p:spPr>
            <a:xfrm>
              <a:off x="5927740" y="2275250"/>
              <a:ext cx="336519" cy="354876"/>
            </a:xfrm>
            <a:custGeom>
              <a:avLst/>
              <a:gdLst>
                <a:gd name="connsiteX0" fmla="*/ 329990 w 574402"/>
                <a:gd name="connsiteY0" fmla="*/ 329823 h 605734"/>
                <a:gd name="connsiteX1" fmla="*/ 574402 w 574402"/>
                <a:gd name="connsiteY1" fmla="*/ 573910 h 605734"/>
                <a:gd name="connsiteX2" fmla="*/ 542536 w 574402"/>
                <a:gd name="connsiteY2" fmla="*/ 605734 h 605734"/>
                <a:gd name="connsiteX3" fmla="*/ 117603 w 574402"/>
                <a:gd name="connsiteY3" fmla="*/ 605734 h 605734"/>
                <a:gd name="connsiteX4" fmla="*/ 85737 w 574402"/>
                <a:gd name="connsiteY4" fmla="*/ 573910 h 605734"/>
                <a:gd name="connsiteX5" fmla="*/ 101192 w 574402"/>
                <a:gd name="connsiteY5" fmla="*/ 488782 h 605734"/>
                <a:gd name="connsiteX6" fmla="*/ 276614 w 574402"/>
                <a:gd name="connsiteY6" fmla="*/ 335710 h 605734"/>
                <a:gd name="connsiteX7" fmla="*/ 329990 w 574402"/>
                <a:gd name="connsiteY7" fmla="*/ 329823 h 605734"/>
                <a:gd name="connsiteX8" fmla="*/ 164945 w 574402"/>
                <a:gd name="connsiteY8" fmla="*/ 292282 h 605734"/>
                <a:gd name="connsiteX9" fmla="*/ 198571 w 574402"/>
                <a:gd name="connsiteY9" fmla="*/ 295781 h 605734"/>
                <a:gd name="connsiteX10" fmla="*/ 34104 w 574402"/>
                <a:gd name="connsiteY10" fmla="*/ 488736 h 605734"/>
                <a:gd name="connsiteX11" fmla="*/ 31873 w 574402"/>
                <a:gd name="connsiteY11" fmla="*/ 488736 h 605734"/>
                <a:gd name="connsiteX12" fmla="*/ 0 w 574402"/>
                <a:gd name="connsiteY12" fmla="*/ 456922 h 605734"/>
                <a:gd name="connsiteX13" fmla="*/ 164945 w 574402"/>
                <a:gd name="connsiteY13" fmla="*/ 292282 h 605734"/>
                <a:gd name="connsiteX14" fmla="*/ 157572 w 574402"/>
                <a:gd name="connsiteY14" fmla="*/ 38035 h 605734"/>
                <a:gd name="connsiteX15" fmla="*/ 133033 w 574402"/>
                <a:gd name="connsiteY15" fmla="*/ 133157 h 605734"/>
                <a:gd name="connsiteX16" fmla="*/ 157572 w 574402"/>
                <a:gd name="connsiteY16" fmla="*/ 228280 h 605734"/>
                <a:gd name="connsiteX17" fmla="*/ 69295 w 574402"/>
                <a:gd name="connsiteY17" fmla="*/ 133157 h 605734"/>
                <a:gd name="connsiteX18" fmla="*/ 157572 w 574402"/>
                <a:gd name="connsiteY18" fmla="*/ 38035 h 605734"/>
                <a:gd name="connsiteX19" fmla="*/ 329990 w 574402"/>
                <a:gd name="connsiteY19" fmla="*/ 0 h 605734"/>
                <a:gd name="connsiteX20" fmla="*/ 463332 w 574402"/>
                <a:gd name="connsiteY20" fmla="*/ 133166 h 605734"/>
                <a:gd name="connsiteX21" fmla="*/ 329990 w 574402"/>
                <a:gd name="connsiteY21" fmla="*/ 266173 h 605734"/>
                <a:gd name="connsiteX22" fmla="*/ 221341 w 574402"/>
                <a:gd name="connsiteY22" fmla="*/ 210011 h 605734"/>
                <a:gd name="connsiteX23" fmla="*/ 196807 w 574402"/>
                <a:gd name="connsiteY23" fmla="*/ 133166 h 605734"/>
                <a:gd name="connsiteX24" fmla="*/ 221341 w 574402"/>
                <a:gd name="connsiteY24" fmla="*/ 56162 h 605734"/>
                <a:gd name="connsiteX25" fmla="*/ 329990 w 574402"/>
                <a:gd name="connsiteY25" fmla="*/ 0 h 6057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574402" h="605734">
                  <a:moveTo>
                    <a:pt x="329990" y="329823"/>
                  </a:moveTo>
                  <a:cubicBezTo>
                    <a:pt x="464783" y="329823"/>
                    <a:pt x="574402" y="439296"/>
                    <a:pt x="574402" y="573910"/>
                  </a:cubicBezTo>
                  <a:cubicBezTo>
                    <a:pt x="574402" y="591413"/>
                    <a:pt x="560062" y="605734"/>
                    <a:pt x="542536" y="605734"/>
                  </a:cubicBezTo>
                  <a:lnTo>
                    <a:pt x="117603" y="605734"/>
                  </a:lnTo>
                  <a:cubicBezTo>
                    <a:pt x="100077" y="605734"/>
                    <a:pt x="85737" y="591413"/>
                    <a:pt x="85737" y="573910"/>
                  </a:cubicBezTo>
                  <a:cubicBezTo>
                    <a:pt x="85737" y="543996"/>
                    <a:pt x="91154" y="515196"/>
                    <a:pt x="101192" y="488782"/>
                  </a:cubicBezTo>
                  <a:cubicBezTo>
                    <a:pt x="129712" y="412246"/>
                    <a:pt x="195675" y="353850"/>
                    <a:pt x="276614" y="335710"/>
                  </a:cubicBezTo>
                  <a:cubicBezTo>
                    <a:pt x="293822" y="331892"/>
                    <a:pt x="311667" y="329823"/>
                    <a:pt x="329990" y="329823"/>
                  </a:cubicBezTo>
                  <a:close/>
                  <a:moveTo>
                    <a:pt x="164945" y="292282"/>
                  </a:moveTo>
                  <a:cubicBezTo>
                    <a:pt x="176419" y="292282"/>
                    <a:pt x="187575" y="293395"/>
                    <a:pt x="198571" y="295781"/>
                  </a:cubicBezTo>
                  <a:cubicBezTo>
                    <a:pt x="119366" y="333164"/>
                    <a:pt x="58647" y="403314"/>
                    <a:pt x="34104" y="488736"/>
                  </a:cubicBezTo>
                  <a:lnTo>
                    <a:pt x="31873" y="488736"/>
                  </a:lnTo>
                  <a:cubicBezTo>
                    <a:pt x="14184" y="488736"/>
                    <a:pt x="0" y="474420"/>
                    <a:pt x="0" y="456922"/>
                  </a:cubicBezTo>
                  <a:cubicBezTo>
                    <a:pt x="0" y="366092"/>
                    <a:pt x="73946" y="292282"/>
                    <a:pt x="164945" y="292282"/>
                  </a:cubicBezTo>
                  <a:close/>
                  <a:moveTo>
                    <a:pt x="157572" y="38035"/>
                  </a:moveTo>
                  <a:cubicBezTo>
                    <a:pt x="141956" y="66190"/>
                    <a:pt x="133033" y="98640"/>
                    <a:pt x="133033" y="133157"/>
                  </a:cubicBezTo>
                  <a:cubicBezTo>
                    <a:pt x="133033" y="167516"/>
                    <a:pt x="141956" y="199966"/>
                    <a:pt x="157572" y="228280"/>
                  </a:cubicBezTo>
                  <a:cubicBezTo>
                    <a:pt x="108335" y="224462"/>
                    <a:pt x="69295" y="183264"/>
                    <a:pt x="69295" y="133157"/>
                  </a:cubicBezTo>
                  <a:cubicBezTo>
                    <a:pt x="69295" y="82892"/>
                    <a:pt x="108335" y="41693"/>
                    <a:pt x="157572" y="38035"/>
                  </a:cubicBezTo>
                  <a:close/>
                  <a:moveTo>
                    <a:pt x="329990" y="0"/>
                  </a:moveTo>
                  <a:cubicBezTo>
                    <a:pt x="403591" y="0"/>
                    <a:pt x="463332" y="59662"/>
                    <a:pt x="463332" y="133166"/>
                  </a:cubicBezTo>
                  <a:cubicBezTo>
                    <a:pt x="463332" y="206511"/>
                    <a:pt x="403591" y="266173"/>
                    <a:pt x="329990" y="266173"/>
                  </a:cubicBezTo>
                  <a:cubicBezTo>
                    <a:pt x="285224" y="266173"/>
                    <a:pt x="245556" y="244058"/>
                    <a:pt x="221341" y="210011"/>
                  </a:cubicBezTo>
                  <a:cubicBezTo>
                    <a:pt x="205888" y="188373"/>
                    <a:pt x="196807" y="161804"/>
                    <a:pt x="196807" y="133166"/>
                  </a:cubicBezTo>
                  <a:cubicBezTo>
                    <a:pt x="196807" y="104528"/>
                    <a:pt x="205888" y="77958"/>
                    <a:pt x="221341" y="56162"/>
                  </a:cubicBezTo>
                  <a:cubicBezTo>
                    <a:pt x="245556" y="22274"/>
                    <a:pt x="285224" y="0"/>
                    <a:pt x="329990" y="0"/>
                  </a:cubicBezTo>
                  <a:close/>
                </a:path>
              </a:pathLst>
            </a:custGeom>
            <a:solidFill>
              <a:schemeClr val="bg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68580" tIns="34290" rIns="68580" bIns="34290" numCol="1" spcCol="0" rtlCol="0" fromWordArt="0" anchor="ctr" anchorCtr="0" forceAA="0" compatLnSpc="1">
              <a:noAutofit/>
            </a:bodyP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marL="0" marR="0" lvl="0" indent="0" algn="ctr" defTabSz="4572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dirty="0">
                <a:ln>
                  <a:noFill/>
                </a:ln>
                <a:solidFill>
                  <a:srgbClr val="FFFFFF"/>
                </a:solidFill>
                <a:effectLst/>
                <a:uLnTx/>
                <a:uFillTx/>
                <a:latin typeface="Arial" panose="020B0604020202020204"/>
                <a:ea typeface="黑体" panose="02010609060101010101" pitchFamily="49" charset="-122"/>
                <a:cs typeface="+mn-cs"/>
              </a:endParaRPr>
            </a:p>
          </p:txBody>
        </p:sp>
      </p:grpSp>
      <p:cxnSp>
        <p:nvCxnSpPr>
          <p:cNvPr id="20" name="直接连接符 19"/>
          <p:cNvCxnSpPr/>
          <p:nvPr/>
        </p:nvCxnSpPr>
        <p:spPr>
          <a:xfrm>
            <a:off x="2259965" y="2889885"/>
            <a:ext cx="433705" cy="0"/>
          </a:xfrm>
          <a:prstGeom prst="line">
            <a:avLst/>
          </a:prstGeom>
          <a:ln w="28575" cap="rnd">
            <a:gradFill flip="none" rotWithShape="1">
              <a:gsLst>
                <a:gs pos="0">
                  <a:srgbClr val="0F7ABF"/>
                </a:gs>
                <a:gs pos="100000">
                  <a:srgbClr val="0DCD9C"/>
                </a:gs>
              </a:gsLst>
              <a:lin ang="0" scaled="1"/>
              <a:tileRect/>
            </a:gradFill>
            <a:round/>
          </a:ln>
        </p:spPr>
        <p:style>
          <a:lnRef idx="1">
            <a:schemeClr val="accent1"/>
          </a:lnRef>
          <a:fillRef idx="0">
            <a:schemeClr val="accent1"/>
          </a:fillRef>
          <a:effectRef idx="0">
            <a:schemeClr val="accent1"/>
          </a:effectRef>
          <a:fontRef idx="minor">
            <a:schemeClr val="tx1"/>
          </a:fontRef>
        </p:style>
      </p:cxnSp>
      <p:cxnSp>
        <p:nvCxnSpPr>
          <p:cNvPr id="27" name="直接连接符 26"/>
          <p:cNvCxnSpPr/>
          <p:nvPr/>
        </p:nvCxnSpPr>
        <p:spPr>
          <a:xfrm>
            <a:off x="2259965" y="3968115"/>
            <a:ext cx="433705" cy="0"/>
          </a:xfrm>
          <a:prstGeom prst="line">
            <a:avLst/>
          </a:prstGeom>
          <a:ln w="28575" cap="rnd">
            <a:gradFill flip="none" rotWithShape="1">
              <a:gsLst>
                <a:gs pos="0">
                  <a:srgbClr val="0F7ABF"/>
                </a:gs>
                <a:gs pos="100000">
                  <a:srgbClr val="0DCD9C"/>
                </a:gs>
              </a:gsLst>
              <a:lin ang="0" scaled="1"/>
              <a:tileRect/>
            </a:gradFill>
            <a:round/>
          </a:ln>
        </p:spPr>
        <p:style>
          <a:lnRef idx="1">
            <a:schemeClr val="accent1"/>
          </a:lnRef>
          <a:fillRef idx="0">
            <a:schemeClr val="accent1"/>
          </a:fillRef>
          <a:effectRef idx="0">
            <a:schemeClr val="accent1"/>
          </a:effectRef>
          <a:fontRef idx="minor">
            <a:schemeClr val="tx1"/>
          </a:fontRef>
        </p:style>
      </p:cxnSp>
      <p:cxnSp>
        <p:nvCxnSpPr>
          <p:cNvPr id="32" name="直接连接符 31"/>
          <p:cNvCxnSpPr/>
          <p:nvPr/>
        </p:nvCxnSpPr>
        <p:spPr>
          <a:xfrm>
            <a:off x="5626100" y="2889885"/>
            <a:ext cx="433705" cy="0"/>
          </a:xfrm>
          <a:prstGeom prst="line">
            <a:avLst/>
          </a:prstGeom>
          <a:ln w="28575" cap="rnd">
            <a:gradFill flip="none" rotWithShape="1">
              <a:gsLst>
                <a:gs pos="0">
                  <a:srgbClr val="0F7ABF"/>
                </a:gs>
                <a:gs pos="100000">
                  <a:srgbClr val="0DCD9C"/>
                </a:gs>
              </a:gsLst>
              <a:lin ang="0" scaled="1"/>
              <a:tileRect/>
            </a:gradFill>
            <a:round/>
          </a:ln>
        </p:spPr>
        <p:style>
          <a:lnRef idx="1">
            <a:schemeClr val="accent1"/>
          </a:lnRef>
          <a:fillRef idx="0">
            <a:schemeClr val="accent1"/>
          </a:fillRef>
          <a:effectRef idx="0">
            <a:schemeClr val="accent1"/>
          </a:effectRef>
          <a:fontRef idx="minor">
            <a:schemeClr val="tx1"/>
          </a:fontRef>
        </p:style>
      </p:cxnSp>
      <p:cxnSp>
        <p:nvCxnSpPr>
          <p:cNvPr id="37" name="直接连接符 36"/>
          <p:cNvCxnSpPr/>
          <p:nvPr/>
        </p:nvCxnSpPr>
        <p:spPr>
          <a:xfrm>
            <a:off x="5626100" y="3968115"/>
            <a:ext cx="433705" cy="0"/>
          </a:xfrm>
          <a:prstGeom prst="line">
            <a:avLst/>
          </a:prstGeom>
          <a:ln w="28575" cap="rnd">
            <a:gradFill flip="none" rotWithShape="1">
              <a:gsLst>
                <a:gs pos="0">
                  <a:srgbClr val="0F7ABF"/>
                </a:gs>
                <a:gs pos="100000">
                  <a:srgbClr val="0DCD9C"/>
                </a:gs>
              </a:gsLst>
              <a:lin ang="0" scaled="1"/>
              <a:tileRect/>
            </a:gradFill>
            <a:round/>
          </a:ln>
        </p:spPr>
        <p:style>
          <a:lnRef idx="1">
            <a:schemeClr val="accent1"/>
          </a:lnRef>
          <a:fillRef idx="0">
            <a:schemeClr val="accent1"/>
          </a:fillRef>
          <a:effectRef idx="0">
            <a:schemeClr val="accent1"/>
          </a:effectRef>
          <a:fontRef idx="minor">
            <a:schemeClr val="tx1"/>
          </a:fontRef>
        </p:style>
      </p:cxnSp>
      <p:grpSp>
        <p:nvGrpSpPr>
          <p:cNvPr id="47" name="组合 46"/>
          <p:cNvGrpSpPr/>
          <p:nvPr/>
        </p:nvGrpSpPr>
        <p:grpSpPr>
          <a:xfrm>
            <a:off x="3549935" y="514184"/>
            <a:ext cx="2044132" cy="432659"/>
            <a:chOff x="2153697" y="593539"/>
            <a:chExt cx="2725509" cy="576878"/>
          </a:xfrm>
        </p:grpSpPr>
        <p:sp>
          <p:nvSpPr>
            <p:cNvPr id="44" name="文本框 43"/>
            <p:cNvSpPr txBox="1"/>
            <p:nvPr/>
          </p:nvSpPr>
          <p:spPr>
            <a:xfrm>
              <a:off x="2153697" y="593539"/>
              <a:ext cx="2725509" cy="552027"/>
            </a:xfrm>
            <a:prstGeom prst="rect">
              <a:avLst/>
            </a:prstGeom>
            <a:noFill/>
          </p:spPr>
          <p:txBody>
            <a:bodyPr wrap="square" rtlCol="0">
              <a:spAutoFit/>
              <a:scene3d>
                <a:camera prst="orthographicFront"/>
                <a:lightRig rig="threePt" dir="t"/>
              </a:scene3d>
              <a:sp3d contourW="12700"/>
            </a:bodyPr>
            <a:lstStyle/>
            <a:p>
              <a:pPr marL="0" marR="0" lvl="0" indent="0" algn="dist" defTabSz="457200" rtl="0" eaLnBrk="1" fontAlgn="auto" latinLnBrk="0" hangingPunct="1">
                <a:lnSpc>
                  <a:spcPct val="100000"/>
                </a:lnSpc>
                <a:spcBef>
                  <a:spcPts val="0"/>
                </a:spcBef>
                <a:spcAft>
                  <a:spcPts val="0"/>
                </a:spcAft>
                <a:buClrTx/>
                <a:buSzTx/>
                <a:buFontTx/>
                <a:buNone/>
                <a:defRPr/>
              </a:pPr>
              <a:r>
                <a:rPr kumimoji="0" lang="en-US" altLang="zh-CN" sz="2100" b="1" i="0" u="none" strike="noStrike" kern="1200" cap="none" spc="0" normalizeH="0" baseline="0" noProof="0" dirty="0">
                  <a:ln>
                    <a:noFill/>
                  </a:ln>
                  <a:solidFill>
                    <a:srgbClr val="FFFFFF"/>
                  </a:solidFill>
                  <a:effectLst/>
                  <a:uLnTx/>
                  <a:uFillTx/>
                  <a:latin typeface="Century Gothic" panose="020B0502020202020204" pitchFamily="34" charset="0"/>
                  <a:ea typeface="黑体" panose="02010609060101010101" pitchFamily="49" charset="-122"/>
                  <a:cs typeface="+mn-cs"/>
                </a:rPr>
                <a:t>CONTENTS</a:t>
              </a:r>
              <a:endParaRPr kumimoji="0" lang="zh-CN" altLang="en-US" sz="2100" b="1" i="0" u="none" strike="noStrike" kern="1200" cap="none" spc="0" normalizeH="0" baseline="0" noProof="0" dirty="0">
                <a:ln>
                  <a:noFill/>
                </a:ln>
                <a:solidFill>
                  <a:srgbClr val="FFFFFF"/>
                </a:solidFill>
                <a:effectLst/>
                <a:uLnTx/>
                <a:uFillTx/>
                <a:latin typeface="Century Gothic" panose="020B0502020202020204" pitchFamily="34" charset="0"/>
                <a:ea typeface="黑体" panose="02010609060101010101" pitchFamily="49" charset="-122"/>
                <a:cs typeface="+mn-cs"/>
              </a:endParaRPr>
            </a:p>
          </p:txBody>
        </p:sp>
        <p:cxnSp>
          <p:nvCxnSpPr>
            <p:cNvPr id="46" name="直接连接符 45"/>
            <p:cNvCxnSpPr/>
            <p:nvPr/>
          </p:nvCxnSpPr>
          <p:spPr>
            <a:xfrm>
              <a:off x="3115449" y="1170417"/>
              <a:ext cx="802005" cy="0"/>
            </a:xfrm>
            <a:prstGeom prst="line">
              <a:avLst/>
            </a:prstGeom>
            <a:ln w="28575" cap="rnd">
              <a:solidFill>
                <a:schemeClr val="bg1"/>
              </a:solidFill>
              <a:round/>
            </a:ln>
          </p:spPr>
          <p:style>
            <a:lnRef idx="1">
              <a:schemeClr val="accent1"/>
            </a:lnRef>
            <a:fillRef idx="0">
              <a:schemeClr val="accent1"/>
            </a:fillRef>
            <a:effectRef idx="0">
              <a:schemeClr val="accent1"/>
            </a:effectRef>
            <a:fontRef idx="minor">
              <a:schemeClr val="tx1"/>
            </a:fontRef>
          </p:style>
        </p:cxnSp>
      </p:grpSp>
      <p:sp>
        <p:nvSpPr>
          <p:cNvPr id="5" name="文本框 4"/>
          <p:cNvSpPr txBox="1"/>
          <p:nvPr/>
        </p:nvSpPr>
        <p:spPr>
          <a:xfrm>
            <a:off x="2070735" y="2330450"/>
            <a:ext cx="2540000" cy="410845"/>
          </a:xfrm>
          <a:prstGeom prst="rect">
            <a:avLst/>
          </a:prstGeom>
          <a:noFill/>
        </p:spPr>
        <p:txBody>
          <a:bodyPr wrap="square" rtlCol="0" anchor="t">
            <a:spAutoFit/>
          </a:bodyPr>
          <a:lstStyle/>
          <a:p>
            <a:pPr algn="l" eaLnBrk="1" hangingPunct="1">
              <a:lnSpc>
                <a:spcPct val="130000"/>
              </a:lnSpc>
              <a:buFont typeface="Arial" panose="020B0604020202020204" pitchFamily="34" charset="0"/>
            </a:pPr>
            <a:r>
              <a:rPr lang="en-US" altLang="zh-CN" sz="1600" b="1" dirty="0">
                <a:solidFill>
                  <a:schemeClr val="bg2">
                    <a:lumMod val="25000"/>
                  </a:schemeClr>
                </a:solidFill>
                <a:latin typeface="微软雅黑" panose="020B0503020204020204" pitchFamily="34" charset="-122"/>
                <a:ea typeface="微软雅黑" panose="020B0503020204020204" pitchFamily="34" charset="-122"/>
                <a:sym typeface="+mn-ea"/>
              </a:rPr>
              <a:t>《</a:t>
            </a:r>
            <a:r>
              <a:rPr lang="zh-CN" altLang="en-US" sz="1600" b="1" dirty="0">
                <a:solidFill>
                  <a:schemeClr val="bg2">
                    <a:lumMod val="25000"/>
                  </a:schemeClr>
                </a:solidFill>
                <a:latin typeface="微软雅黑" panose="020B0503020204020204" pitchFamily="34" charset="-122"/>
                <a:ea typeface="微软雅黑" panose="020B0503020204020204" pitchFamily="34" charset="-122"/>
                <a:sym typeface="+mn-ea"/>
              </a:rPr>
              <a:t>新安法</a:t>
            </a:r>
            <a:r>
              <a:rPr lang="en-US" altLang="zh-CN" sz="1600" b="1" dirty="0">
                <a:solidFill>
                  <a:schemeClr val="bg2">
                    <a:lumMod val="25000"/>
                  </a:schemeClr>
                </a:solidFill>
                <a:latin typeface="微软雅黑" panose="020B0503020204020204" pitchFamily="34" charset="-122"/>
                <a:ea typeface="微软雅黑" panose="020B0503020204020204" pitchFamily="34" charset="-122"/>
                <a:sym typeface="+mn-ea"/>
              </a:rPr>
              <a:t>》</a:t>
            </a:r>
            <a:r>
              <a:rPr lang="zh-CN" altLang="en-US" sz="1600" b="1" dirty="0">
                <a:solidFill>
                  <a:schemeClr val="bg2">
                    <a:lumMod val="25000"/>
                  </a:schemeClr>
                </a:solidFill>
                <a:latin typeface="微软雅黑" panose="020B0503020204020204" pitchFamily="34" charset="-122"/>
                <a:ea typeface="微软雅黑" panose="020B0503020204020204" pitchFamily="34" charset="-122"/>
                <a:sym typeface="+mn-ea"/>
              </a:rPr>
              <a:t>对安全的规定</a:t>
            </a:r>
            <a:endParaRPr lang="zh-CN" altLang="en-US" sz="1600" b="1" dirty="0">
              <a:solidFill>
                <a:schemeClr val="bg2">
                  <a:lumMod val="25000"/>
                </a:schemeClr>
              </a:solidFill>
              <a:latin typeface="微软雅黑" panose="020B0503020204020204" pitchFamily="34" charset="-122"/>
              <a:ea typeface="微软雅黑" panose="020B0503020204020204" pitchFamily="34" charset="-122"/>
              <a:sym typeface="+mn-ea"/>
            </a:endParaRPr>
          </a:p>
        </p:txBody>
      </p:sp>
      <p:sp>
        <p:nvSpPr>
          <p:cNvPr id="6" name="文本框 5"/>
          <p:cNvSpPr txBox="1"/>
          <p:nvPr/>
        </p:nvSpPr>
        <p:spPr>
          <a:xfrm>
            <a:off x="5593715" y="2366645"/>
            <a:ext cx="1858010" cy="410845"/>
          </a:xfrm>
          <a:prstGeom prst="rect">
            <a:avLst/>
          </a:prstGeom>
          <a:noFill/>
        </p:spPr>
        <p:txBody>
          <a:bodyPr wrap="square" rtlCol="0" anchor="t">
            <a:spAutoFit/>
          </a:bodyPr>
          <a:lstStyle/>
          <a:p>
            <a:pPr algn="l" eaLnBrk="1" hangingPunct="1">
              <a:lnSpc>
                <a:spcPct val="130000"/>
              </a:lnSpc>
              <a:buFont typeface="Arial" panose="020B0604020202020204" pitchFamily="34" charset="0"/>
            </a:pPr>
            <a:r>
              <a:rPr lang="zh-CN" altLang="en-US" sz="1600" b="1" dirty="0">
                <a:solidFill>
                  <a:schemeClr val="bg2">
                    <a:lumMod val="25000"/>
                  </a:schemeClr>
                </a:solidFill>
                <a:latin typeface="微软雅黑" panose="020B0503020204020204" pitchFamily="34" charset="-122"/>
                <a:ea typeface="微软雅黑" panose="020B0503020204020204" pitchFamily="34" charset="-122"/>
                <a:sym typeface="+mn-ea"/>
              </a:rPr>
              <a:t>安全员的职责</a:t>
            </a:r>
            <a:endParaRPr lang="zh-CN" altLang="en-US" sz="1600" b="1" dirty="0">
              <a:solidFill>
                <a:schemeClr val="bg2">
                  <a:lumMod val="25000"/>
                </a:schemeClr>
              </a:solidFill>
              <a:latin typeface="微软雅黑" panose="020B0503020204020204" pitchFamily="34" charset="-122"/>
              <a:ea typeface="微软雅黑" panose="020B0503020204020204" pitchFamily="34" charset="-122"/>
              <a:sym typeface="+mn-ea"/>
            </a:endParaRPr>
          </a:p>
        </p:txBody>
      </p:sp>
      <p:sp>
        <p:nvSpPr>
          <p:cNvPr id="8" name="文本框 7"/>
          <p:cNvSpPr txBox="1"/>
          <p:nvPr/>
        </p:nvSpPr>
        <p:spPr>
          <a:xfrm>
            <a:off x="2259965" y="3434715"/>
            <a:ext cx="1858010" cy="410845"/>
          </a:xfrm>
          <a:prstGeom prst="rect">
            <a:avLst/>
          </a:prstGeom>
          <a:noFill/>
        </p:spPr>
        <p:txBody>
          <a:bodyPr wrap="square" rtlCol="0" anchor="t">
            <a:spAutoFit/>
          </a:bodyPr>
          <a:lstStyle/>
          <a:p>
            <a:pPr algn="l" eaLnBrk="1" hangingPunct="1">
              <a:lnSpc>
                <a:spcPct val="130000"/>
              </a:lnSpc>
              <a:buFont typeface="Arial" panose="020B0604020202020204" pitchFamily="34" charset="0"/>
            </a:pPr>
            <a:r>
              <a:rPr lang="zh-CN" altLang="en-US" sz="1600" b="1" dirty="0">
                <a:solidFill>
                  <a:schemeClr val="bg2">
                    <a:lumMod val="25000"/>
                  </a:schemeClr>
                </a:solidFill>
                <a:latin typeface="微软雅黑" panose="020B0503020204020204" pitchFamily="34" charset="-122"/>
                <a:ea typeface="微软雅黑" panose="020B0503020204020204" pitchFamily="34" charset="-122"/>
                <a:sym typeface="+mn-ea"/>
              </a:rPr>
              <a:t>安全员的工作</a:t>
            </a:r>
            <a:endParaRPr lang="zh-CN" altLang="en-US" sz="1600" b="1" dirty="0">
              <a:solidFill>
                <a:schemeClr val="bg2">
                  <a:lumMod val="25000"/>
                </a:schemeClr>
              </a:solidFill>
              <a:latin typeface="微软雅黑" panose="020B0503020204020204" pitchFamily="34" charset="-122"/>
              <a:ea typeface="微软雅黑" panose="020B0503020204020204" pitchFamily="34" charset="-122"/>
              <a:sym typeface="+mn-ea"/>
            </a:endParaRPr>
          </a:p>
        </p:txBody>
      </p:sp>
      <p:sp>
        <p:nvSpPr>
          <p:cNvPr id="9" name="文本框 8"/>
          <p:cNvSpPr txBox="1"/>
          <p:nvPr/>
        </p:nvSpPr>
        <p:spPr>
          <a:xfrm>
            <a:off x="5593715" y="3434715"/>
            <a:ext cx="1858010" cy="410845"/>
          </a:xfrm>
          <a:prstGeom prst="rect">
            <a:avLst/>
          </a:prstGeom>
          <a:noFill/>
        </p:spPr>
        <p:txBody>
          <a:bodyPr wrap="square" rtlCol="0" anchor="t">
            <a:spAutoFit/>
          </a:bodyPr>
          <a:lstStyle/>
          <a:p>
            <a:pPr algn="l" eaLnBrk="1" hangingPunct="1">
              <a:lnSpc>
                <a:spcPct val="130000"/>
              </a:lnSpc>
              <a:buFont typeface="Arial" panose="020B0604020202020204" pitchFamily="34" charset="0"/>
            </a:pPr>
            <a:r>
              <a:rPr lang="zh-CN" altLang="en-US" sz="1600" b="1" dirty="0">
                <a:solidFill>
                  <a:schemeClr val="bg2">
                    <a:lumMod val="25000"/>
                  </a:schemeClr>
                </a:solidFill>
                <a:latin typeface="微软雅黑" panose="020B0503020204020204" pitchFamily="34" charset="-122"/>
                <a:ea typeface="微软雅黑" panose="020B0503020204020204" pitchFamily="34" charset="-122"/>
                <a:sym typeface="+mn-ea"/>
              </a:rPr>
              <a:t>安全员的职业素养</a:t>
            </a:r>
            <a:endParaRPr lang="zh-CN" altLang="en-US" sz="1600" b="1" dirty="0">
              <a:solidFill>
                <a:schemeClr val="bg2">
                  <a:lumMod val="25000"/>
                </a:schemeClr>
              </a:solidFill>
              <a:latin typeface="微软雅黑" panose="020B0503020204020204" pitchFamily="34" charset="-122"/>
              <a:ea typeface="微软雅黑" panose="020B0503020204020204" pitchFamily="34" charset="-122"/>
              <a:sym typeface="+mn-ea"/>
            </a:endParaRPr>
          </a:p>
        </p:txBody>
      </p:sp>
    </p:spTree>
  </p:cSld>
  <p:clrMapOvr>
    <a:masterClrMapping/>
  </p:clrMapOvr>
  <p:transition spd="slow" advTm="0">
    <p:push dir="u"/>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 name="文本框 43"/>
          <p:cNvSpPr txBox="1"/>
          <p:nvPr/>
        </p:nvSpPr>
        <p:spPr>
          <a:xfrm>
            <a:off x="699135" y="445770"/>
            <a:ext cx="7662545" cy="368300"/>
          </a:xfrm>
          <a:prstGeom prst="rect">
            <a:avLst/>
          </a:prstGeom>
          <a:noFill/>
        </p:spPr>
        <p:txBody>
          <a:bodyPr wrap="square" rtlCol="0">
            <a:spAutoFit/>
            <a:scene3d>
              <a:camera prst="orthographicFront"/>
              <a:lightRig rig="threePt" dir="t"/>
            </a:scene3d>
            <a:sp3d contourW="12700"/>
          </a:bodyPr>
          <a:lstStyle/>
          <a:p>
            <a:pPr marL="0" marR="0" lvl="0" indent="0" algn="l" defTabSz="914400" rtl="0" eaLnBrk="0" fontAlgn="base" hangingPunct="0">
              <a:lnSpc>
                <a:spcPct val="100000"/>
              </a:lnSpc>
              <a:spcBef>
                <a:spcPct val="0"/>
              </a:spcBef>
              <a:spcAft>
                <a:spcPct val="0"/>
              </a:spcAft>
              <a:buClrTx/>
              <a:buSzTx/>
              <a:buFontTx/>
              <a:buNone/>
              <a:defRPr/>
            </a:pPr>
            <a:r>
              <a:rPr lang="zh-CN" altLang="en-US" b="1" noProof="0" dirty="0" smtClean="0">
                <a:ln>
                  <a:noFill/>
                </a:ln>
                <a:solidFill>
                  <a:schemeClr val="tx1">
                    <a:lumMod val="85000"/>
                    <a:lumOff val="15000"/>
                  </a:schemeClr>
                </a:solidFill>
                <a:effectLst/>
                <a:uLnTx/>
                <a:uFillTx/>
                <a:latin typeface="微软雅黑" panose="020B0503020204020204" pitchFamily="34" charset="-122"/>
                <a:ea typeface="微软雅黑" panose="020B0503020204020204" pitchFamily="34" charset="-122"/>
                <a:cs typeface="微软雅黑" panose="020B0503020204020204" pitchFamily="34" charset="-122"/>
                <a:sym typeface="+mn-ea"/>
              </a:rPr>
              <a:t>（11</a:t>
            </a:r>
            <a:r>
              <a:rPr lang="zh-CN" altLang="en-US" b="1" noProof="0" dirty="0">
                <a:ln>
                  <a:noFill/>
                </a:ln>
                <a:solidFill>
                  <a:schemeClr val="tx1">
                    <a:lumMod val="85000"/>
                    <a:lumOff val="15000"/>
                  </a:schemeClr>
                </a:solidFill>
                <a:effectLst/>
                <a:uLnTx/>
                <a:uFillTx/>
                <a:latin typeface="微软雅黑" panose="020B0503020204020204" pitchFamily="34" charset="-122"/>
                <a:ea typeface="微软雅黑" panose="020B0503020204020204" pitchFamily="34" charset="-122"/>
                <a:cs typeface="微软雅黑" panose="020B0503020204020204" pitchFamily="34" charset="-122"/>
                <a:sym typeface="+mn-ea"/>
              </a:rPr>
              <a:t>）安全管理建议</a:t>
            </a:r>
            <a:endParaRPr lang="en-US" altLang="zh-CN" b="1" noProof="0" dirty="0">
              <a:ln>
                <a:noFill/>
              </a:ln>
              <a:solidFill>
                <a:schemeClr val="tx1">
                  <a:lumMod val="85000"/>
                  <a:lumOff val="15000"/>
                </a:schemeClr>
              </a:solidFill>
              <a:effectLst/>
              <a:uLnTx/>
              <a:uFillTx/>
              <a:latin typeface="微软雅黑" panose="020B0503020204020204" pitchFamily="34" charset="-122"/>
              <a:ea typeface="微软雅黑" panose="020B0503020204020204" pitchFamily="34" charset="-122"/>
              <a:cs typeface="微软雅黑" panose="020B0503020204020204" pitchFamily="34" charset="-122"/>
              <a:sym typeface="+mn-ea"/>
            </a:endParaRPr>
          </a:p>
        </p:txBody>
      </p:sp>
      <p:cxnSp>
        <p:nvCxnSpPr>
          <p:cNvPr id="46" name="直接连接符 45"/>
          <p:cNvCxnSpPr/>
          <p:nvPr/>
        </p:nvCxnSpPr>
        <p:spPr>
          <a:xfrm>
            <a:off x="764381" y="878263"/>
            <a:ext cx="601504" cy="0"/>
          </a:xfrm>
          <a:prstGeom prst="line">
            <a:avLst/>
          </a:prstGeom>
          <a:ln w="28575" cap="rnd">
            <a:gradFill flip="none" rotWithShape="1">
              <a:gsLst>
                <a:gs pos="0">
                  <a:srgbClr val="0F7ABF"/>
                </a:gs>
                <a:gs pos="100000">
                  <a:srgbClr val="0DCD9C"/>
                </a:gs>
              </a:gsLst>
              <a:lin ang="0" scaled="1"/>
              <a:tileRect/>
            </a:gradFill>
            <a:round/>
          </a:ln>
        </p:spPr>
        <p:style>
          <a:lnRef idx="1">
            <a:schemeClr val="accent1"/>
          </a:lnRef>
          <a:fillRef idx="0">
            <a:schemeClr val="accent1"/>
          </a:fillRef>
          <a:effectRef idx="0">
            <a:schemeClr val="accent1"/>
          </a:effectRef>
          <a:fontRef idx="minor">
            <a:schemeClr val="tx1"/>
          </a:fontRef>
        </p:style>
      </p:cxnSp>
      <p:sp>
        <p:nvSpPr>
          <p:cNvPr id="12" name="文本框 11"/>
          <p:cNvSpPr txBox="1"/>
          <p:nvPr/>
        </p:nvSpPr>
        <p:spPr>
          <a:xfrm>
            <a:off x="857885" y="2188845"/>
            <a:ext cx="3832225" cy="1337945"/>
          </a:xfrm>
          <a:prstGeom prst="rect">
            <a:avLst/>
          </a:prstGeom>
          <a:noFill/>
        </p:spPr>
        <p:txBody>
          <a:bodyPr wrap="square" rtlCol="0" anchor="t">
            <a:spAutoFit/>
          </a:bodyPr>
          <a:lstStyle/>
          <a:p>
            <a:pPr marL="0" marR="0" lvl="0" indent="0" algn="just" defTabSz="914400" rtl="0" eaLnBrk="1" fontAlgn="auto" latinLnBrk="0" hangingPunct="1">
              <a:lnSpc>
                <a:spcPct val="150000"/>
              </a:lnSpc>
              <a:spcBef>
                <a:spcPts val="0"/>
              </a:spcBef>
              <a:spcAft>
                <a:spcPts val="0"/>
              </a:spcAft>
              <a:buClrTx/>
              <a:buSzTx/>
              <a:buFont typeface="Arial" panose="020B0604020202020204" pitchFamily="34" charset="0"/>
              <a:buNone/>
              <a:defRPr/>
            </a:pPr>
            <a:r>
              <a:rPr lang="zh-CN" altLang="en-US" b="1" noProof="0" dirty="0" smtClean="0">
                <a:ln>
                  <a:noFill/>
                </a:ln>
                <a:solidFill>
                  <a:schemeClr val="tx1">
                    <a:lumMod val="85000"/>
                    <a:lumOff val="15000"/>
                  </a:schemeClr>
                </a:solidFill>
                <a:effectLst/>
                <a:uLnTx/>
                <a:uFillTx/>
                <a:latin typeface="微软雅黑" panose="020B0503020204020204" pitchFamily="34" charset="-122"/>
                <a:ea typeface="微软雅黑" panose="020B0503020204020204" pitchFamily="34" charset="-122"/>
                <a:sym typeface="+mn-ea"/>
              </a:rPr>
              <a:t>协助管理者确立安全目标、制定计划及设施方案，并将安全整合与企业文化中。</a:t>
            </a:r>
            <a:endParaRPr lang="zh-CN" altLang="en-US" b="1" noProof="0" dirty="0" smtClean="0">
              <a:ln>
                <a:noFill/>
              </a:ln>
              <a:solidFill>
                <a:schemeClr val="tx1">
                  <a:lumMod val="85000"/>
                  <a:lumOff val="15000"/>
                </a:schemeClr>
              </a:solidFill>
              <a:effectLst/>
              <a:uLnTx/>
              <a:uFillTx/>
              <a:latin typeface="微软雅黑" panose="020B0503020204020204" pitchFamily="34" charset="-122"/>
              <a:ea typeface="微软雅黑" panose="020B0503020204020204" pitchFamily="34" charset="-122"/>
              <a:sym typeface="+mn-ea"/>
            </a:endParaRPr>
          </a:p>
        </p:txBody>
      </p:sp>
      <p:sp>
        <p:nvSpPr>
          <p:cNvPr id="19" name="任意多边形: 形状 18"/>
          <p:cNvSpPr/>
          <p:nvPr/>
        </p:nvSpPr>
        <p:spPr>
          <a:xfrm flipV="1">
            <a:off x="4332605" y="635"/>
            <a:ext cx="4811395" cy="4789805"/>
          </a:xfrm>
          <a:custGeom>
            <a:avLst/>
            <a:gdLst>
              <a:gd name="connsiteX0" fmla="*/ 6414802 w 6414802"/>
              <a:gd name="connsiteY0" fmla="*/ 0 h 6386052"/>
              <a:gd name="connsiteX1" fmla="*/ 6414802 w 6414802"/>
              <a:gd name="connsiteY1" fmla="*/ 3207774 h 6386052"/>
              <a:gd name="connsiteX2" fmla="*/ 3223589 w 6414802"/>
              <a:gd name="connsiteY2" fmla="*/ 6087572 h 6386052"/>
              <a:gd name="connsiteX3" fmla="*/ 3208518 w 6414802"/>
              <a:gd name="connsiteY3" fmla="*/ 6386052 h 6386052"/>
              <a:gd name="connsiteX4" fmla="*/ 0 w 6414802"/>
              <a:gd name="connsiteY4" fmla="*/ 6386052 h 6386052"/>
              <a:gd name="connsiteX5" fmla="*/ 7603 w 6414802"/>
              <a:gd name="connsiteY5" fmla="*/ 6085405 h 6386052"/>
              <a:gd name="connsiteX6" fmla="*/ 6414802 w 6414802"/>
              <a:gd name="connsiteY6" fmla="*/ 0 h 63860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414802" h="6386052">
                <a:moveTo>
                  <a:pt x="6414802" y="0"/>
                </a:moveTo>
                <a:lnTo>
                  <a:pt x="6414802" y="3207774"/>
                </a:lnTo>
                <a:cubicBezTo>
                  <a:pt x="4753922" y="3207774"/>
                  <a:pt x="3387860" y="4470032"/>
                  <a:pt x="3223589" y="6087572"/>
                </a:cubicBezTo>
                <a:lnTo>
                  <a:pt x="3208518" y="6386052"/>
                </a:lnTo>
                <a:lnTo>
                  <a:pt x="0" y="6386052"/>
                </a:lnTo>
                <a:lnTo>
                  <a:pt x="7603" y="6085405"/>
                </a:lnTo>
                <a:cubicBezTo>
                  <a:pt x="179431" y="2695623"/>
                  <a:pt x="2982318" y="0"/>
                  <a:pt x="6414802" y="0"/>
                </a:cubicBezTo>
                <a:close/>
              </a:path>
            </a:pathLst>
          </a:custGeom>
          <a:blipFill dpi="0" rotWithShape="1">
            <a:blip r:embed="rId1"/>
            <a:srcRect/>
            <a:stretch>
              <a:fillRect l="-1462" r="-47748"/>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dirty="0">
              <a:ln>
                <a:noFill/>
              </a:ln>
              <a:solidFill>
                <a:srgbClr val="000000"/>
              </a:solidFill>
              <a:effectLst/>
              <a:uLnTx/>
              <a:uFillTx/>
              <a:latin typeface="Arial" panose="020B0604020202020204"/>
              <a:ea typeface="黑体" panose="02010609060101010101" pitchFamily="49" charset="-122"/>
              <a:cs typeface="+mn-cs"/>
            </a:endParaRPr>
          </a:p>
        </p:txBody>
      </p:sp>
      <p:sp>
        <p:nvSpPr>
          <p:cNvPr id="20" name="任意多边形: 形状 19"/>
          <p:cNvSpPr/>
          <p:nvPr/>
        </p:nvSpPr>
        <p:spPr>
          <a:xfrm flipV="1">
            <a:off x="4332605" y="635"/>
            <a:ext cx="4811395" cy="4789805"/>
          </a:xfrm>
          <a:custGeom>
            <a:avLst/>
            <a:gdLst>
              <a:gd name="connsiteX0" fmla="*/ 6414802 w 6414802"/>
              <a:gd name="connsiteY0" fmla="*/ 0 h 6386052"/>
              <a:gd name="connsiteX1" fmla="*/ 6414802 w 6414802"/>
              <a:gd name="connsiteY1" fmla="*/ 3207774 h 6386052"/>
              <a:gd name="connsiteX2" fmla="*/ 3223589 w 6414802"/>
              <a:gd name="connsiteY2" fmla="*/ 6087572 h 6386052"/>
              <a:gd name="connsiteX3" fmla="*/ 3208518 w 6414802"/>
              <a:gd name="connsiteY3" fmla="*/ 6386052 h 6386052"/>
              <a:gd name="connsiteX4" fmla="*/ 0 w 6414802"/>
              <a:gd name="connsiteY4" fmla="*/ 6386052 h 6386052"/>
              <a:gd name="connsiteX5" fmla="*/ 7603 w 6414802"/>
              <a:gd name="connsiteY5" fmla="*/ 6085405 h 6386052"/>
              <a:gd name="connsiteX6" fmla="*/ 6414802 w 6414802"/>
              <a:gd name="connsiteY6" fmla="*/ 0 h 63860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414802" h="6386052">
                <a:moveTo>
                  <a:pt x="6414802" y="0"/>
                </a:moveTo>
                <a:lnTo>
                  <a:pt x="6414802" y="3207774"/>
                </a:lnTo>
                <a:cubicBezTo>
                  <a:pt x="4753922" y="3207774"/>
                  <a:pt x="3387860" y="4470032"/>
                  <a:pt x="3223589" y="6087572"/>
                </a:cubicBezTo>
                <a:lnTo>
                  <a:pt x="3208518" y="6386052"/>
                </a:lnTo>
                <a:lnTo>
                  <a:pt x="0" y="6386052"/>
                </a:lnTo>
                <a:lnTo>
                  <a:pt x="7603" y="6085405"/>
                </a:lnTo>
                <a:cubicBezTo>
                  <a:pt x="179431" y="2695623"/>
                  <a:pt x="2982318" y="0"/>
                  <a:pt x="6414802" y="0"/>
                </a:cubicBezTo>
                <a:close/>
              </a:path>
            </a:pathLst>
          </a:custGeom>
          <a:gradFill>
            <a:gsLst>
              <a:gs pos="5000">
                <a:srgbClr val="0F7ABF">
                  <a:alpha val="70000"/>
                </a:srgbClr>
              </a:gs>
              <a:gs pos="100000">
                <a:srgbClr val="0DCD9C">
                  <a:alpha val="35000"/>
                </a:srgbClr>
              </a:gs>
            </a:gsLst>
            <a:lin ang="27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noAutofit/>
          </a:bodyPr>
          <a:lstStyle/>
          <a:p>
            <a:pPr marL="0" marR="0" lvl="0" indent="0" algn="ctr" defTabSz="4572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dirty="0">
              <a:ln>
                <a:noFill/>
              </a:ln>
              <a:solidFill>
                <a:srgbClr val="FFFFFF"/>
              </a:solidFill>
              <a:effectLst/>
              <a:uLnTx/>
              <a:uFillTx/>
              <a:latin typeface="Arial" panose="020B0604020202020204"/>
              <a:ea typeface="黑体" panose="02010609060101010101" pitchFamily="49" charset="-122"/>
              <a:cs typeface="+mn-cs"/>
            </a:endParaRPr>
          </a:p>
        </p:txBody>
      </p:sp>
      <p:grpSp>
        <p:nvGrpSpPr>
          <p:cNvPr id="8" name="组合 7"/>
          <p:cNvGrpSpPr/>
          <p:nvPr/>
        </p:nvGrpSpPr>
        <p:grpSpPr>
          <a:xfrm flipH="1">
            <a:off x="2023745" y="3310890"/>
            <a:ext cx="323850" cy="323850"/>
            <a:chOff x="587" y="6480"/>
            <a:chExt cx="510" cy="510"/>
          </a:xfrm>
        </p:grpSpPr>
        <p:sp>
          <p:nvSpPr>
            <p:cNvPr id="6" name="矩形 5"/>
            <p:cNvSpPr/>
            <p:nvPr/>
          </p:nvSpPr>
          <p:spPr>
            <a:xfrm>
              <a:off x="587" y="6480"/>
              <a:ext cx="170" cy="510"/>
            </a:xfrm>
            <a:prstGeom prst="rect">
              <a:avLst/>
            </a:prstGeom>
            <a:gradFill>
              <a:gsLst>
                <a:gs pos="5000">
                  <a:srgbClr val="0F7ABF"/>
                </a:gs>
                <a:gs pos="100000">
                  <a:srgbClr val="0DCD9C">
                    <a:alpha val="35000"/>
                  </a:srgbClr>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矩形 6"/>
            <p:cNvSpPr/>
            <p:nvPr/>
          </p:nvSpPr>
          <p:spPr>
            <a:xfrm rot="5400000" flipH="1">
              <a:off x="757" y="6650"/>
              <a:ext cx="170" cy="510"/>
            </a:xfrm>
            <a:prstGeom prst="rect">
              <a:avLst/>
            </a:prstGeom>
            <a:gradFill>
              <a:gsLst>
                <a:gs pos="5000">
                  <a:srgbClr val="0F7ABF"/>
                </a:gs>
                <a:gs pos="100000">
                  <a:srgbClr val="0DCD9C">
                    <a:alpha val="35000"/>
                  </a:srgbClr>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9" name="组合 8"/>
          <p:cNvGrpSpPr/>
          <p:nvPr/>
        </p:nvGrpSpPr>
        <p:grpSpPr>
          <a:xfrm rot="10800000" flipH="1">
            <a:off x="656590" y="2080895"/>
            <a:ext cx="323850" cy="323850"/>
            <a:chOff x="587" y="6480"/>
            <a:chExt cx="510" cy="510"/>
          </a:xfrm>
        </p:grpSpPr>
        <p:sp>
          <p:nvSpPr>
            <p:cNvPr id="10" name="矩形 9"/>
            <p:cNvSpPr/>
            <p:nvPr/>
          </p:nvSpPr>
          <p:spPr>
            <a:xfrm>
              <a:off x="587" y="6480"/>
              <a:ext cx="170" cy="510"/>
            </a:xfrm>
            <a:prstGeom prst="rect">
              <a:avLst/>
            </a:prstGeom>
            <a:gradFill>
              <a:gsLst>
                <a:gs pos="5000">
                  <a:srgbClr val="0F7ABF"/>
                </a:gs>
                <a:gs pos="100000">
                  <a:srgbClr val="0DCD9C">
                    <a:alpha val="35000"/>
                  </a:srgbClr>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矩形 10"/>
            <p:cNvSpPr/>
            <p:nvPr/>
          </p:nvSpPr>
          <p:spPr>
            <a:xfrm rot="5400000" flipH="1">
              <a:off x="757" y="6650"/>
              <a:ext cx="170" cy="510"/>
            </a:xfrm>
            <a:prstGeom prst="rect">
              <a:avLst/>
            </a:prstGeom>
            <a:gradFill>
              <a:gsLst>
                <a:gs pos="5000">
                  <a:srgbClr val="0F7ABF"/>
                </a:gs>
                <a:gs pos="100000">
                  <a:srgbClr val="0DCD9C">
                    <a:alpha val="35000"/>
                  </a:srgbClr>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Tree>
  </p:cSld>
  <p:clrMapOvr>
    <a:masterClrMapping/>
  </p:clrMapOvr>
  <mc:AlternateContent xmlns:mc="http://schemas.openxmlformats.org/markup-compatibility/2006">
    <mc:Choice xmlns:p14="http://schemas.microsoft.com/office/powerpoint/2010/main" Requires="p14">
      <p:transition spd="slow" p14:dur="1500" advTm="0">
        <p:random/>
      </p:transition>
    </mc:Choice>
    <mc:Fallback>
      <p:transition spd="slow" advTm="0">
        <p:random/>
      </p:transition>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 name="文本框 43"/>
          <p:cNvSpPr txBox="1"/>
          <p:nvPr/>
        </p:nvSpPr>
        <p:spPr>
          <a:xfrm>
            <a:off x="699135" y="445770"/>
            <a:ext cx="7662545" cy="368300"/>
          </a:xfrm>
          <a:prstGeom prst="rect">
            <a:avLst/>
          </a:prstGeom>
          <a:noFill/>
        </p:spPr>
        <p:txBody>
          <a:bodyPr wrap="square" rtlCol="0">
            <a:spAutoFit/>
            <a:scene3d>
              <a:camera prst="orthographicFront"/>
              <a:lightRig rig="threePt" dir="t"/>
            </a:scene3d>
            <a:sp3d contourW="12700"/>
          </a:bodyPr>
          <a:lstStyle/>
          <a:p>
            <a:pPr marL="0" marR="0" lvl="0" indent="0" algn="l" defTabSz="914400" rtl="0" eaLnBrk="0" fontAlgn="base" hangingPunct="0">
              <a:lnSpc>
                <a:spcPct val="100000"/>
              </a:lnSpc>
              <a:spcBef>
                <a:spcPct val="0"/>
              </a:spcBef>
              <a:spcAft>
                <a:spcPct val="0"/>
              </a:spcAft>
              <a:buClrTx/>
              <a:buSzTx/>
              <a:buFontTx/>
              <a:buNone/>
              <a:defRPr/>
            </a:pPr>
            <a:r>
              <a:rPr lang="zh-CN" altLang="en-US" b="1" noProof="0" dirty="0" smtClean="0">
                <a:ln>
                  <a:noFill/>
                </a:ln>
                <a:solidFill>
                  <a:schemeClr val="tx1">
                    <a:lumMod val="85000"/>
                    <a:lumOff val="15000"/>
                  </a:schemeClr>
                </a:solidFill>
                <a:effectLst/>
                <a:uLnTx/>
                <a:uFillTx/>
                <a:latin typeface="微软雅黑" panose="020B0503020204020204" pitchFamily="34" charset="-122"/>
                <a:ea typeface="微软雅黑" panose="020B0503020204020204" pitchFamily="34" charset="-122"/>
                <a:cs typeface="微软雅黑" panose="020B0503020204020204" pitchFamily="34" charset="-122"/>
                <a:sym typeface="+mn-ea"/>
              </a:rPr>
              <a:t>（1</a:t>
            </a:r>
            <a:r>
              <a:rPr lang="en-US" altLang="zh-CN" b="1" noProof="0" dirty="0" smtClean="0">
                <a:ln>
                  <a:noFill/>
                </a:ln>
                <a:solidFill>
                  <a:schemeClr val="tx1">
                    <a:lumMod val="85000"/>
                    <a:lumOff val="15000"/>
                  </a:schemeClr>
                </a:solidFill>
                <a:effectLst/>
                <a:uLnTx/>
                <a:uFillTx/>
                <a:latin typeface="微软雅黑" panose="020B0503020204020204" pitchFamily="34" charset="-122"/>
                <a:ea typeface="微软雅黑" panose="020B0503020204020204" pitchFamily="34" charset="-122"/>
                <a:cs typeface="微软雅黑" panose="020B0503020204020204" pitchFamily="34" charset="-122"/>
                <a:sym typeface="+mn-ea"/>
              </a:rPr>
              <a:t>2</a:t>
            </a:r>
            <a:r>
              <a:rPr lang="zh-CN" altLang="en-US" b="1" noProof="0" dirty="0">
                <a:ln>
                  <a:noFill/>
                </a:ln>
                <a:solidFill>
                  <a:schemeClr val="tx1">
                    <a:lumMod val="85000"/>
                    <a:lumOff val="15000"/>
                  </a:schemeClr>
                </a:solidFill>
                <a:effectLst/>
                <a:uLnTx/>
                <a:uFillTx/>
                <a:latin typeface="微软雅黑" panose="020B0503020204020204" pitchFamily="34" charset="-122"/>
                <a:ea typeface="微软雅黑" panose="020B0503020204020204" pitchFamily="34" charset="-122"/>
                <a:cs typeface="微软雅黑" panose="020B0503020204020204" pitchFamily="34" charset="-122"/>
                <a:sym typeface="+mn-ea"/>
              </a:rPr>
              <a:t>）档案记录</a:t>
            </a:r>
            <a:endParaRPr lang="zh-CN" altLang="en-US" b="1" noProof="0" dirty="0">
              <a:ln>
                <a:noFill/>
              </a:ln>
              <a:solidFill>
                <a:schemeClr val="tx1">
                  <a:lumMod val="85000"/>
                  <a:lumOff val="15000"/>
                </a:schemeClr>
              </a:solidFill>
              <a:effectLst/>
              <a:uLnTx/>
              <a:uFillTx/>
              <a:latin typeface="微软雅黑" panose="020B0503020204020204" pitchFamily="34" charset="-122"/>
              <a:ea typeface="微软雅黑" panose="020B0503020204020204" pitchFamily="34" charset="-122"/>
              <a:cs typeface="微软雅黑" panose="020B0503020204020204" pitchFamily="34" charset="-122"/>
              <a:sym typeface="+mn-ea"/>
            </a:endParaRPr>
          </a:p>
        </p:txBody>
      </p:sp>
      <p:cxnSp>
        <p:nvCxnSpPr>
          <p:cNvPr id="46" name="直接连接符 45"/>
          <p:cNvCxnSpPr/>
          <p:nvPr/>
        </p:nvCxnSpPr>
        <p:spPr>
          <a:xfrm>
            <a:off x="764381" y="878263"/>
            <a:ext cx="601504" cy="0"/>
          </a:xfrm>
          <a:prstGeom prst="line">
            <a:avLst/>
          </a:prstGeom>
          <a:ln w="28575" cap="rnd">
            <a:gradFill flip="none" rotWithShape="1">
              <a:gsLst>
                <a:gs pos="0">
                  <a:srgbClr val="0F7ABF"/>
                </a:gs>
                <a:gs pos="100000">
                  <a:srgbClr val="0DCD9C"/>
                </a:gs>
              </a:gsLst>
              <a:lin ang="0" scaled="1"/>
              <a:tileRect/>
            </a:gradFill>
            <a:round/>
          </a:ln>
        </p:spPr>
        <p:style>
          <a:lnRef idx="1">
            <a:schemeClr val="accent1"/>
          </a:lnRef>
          <a:fillRef idx="0">
            <a:schemeClr val="accent1"/>
          </a:fillRef>
          <a:effectRef idx="0">
            <a:schemeClr val="accent1"/>
          </a:effectRef>
          <a:fontRef idx="minor">
            <a:schemeClr val="tx1"/>
          </a:fontRef>
        </p:style>
      </p:cxnSp>
      <p:sp>
        <p:nvSpPr>
          <p:cNvPr id="12" name="文本框 11"/>
          <p:cNvSpPr txBox="1"/>
          <p:nvPr/>
        </p:nvSpPr>
        <p:spPr>
          <a:xfrm>
            <a:off x="807085" y="1689735"/>
            <a:ext cx="4109085" cy="1337945"/>
          </a:xfrm>
          <a:prstGeom prst="rect">
            <a:avLst/>
          </a:prstGeom>
          <a:noFill/>
        </p:spPr>
        <p:txBody>
          <a:bodyPr wrap="square" rtlCol="0" anchor="t">
            <a:spAutoFit/>
          </a:bodyPr>
          <a:lstStyle/>
          <a:p>
            <a:pPr marL="0" marR="0" lvl="0" indent="0" algn="l" defTabSz="914400" rtl="0" eaLnBrk="1" fontAlgn="auto" latinLnBrk="0" hangingPunct="1">
              <a:lnSpc>
                <a:spcPct val="150000"/>
              </a:lnSpc>
              <a:spcBef>
                <a:spcPts val="0"/>
              </a:spcBef>
              <a:spcAft>
                <a:spcPts val="0"/>
              </a:spcAft>
              <a:buClrTx/>
              <a:buSzTx/>
              <a:buFont typeface="Arial" panose="020B0604020202020204" pitchFamily="34" charset="0"/>
              <a:buNone/>
              <a:defRPr/>
            </a:pPr>
            <a:r>
              <a:rPr lang="zh-CN" altLang="en-US" b="1" noProof="0" dirty="0" smtClean="0">
                <a:ln>
                  <a:noFill/>
                </a:ln>
                <a:solidFill>
                  <a:schemeClr val="tx1">
                    <a:lumMod val="85000"/>
                    <a:lumOff val="15000"/>
                  </a:schemeClr>
                </a:solidFill>
                <a:effectLst/>
                <a:uLnTx/>
                <a:uFillTx/>
                <a:latin typeface="微软雅黑" panose="020B0503020204020204" pitchFamily="34" charset="-122"/>
                <a:ea typeface="微软雅黑" panose="020B0503020204020204" pitchFamily="34" charset="-122"/>
                <a:sym typeface="+mn-ea"/>
              </a:rPr>
              <a:t>按照政府要求，做好安全与健康</a:t>
            </a:r>
            <a:endParaRPr lang="zh-CN" altLang="en-US" b="1" noProof="0" dirty="0" smtClean="0">
              <a:ln>
                <a:noFill/>
              </a:ln>
              <a:solidFill>
                <a:schemeClr val="tx1">
                  <a:lumMod val="85000"/>
                  <a:lumOff val="15000"/>
                </a:schemeClr>
              </a:solidFill>
              <a:effectLst/>
              <a:uLnTx/>
              <a:uFillTx/>
              <a:latin typeface="微软雅黑" panose="020B0503020204020204" pitchFamily="34" charset="-122"/>
              <a:ea typeface="微软雅黑" panose="020B0503020204020204" pitchFamily="34" charset="-122"/>
              <a:sym typeface="+mn-ea"/>
            </a:endParaRPr>
          </a:p>
          <a:p>
            <a:pPr marL="0" marR="0" lvl="0" indent="0" algn="l" defTabSz="914400" rtl="0" eaLnBrk="1" fontAlgn="auto" latinLnBrk="0" hangingPunct="1">
              <a:lnSpc>
                <a:spcPct val="150000"/>
              </a:lnSpc>
              <a:spcBef>
                <a:spcPts val="0"/>
              </a:spcBef>
              <a:spcAft>
                <a:spcPts val="0"/>
              </a:spcAft>
              <a:buClrTx/>
              <a:buSzTx/>
              <a:buFont typeface="Arial" panose="020B0604020202020204" pitchFamily="34" charset="0"/>
              <a:buNone/>
              <a:defRPr/>
            </a:pPr>
            <a:r>
              <a:rPr lang="zh-CN" altLang="en-US" b="1" noProof="0" dirty="0" smtClean="0">
                <a:ln>
                  <a:noFill/>
                </a:ln>
                <a:solidFill>
                  <a:schemeClr val="tx1">
                    <a:lumMod val="85000"/>
                    <a:lumOff val="15000"/>
                  </a:schemeClr>
                </a:solidFill>
                <a:effectLst/>
                <a:uLnTx/>
                <a:uFillTx/>
                <a:latin typeface="微软雅黑" panose="020B0503020204020204" pitchFamily="34" charset="-122"/>
                <a:ea typeface="微软雅黑" panose="020B0503020204020204" pitchFamily="34" charset="-122"/>
                <a:sym typeface="+mn-ea"/>
              </a:rPr>
              <a:t>记录，为解决安全问题和制定安全策</a:t>
            </a:r>
            <a:endParaRPr lang="zh-CN" altLang="en-US" b="1" noProof="0" dirty="0" smtClean="0">
              <a:ln>
                <a:noFill/>
              </a:ln>
              <a:solidFill>
                <a:schemeClr val="tx1">
                  <a:lumMod val="85000"/>
                  <a:lumOff val="15000"/>
                </a:schemeClr>
              </a:solidFill>
              <a:effectLst/>
              <a:uLnTx/>
              <a:uFillTx/>
              <a:latin typeface="微软雅黑" panose="020B0503020204020204" pitchFamily="34" charset="-122"/>
              <a:ea typeface="微软雅黑" panose="020B0503020204020204" pitchFamily="34" charset="-122"/>
              <a:sym typeface="+mn-ea"/>
            </a:endParaRPr>
          </a:p>
          <a:p>
            <a:pPr marL="0" marR="0" lvl="0" indent="0" algn="l" defTabSz="914400" rtl="0" eaLnBrk="1" fontAlgn="auto" latinLnBrk="0" hangingPunct="1">
              <a:lnSpc>
                <a:spcPct val="150000"/>
              </a:lnSpc>
              <a:spcBef>
                <a:spcPts val="0"/>
              </a:spcBef>
              <a:spcAft>
                <a:spcPts val="0"/>
              </a:spcAft>
              <a:buClrTx/>
              <a:buSzTx/>
              <a:buFont typeface="Arial" panose="020B0604020202020204" pitchFamily="34" charset="0"/>
              <a:buNone/>
              <a:defRPr/>
            </a:pPr>
            <a:r>
              <a:rPr lang="zh-CN" altLang="en-US" b="1" noProof="0" dirty="0" smtClean="0">
                <a:ln>
                  <a:noFill/>
                </a:ln>
                <a:solidFill>
                  <a:schemeClr val="tx1">
                    <a:lumMod val="85000"/>
                    <a:lumOff val="15000"/>
                  </a:schemeClr>
                </a:solidFill>
                <a:effectLst/>
                <a:uLnTx/>
                <a:uFillTx/>
                <a:latin typeface="微软雅黑" panose="020B0503020204020204" pitchFamily="34" charset="-122"/>
                <a:ea typeface="微软雅黑" panose="020B0503020204020204" pitchFamily="34" charset="-122"/>
                <a:sym typeface="+mn-ea"/>
              </a:rPr>
              <a:t>略提供必备资料。</a:t>
            </a:r>
            <a:endParaRPr lang="zh-CN" altLang="en-US" b="1" noProof="0" dirty="0" smtClean="0">
              <a:ln>
                <a:noFill/>
              </a:ln>
              <a:solidFill>
                <a:schemeClr val="tx1">
                  <a:lumMod val="85000"/>
                  <a:lumOff val="15000"/>
                </a:schemeClr>
              </a:solidFill>
              <a:effectLst/>
              <a:uLnTx/>
              <a:uFillTx/>
              <a:latin typeface="微软雅黑" panose="020B0503020204020204" pitchFamily="34" charset="-122"/>
              <a:ea typeface="微软雅黑" panose="020B0503020204020204" pitchFamily="34" charset="-122"/>
              <a:sym typeface="+mn-ea"/>
            </a:endParaRPr>
          </a:p>
        </p:txBody>
      </p:sp>
      <p:sp>
        <p:nvSpPr>
          <p:cNvPr id="19" name="任意多边形: 形状 18"/>
          <p:cNvSpPr/>
          <p:nvPr/>
        </p:nvSpPr>
        <p:spPr>
          <a:xfrm>
            <a:off x="4332605" y="354330"/>
            <a:ext cx="4811395" cy="4789805"/>
          </a:xfrm>
          <a:custGeom>
            <a:avLst/>
            <a:gdLst>
              <a:gd name="connsiteX0" fmla="*/ 6414802 w 6414802"/>
              <a:gd name="connsiteY0" fmla="*/ 0 h 6386052"/>
              <a:gd name="connsiteX1" fmla="*/ 6414802 w 6414802"/>
              <a:gd name="connsiteY1" fmla="*/ 3207774 h 6386052"/>
              <a:gd name="connsiteX2" fmla="*/ 3223589 w 6414802"/>
              <a:gd name="connsiteY2" fmla="*/ 6087572 h 6386052"/>
              <a:gd name="connsiteX3" fmla="*/ 3208518 w 6414802"/>
              <a:gd name="connsiteY3" fmla="*/ 6386052 h 6386052"/>
              <a:gd name="connsiteX4" fmla="*/ 0 w 6414802"/>
              <a:gd name="connsiteY4" fmla="*/ 6386052 h 6386052"/>
              <a:gd name="connsiteX5" fmla="*/ 7603 w 6414802"/>
              <a:gd name="connsiteY5" fmla="*/ 6085405 h 6386052"/>
              <a:gd name="connsiteX6" fmla="*/ 6414802 w 6414802"/>
              <a:gd name="connsiteY6" fmla="*/ 0 h 63860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414802" h="6386052">
                <a:moveTo>
                  <a:pt x="6414802" y="0"/>
                </a:moveTo>
                <a:lnTo>
                  <a:pt x="6414802" y="3207774"/>
                </a:lnTo>
                <a:cubicBezTo>
                  <a:pt x="4753922" y="3207774"/>
                  <a:pt x="3387860" y="4470032"/>
                  <a:pt x="3223589" y="6087572"/>
                </a:cubicBezTo>
                <a:lnTo>
                  <a:pt x="3208518" y="6386052"/>
                </a:lnTo>
                <a:lnTo>
                  <a:pt x="0" y="6386052"/>
                </a:lnTo>
                <a:lnTo>
                  <a:pt x="7603" y="6085405"/>
                </a:lnTo>
                <a:cubicBezTo>
                  <a:pt x="179431" y="2695623"/>
                  <a:pt x="2982318" y="0"/>
                  <a:pt x="6414802" y="0"/>
                </a:cubicBezTo>
                <a:close/>
              </a:path>
            </a:pathLst>
          </a:custGeom>
          <a:blipFill rotWithShape="1">
            <a:blip r:embed="rId1"/>
            <a:stretch>
              <a:fillRect l="-39119" r="-10209"/>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dirty="0">
              <a:ln>
                <a:noFill/>
              </a:ln>
              <a:solidFill>
                <a:srgbClr val="000000"/>
              </a:solidFill>
              <a:effectLst/>
              <a:uLnTx/>
              <a:uFillTx/>
              <a:latin typeface="Arial" panose="020B0604020202020204"/>
              <a:ea typeface="黑体" panose="02010609060101010101" pitchFamily="49" charset="-122"/>
              <a:cs typeface="+mn-cs"/>
            </a:endParaRPr>
          </a:p>
        </p:txBody>
      </p:sp>
      <p:sp>
        <p:nvSpPr>
          <p:cNvPr id="20" name="任意多边形: 形状 19"/>
          <p:cNvSpPr/>
          <p:nvPr/>
        </p:nvSpPr>
        <p:spPr>
          <a:xfrm>
            <a:off x="4332605" y="354330"/>
            <a:ext cx="4811395" cy="4789805"/>
          </a:xfrm>
          <a:custGeom>
            <a:avLst/>
            <a:gdLst>
              <a:gd name="connsiteX0" fmla="*/ 6414802 w 6414802"/>
              <a:gd name="connsiteY0" fmla="*/ 0 h 6386052"/>
              <a:gd name="connsiteX1" fmla="*/ 6414802 w 6414802"/>
              <a:gd name="connsiteY1" fmla="*/ 3207774 h 6386052"/>
              <a:gd name="connsiteX2" fmla="*/ 3223589 w 6414802"/>
              <a:gd name="connsiteY2" fmla="*/ 6087572 h 6386052"/>
              <a:gd name="connsiteX3" fmla="*/ 3208518 w 6414802"/>
              <a:gd name="connsiteY3" fmla="*/ 6386052 h 6386052"/>
              <a:gd name="connsiteX4" fmla="*/ 0 w 6414802"/>
              <a:gd name="connsiteY4" fmla="*/ 6386052 h 6386052"/>
              <a:gd name="connsiteX5" fmla="*/ 7603 w 6414802"/>
              <a:gd name="connsiteY5" fmla="*/ 6085405 h 6386052"/>
              <a:gd name="connsiteX6" fmla="*/ 6414802 w 6414802"/>
              <a:gd name="connsiteY6" fmla="*/ 0 h 63860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414802" h="6386052">
                <a:moveTo>
                  <a:pt x="6414802" y="0"/>
                </a:moveTo>
                <a:lnTo>
                  <a:pt x="6414802" y="3207774"/>
                </a:lnTo>
                <a:cubicBezTo>
                  <a:pt x="4753922" y="3207774"/>
                  <a:pt x="3387860" y="4470032"/>
                  <a:pt x="3223589" y="6087572"/>
                </a:cubicBezTo>
                <a:lnTo>
                  <a:pt x="3208518" y="6386052"/>
                </a:lnTo>
                <a:lnTo>
                  <a:pt x="0" y="6386052"/>
                </a:lnTo>
                <a:lnTo>
                  <a:pt x="7603" y="6085405"/>
                </a:lnTo>
                <a:cubicBezTo>
                  <a:pt x="179431" y="2695623"/>
                  <a:pt x="2982318" y="0"/>
                  <a:pt x="6414802" y="0"/>
                </a:cubicBezTo>
                <a:close/>
              </a:path>
            </a:pathLst>
          </a:custGeom>
          <a:gradFill>
            <a:gsLst>
              <a:gs pos="5000">
                <a:srgbClr val="0F7ABF">
                  <a:alpha val="70000"/>
                </a:srgbClr>
              </a:gs>
              <a:gs pos="100000">
                <a:srgbClr val="0DCD9C">
                  <a:alpha val="35000"/>
                </a:srgbClr>
              </a:gs>
            </a:gsLst>
            <a:lin ang="27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noAutofit/>
          </a:bodyPr>
          <a:lstStyle/>
          <a:p>
            <a:pPr marL="0" marR="0" lvl="0" indent="0" algn="ctr" defTabSz="4572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dirty="0">
              <a:ln>
                <a:noFill/>
              </a:ln>
              <a:solidFill>
                <a:srgbClr val="FFFFFF"/>
              </a:solidFill>
              <a:effectLst/>
              <a:uLnTx/>
              <a:uFillTx/>
              <a:latin typeface="Arial" panose="020B0604020202020204"/>
              <a:ea typeface="黑体" panose="02010609060101010101" pitchFamily="49" charset="-122"/>
              <a:cs typeface="+mn-cs"/>
            </a:endParaRPr>
          </a:p>
        </p:txBody>
      </p:sp>
      <p:grpSp>
        <p:nvGrpSpPr>
          <p:cNvPr id="8" name="组合 7"/>
          <p:cNvGrpSpPr/>
          <p:nvPr/>
        </p:nvGrpSpPr>
        <p:grpSpPr>
          <a:xfrm flipH="1">
            <a:off x="2591435" y="2879090"/>
            <a:ext cx="323850" cy="323850"/>
            <a:chOff x="587" y="6480"/>
            <a:chExt cx="510" cy="510"/>
          </a:xfrm>
        </p:grpSpPr>
        <p:sp>
          <p:nvSpPr>
            <p:cNvPr id="6" name="矩形 5"/>
            <p:cNvSpPr/>
            <p:nvPr/>
          </p:nvSpPr>
          <p:spPr>
            <a:xfrm>
              <a:off x="587" y="6480"/>
              <a:ext cx="170" cy="510"/>
            </a:xfrm>
            <a:prstGeom prst="rect">
              <a:avLst/>
            </a:prstGeom>
            <a:gradFill>
              <a:gsLst>
                <a:gs pos="5000">
                  <a:srgbClr val="0F7ABF"/>
                </a:gs>
                <a:gs pos="100000">
                  <a:srgbClr val="0DCD9C">
                    <a:alpha val="35000"/>
                  </a:srgbClr>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矩形 6"/>
            <p:cNvSpPr/>
            <p:nvPr/>
          </p:nvSpPr>
          <p:spPr>
            <a:xfrm rot="5400000" flipH="1">
              <a:off x="757" y="6650"/>
              <a:ext cx="170" cy="510"/>
            </a:xfrm>
            <a:prstGeom prst="rect">
              <a:avLst/>
            </a:prstGeom>
            <a:gradFill>
              <a:gsLst>
                <a:gs pos="5000">
                  <a:srgbClr val="0F7ABF"/>
                </a:gs>
                <a:gs pos="100000">
                  <a:srgbClr val="0DCD9C">
                    <a:alpha val="35000"/>
                  </a:srgbClr>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9" name="组合 8"/>
          <p:cNvGrpSpPr/>
          <p:nvPr/>
        </p:nvGrpSpPr>
        <p:grpSpPr>
          <a:xfrm rot="10800000" flipH="1">
            <a:off x="656590" y="1541145"/>
            <a:ext cx="323850" cy="323850"/>
            <a:chOff x="587" y="6480"/>
            <a:chExt cx="510" cy="510"/>
          </a:xfrm>
        </p:grpSpPr>
        <p:sp>
          <p:nvSpPr>
            <p:cNvPr id="10" name="矩形 9"/>
            <p:cNvSpPr/>
            <p:nvPr/>
          </p:nvSpPr>
          <p:spPr>
            <a:xfrm>
              <a:off x="587" y="6480"/>
              <a:ext cx="170" cy="510"/>
            </a:xfrm>
            <a:prstGeom prst="rect">
              <a:avLst/>
            </a:prstGeom>
            <a:gradFill>
              <a:gsLst>
                <a:gs pos="5000">
                  <a:srgbClr val="0F7ABF"/>
                </a:gs>
                <a:gs pos="100000">
                  <a:srgbClr val="0DCD9C">
                    <a:alpha val="35000"/>
                  </a:srgbClr>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矩形 10"/>
            <p:cNvSpPr/>
            <p:nvPr/>
          </p:nvSpPr>
          <p:spPr>
            <a:xfrm rot="5400000" flipH="1">
              <a:off x="757" y="6650"/>
              <a:ext cx="170" cy="510"/>
            </a:xfrm>
            <a:prstGeom prst="rect">
              <a:avLst/>
            </a:prstGeom>
            <a:gradFill>
              <a:gsLst>
                <a:gs pos="5000">
                  <a:srgbClr val="0F7ABF"/>
                </a:gs>
                <a:gs pos="100000">
                  <a:srgbClr val="0DCD9C">
                    <a:alpha val="35000"/>
                  </a:srgbClr>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Tree>
  </p:cSld>
  <p:clrMapOvr>
    <a:masterClrMapping/>
  </p:clrMapOvr>
  <mc:AlternateContent xmlns:mc="http://schemas.openxmlformats.org/markup-compatibility/2006">
    <mc:Choice xmlns:p14="http://schemas.microsoft.com/office/powerpoint/2010/main" Requires="p14">
      <p:transition spd="slow" p14:dur="1500" advTm="0">
        <p:random/>
      </p:transition>
    </mc:Choice>
    <mc:Fallback>
      <p:transition spd="slow" advTm="0">
        <p:random/>
      </p:transition>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 name="文本框 43"/>
          <p:cNvSpPr txBox="1"/>
          <p:nvPr/>
        </p:nvSpPr>
        <p:spPr>
          <a:xfrm>
            <a:off x="699135" y="445770"/>
            <a:ext cx="7662545" cy="368300"/>
          </a:xfrm>
          <a:prstGeom prst="rect">
            <a:avLst/>
          </a:prstGeom>
          <a:noFill/>
        </p:spPr>
        <p:txBody>
          <a:bodyPr wrap="square" rtlCol="0">
            <a:spAutoFit/>
            <a:scene3d>
              <a:camera prst="orthographicFront"/>
              <a:lightRig rig="threePt" dir="t"/>
            </a:scene3d>
            <a:sp3d contourW="12700"/>
          </a:bodyPr>
          <a:lstStyle/>
          <a:p>
            <a:pPr marL="0" marR="0" lvl="0" indent="0" algn="l" defTabSz="914400" rtl="0" eaLnBrk="0" fontAlgn="base" hangingPunct="0">
              <a:lnSpc>
                <a:spcPct val="100000"/>
              </a:lnSpc>
              <a:spcBef>
                <a:spcPct val="0"/>
              </a:spcBef>
              <a:spcAft>
                <a:spcPct val="0"/>
              </a:spcAft>
              <a:buClrTx/>
              <a:buSzTx/>
              <a:buFontTx/>
              <a:buNone/>
              <a:defRPr/>
            </a:pPr>
            <a:r>
              <a:rPr lang="zh-CN" altLang="en-US" b="1" noProof="0" dirty="0" smtClean="0">
                <a:ln>
                  <a:noFill/>
                </a:ln>
                <a:solidFill>
                  <a:schemeClr val="tx1">
                    <a:lumMod val="85000"/>
                    <a:lumOff val="15000"/>
                  </a:schemeClr>
                </a:solidFill>
                <a:effectLst/>
                <a:uLnTx/>
                <a:uFillTx/>
                <a:latin typeface="微软雅黑" panose="020B0503020204020204" pitchFamily="34" charset="-122"/>
                <a:ea typeface="微软雅黑" panose="020B0503020204020204" pitchFamily="34" charset="-122"/>
                <a:cs typeface="微软雅黑" panose="020B0503020204020204" pitchFamily="34" charset="-122"/>
                <a:sym typeface="+mn-ea"/>
              </a:rPr>
              <a:t>（1</a:t>
            </a:r>
            <a:r>
              <a:rPr lang="en-US" altLang="zh-CN" b="1" noProof="0" dirty="0" smtClean="0">
                <a:ln>
                  <a:noFill/>
                </a:ln>
                <a:solidFill>
                  <a:schemeClr val="tx1">
                    <a:lumMod val="85000"/>
                    <a:lumOff val="15000"/>
                  </a:schemeClr>
                </a:solidFill>
                <a:effectLst/>
                <a:uLnTx/>
                <a:uFillTx/>
                <a:latin typeface="微软雅黑" panose="020B0503020204020204" pitchFamily="34" charset="-122"/>
                <a:ea typeface="微软雅黑" panose="020B0503020204020204" pitchFamily="34" charset="-122"/>
                <a:cs typeface="微软雅黑" panose="020B0503020204020204" pitchFamily="34" charset="-122"/>
                <a:sym typeface="+mn-ea"/>
              </a:rPr>
              <a:t>3</a:t>
            </a:r>
            <a:r>
              <a:rPr lang="zh-CN" altLang="en-US" b="1" noProof="0" dirty="0">
                <a:ln>
                  <a:noFill/>
                </a:ln>
                <a:solidFill>
                  <a:schemeClr val="tx1">
                    <a:lumMod val="85000"/>
                    <a:lumOff val="15000"/>
                  </a:schemeClr>
                </a:solidFill>
                <a:effectLst/>
                <a:uLnTx/>
                <a:uFillTx/>
                <a:latin typeface="微软雅黑" panose="020B0503020204020204" pitchFamily="34" charset="-122"/>
                <a:ea typeface="微软雅黑" panose="020B0503020204020204" pitchFamily="34" charset="-122"/>
                <a:cs typeface="微软雅黑" panose="020B0503020204020204" pitchFamily="34" charset="-122"/>
                <a:sym typeface="+mn-ea"/>
              </a:rPr>
              <a:t>）评估</a:t>
            </a:r>
            <a:endParaRPr lang="zh-CN" altLang="en-US" b="1" noProof="0" dirty="0">
              <a:ln>
                <a:noFill/>
              </a:ln>
              <a:solidFill>
                <a:schemeClr val="tx1">
                  <a:lumMod val="85000"/>
                  <a:lumOff val="15000"/>
                </a:schemeClr>
              </a:solidFill>
              <a:effectLst/>
              <a:uLnTx/>
              <a:uFillTx/>
              <a:latin typeface="微软雅黑" panose="020B0503020204020204" pitchFamily="34" charset="-122"/>
              <a:ea typeface="微软雅黑" panose="020B0503020204020204" pitchFamily="34" charset="-122"/>
              <a:cs typeface="微软雅黑" panose="020B0503020204020204" pitchFamily="34" charset="-122"/>
              <a:sym typeface="+mn-ea"/>
            </a:endParaRPr>
          </a:p>
        </p:txBody>
      </p:sp>
      <p:cxnSp>
        <p:nvCxnSpPr>
          <p:cNvPr id="46" name="直接连接符 45"/>
          <p:cNvCxnSpPr/>
          <p:nvPr/>
        </p:nvCxnSpPr>
        <p:spPr>
          <a:xfrm>
            <a:off x="764381" y="878263"/>
            <a:ext cx="601504" cy="0"/>
          </a:xfrm>
          <a:prstGeom prst="line">
            <a:avLst/>
          </a:prstGeom>
          <a:ln w="28575" cap="rnd">
            <a:gradFill flip="none" rotWithShape="1">
              <a:gsLst>
                <a:gs pos="0">
                  <a:srgbClr val="0F7ABF"/>
                </a:gs>
                <a:gs pos="100000">
                  <a:srgbClr val="0DCD9C"/>
                </a:gs>
              </a:gsLst>
              <a:lin ang="0" scaled="1"/>
              <a:tileRect/>
            </a:gradFill>
            <a:round/>
          </a:ln>
        </p:spPr>
        <p:style>
          <a:lnRef idx="1">
            <a:schemeClr val="accent1"/>
          </a:lnRef>
          <a:fillRef idx="0">
            <a:schemeClr val="accent1"/>
          </a:fillRef>
          <a:effectRef idx="0">
            <a:schemeClr val="accent1"/>
          </a:effectRef>
          <a:fontRef idx="minor">
            <a:schemeClr val="tx1"/>
          </a:fontRef>
        </p:style>
      </p:cxnSp>
      <p:sp>
        <p:nvSpPr>
          <p:cNvPr id="12" name="文本框 11"/>
          <p:cNvSpPr txBox="1"/>
          <p:nvPr/>
        </p:nvSpPr>
        <p:spPr>
          <a:xfrm>
            <a:off x="847090" y="1864995"/>
            <a:ext cx="3702050" cy="922020"/>
          </a:xfrm>
          <a:prstGeom prst="rect">
            <a:avLst/>
          </a:prstGeom>
          <a:noFill/>
        </p:spPr>
        <p:txBody>
          <a:bodyPr wrap="square" rtlCol="0" anchor="t">
            <a:spAutoFit/>
          </a:bodyPr>
          <a:lstStyle/>
          <a:p>
            <a:pPr marL="0" marR="0" lvl="0" indent="0" algn="l" defTabSz="914400" rtl="0" eaLnBrk="1" fontAlgn="base" latinLnBrk="0" hangingPunct="1">
              <a:lnSpc>
                <a:spcPct val="150000"/>
              </a:lnSpc>
              <a:spcBef>
                <a:spcPts val="0"/>
              </a:spcBef>
              <a:spcAft>
                <a:spcPct val="0"/>
              </a:spcAft>
              <a:buClrTx/>
              <a:buSzTx/>
              <a:buFont typeface="Arial" panose="020B0604020202020204" pitchFamily="34" charset="0"/>
              <a:buNone/>
              <a:defRPr/>
            </a:pPr>
            <a:r>
              <a:rPr lang="zh-CN" altLang="en-US" b="1" noProof="0" dirty="0" smtClean="0">
                <a:ln>
                  <a:noFill/>
                </a:ln>
                <a:solidFill>
                  <a:schemeClr val="tx1">
                    <a:lumMod val="85000"/>
                    <a:lumOff val="15000"/>
                  </a:schemeClr>
                </a:solidFill>
                <a:effectLst/>
                <a:uLnTx/>
                <a:uFillTx/>
                <a:latin typeface="微软雅黑" panose="020B0503020204020204" pitchFamily="34" charset="-122"/>
                <a:ea typeface="微软雅黑" panose="020B0503020204020204" pitchFamily="34" charset="-122"/>
                <a:sym typeface="Calibri" panose="020F0502020204030204" pitchFamily="34" charset="0"/>
              </a:rPr>
              <a:t>对安全项目和安全活动进行有效性评估。</a:t>
            </a:r>
            <a:endParaRPr lang="zh-CN" altLang="en-US" b="1" noProof="0" dirty="0" smtClean="0">
              <a:ln>
                <a:noFill/>
              </a:ln>
              <a:solidFill>
                <a:schemeClr val="tx1">
                  <a:lumMod val="85000"/>
                  <a:lumOff val="15000"/>
                </a:schemeClr>
              </a:solidFill>
              <a:effectLst/>
              <a:uLnTx/>
              <a:uFillTx/>
              <a:latin typeface="微软雅黑" panose="020B0503020204020204" pitchFamily="34" charset="-122"/>
              <a:ea typeface="微软雅黑" panose="020B0503020204020204" pitchFamily="34" charset="-122"/>
              <a:sym typeface="Calibri" panose="020F0502020204030204" pitchFamily="34" charset="0"/>
            </a:endParaRPr>
          </a:p>
        </p:txBody>
      </p:sp>
      <p:sp>
        <p:nvSpPr>
          <p:cNvPr id="19" name="任意多边形: 形状 18"/>
          <p:cNvSpPr/>
          <p:nvPr/>
        </p:nvSpPr>
        <p:spPr>
          <a:xfrm flipV="1">
            <a:off x="4332605" y="635"/>
            <a:ext cx="4811395" cy="4789805"/>
          </a:xfrm>
          <a:custGeom>
            <a:avLst/>
            <a:gdLst>
              <a:gd name="connsiteX0" fmla="*/ 6414802 w 6414802"/>
              <a:gd name="connsiteY0" fmla="*/ 0 h 6386052"/>
              <a:gd name="connsiteX1" fmla="*/ 6414802 w 6414802"/>
              <a:gd name="connsiteY1" fmla="*/ 3207774 h 6386052"/>
              <a:gd name="connsiteX2" fmla="*/ 3223589 w 6414802"/>
              <a:gd name="connsiteY2" fmla="*/ 6087572 h 6386052"/>
              <a:gd name="connsiteX3" fmla="*/ 3208518 w 6414802"/>
              <a:gd name="connsiteY3" fmla="*/ 6386052 h 6386052"/>
              <a:gd name="connsiteX4" fmla="*/ 0 w 6414802"/>
              <a:gd name="connsiteY4" fmla="*/ 6386052 h 6386052"/>
              <a:gd name="connsiteX5" fmla="*/ 7603 w 6414802"/>
              <a:gd name="connsiteY5" fmla="*/ 6085405 h 6386052"/>
              <a:gd name="connsiteX6" fmla="*/ 6414802 w 6414802"/>
              <a:gd name="connsiteY6" fmla="*/ 0 h 63860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414802" h="6386052">
                <a:moveTo>
                  <a:pt x="6414802" y="0"/>
                </a:moveTo>
                <a:lnTo>
                  <a:pt x="6414802" y="3207774"/>
                </a:lnTo>
                <a:cubicBezTo>
                  <a:pt x="4753922" y="3207774"/>
                  <a:pt x="3387860" y="4470032"/>
                  <a:pt x="3223589" y="6087572"/>
                </a:cubicBezTo>
                <a:lnTo>
                  <a:pt x="3208518" y="6386052"/>
                </a:lnTo>
                <a:lnTo>
                  <a:pt x="0" y="6386052"/>
                </a:lnTo>
                <a:lnTo>
                  <a:pt x="7603" y="6085405"/>
                </a:lnTo>
                <a:cubicBezTo>
                  <a:pt x="179431" y="2695623"/>
                  <a:pt x="2982318" y="0"/>
                  <a:pt x="6414802" y="0"/>
                </a:cubicBezTo>
                <a:close/>
              </a:path>
            </a:pathLst>
          </a:custGeom>
          <a:blipFill dpi="0" rotWithShape="1">
            <a:blip r:embed="rId1"/>
            <a:srcRect/>
            <a:stretch>
              <a:fillRect l="-1462" r="-47748"/>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dirty="0">
              <a:ln>
                <a:noFill/>
              </a:ln>
              <a:solidFill>
                <a:srgbClr val="000000"/>
              </a:solidFill>
              <a:effectLst/>
              <a:uLnTx/>
              <a:uFillTx/>
              <a:latin typeface="Arial" panose="020B0604020202020204"/>
              <a:ea typeface="黑体" panose="02010609060101010101" pitchFamily="49" charset="-122"/>
              <a:cs typeface="+mn-cs"/>
            </a:endParaRPr>
          </a:p>
        </p:txBody>
      </p:sp>
      <p:sp>
        <p:nvSpPr>
          <p:cNvPr id="20" name="任意多边形: 形状 19"/>
          <p:cNvSpPr/>
          <p:nvPr/>
        </p:nvSpPr>
        <p:spPr>
          <a:xfrm flipV="1">
            <a:off x="4332605" y="635"/>
            <a:ext cx="4811395" cy="4789805"/>
          </a:xfrm>
          <a:custGeom>
            <a:avLst/>
            <a:gdLst>
              <a:gd name="connsiteX0" fmla="*/ 6414802 w 6414802"/>
              <a:gd name="connsiteY0" fmla="*/ 0 h 6386052"/>
              <a:gd name="connsiteX1" fmla="*/ 6414802 w 6414802"/>
              <a:gd name="connsiteY1" fmla="*/ 3207774 h 6386052"/>
              <a:gd name="connsiteX2" fmla="*/ 3223589 w 6414802"/>
              <a:gd name="connsiteY2" fmla="*/ 6087572 h 6386052"/>
              <a:gd name="connsiteX3" fmla="*/ 3208518 w 6414802"/>
              <a:gd name="connsiteY3" fmla="*/ 6386052 h 6386052"/>
              <a:gd name="connsiteX4" fmla="*/ 0 w 6414802"/>
              <a:gd name="connsiteY4" fmla="*/ 6386052 h 6386052"/>
              <a:gd name="connsiteX5" fmla="*/ 7603 w 6414802"/>
              <a:gd name="connsiteY5" fmla="*/ 6085405 h 6386052"/>
              <a:gd name="connsiteX6" fmla="*/ 6414802 w 6414802"/>
              <a:gd name="connsiteY6" fmla="*/ 0 h 63860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414802" h="6386052">
                <a:moveTo>
                  <a:pt x="6414802" y="0"/>
                </a:moveTo>
                <a:lnTo>
                  <a:pt x="6414802" y="3207774"/>
                </a:lnTo>
                <a:cubicBezTo>
                  <a:pt x="4753922" y="3207774"/>
                  <a:pt x="3387860" y="4470032"/>
                  <a:pt x="3223589" y="6087572"/>
                </a:cubicBezTo>
                <a:lnTo>
                  <a:pt x="3208518" y="6386052"/>
                </a:lnTo>
                <a:lnTo>
                  <a:pt x="0" y="6386052"/>
                </a:lnTo>
                <a:lnTo>
                  <a:pt x="7603" y="6085405"/>
                </a:lnTo>
                <a:cubicBezTo>
                  <a:pt x="179431" y="2695623"/>
                  <a:pt x="2982318" y="0"/>
                  <a:pt x="6414802" y="0"/>
                </a:cubicBezTo>
                <a:close/>
              </a:path>
            </a:pathLst>
          </a:custGeom>
          <a:gradFill>
            <a:gsLst>
              <a:gs pos="5000">
                <a:srgbClr val="0F7ABF">
                  <a:alpha val="70000"/>
                </a:srgbClr>
              </a:gs>
              <a:gs pos="100000">
                <a:srgbClr val="0DCD9C">
                  <a:alpha val="35000"/>
                </a:srgbClr>
              </a:gs>
            </a:gsLst>
            <a:lin ang="27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noAutofit/>
          </a:bodyPr>
          <a:lstStyle/>
          <a:p>
            <a:pPr marL="0" marR="0" lvl="0" indent="0" algn="ctr" defTabSz="4572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dirty="0">
              <a:ln>
                <a:noFill/>
              </a:ln>
              <a:solidFill>
                <a:srgbClr val="FFFFFF"/>
              </a:solidFill>
              <a:effectLst/>
              <a:uLnTx/>
              <a:uFillTx/>
              <a:latin typeface="Arial" panose="020B0604020202020204"/>
              <a:ea typeface="黑体" panose="02010609060101010101" pitchFamily="49" charset="-122"/>
              <a:cs typeface="+mn-cs"/>
            </a:endParaRPr>
          </a:p>
        </p:txBody>
      </p:sp>
      <p:grpSp>
        <p:nvGrpSpPr>
          <p:cNvPr id="8" name="组合 7"/>
          <p:cNvGrpSpPr/>
          <p:nvPr/>
        </p:nvGrpSpPr>
        <p:grpSpPr>
          <a:xfrm flipH="1">
            <a:off x="1537970" y="2635250"/>
            <a:ext cx="323850" cy="323850"/>
            <a:chOff x="587" y="6480"/>
            <a:chExt cx="510" cy="510"/>
          </a:xfrm>
        </p:grpSpPr>
        <p:sp>
          <p:nvSpPr>
            <p:cNvPr id="6" name="矩形 5"/>
            <p:cNvSpPr/>
            <p:nvPr/>
          </p:nvSpPr>
          <p:spPr>
            <a:xfrm>
              <a:off x="587" y="6480"/>
              <a:ext cx="170" cy="510"/>
            </a:xfrm>
            <a:prstGeom prst="rect">
              <a:avLst/>
            </a:prstGeom>
            <a:gradFill>
              <a:gsLst>
                <a:gs pos="5000">
                  <a:srgbClr val="0F7ABF"/>
                </a:gs>
                <a:gs pos="100000">
                  <a:srgbClr val="0DCD9C">
                    <a:alpha val="35000"/>
                  </a:srgbClr>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矩形 6"/>
            <p:cNvSpPr/>
            <p:nvPr/>
          </p:nvSpPr>
          <p:spPr>
            <a:xfrm rot="5400000" flipH="1">
              <a:off x="757" y="6650"/>
              <a:ext cx="170" cy="510"/>
            </a:xfrm>
            <a:prstGeom prst="rect">
              <a:avLst/>
            </a:prstGeom>
            <a:gradFill>
              <a:gsLst>
                <a:gs pos="5000">
                  <a:srgbClr val="0F7ABF"/>
                </a:gs>
                <a:gs pos="100000">
                  <a:srgbClr val="0DCD9C">
                    <a:alpha val="35000"/>
                  </a:srgbClr>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9" name="组合 8"/>
          <p:cNvGrpSpPr/>
          <p:nvPr/>
        </p:nvGrpSpPr>
        <p:grpSpPr>
          <a:xfrm rot="10800000" flipH="1">
            <a:off x="656590" y="1731645"/>
            <a:ext cx="323850" cy="323850"/>
            <a:chOff x="587" y="6480"/>
            <a:chExt cx="510" cy="510"/>
          </a:xfrm>
        </p:grpSpPr>
        <p:sp>
          <p:nvSpPr>
            <p:cNvPr id="10" name="矩形 9"/>
            <p:cNvSpPr/>
            <p:nvPr/>
          </p:nvSpPr>
          <p:spPr>
            <a:xfrm>
              <a:off x="587" y="6480"/>
              <a:ext cx="170" cy="510"/>
            </a:xfrm>
            <a:prstGeom prst="rect">
              <a:avLst/>
            </a:prstGeom>
            <a:gradFill>
              <a:gsLst>
                <a:gs pos="5000">
                  <a:srgbClr val="0F7ABF"/>
                </a:gs>
                <a:gs pos="100000">
                  <a:srgbClr val="0DCD9C">
                    <a:alpha val="35000"/>
                  </a:srgbClr>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矩形 10"/>
            <p:cNvSpPr/>
            <p:nvPr/>
          </p:nvSpPr>
          <p:spPr>
            <a:xfrm rot="5400000" flipH="1">
              <a:off x="757" y="6650"/>
              <a:ext cx="170" cy="510"/>
            </a:xfrm>
            <a:prstGeom prst="rect">
              <a:avLst/>
            </a:prstGeom>
            <a:gradFill>
              <a:gsLst>
                <a:gs pos="5000">
                  <a:srgbClr val="0F7ABF"/>
                </a:gs>
                <a:gs pos="100000">
                  <a:srgbClr val="0DCD9C">
                    <a:alpha val="35000"/>
                  </a:srgbClr>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Tree>
  </p:cSld>
  <p:clrMapOvr>
    <a:masterClrMapping/>
  </p:clrMapOvr>
  <mc:AlternateContent xmlns:mc="http://schemas.openxmlformats.org/markup-compatibility/2006">
    <mc:Choice xmlns:p14="http://schemas.microsoft.com/office/powerpoint/2010/main" Requires="p14">
      <p:transition spd="slow" p14:dur="1500" advTm="0">
        <p:random/>
      </p:transition>
    </mc:Choice>
    <mc:Fallback>
      <p:transition spd="slow" advTm="0">
        <p:random/>
      </p:transition>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a:off x="4332898" y="354412"/>
            <a:ext cx="4811103" cy="4789539"/>
            <a:chOff x="5777197" y="471949"/>
            <a:chExt cx="6414803" cy="6386052"/>
          </a:xfrm>
        </p:grpSpPr>
        <p:sp>
          <p:nvSpPr>
            <p:cNvPr id="19" name="任意多边形: 形状 18"/>
            <p:cNvSpPr/>
            <p:nvPr/>
          </p:nvSpPr>
          <p:spPr>
            <a:xfrm>
              <a:off x="5777198" y="471949"/>
              <a:ext cx="6414802" cy="6386052"/>
            </a:xfrm>
            <a:custGeom>
              <a:avLst/>
              <a:gdLst>
                <a:gd name="connsiteX0" fmla="*/ 6414802 w 6414802"/>
                <a:gd name="connsiteY0" fmla="*/ 0 h 6386052"/>
                <a:gd name="connsiteX1" fmla="*/ 6414802 w 6414802"/>
                <a:gd name="connsiteY1" fmla="*/ 3207774 h 6386052"/>
                <a:gd name="connsiteX2" fmla="*/ 3223589 w 6414802"/>
                <a:gd name="connsiteY2" fmla="*/ 6087572 h 6386052"/>
                <a:gd name="connsiteX3" fmla="*/ 3208518 w 6414802"/>
                <a:gd name="connsiteY3" fmla="*/ 6386052 h 6386052"/>
                <a:gd name="connsiteX4" fmla="*/ 0 w 6414802"/>
                <a:gd name="connsiteY4" fmla="*/ 6386052 h 6386052"/>
                <a:gd name="connsiteX5" fmla="*/ 7603 w 6414802"/>
                <a:gd name="connsiteY5" fmla="*/ 6085405 h 6386052"/>
                <a:gd name="connsiteX6" fmla="*/ 6414802 w 6414802"/>
                <a:gd name="connsiteY6" fmla="*/ 0 h 63860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414802" h="6386052">
                  <a:moveTo>
                    <a:pt x="6414802" y="0"/>
                  </a:moveTo>
                  <a:lnTo>
                    <a:pt x="6414802" y="3207774"/>
                  </a:lnTo>
                  <a:cubicBezTo>
                    <a:pt x="4753922" y="3207774"/>
                    <a:pt x="3387860" y="4470032"/>
                    <a:pt x="3223589" y="6087572"/>
                  </a:cubicBezTo>
                  <a:lnTo>
                    <a:pt x="3208518" y="6386052"/>
                  </a:lnTo>
                  <a:lnTo>
                    <a:pt x="0" y="6386052"/>
                  </a:lnTo>
                  <a:lnTo>
                    <a:pt x="7603" y="6085405"/>
                  </a:lnTo>
                  <a:cubicBezTo>
                    <a:pt x="179431" y="2695623"/>
                    <a:pt x="2982318" y="0"/>
                    <a:pt x="6414802" y="0"/>
                  </a:cubicBezTo>
                  <a:close/>
                </a:path>
              </a:pathLst>
            </a:custGeom>
            <a:blipFill rotWithShape="1">
              <a:blip r:embed="rId1"/>
              <a:stretch>
                <a:fillRect l="-39119" r="-10209"/>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dirty="0">
                <a:ln>
                  <a:noFill/>
                </a:ln>
                <a:solidFill>
                  <a:srgbClr val="000000"/>
                </a:solidFill>
                <a:effectLst/>
                <a:uLnTx/>
                <a:uFillTx/>
                <a:latin typeface="Arial" panose="020B0604020202020204"/>
                <a:ea typeface="黑体" panose="02010609060101010101" pitchFamily="49" charset="-122"/>
                <a:cs typeface="+mn-cs"/>
              </a:endParaRPr>
            </a:p>
          </p:txBody>
        </p:sp>
        <p:sp>
          <p:nvSpPr>
            <p:cNvPr id="20" name="任意多边形: 形状 19"/>
            <p:cNvSpPr/>
            <p:nvPr/>
          </p:nvSpPr>
          <p:spPr>
            <a:xfrm>
              <a:off x="5777197" y="471949"/>
              <a:ext cx="6414802" cy="6386052"/>
            </a:xfrm>
            <a:custGeom>
              <a:avLst/>
              <a:gdLst>
                <a:gd name="connsiteX0" fmla="*/ 6414802 w 6414802"/>
                <a:gd name="connsiteY0" fmla="*/ 0 h 6386052"/>
                <a:gd name="connsiteX1" fmla="*/ 6414802 w 6414802"/>
                <a:gd name="connsiteY1" fmla="*/ 3207774 h 6386052"/>
                <a:gd name="connsiteX2" fmla="*/ 3223589 w 6414802"/>
                <a:gd name="connsiteY2" fmla="*/ 6087572 h 6386052"/>
                <a:gd name="connsiteX3" fmla="*/ 3208518 w 6414802"/>
                <a:gd name="connsiteY3" fmla="*/ 6386052 h 6386052"/>
                <a:gd name="connsiteX4" fmla="*/ 0 w 6414802"/>
                <a:gd name="connsiteY4" fmla="*/ 6386052 h 6386052"/>
                <a:gd name="connsiteX5" fmla="*/ 7603 w 6414802"/>
                <a:gd name="connsiteY5" fmla="*/ 6085405 h 6386052"/>
                <a:gd name="connsiteX6" fmla="*/ 6414802 w 6414802"/>
                <a:gd name="connsiteY6" fmla="*/ 0 h 63860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414802" h="6386052">
                  <a:moveTo>
                    <a:pt x="6414802" y="0"/>
                  </a:moveTo>
                  <a:lnTo>
                    <a:pt x="6414802" y="3207774"/>
                  </a:lnTo>
                  <a:cubicBezTo>
                    <a:pt x="4753922" y="3207774"/>
                    <a:pt x="3387860" y="4470032"/>
                    <a:pt x="3223589" y="6087572"/>
                  </a:cubicBezTo>
                  <a:lnTo>
                    <a:pt x="3208518" y="6386052"/>
                  </a:lnTo>
                  <a:lnTo>
                    <a:pt x="0" y="6386052"/>
                  </a:lnTo>
                  <a:lnTo>
                    <a:pt x="7603" y="6085405"/>
                  </a:lnTo>
                  <a:cubicBezTo>
                    <a:pt x="179431" y="2695623"/>
                    <a:pt x="2982318" y="0"/>
                    <a:pt x="6414802" y="0"/>
                  </a:cubicBezTo>
                  <a:close/>
                </a:path>
              </a:pathLst>
            </a:custGeom>
            <a:gradFill>
              <a:gsLst>
                <a:gs pos="5000">
                  <a:srgbClr val="0F7ABF">
                    <a:alpha val="70000"/>
                  </a:srgbClr>
                </a:gs>
                <a:gs pos="100000">
                  <a:srgbClr val="0DCD9C">
                    <a:alpha val="35000"/>
                  </a:srgbClr>
                </a:gs>
              </a:gsLst>
              <a:lin ang="27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noAutofit/>
            </a:bodyPr>
            <a:lstStyle/>
            <a:p>
              <a:pPr marL="0" marR="0" lvl="0" indent="0" algn="ctr" defTabSz="4572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dirty="0">
                <a:ln>
                  <a:noFill/>
                </a:ln>
                <a:solidFill>
                  <a:srgbClr val="FFFFFF"/>
                </a:solidFill>
                <a:effectLst/>
                <a:uLnTx/>
                <a:uFillTx/>
                <a:latin typeface="Arial" panose="020B0604020202020204"/>
                <a:ea typeface="黑体" panose="02010609060101010101" pitchFamily="49" charset="-122"/>
                <a:cs typeface="+mn-cs"/>
              </a:endParaRPr>
            </a:p>
          </p:txBody>
        </p:sp>
      </p:grpSp>
      <p:sp>
        <p:nvSpPr>
          <p:cNvPr id="3" name="文本框 2"/>
          <p:cNvSpPr txBox="1"/>
          <p:nvPr/>
        </p:nvSpPr>
        <p:spPr>
          <a:xfrm>
            <a:off x="699135" y="445770"/>
            <a:ext cx="3362325" cy="368300"/>
          </a:xfrm>
          <a:prstGeom prst="rect">
            <a:avLst/>
          </a:prstGeom>
          <a:noFill/>
        </p:spPr>
        <p:txBody>
          <a:bodyPr wrap="square" rtlCol="0">
            <a:spAutoFit/>
            <a:scene3d>
              <a:camera prst="orthographicFront"/>
              <a:lightRig rig="threePt" dir="t"/>
            </a:scene3d>
            <a:sp3d contourW="12700"/>
          </a:bodyPr>
          <a:lstStyle/>
          <a:p>
            <a:pPr marL="0" marR="0" lvl="0" indent="0" algn="l" defTabSz="914400" rtl="0" eaLnBrk="0" fontAlgn="base" hangingPunct="0">
              <a:lnSpc>
                <a:spcPct val="100000"/>
              </a:lnSpc>
              <a:spcBef>
                <a:spcPct val="0"/>
              </a:spcBef>
              <a:spcAft>
                <a:spcPct val="0"/>
              </a:spcAft>
              <a:buClrTx/>
              <a:buSzTx/>
              <a:buFontTx/>
              <a:buNone/>
              <a:defRPr/>
            </a:pPr>
            <a:r>
              <a:rPr lang="zh-CN" altLang="en-US" b="1" noProof="0" dirty="0" smtClean="0">
                <a:ln>
                  <a:noFill/>
                </a:ln>
                <a:solidFill>
                  <a:schemeClr val="tx1">
                    <a:lumMod val="85000"/>
                    <a:lumOff val="15000"/>
                  </a:schemeClr>
                </a:solidFill>
                <a:effectLst/>
                <a:uLnTx/>
                <a:uFillTx/>
                <a:latin typeface="微软雅黑" panose="020B0503020204020204" pitchFamily="34" charset="-122"/>
                <a:ea typeface="微软雅黑" panose="020B0503020204020204" pitchFamily="34" charset="-122"/>
                <a:cs typeface="微软雅黑" panose="020B0503020204020204" pitchFamily="34" charset="-122"/>
                <a:sym typeface="+mn-ea"/>
              </a:rPr>
              <a:t>（1</a:t>
            </a:r>
            <a:r>
              <a:rPr lang="en-US" altLang="zh-CN" b="1" noProof="0" dirty="0" smtClean="0">
                <a:ln>
                  <a:noFill/>
                </a:ln>
                <a:solidFill>
                  <a:schemeClr val="tx1">
                    <a:lumMod val="85000"/>
                    <a:lumOff val="15000"/>
                  </a:schemeClr>
                </a:solidFill>
                <a:effectLst/>
                <a:uLnTx/>
                <a:uFillTx/>
                <a:latin typeface="微软雅黑" panose="020B0503020204020204" pitchFamily="34" charset="-122"/>
                <a:ea typeface="微软雅黑" panose="020B0503020204020204" pitchFamily="34" charset="-122"/>
                <a:cs typeface="微软雅黑" panose="020B0503020204020204" pitchFamily="34" charset="-122"/>
                <a:sym typeface="+mn-ea"/>
              </a:rPr>
              <a:t>4</a:t>
            </a:r>
            <a:r>
              <a:rPr lang="zh-CN" altLang="en-US" b="1" noProof="0" dirty="0">
                <a:ln>
                  <a:noFill/>
                </a:ln>
                <a:solidFill>
                  <a:schemeClr val="tx1">
                    <a:lumMod val="85000"/>
                    <a:lumOff val="15000"/>
                  </a:schemeClr>
                </a:solidFill>
                <a:effectLst/>
                <a:uLnTx/>
                <a:uFillTx/>
                <a:latin typeface="微软雅黑" panose="020B0503020204020204" pitchFamily="34" charset="-122"/>
                <a:ea typeface="微软雅黑" panose="020B0503020204020204" pitchFamily="34" charset="-122"/>
                <a:cs typeface="微软雅黑" panose="020B0503020204020204" pitchFamily="34" charset="-122"/>
                <a:sym typeface="+mn-ea"/>
              </a:rPr>
              <a:t>）应急响应</a:t>
            </a:r>
            <a:endParaRPr lang="zh-CN" altLang="en-US" b="1" noProof="0" dirty="0">
              <a:ln>
                <a:noFill/>
              </a:ln>
              <a:solidFill>
                <a:schemeClr val="tx1">
                  <a:lumMod val="85000"/>
                  <a:lumOff val="15000"/>
                </a:schemeClr>
              </a:solidFill>
              <a:effectLst/>
              <a:uLnTx/>
              <a:uFillTx/>
              <a:latin typeface="微软雅黑" panose="020B0503020204020204" pitchFamily="34" charset="-122"/>
              <a:ea typeface="微软雅黑" panose="020B0503020204020204" pitchFamily="34" charset="-122"/>
              <a:cs typeface="微软雅黑" panose="020B0503020204020204" pitchFamily="34" charset="-122"/>
              <a:sym typeface="+mn-ea"/>
            </a:endParaRPr>
          </a:p>
        </p:txBody>
      </p:sp>
      <p:cxnSp>
        <p:nvCxnSpPr>
          <p:cNvPr id="4" name="直接连接符 3"/>
          <p:cNvCxnSpPr/>
          <p:nvPr/>
        </p:nvCxnSpPr>
        <p:spPr>
          <a:xfrm>
            <a:off x="764381" y="878263"/>
            <a:ext cx="601504" cy="0"/>
          </a:xfrm>
          <a:prstGeom prst="line">
            <a:avLst/>
          </a:prstGeom>
          <a:ln w="28575" cap="rnd">
            <a:gradFill flip="none" rotWithShape="1">
              <a:gsLst>
                <a:gs pos="0">
                  <a:srgbClr val="0F7ABF"/>
                </a:gs>
                <a:gs pos="100000">
                  <a:srgbClr val="0DCD9C"/>
                </a:gs>
              </a:gsLst>
              <a:lin ang="0" scaled="1"/>
              <a:tileRect/>
            </a:gradFill>
            <a:round/>
          </a:ln>
        </p:spPr>
        <p:style>
          <a:lnRef idx="1">
            <a:schemeClr val="accent1"/>
          </a:lnRef>
          <a:fillRef idx="0">
            <a:schemeClr val="accent1"/>
          </a:fillRef>
          <a:effectRef idx="0">
            <a:schemeClr val="accent1"/>
          </a:effectRef>
          <a:fontRef idx="minor">
            <a:schemeClr val="tx1"/>
          </a:fontRef>
        </p:style>
      </p:cxnSp>
      <p:sp>
        <p:nvSpPr>
          <p:cNvPr id="5" name="文本框 4"/>
          <p:cNvSpPr txBox="1"/>
          <p:nvPr/>
        </p:nvSpPr>
        <p:spPr>
          <a:xfrm>
            <a:off x="857885" y="1839595"/>
            <a:ext cx="3633470" cy="922020"/>
          </a:xfrm>
          <a:prstGeom prst="rect">
            <a:avLst/>
          </a:prstGeom>
          <a:noFill/>
        </p:spPr>
        <p:txBody>
          <a:bodyPr wrap="square" rtlCol="0" anchor="t">
            <a:spAutoFit/>
          </a:bodyPr>
          <a:lstStyle/>
          <a:p>
            <a:pPr marL="0" marR="0" lvl="0" indent="0" algn="l" defTabSz="914400" rtl="0" eaLnBrk="1" fontAlgn="base" latinLnBrk="0" hangingPunct="1">
              <a:lnSpc>
                <a:spcPct val="150000"/>
              </a:lnSpc>
              <a:spcBef>
                <a:spcPts val="0"/>
              </a:spcBef>
              <a:spcAft>
                <a:spcPct val="0"/>
              </a:spcAft>
              <a:buClrTx/>
              <a:buSzTx/>
              <a:buFont typeface="Arial" panose="020B0604020202020204" pitchFamily="34" charset="0"/>
              <a:buNone/>
              <a:defRPr/>
            </a:pPr>
            <a:r>
              <a:rPr lang="zh-CN" altLang="en-US" b="1" noProof="0" dirty="0" smtClean="0">
                <a:ln>
                  <a:noFill/>
                </a:ln>
                <a:solidFill>
                  <a:schemeClr val="tx1">
                    <a:lumMod val="85000"/>
                    <a:lumOff val="15000"/>
                  </a:schemeClr>
                </a:solidFill>
                <a:effectLst/>
                <a:uLnTx/>
                <a:uFillTx/>
                <a:latin typeface="微软雅黑" panose="020B0503020204020204" pitchFamily="34" charset="-122"/>
                <a:ea typeface="微软雅黑" panose="020B0503020204020204" pitchFamily="34" charset="-122"/>
                <a:sym typeface="+mn-ea"/>
              </a:rPr>
              <a:t>组织、培训和协调员工应对火灾、事故火灾害等突发事件。</a:t>
            </a:r>
            <a:endParaRPr lang="zh-CN" altLang="en-US" b="1" noProof="0" dirty="0" smtClean="0">
              <a:ln>
                <a:noFill/>
              </a:ln>
              <a:solidFill>
                <a:schemeClr val="tx1">
                  <a:lumMod val="85000"/>
                  <a:lumOff val="15000"/>
                </a:schemeClr>
              </a:solidFill>
              <a:effectLst/>
              <a:uLnTx/>
              <a:uFillTx/>
              <a:latin typeface="微软雅黑" panose="020B0503020204020204" pitchFamily="34" charset="-122"/>
              <a:ea typeface="微软雅黑" panose="020B0503020204020204" pitchFamily="34" charset="-122"/>
              <a:sym typeface="+mn-ea"/>
            </a:endParaRPr>
          </a:p>
        </p:txBody>
      </p:sp>
      <p:grpSp>
        <p:nvGrpSpPr>
          <p:cNvPr id="13" name="组合 12"/>
          <p:cNvGrpSpPr/>
          <p:nvPr/>
        </p:nvGrpSpPr>
        <p:grpSpPr>
          <a:xfrm flipH="1">
            <a:off x="3357245" y="2545715"/>
            <a:ext cx="323850" cy="323850"/>
            <a:chOff x="587" y="6480"/>
            <a:chExt cx="510" cy="510"/>
          </a:xfrm>
        </p:grpSpPr>
        <p:sp>
          <p:nvSpPr>
            <p:cNvPr id="14" name="矩形 13"/>
            <p:cNvSpPr/>
            <p:nvPr/>
          </p:nvSpPr>
          <p:spPr>
            <a:xfrm>
              <a:off x="587" y="6480"/>
              <a:ext cx="170" cy="510"/>
            </a:xfrm>
            <a:prstGeom prst="rect">
              <a:avLst/>
            </a:prstGeom>
            <a:gradFill>
              <a:gsLst>
                <a:gs pos="5000">
                  <a:srgbClr val="0F7ABF"/>
                </a:gs>
                <a:gs pos="100000">
                  <a:srgbClr val="0DCD9C">
                    <a:alpha val="35000"/>
                  </a:srgbClr>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 name="矩形 14"/>
            <p:cNvSpPr/>
            <p:nvPr/>
          </p:nvSpPr>
          <p:spPr>
            <a:xfrm rot="5400000" flipH="1">
              <a:off x="757" y="6650"/>
              <a:ext cx="170" cy="510"/>
            </a:xfrm>
            <a:prstGeom prst="rect">
              <a:avLst/>
            </a:prstGeom>
            <a:gradFill>
              <a:gsLst>
                <a:gs pos="5000">
                  <a:srgbClr val="0F7ABF"/>
                </a:gs>
                <a:gs pos="100000">
                  <a:srgbClr val="0DCD9C">
                    <a:alpha val="35000"/>
                  </a:srgbClr>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16" name="组合 15"/>
          <p:cNvGrpSpPr/>
          <p:nvPr/>
        </p:nvGrpSpPr>
        <p:grpSpPr>
          <a:xfrm rot="10800000" flipH="1">
            <a:off x="656590" y="1774190"/>
            <a:ext cx="323850" cy="323850"/>
            <a:chOff x="587" y="6480"/>
            <a:chExt cx="510" cy="510"/>
          </a:xfrm>
        </p:grpSpPr>
        <p:sp>
          <p:nvSpPr>
            <p:cNvPr id="17" name="矩形 16"/>
            <p:cNvSpPr/>
            <p:nvPr/>
          </p:nvSpPr>
          <p:spPr>
            <a:xfrm>
              <a:off x="587" y="6480"/>
              <a:ext cx="170" cy="510"/>
            </a:xfrm>
            <a:prstGeom prst="rect">
              <a:avLst/>
            </a:prstGeom>
            <a:gradFill>
              <a:gsLst>
                <a:gs pos="5000">
                  <a:srgbClr val="0F7ABF"/>
                </a:gs>
                <a:gs pos="100000">
                  <a:srgbClr val="0DCD9C">
                    <a:alpha val="35000"/>
                  </a:srgbClr>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8" name="矩形 17"/>
            <p:cNvSpPr/>
            <p:nvPr/>
          </p:nvSpPr>
          <p:spPr>
            <a:xfrm rot="5400000" flipH="1">
              <a:off x="757" y="6650"/>
              <a:ext cx="170" cy="510"/>
            </a:xfrm>
            <a:prstGeom prst="rect">
              <a:avLst/>
            </a:prstGeom>
            <a:gradFill>
              <a:gsLst>
                <a:gs pos="5000">
                  <a:srgbClr val="0F7ABF"/>
                </a:gs>
                <a:gs pos="100000">
                  <a:srgbClr val="0DCD9C">
                    <a:alpha val="35000"/>
                  </a:srgbClr>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Tree>
  </p:cSld>
  <p:clrMapOvr>
    <a:masterClrMapping/>
  </p:clrMapOvr>
  <mc:AlternateContent xmlns:mc="http://schemas.openxmlformats.org/markup-compatibility/2006">
    <mc:Choice xmlns:p14="http://schemas.microsoft.com/office/powerpoint/2010/main" Requires="p14">
      <p:transition spd="slow" p14:dur="1500" advTm="0">
        <p:random/>
      </p:transition>
    </mc:Choice>
    <mc:Fallback>
      <p:transition spd="slow" advTm="0">
        <p:random/>
      </p:transition>
    </mc:Fallback>
  </mc:AlternateContent>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任意多边形: 形状 18"/>
          <p:cNvSpPr/>
          <p:nvPr/>
        </p:nvSpPr>
        <p:spPr>
          <a:xfrm flipV="1">
            <a:off x="4332605" y="635"/>
            <a:ext cx="4811395" cy="4789805"/>
          </a:xfrm>
          <a:custGeom>
            <a:avLst/>
            <a:gdLst>
              <a:gd name="connsiteX0" fmla="*/ 6414802 w 6414802"/>
              <a:gd name="connsiteY0" fmla="*/ 0 h 6386052"/>
              <a:gd name="connsiteX1" fmla="*/ 6414802 w 6414802"/>
              <a:gd name="connsiteY1" fmla="*/ 3207774 h 6386052"/>
              <a:gd name="connsiteX2" fmla="*/ 3223589 w 6414802"/>
              <a:gd name="connsiteY2" fmla="*/ 6087572 h 6386052"/>
              <a:gd name="connsiteX3" fmla="*/ 3208518 w 6414802"/>
              <a:gd name="connsiteY3" fmla="*/ 6386052 h 6386052"/>
              <a:gd name="connsiteX4" fmla="*/ 0 w 6414802"/>
              <a:gd name="connsiteY4" fmla="*/ 6386052 h 6386052"/>
              <a:gd name="connsiteX5" fmla="*/ 7603 w 6414802"/>
              <a:gd name="connsiteY5" fmla="*/ 6085405 h 6386052"/>
              <a:gd name="connsiteX6" fmla="*/ 6414802 w 6414802"/>
              <a:gd name="connsiteY6" fmla="*/ 0 h 63860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414802" h="6386052">
                <a:moveTo>
                  <a:pt x="6414802" y="0"/>
                </a:moveTo>
                <a:lnTo>
                  <a:pt x="6414802" y="3207774"/>
                </a:lnTo>
                <a:cubicBezTo>
                  <a:pt x="4753922" y="3207774"/>
                  <a:pt x="3387860" y="4470032"/>
                  <a:pt x="3223589" y="6087572"/>
                </a:cubicBezTo>
                <a:lnTo>
                  <a:pt x="3208518" y="6386052"/>
                </a:lnTo>
                <a:lnTo>
                  <a:pt x="0" y="6386052"/>
                </a:lnTo>
                <a:lnTo>
                  <a:pt x="7603" y="6085405"/>
                </a:lnTo>
                <a:cubicBezTo>
                  <a:pt x="179431" y="2695623"/>
                  <a:pt x="2982318" y="0"/>
                  <a:pt x="6414802" y="0"/>
                </a:cubicBezTo>
                <a:close/>
              </a:path>
            </a:pathLst>
          </a:custGeom>
          <a:blipFill dpi="0" rotWithShape="1">
            <a:blip r:embed="rId1"/>
            <a:srcRect/>
            <a:stretch>
              <a:fillRect l="-1462" r="-47748"/>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dirty="0">
              <a:ln>
                <a:noFill/>
              </a:ln>
              <a:solidFill>
                <a:srgbClr val="000000"/>
              </a:solidFill>
              <a:effectLst/>
              <a:uLnTx/>
              <a:uFillTx/>
              <a:latin typeface="Arial" panose="020B0604020202020204"/>
              <a:ea typeface="黑体" panose="02010609060101010101" pitchFamily="49" charset="-122"/>
              <a:cs typeface="+mn-cs"/>
            </a:endParaRPr>
          </a:p>
        </p:txBody>
      </p:sp>
      <p:sp>
        <p:nvSpPr>
          <p:cNvPr id="20" name="任意多边形: 形状 19"/>
          <p:cNvSpPr/>
          <p:nvPr/>
        </p:nvSpPr>
        <p:spPr>
          <a:xfrm flipV="1">
            <a:off x="4332605" y="635"/>
            <a:ext cx="4811395" cy="4789805"/>
          </a:xfrm>
          <a:custGeom>
            <a:avLst/>
            <a:gdLst>
              <a:gd name="connsiteX0" fmla="*/ 6414802 w 6414802"/>
              <a:gd name="connsiteY0" fmla="*/ 0 h 6386052"/>
              <a:gd name="connsiteX1" fmla="*/ 6414802 w 6414802"/>
              <a:gd name="connsiteY1" fmla="*/ 3207774 h 6386052"/>
              <a:gd name="connsiteX2" fmla="*/ 3223589 w 6414802"/>
              <a:gd name="connsiteY2" fmla="*/ 6087572 h 6386052"/>
              <a:gd name="connsiteX3" fmla="*/ 3208518 w 6414802"/>
              <a:gd name="connsiteY3" fmla="*/ 6386052 h 6386052"/>
              <a:gd name="connsiteX4" fmla="*/ 0 w 6414802"/>
              <a:gd name="connsiteY4" fmla="*/ 6386052 h 6386052"/>
              <a:gd name="connsiteX5" fmla="*/ 7603 w 6414802"/>
              <a:gd name="connsiteY5" fmla="*/ 6085405 h 6386052"/>
              <a:gd name="connsiteX6" fmla="*/ 6414802 w 6414802"/>
              <a:gd name="connsiteY6" fmla="*/ 0 h 63860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414802" h="6386052">
                <a:moveTo>
                  <a:pt x="6414802" y="0"/>
                </a:moveTo>
                <a:lnTo>
                  <a:pt x="6414802" y="3207774"/>
                </a:lnTo>
                <a:cubicBezTo>
                  <a:pt x="4753922" y="3207774"/>
                  <a:pt x="3387860" y="4470032"/>
                  <a:pt x="3223589" y="6087572"/>
                </a:cubicBezTo>
                <a:lnTo>
                  <a:pt x="3208518" y="6386052"/>
                </a:lnTo>
                <a:lnTo>
                  <a:pt x="0" y="6386052"/>
                </a:lnTo>
                <a:lnTo>
                  <a:pt x="7603" y="6085405"/>
                </a:lnTo>
                <a:cubicBezTo>
                  <a:pt x="179431" y="2695623"/>
                  <a:pt x="2982318" y="0"/>
                  <a:pt x="6414802" y="0"/>
                </a:cubicBezTo>
                <a:close/>
              </a:path>
            </a:pathLst>
          </a:custGeom>
          <a:gradFill>
            <a:gsLst>
              <a:gs pos="5000">
                <a:srgbClr val="0F7ABF">
                  <a:alpha val="70000"/>
                </a:srgbClr>
              </a:gs>
              <a:gs pos="100000">
                <a:srgbClr val="0DCD9C">
                  <a:alpha val="35000"/>
                </a:srgbClr>
              </a:gs>
            </a:gsLst>
            <a:lin ang="27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noAutofit/>
          </a:bodyPr>
          <a:lstStyle/>
          <a:p>
            <a:pPr marL="0" marR="0" lvl="0" indent="0" algn="ctr" defTabSz="4572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dirty="0">
              <a:ln>
                <a:noFill/>
              </a:ln>
              <a:solidFill>
                <a:srgbClr val="FFFFFF"/>
              </a:solidFill>
              <a:effectLst/>
              <a:uLnTx/>
              <a:uFillTx/>
              <a:latin typeface="Arial" panose="020B0604020202020204"/>
              <a:ea typeface="黑体" panose="02010609060101010101" pitchFamily="49" charset="-122"/>
              <a:cs typeface="+mn-cs"/>
            </a:endParaRPr>
          </a:p>
        </p:txBody>
      </p:sp>
      <p:sp>
        <p:nvSpPr>
          <p:cNvPr id="2" name="文本框 1"/>
          <p:cNvSpPr txBox="1"/>
          <p:nvPr/>
        </p:nvSpPr>
        <p:spPr>
          <a:xfrm>
            <a:off x="699135" y="445770"/>
            <a:ext cx="3747135" cy="368300"/>
          </a:xfrm>
          <a:prstGeom prst="rect">
            <a:avLst/>
          </a:prstGeom>
          <a:noFill/>
        </p:spPr>
        <p:txBody>
          <a:bodyPr wrap="square" rtlCol="0">
            <a:spAutoFit/>
            <a:scene3d>
              <a:camera prst="orthographicFront"/>
              <a:lightRig rig="threePt" dir="t"/>
            </a:scene3d>
            <a:sp3d contourW="12700"/>
          </a:bodyPr>
          <a:lstStyle/>
          <a:p>
            <a:pPr marL="0" marR="0" lvl="0" indent="0" algn="l" defTabSz="914400" rtl="0" eaLnBrk="0" fontAlgn="base" hangingPunct="0">
              <a:lnSpc>
                <a:spcPct val="100000"/>
              </a:lnSpc>
              <a:spcBef>
                <a:spcPct val="0"/>
              </a:spcBef>
              <a:spcAft>
                <a:spcPct val="0"/>
              </a:spcAft>
              <a:buClrTx/>
              <a:buSzTx/>
              <a:buFontTx/>
              <a:buNone/>
              <a:defRPr/>
            </a:pPr>
            <a:r>
              <a:rPr lang="zh-CN" altLang="en-US" b="1" noProof="0" dirty="0" smtClean="0">
                <a:ln>
                  <a:noFill/>
                </a:ln>
                <a:solidFill>
                  <a:schemeClr val="tx1">
                    <a:lumMod val="85000"/>
                    <a:lumOff val="15000"/>
                  </a:schemeClr>
                </a:solidFill>
                <a:effectLst/>
                <a:uLnTx/>
                <a:uFillTx/>
                <a:latin typeface="微软雅黑" panose="020B0503020204020204" pitchFamily="34" charset="-122"/>
                <a:ea typeface="微软雅黑" panose="020B0503020204020204" pitchFamily="34" charset="-122"/>
                <a:cs typeface="微软雅黑" panose="020B0503020204020204" pitchFamily="34" charset="-122"/>
                <a:sym typeface="+mn-ea"/>
              </a:rPr>
              <a:t>（1</a:t>
            </a:r>
            <a:r>
              <a:rPr lang="en-US" altLang="zh-CN" b="1" noProof="0" dirty="0" smtClean="0">
                <a:ln>
                  <a:noFill/>
                </a:ln>
                <a:solidFill>
                  <a:schemeClr val="tx1">
                    <a:lumMod val="85000"/>
                    <a:lumOff val="15000"/>
                  </a:schemeClr>
                </a:solidFill>
                <a:effectLst/>
                <a:uLnTx/>
                <a:uFillTx/>
                <a:latin typeface="微软雅黑" panose="020B0503020204020204" pitchFamily="34" charset="-122"/>
                <a:ea typeface="微软雅黑" panose="020B0503020204020204" pitchFamily="34" charset="-122"/>
                <a:cs typeface="微软雅黑" panose="020B0503020204020204" pitchFamily="34" charset="-122"/>
                <a:sym typeface="+mn-ea"/>
              </a:rPr>
              <a:t>5</a:t>
            </a:r>
            <a:r>
              <a:rPr lang="zh-CN" altLang="en-US" b="1" noProof="0" dirty="0">
                <a:ln>
                  <a:noFill/>
                </a:ln>
                <a:solidFill>
                  <a:schemeClr val="tx1">
                    <a:lumMod val="85000"/>
                    <a:lumOff val="15000"/>
                  </a:schemeClr>
                </a:solidFill>
                <a:effectLst/>
                <a:uLnTx/>
                <a:uFillTx/>
                <a:latin typeface="微软雅黑" panose="020B0503020204020204" pitchFamily="34" charset="-122"/>
                <a:ea typeface="微软雅黑" panose="020B0503020204020204" pitchFamily="34" charset="-122"/>
                <a:cs typeface="微软雅黑" panose="020B0503020204020204" pitchFamily="34" charset="-122"/>
                <a:sym typeface="+mn-ea"/>
              </a:rPr>
              <a:t>）管理安全方案</a:t>
            </a:r>
            <a:endParaRPr lang="zh-CN" altLang="en-US" b="1" noProof="0" dirty="0">
              <a:ln>
                <a:noFill/>
              </a:ln>
              <a:solidFill>
                <a:schemeClr val="tx1">
                  <a:lumMod val="85000"/>
                  <a:lumOff val="15000"/>
                </a:schemeClr>
              </a:solidFill>
              <a:effectLst/>
              <a:uLnTx/>
              <a:uFillTx/>
              <a:latin typeface="微软雅黑" panose="020B0503020204020204" pitchFamily="34" charset="-122"/>
              <a:ea typeface="微软雅黑" panose="020B0503020204020204" pitchFamily="34" charset="-122"/>
              <a:cs typeface="微软雅黑" panose="020B0503020204020204" pitchFamily="34" charset="-122"/>
              <a:sym typeface="+mn-ea"/>
            </a:endParaRPr>
          </a:p>
        </p:txBody>
      </p:sp>
      <p:cxnSp>
        <p:nvCxnSpPr>
          <p:cNvPr id="3" name="直接连接符 2"/>
          <p:cNvCxnSpPr/>
          <p:nvPr/>
        </p:nvCxnSpPr>
        <p:spPr>
          <a:xfrm>
            <a:off x="764381" y="878263"/>
            <a:ext cx="601504" cy="0"/>
          </a:xfrm>
          <a:prstGeom prst="line">
            <a:avLst/>
          </a:prstGeom>
          <a:ln w="28575" cap="rnd">
            <a:gradFill flip="none" rotWithShape="1">
              <a:gsLst>
                <a:gs pos="0">
                  <a:srgbClr val="0F7ABF"/>
                </a:gs>
                <a:gs pos="100000">
                  <a:srgbClr val="0DCD9C"/>
                </a:gs>
              </a:gsLst>
              <a:lin ang="0" scaled="1"/>
              <a:tileRect/>
            </a:gradFill>
            <a:round/>
          </a:ln>
        </p:spPr>
        <p:style>
          <a:lnRef idx="1">
            <a:schemeClr val="accent1"/>
          </a:lnRef>
          <a:fillRef idx="0">
            <a:schemeClr val="accent1"/>
          </a:fillRef>
          <a:effectRef idx="0">
            <a:schemeClr val="accent1"/>
          </a:effectRef>
          <a:fontRef idx="minor">
            <a:schemeClr val="tx1"/>
          </a:fontRef>
        </p:style>
      </p:cxnSp>
      <p:sp>
        <p:nvSpPr>
          <p:cNvPr id="4" name="文本框 3"/>
          <p:cNvSpPr txBox="1"/>
          <p:nvPr/>
        </p:nvSpPr>
        <p:spPr>
          <a:xfrm>
            <a:off x="839470" y="1994535"/>
            <a:ext cx="3606800" cy="1753235"/>
          </a:xfrm>
          <a:prstGeom prst="rect">
            <a:avLst/>
          </a:prstGeom>
          <a:noFill/>
        </p:spPr>
        <p:txBody>
          <a:bodyPr wrap="square" rtlCol="0" anchor="t">
            <a:spAutoFit/>
          </a:bodyPr>
          <a:lstStyle/>
          <a:p>
            <a:pPr marL="0" marR="0" lvl="0" indent="0" algn="just" defTabSz="914400" rtl="0" eaLnBrk="1" fontAlgn="base" latinLnBrk="0" hangingPunct="1">
              <a:lnSpc>
                <a:spcPct val="150000"/>
              </a:lnSpc>
              <a:spcBef>
                <a:spcPts val="0"/>
              </a:spcBef>
              <a:spcAft>
                <a:spcPct val="0"/>
              </a:spcAft>
              <a:buClrTx/>
              <a:buSzTx/>
              <a:buFont typeface="Arial" panose="020B0604020202020204" pitchFamily="34" charset="0"/>
              <a:buNone/>
              <a:defRPr/>
            </a:pPr>
            <a:r>
              <a:rPr lang="zh-CN" altLang="en-US" b="1" noProof="0" dirty="0" smtClean="0">
                <a:ln>
                  <a:noFill/>
                </a:ln>
                <a:solidFill>
                  <a:schemeClr val="tx1">
                    <a:lumMod val="85000"/>
                    <a:lumOff val="15000"/>
                  </a:schemeClr>
                </a:solidFill>
                <a:effectLst/>
                <a:uLnTx/>
                <a:uFillTx/>
                <a:latin typeface="微软雅黑" panose="020B0503020204020204" pitchFamily="34" charset="-122"/>
                <a:ea typeface="微软雅黑" panose="020B0503020204020204" pitchFamily="34" charset="-122"/>
                <a:sym typeface="+mn-ea"/>
              </a:rPr>
              <a:t>规划、组织、预算、跟踪安全项目的执行，以实现组织安全目标或通过管理或技术手段消除和减少危险。</a:t>
            </a:r>
            <a:endParaRPr lang="zh-CN" altLang="en-US" b="1" noProof="0" dirty="0" smtClean="0">
              <a:ln>
                <a:noFill/>
              </a:ln>
              <a:solidFill>
                <a:schemeClr val="tx1">
                  <a:lumMod val="85000"/>
                  <a:lumOff val="15000"/>
                </a:schemeClr>
              </a:solidFill>
              <a:effectLst/>
              <a:uLnTx/>
              <a:uFillTx/>
              <a:latin typeface="微软雅黑" panose="020B0503020204020204" pitchFamily="34" charset="-122"/>
              <a:ea typeface="微软雅黑" panose="020B0503020204020204" pitchFamily="34" charset="-122"/>
              <a:sym typeface="+mn-ea"/>
            </a:endParaRPr>
          </a:p>
        </p:txBody>
      </p:sp>
      <p:grpSp>
        <p:nvGrpSpPr>
          <p:cNvPr id="5" name="组合 4"/>
          <p:cNvGrpSpPr/>
          <p:nvPr/>
        </p:nvGrpSpPr>
        <p:grpSpPr>
          <a:xfrm flipH="1">
            <a:off x="1706245" y="3531870"/>
            <a:ext cx="323850" cy="323850"/>
            <a:chOff x="587" y="6480"/>
            <a:chExt cx="510" cy="510"/>
          </a:xfrm>
        </p:grpSpPr>
        <p:sp>
          <p:nvSpPr>
            <p:cNvPr id="13" name="矩形 12"/>
            <p:cNvSpPr/>
            <p:nvPr/>
          </p:nvSpPr>
          <p:spPr>
            <a:xfrm>
              <a:off x="587" y="6480"/>
              <a:ext cx="170" cy="510"/>
            </a:xfrm>
            <a:prstGeom prst="rect">
              <a:avLst/>
            </a:prstGeom>
            <a:gradFill>
              <a:gsLst>
                <a:gs pos="5000">
                  <a:srgbClr val="0F7ABF"/>
                </a:gs>
                <a:gs pos="100000">
                  <a:srgbClr val="0DCD9C">
                    <a:alpha val="35000"/>
                  </a:srgbClr>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 name="矩形 13"/>
            <p:cNvSpPr/>
            <p:nvPr/>
          </p:nvSpPr>
          <p:spPr>
            <a:xfrm rot="5400000" flipH="1">
              <a:off x="757" y="6650"/>
              <a:ext cx="170" cy="510"/>
            </a:xfrm>
            <a:prstGeom prst="rect">
              <a:avLst/>
            </a:prstGeom>
            <a:gradFill>
              <a:gsLst>
                <a:gs pos="5000">
                  <a:srgbClr val="0F7ABF"/>
                </a:gs>
                <a:gs pos="100000">
                  <a:srgbClr val="0DCD9C">
                    <a:alpha val="35000"/>
                  </a:srgbClr>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15" name="组合 14"/>
          <p:cNvGrpSpPr/>
          <p:nvPr/>
        </p:nvGrpSpPr>
        <p:grpSpPr>
          <a:xfrm rot="10800000" flipH="1">
            <a:off x="656590" y="1879600"/>
            <a:ext cx="323850" cy="323850"/>
            <a:chOff x="587" y="6480"/>
            <a:chExt cx="510" cy="510"/>
          </a:xfrm>
        </p:grpSpPr>
        <p:sp>
          <p:nvSpPr>
            <p:cNvPr id="16" name="矩形 15"/>
            <p:cNvSpPr/>
            <p:nvPr/>
          </p:nvSpPr>
          <p:spPr>
            <a:xfrm>
              <a:off x="587" y="6480"/>
              <a:ext cx="170" cy="510"/>
            </a:xfrm>
            <a:prstGeom prst="rect">
              <a:avLst/>
            </a:prstGeom>
            <a:gradFill>
              <a:gsLst>
                <a:gs pos="5000">
                  <a:srgbClr val="0F7ABF"/>
                </a:gs>
                <a:gs pos="100000">
                  <a:srgbClr val="0DCD9C">
                    <a:alpha val="35000"/>
                  </a:srgbClr>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 name="矩形 16"/>
            <p:cNvSpPr/>
            <p:nvPr/>
          </p:nvSpPr>
          <p:spPr>
            <a:xfrm rot="5400000" flipH="1">
              <a:off x="757" y="6650"/>
              <a:ext cx="170" cy="510"/>
            </a:xfrm>
            <a:prstGeom prst="rect">
              <a:avLst/>
            </a:prstGeom>
            <a:gradFill>
              <a:gsLst>
                <a:gs pos="5000">
                  <a:srgbClr val="0F7ABF"/>
                </a:gs>
                <a:gs pos="100000">
                  <a:srgbClr val="0DCD9C">
                    <a:alpha val="35000"/>
                  </a:srgbClr>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Tree>
  </p:cSld>
  <p:clrMapOvr>
    <a:masterClrMapping/>
  </p:clrMapOvr>
  <mc:AlternateContent xmlns:mc="http://schemas.openxmlformats.org/markup-compatibility/2006">
    <mc:Choice xmlns:p14="http://schemas.microsoft.com/office/powerpoint/2010/main" Requires="p14">
      <p:transition spd="slow" p14:dur="1500" advTm="0">
        <p:random/>
      </p:transition>
    </mc:Choice>
    <mc:Fallback>
      <p:transition spd="slow" advTm="0">
        <p:random/>
      </p:transition>
    </mc:Fallback>
  </mc:AlternateContent>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文本框 8"/>
          <p:cNvSpPr txBox="1"/>
          <p:nvPr/>
        </p:nvSpPr>
        <p:spPr>
          <a:xfrm>
            <a:off x="5778500" y="1385570"/>
            <a:ext cx="1986915" cy="1753235"/>
          </a:xfrm>
          <a:prstGeom prst="rect">
            <a:avLst/>
          </a:prstGeom>
          <a:noFill/>
        </p:spPr>
        <p:txBody>
          <a:bodyPr wrap="square" rtlCol="0">
            <a:spAutoFit/>
            <a:scene3d>
              <a:camera prst="orthographicFront"/>
              <a:lightRig rig="threePt" dir="t"/>
            </a:scene3d>
            <a:sp3d contourW="12700"/>
          </a:bodyPr>
          <a:lstStyle/>
          <a:p>
            <a:pPr marL="0" marR="0" lvl="0" indent="0" algn="ctr" defTabSz="457200" rtl="0" eaLnBrk="1" fontAlgn="auto" latinLnBrk="0" hangingPunct="1">
              <a:lnSpc>
                <a:spcPct val="100000"/>
              </a:lnSpc>
              <a:spcBef>
                <a:spcPts val="0"/>
              </a:spcBef>
              <a:spcAft>
                <a:spcPts val="0"/>
              </a:spcAft>
              <a:buClrTx/>
              <a:buSzTx/>
              <a:buFontTx/>
              <a:buNone/>
              <a:defRPr/>
            </a:pPr>
            <a:r>
              <a:rPr kumimoji="0" lang="en-US" altLang="zh-CN" sz="4500" b="1" i="0" u="none" strike="noStrike" kern="1200" cap="none" spc="0" normalizeH="0" baseline="0" noProof="0" dirty="0">
                <a:ln>
                  <a:noFill/>
                </a:ln>
                <a:solidFill>
                  <a:srgbClr val="FFFFFF"/>
                </a:solidFill>
                <a:effectLst/>
                <a:uLnTx/>
                <a:uFillTx/>
                <a:latin typeface="Century Gothic" panose="020B0502020202020204" pitchFamily="34" charset="0"/>
                <a:ea typeface="黑体" panose="02010609060101010101" pitchFamily="49" charset="-122"/>
                <a:cs typeface="+mn-cs"/>
              </a:rPr>
              <a:t>PART</a:t>
            </a:r>
            <a:r>
              <a:rPr kumimoji="0" lang="en-US" altLang="zh-CN" sz="5400" b="1" i="0" u="none" strike="noStrike" kern="1200" cap="none" spc="0" normalizeH="0" baseline="0" noProof="0" dirty="0">
                <a:ln>
                  <a:noFill/>
                </a:ln>
                <a:solidFill>
                  <a:srgbClr val="FFFFFF"/>
                </a:solidFill>
                <a:effectLst/>
                <a:uLnTx/>
                <a:uFillTx/>
                <a:latin typeface="Century Gothic" panose="020B0502020202020204" pitchFamily="34" charset="0"/>
                <a:ea typeface="黑体" panose="02010609060101010101" pitchFamily="49" charset="-122"/>
                <a:cs typeface="+mn-cs"/>
              </a:rPr>
              <a:t> 0</a:t>
            </a:r>
            <a:r>
              <a:rPr kumimoji="0" lang="en-US" sz="5400" b="1" i="0" u="none" strike="noStrike" kern="1200" cap="none" spc="0" normalizeH="0" baseline="0" noProof="0" dirty="0">
                <a:ln>
                  <a:noFill/>
                </a:ln>
                <a:solidFill>
                  <a:srgbClr val="FFFFFF"/>
                </a:solidFill>
                <a:effectLst/>
                <a:uLnTx/>
                <a:uFillTx/>
                <a:latin typeface="Century Gothic" panose="020B0502020202020204" pitchFamily="34" charset="0"/>
                <a:ea typeface="黑体" panose="02010609060101010101" pitchFamily="49" charset="-122"/>
                <a:cs typeface="+mn-cs"/>
              </a:rPr>
              <a:t>4</a:t>
            </a:r>
            <a:endParaRPr kumimoji="0" lang="en-US" sz="5400" b="1" i="0" u="none" strike="noStrike" kern="1200" cap="none" spc="0" normalizeH="0" baseline="0" noProof="0" dirty="0">
              <a:ln>
                <a:noFill/>
              </a:ln>
              <a:solidFill>
                <a:srgbClr val="FFFFFF"/>
              </a:solidFill>
              <a:effectLst/>
              <a:uLnTx/>
              <a:uFillTx/>
              <a:latin typeface="Century Gothic" panose="020B0502020202020204" pitchFamily="34" charset="0"/>
              <a:ea typeface="黑体" panose="02010609060101010101" pitchFamily="49" charset="-122"/>
              <a:cs typeface="+mn-cs"/>
            </a:endParaRPr>
          </a:p>
        </p:txBody>
      </p:sp>
      <p:sp>
        <p:nvSpPr>
          <p:cNvPr id="6" name="文本框 5"/>
          <p:cNvSpPr txBox="1"/>
          <p:nvPr/>
        </p:nvSpPr>
        <p:spPr>
          <a:xfrm>
            <a:off x="634365" y="2310765"/>
            <a:ext cx="2903220" cy="1309370"/>
          </a:xfrm>
          <a:prstGeom prst="rect">
            <a:avLst/>
          </a:prstGeom>
          <a:noFill/>
        </p:spPr>
        <p:txBody>
          <a:bodyPr wrap="square" rtlCol="0">
            <a:spAutoFit/>
            <a:scene3d>
              <a:camera prst="orthographicFront"/>
              <a:lightRig rig="threePt" dir="t"/>
            </a:scene3d>
            <a:sp3d contourW="12700"/>
          </a:bodyPr>
          <a:lstStyle/>
          <a:p>
            <a:pPr algn="ctr" fontAlgn="auto">
              <a:lnSpc>
                <a:spcPct val="120000"/>
              </a:lnSpc>
              <a:buFont typeface="Arial" panose="020B0604020202020204" pitchFamily="34" charset="0"/>
            </a:pPr>
            <a:r>
              <a:rPr kumimoji="0" lang="zh-CN" altLang="en-US" sz="3300" b="1" i="0" u="none" strike="noStrike" kern="1200" cap="none" spc="0" normalizeH="0" baseline="0" noProof="0" dirty="0">
                <a:ln>
                  <a:noFill/>
                </a:ln>
                <a:solidFill>
                  <a:srgbClr val="FFFFFF"/>
                </a:solidFill>
                <a:effectLst/>
                <a:uLnTx/>
                <a:uFillTx/>
                <a:latin typeface="微软雅黑" panose="020B0503020204020204" pitchFamily="34" charset="-122"/>
                <a:ea typeface="微软雅黑" panose="020B0503020204020204" pitchFamily="34" charset="-122"/>
              </a:rPr>
              <a:t>安全员的</a:t>
            </a:r>
            <a:endParaRPr kumimoji="0" lang="zh-CN" altLang="en-US" sz="3300" b="1" i="0" u="none" strike="noStrike" kern="1200" cap="none" spc="0" normalizeH="0" baseline="0" noProof="0" dirty="0">
              <a:ln>
                <a:noFill/>
              </a:ln>
              <a:solidFill>
                <a:srgbClr val="FFFFFF"/>
              </a:solidFill>
              <a:effectLst/>
              <a:uLnTx/>
              <a:uFillTx/>
              <a:latin typeface="微软雅黑" panose="020B0503020204020204" pitchFamily="34" charset="-122"/>
              <a:ea typeface="微软雅黑" panose="020B0503020204020204" pitchFamily="34" charset="-122"/>
            </a:endParaRPr>
          </a:p>
          <a:p>
            <a:pPr algn="ctr" fontAlgn="auto">
              <a:lnSpc>
                <a:spcPct val="120000"/>
              </a:lnSpc>
              <a:buFont typeface="Arial" panose="020B0604020202020204" pitchFamily="34" charset="0"/>
            </a:pPr>
            <a:r>
              <a:rPr kumimoji="0" lang="zh-CN" altLang="en-US" sz="3300" b="1" i="0" u="none" strike="noStrike" kern="1200" cap="none" spc="0" normalizeH="0" baseline="0" noProof="0" dirty="0">
                <a:ln>
                  <a:noFill/>
                </a:ln>
                <a:solidFill>
                  <a:srgbClr val="FFFFFF"/>
                </a:solidFill>
                <a:effectLst/>
                <a:uLnTx/>
                <a:uFillTx/>
                <a:latin typeface="微软雅黑" panose="020B0503020204020204" pitchFamily="34" charset="-122"/>
                <a:ea typeface="微软雅黑" panose="020B0503020204020204" pitchFamily="34" charset="-122"/>
              </a:rPr>
              <a:t>职业素养</a:t>
            </a:r>
            <a:endParaRPr kumimoji="0" lang="zh-CN" altLang="en-US" sz="3300" b="1" i="0" u="none" strike="noStrike" kern="1200" cap="none" spc="0" normalizeH="0" baseline="0" noProof="0" dirty="0">
              <a:ln>
                <a:noFill/>
              </a:ln>
              <a:solidFill>
                <a:srgbClr val="FFFFFF"/>
              </a:solidFill>
              <a:effectLst/>
              <a:uLnTx/>
              <a:uFillTx/>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mc:Choice xmlns:p14="http://schemas.microsoft.com/office/powerpoint/2010/main" Requires="p14">
      <p:transition spd="slow" p14:dur="1250" advTm="0">
        <p14:switch dir="r"/>
      </p:transition>
    </mc:Choice>
    <mc:Fallback>
      <p:transition spd="slow" advTm="0">
        <p:fade/>
      </p:transition>
    </mc:Fallback>
  </mc:AlternateContent>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 name="文本框 43"/>
          <p:cNvSpPr txBox="1"/>
          <p:nvPr/>
        </p:nvSpPr>
        <p:spPr>
          <a:xfrm>
            <a:off x="699135" y="445770"/>
            <a:ext cx="7662545" cy="368300"/>
          </a:xfrm>
          <a:prstGeom prst="rect">
            <a:avLst/>
          </a:prstGeom>
          <a:noFill/>
        </p:spPr>
        <p:txBody>
          <a:bodyPr wrap="square" rtlCol="0">
            <a:spAutoFit/>
            <a:scene3d>
              <a:camera prst="orthographicFront"/>
              <a:lightRig rig="threePt" dir="t"/>
            </a:scene3d>
            <a:sp3d contourW="12700"/>
          </a:bodyPr>
          <a:lstStyle/>
          <a:p>
            <a:pPr marL="0" marR="0" lvl="0" indent="0" algn="l" defTabSz="914400" rtl="0" eaLnBrk="0" fontAlgn="base" hangingPunct="0">
              <a:lnSpc>
                <a:spcPct val="100000"/>
              </a:lnSpc>
              <a:spcBef>
                <a:spcPct val="0"/>
              </a:spcBef>
              <a:spcAft>
                <a:spcPct val="0"/>
              </a:spcAft>
              <a:buClrTx/>
              <a:buSzTx/>
              <a:buFontTx/>
              <a:buNone/>
              <a:defRPr/>
            </a:pPr>
            <a:r>
              <a:rPr lang="zh-CN" altLang="en-US" b="1" noProof="0" dirty="0" smtClean="0">
                <a:ln>
                  <a:noFill/>
                </a:ln>
                <a:solidFill>
                  <a:schemeClr val="tx1">
                    <a:lumMod val="85000"/>
                    <a:lumOff val="15000"/>
                  </a:schemeClr>
                </a:solidFill>
                <a:effectLst/>
                <a:uLnTx/>
                <a:uFillTx/>
                <a:latin typeface="微软雅黑" panose="020B0503020204020204" pitchFamily="34" charset="-122"/>
                <a:ea typeface="微软雅黑" panose="020B0503020204020204" pitchFamily="34" charset="-122"/>
                <a:cs typeface="微软雅黑" panose="020B0503020204020204" pitchFamily="34" charset="-122"/>
                <a:sym typeface="+mn-ea"/>
              </a:rPr>
              <a:t>（1</a:t>
            </a:r>
            <a:r>
              <a:rPr lang="zh-CN" altLang="en-US" b="1" noProof="0" dirty="0">
                <a:ln>
                  <a:noFill/>
                </a:ln>
                <a:solidFill>
                  <a:schemeClr val="tx1">
                    <a:lumMod val="85000"/>
                    <a:lumOff val="15000"/>
                  </a:schemeClr>
                </a:solidFill>
                <a:effectLst/>
                <a:uLnTx/>
                <a:uFillTx/>
                <a:latin typeface="微软雅黑" panose="020B0503020204020204" pitchFamily="34" charset="-122"/>
                <a:ea typeface="微软雅黑" panose="020B0503020204020204" pitchFamily="34" charset="-122"/>
                <a:cs typeface="微软雅黑" panose="020B0503020204020204" pitchFamily="34" charset="-122"/>
                <a:sym typeface="+mn-ea"/>
              </a:rPr>
              <a:t>）良好的身体素质</a:t>
            </a:r>
            <a:endParaRPr lang="zh-CN" altLang="en-US" b="1" noProof="0" dirty="0">
              <a:ln>
                <a:noFill/>
              </a:ln>
              <a:solidFill>
                <a:schemeClr val="tx1">
                  <a:lumMod val="85000"/>
                  <a:lumOff val="15000"/>
                </a:schemeClr>
              </a:solidFill>
              <a:effectLst/>
              <a:uLnTx/>
              <a:uFillTx/>
              <a:latin typeface="微软雅黑" panose="020B0503020204020204" pitchFamily="34" charset="-122"/>
              <a:ea typeface="微软雅黑" panose="020B0503020204020204" pitchFamily="34" charset="-122"/>
              <a:cs typeface="微软雅黑" panose="020B0503020204020204" pitchFamily="34" charset="-122"/>
              <a:sym typeface="+mn-ea"/>
            </a:endParaRPr>
          </a:p>
        </p:txBody>
      </p:sp>
      <p:cxnSp>
        <p:nvCxnSpPr>
          <p:cNvPr id="46" name="直接连接符 45"/>
          <p:cNvCxnSpPr/>
          <p:nvPr/>
        </p:nvCxnSpPr>
        <p:spPr>
          <a:xfrm>
            <a:off x="764381" y="878263"/>
            <a:ext cx="601504" cy="0"/>
          </a:xfrm>
          <a:prstGeom prst="line">
            <a:avLst/>
          </a:prstGeom>
          <a:ln w="28575" cap="rnd">
            <a:gradFill flip="none" rotWithShape="1">
              <a:gsLst>
                <a:gs pos="0">
                  <a:srgbClr val="0F7ABF"/>
                </a:gs>
                <a:gs pos="100000">
                  <a:srgbClr val="0DCD9C"/>
                </a:gs>
              </a:gsLst>
              <a:lin ang="0" scaled="1"/>
              <a:tileRect/>
            </a:gradFill>
            <a:round/>
          </a:ln>
        </p:spPr>
        <p:style>
          <a:lnRef idx="1">
            <a:schemeClr val="accent1"/>
          </a:lnRef>
          <a:fillRef idx="0">
            <a:schemeClr val="accent1"/>
          </a:fillRef>
          <a:effectRef idx="0">
            <a:schemeClr val="accent1"/>
          </a:effectRef>
          <a:fontRef idx="minor">
            <a:schemeClr val="tx1"/>
          </a:fontRef>
        </p:style>
      </p:cxnSp>
      <p:sp>
        <p:nvSpPr>
          <p:cNvPr id="12" name="文本框 11"/>
          <p:cNvSpPr txBox="1"/>
          <p:nvPr/>
        </p:nvSpPr>
        <p:spPr>
          <a:xfrm>
            <a:off x="764540" y="1509395"/>
            <a:ext cx="4700270" cy="2306955"/>
          </a:xfrm>
          <a:prstGeom prst="rect">
            <a:avLst/>
          </a:prstGeom>
          <a:noFill/>
        </p:spPr>
        <p:txBody>
          <a:bodyPr wrap="square" rtlCol="0" anchor="t">
            <a:spAutoFit/>
          </a:bodyPr>
          <a:lstStyle/>
          <a:p>
            <a:pPr marL="0" marR="0" lvl="0" indent="0" algn="just" defTabSz="914400" rtl="0" eaLnBrk="1" fontAlgn="auto" latinLnBrk="0" hangingPunct="1">
              <a:lnSpc>
                <a:spcPct val="150000"/>
              </a:lnSpc>
              <a:spcBef>
                <a:spcPts val="0"/>
              </a:spcBef>
              <a:spcAft>
                <a:spcPts val="0"/>
              </a:spcAft>
              <a:buClrTx/>
              <a:buSzTx/>
              <a:buFont typeface="Arial" panose="020B0604020202020204" pitchFamily="34" charset="0"/>
              <a:buNone/>
              <a:defRPr/>
            </a:pPr>
            <a:r>
              <a:rPr lang="zh-CN" altLang="en-US" sz="1600" noProof="0" dirty="0" smtClean="0">
                <a:ln>
                  <a:noFill/>
                </a:ln>
                <a:solidFill>
                  <a:schemeClr val="tx1">
                    <a:lumMod val="85000"/>
                    <a:lumOff val="15000"/>
                  </a:schemeClr>
                </a:solidFill>
                <a:effectLst/>
                <a:uLnTx/>
                <a:uFillTx/>
                <a:latin typeface="微软雅黑" panose="020B0503020204020204" pitchFamily="34" charset="-122"/>
                <a:ea typeface="微软雅黑" panose="020B0503020204020204" pitchFamily="34" charset="-122"/>
                <a:sym typeface="+mn-ea"/>
              </a:rPr>
              <a:t>安全工作是一项既要腿勤又要脑勤的管理工作无论晴空万里，还是风云雷电；无乱世寒风凛冽，还是烈日炎炎；无论是正常上班，还是放假休息；无论是厂内，还是在野外。只要有人上班、安全员就得工作</a:t>
            </a:r>
            <a:r>
              <a:rPr lang="zh-CN" altLang="en-US" sz="1600" b="1" noProof="0" dirty="0" smtClean="0">
                <a:ln>
                  <a:noFill/>
                </a:ln>
                <a:solidFill>
                  <a:schemeClr val="tx1">
                    <a:lumMod val="85000"/>
                    <a:lumOff val="15000"/>
                  </a:schemeClr>
                </a:solidFill>
                <a:effectLst/>
                <a:uLnTx/>
                <a:uFillTx/>
                <a:latin typeface="微软雅黑" panose="020B0503020204020204" pitchFamily="34" charset="-122"/>
                <a:ea typeface="微软雅黑" panose="020B0503020204020204" pitchFamily="34" charset="-122"/>
                <a:sym typeface="+mn-ea"/>
              </a:rPr>
              <a:t>检查事故隐患</a:t>
            </a:r>
            <a:r>
              <a:rPr lang="zh-CN" altLang="en-US" sz="1600" noProof="0" dirty="0" smtClean="0">
                <a:ln>
                  <a:noFill/>
                </a:ln>
                <a:solidFill>
                  <a:schemeClr val="tx1">
                    <a:lumMod val="85000"/>
                    <a:lumOff val="15000"/>
                  </a:schemeClr>
                </a:solidFill>
                <a:effectLst/>
                <a:uLnTx/>
                <a:uFillTx/>
                <a:latin typeface="微软雅黑" panose="020B0503020204020204" pitchFamily="34" charset="-122"/>
                <a:ea typeface="微软雅黑" panose="020B0503020204020204" pitchFamily="34" charset="-122"/>
                <a:sym typeface="+mn-ea"/>
              </a:rPr>
              <a:t>，</a:t>
            </a:r>
            <a:r>
              <a:rPr lang="zh-CN" altLang="en-US" sz="1600" b="1" noProof="0" dirty="0" smtClean="0">
                <a:ln>
                  <a:noFill/>
                </a:ln>
                <a:solidFill>
                  <a:schemeClr val="tx1">
                    <a:lumMod val="85000"/>
                    <a:lumOff val="15000"/>
                  </a:schemeClr>
                </a:solidFill>
                <a:effectLst/>
                <a:uLnTx/>
                <a:uFillTx/>
                <a:latin typeface="微软雅黑" panose="020B0503020204020204" pitchFamily="34" charset="-122"/>
                <a:ea typeface="微软雅黑" panose="020B0503020204020204" pitchFamily="34" charset="-122"/>
                <a:sym typeface="+mn-ea"/>
              </a:rPr>
              <a:t>处理违章现象</a:t>
            </a:r>
            <a:r>
              <a:rPr lang="zh-CN" altLang="en-US" sz="1600" noProof="0" dirty="0" smtClean="0">
                <a:ln>
                  <a:noFill/>
                </a:ln>
                <a:solidFill>
                  <a:schemeClr val="tx1">
                    <a:lumMod val="85000"/>
                    <a:lumOff val="15000"/>
                  </a:schemeClr>
                </a:solidFill>
                <a:effectLst/>
                <a:uLnTx/>
                <a:uFillTx/>
                <a:latin typeface="微软雅黑" panose="020B0503020204020204" pitchFamily="34" charset="-122"/>
                <a:ea typeface="微软雅黑" panose="020B0503020204020204" pitchFamily="34" charset="-122"/>
                <a:sym typeface="+mn-ea"/>
              </a:rPr>
              <a:t>。没有良好的身体就无法干好安全工作。</a:t>
            </a:r>
            <a:endParaRPr lang="zh-CN" altLang="en-US" sz="1600" noProof="0" dirty="0" smtClean="0">
              <a:ln>
                <a:noFill/>
              </a:ln>
              <a:solidFill>
                <a:schemeClr val="tx1">
                  <a:lumMod val="85000"/>
                  <a:lumOff val="15000"/>
                </a:schemeClr>
              </a:solidFill>
              <a:effectLst/>
              <a:uLnTx/>
              <a:uFillTx/>
              <a:latin typeface="微软雅黑" panose="020B0503020204020204" pitchFamily="34" charset="-122"/>
              <a:ea typeface="微软雅黑" panose="020B0503020204020204" pitchFamily="34" charset="-122"/>
              <a:sym typeface="+mn-ea"/>
            </a:endParaRPr>
          </a:p>
        </p:txBody>
      </p:sp>
      <p:grpSp>
        <p:nvGrpSpPr>
          <p:cNvPr id="2" name="组合 1"/>
          <p:cNvGrpSpPr/>
          <p:nvPr/>
        </p:nvGrpSpPr>
        <p:grpSpPr>
          <a:xfrm>
            <a:off x="5716270" y="1420495"/>
            <a:ext cx="2878455" cy="2877820"/>
            <a:chOff x="9668" y="2790"/>
            <a:chExt cx="3461" cy="3460"/>
          </a:xfrm>
        </p:grpSpPr>
        <p:sp>
          <p:nvSpPr>
            <p:cNvPr id="25" name="矩形 24"/>
            <p:cNvSpPr/>
            <p:nvPr/>
          </p:nvSpPr>
          <p:spPr>
            <a:xfrm>
              <a:off x="9668" y="2799"/>
              <a:ext cx="1730" cy="1730"/>
            </a:xfrm>
            <a:prstGeom prst="rect">
              <a:avLst/>
            </a:prstGeom>
            <a:blipFill>
              <a:blip r:embed="rId1"/>
              <a:stretch>
                <a:fillRect l="-25217" r="-24783"/>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dirty="0">
                <a:ln>
                  <a:noFill/>
                </a:ln>
                <a:solidFill>
                  <a:srgbClr val="FFFFFF"/>
                </a:solidFill>
                <a:effectLst/>
                <a:uLnTx/>
                <a:uFillTx/>
                <a:latin typeface="Arial" panose="020B0604020202020204"/>
                <a:ea typeface="黑体" panose="02010609060101010101" pitchFamily="49" charset="-122"/>
                <a:cs typeface="+mn-cs"/>
              </a:endParaRPr>
            </a:p>
          </p:txBody>
        </p:sp>
        <p:sp>
          <p:nvSpPr>
            <p:cNvPr id="38" name="矩形 37"/>
            <p:cNvSpPr/>
            <p:nvPr/>
          </p:nvSpPr>
          <p:spPr>
            <a:xfrm>
              <a:off x="11399" y="4520"/>
              <a:ext cx="1730" cy="1730"/>
            </a:xfrm>
            <a:prstGeom prst="rect">
              <a:avLst/>
            </a:prstGeom>
            <a:blipFill>
              <a:blip r:embed="rId2"/>
              <a:stretch>
                <a:fillRect l="-25217" r="-24783"/>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dirty="0">
                <a:ln>
                  <a:noFill/>
                </a:ln>
                <a:solidFill>
                  <a:srgbClr val="FFFFFF"/>
                </a:solidFill>
                <a:effectLst/>
                <a:uLnTx/>
                <a:uFillTx/>
                <a:latin typeface="Arial" panose="020B0604020202020204"/>
                <a:ea typeface="黑体" panose="02010609060101010101" pitchFamily="49" charset="-122"/>
                <a:cs typeface="+mn-cs"/>
              </a:endParaRPr>
            </a:p>
          </p:txBody>
        </p:sp>
        <p:sp>
          <p:nvSpPr>
            <p:cNvPr id="14" name="矩形 13"/>
            <p:cNvSpPr/>
            <p:nvPr/>
          </p:nvSpPr>
          <p:spPr>
            <a:xfrm>
              <a:off x="9668" y="2790"/>
              <a:ext cx="1730" cy="1730"/>
            </a:xfrm>
            <a:prstGeom prst="rect">
              <a:avLst/>
            </a:prstGeom>
            <a:gradFill>
              <a:gsLst>
                <a:gs pos="5000">
                  <a:srgbClr val="0F7ABF">
                    <a:alpha val="70000"/>
                  </a:srgbClr>
                </a:gs>
                <a:gs pos="100000">
                  <a:srgbClr val="0DCD9C">
                    <a:alpha val="35000"/>
                  </a:srgbClr>
                </a:gs>
              </a:gsLst>
              <a:lin ang="27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dirty="0">
                <a:ln>
                  <a:noFill/>
                </a:ln>
                <a:solidFill>
                  <a:srgbClr val="FFFFFF"/>
                </a:solidFill>
                <a:effectLst/>
                <a:uLnTx/>
                <a:uFillTx/>
                <a:latin typeface="Arial" panose="020B0604020202020204"/>
                <a:ea typeface="黑体" panose="02010609060101010101" pitchFamily="49" charset="-122"/>
                <a:cs typeface="+mn-cs"/>
              </a:endParaRPr>
            </a:p>
          </p:txBody>
        </p:sp>
        <p:sp>
          <p:nvSpPr>
            <p:cNvPr id="17" name="矩形 16"/>
            <p:cNvSpPr/>
            <p:nvPr/>
          </p:nvSpPr>
          <p:spPr>
            <a:xfrm>
              <a:off x="11399" y="4511"/>
              <a:ext cx="1730" cy="1730"/>
            </a:xfrm>
            <a:prstGeom prst="rect">
              <a:avLst/>
            </a:prstGeom>
            <a:gradFill>
              <a:gsLst>
                <a:gs pos="5000">
                  <a:srgbClr val="0F7ABF">
                    <a:alpha val="70000"/>
                  </a:srgbClr>
                </a:gs>
                <a:gs pos="100000">
                  <a:srgbClr val="0DCD9C">
                    <a:alpha val="35000"/>
                  </a:srgbClr>
                </a:gs>
              </a:gsLst>
              <a:lin ang="27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dirty="0">
                <a:ln>
                  <a:noFill/>
                </a:ln>
                <a:solidFill>
                  <a:srgbClr val="FFFFFF"/>
                </a:solidFill>
                <a:effectLst/>
                <a:uLnTx/>
                <a:uFillTx/>
                <a:latin typeface="Arial" panose="020B0604020202020204"/>
                <a:ea typeface="黑体" panose="02010609060101010101" pitchFamily="49" charset="-122"/>
                <a:cs typeface="+mn-cs"/>
              </a:endParaRPr>
            </a:p>
          </p:txBody>
        </p:sp>
        <p:sp>
          <p:nvSpPr>
            <p:cNvPr id="15" name="矩形 14"/>
            <p:cNvSpPr/>
            <p:nvPr/>
          </p:nvSpPr>
          <p:spPr>
            <a:xfrm>
              <a:off x="11399" y="2790"/>
              <a:ext cx="1730" cy="1730"/>
            </a:xfrm>
            <a:prstGeom prst="rect">
              <a:avLst/>
            </a:prstGeom>
            <a:blipFill>
              <a:blip r:embed="rId3"/>
              <a:stretch>
                <a:fillRect l="-25217" r="-24783"/>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dirty="0">
                <a:ln>
                  <a:noFill/>
                </a:ln>
                <a:solidFill>
                  <a:srgbClr val="FFFFFF"/>
                </a:solidFill>
                <a:effectLst/>
                <a:uLnTx/>
                <a:uFillTx/>
                <a:latin typeface="Arial" panose="020B0604020202020204"/>
                <a:ea typeface="黑体" panose="02010609060101010101" pitchFamily="49" charset="-122"/>
                <a:cs typeface="+mn-cs"/>
              </a:endParaRPr>
            </a:p>
          </p:txBody>
        </p:sp>
        <p:sp>
          <p:nvSpPr>
            <p:cNvPr id="16" name="矩形 15"/>
            <p:cNvSpPr/>
            <p:nvPr/>
          </p:nvSpPr>
          <p:spPr>
            <a:xfrm>
              <a:off x="9668" y="4511"/>
              <a:ext cx="1730" cy="1730"/>
            </a:xfrm>
            <a:prstGeom prst="rect">
              <a:avLst/>
            </a:prstGeom>
            <a:blipFill>
              <a:blip r:embed="rId4"/>
              <a:stretch>
                <a:fillRect l="-25217" r="-24783"/>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dirty="0">
                <a:ln>
                  <a:noFill/>
                </a:ln>
                <a:solidFill>
                  <a:srgbClr val="FFFFFF"/>
                </a:solidFill>
                <a:effectLst/>
                <a:uLnTx/>
                <a:uFillTx/>
                <a:latin typeface="Arial" panose="020B0604020202020204"/>
                <a:ea typeface="黑体" panose="02010609060101010101" pitchFamily="49" charset="-122"/>
                <a:cs typeface="+mn-cs"/>
              </a:endParaRPr>
            </a:p>
          </p:txBody>
        </p:sp>
      </p:grpSp>
    </p:spTree>
  </p:cSld>
  <p:clrMapOvr>
    <a:masterClrMapping/>
  </p:clrMapOvr>
  <mc:AlternateContent xmlns:mc="http://schemas.openxmlformats.org/markup-compatibility/2006">
    <mc:Choice xmlns:p14="http://schemas.microsoft.com/office/powerpoint/2010/main" Requires="p14">
      <p:transition spd="slow" p14:dur="1500" advTm="0">
        <p:random/>
      </p:transition>
    </mc:Choice>
    <mc:Fallback>
      <p:transition spd="slow" advTm="0">
        <p:random/>
      </p:transition>
    </mc:Fallback>
  </mc:AlternateContent>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矩形 31"/>
          <p:cNvSpPr/>
          <p:nvPr/>
        </p:nvSpPr>
        <p:spPr>
          <a:xfrm>
            <a:off x="699135" y="1863725"/>
            <a:ext cx="4309110" cy="2117090"/>
          </a:xfrm>
          <a:prstGeom prst="rect">
            <a:avLst/>
          </a:prstGeom>
          <a:solidFill>
            <a:schemeClr val="bg1"/>
          </a:solidFill>
          <a:ln>
            <a:solidFill>
              <a:srgbClr val="000000">
                <a:alpha val="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4" name="文本框 43"/>
          <p:cNvSpPr txBox="1"/>
          <p:nvPr/>
        </p:nvSpPr>
        <p:spPr>
          <a:xfrm>
            <a:off x="699135" y="445770"/>
            <a:ext cx="7662545" cy="368300"/>
          </a:xfrm>
          <a:prstGeom prst="rect">
            <a:avLst/>
          </a:prstGeom>
          <a:noFill/>
        </p:spPr>
        <p:txBody>
          <a:bodyPr wrap="square" rtlCol="0">
            <a:spAutoFit/>
            <a:scene3d>
              <a:camera prst="orthographicFront"/>
              <a:lightRig rig="threePt" dir="t"/>
            </a:scene3d>
            <a:sp3d contourW="12700"/>
          </a:bodyPr>
          <a:lstStyle/>
          <a:p>
            <a:pPr marL="0" marR="0" lvl="0" indent="0" algn="l" defTabSz="914400" rtl="0" eaLnBrk="0" fontAlgn="base" hangingPunct="0">
              <a:lnSpc>
                <a:spcPct val="100000"/>
              </a:lnSpc>
              <a:spcBef>
                <a:spcPct val="0"/>
              </a:spcBef>
              <a:spcAft>
                <a:spcPct val="0"/>
              </a:spcAft>
              <a:buClrTx/>
              <a:buSzTx/>
              <a:buFontTx/>
              <a:buNone/>
              <a:defRPr/>
            </a:pPr>
            <a:r>
              <a:rPr lang="zh-CN" altLang="en-US" b="1" noProof="0" dirty="0" smtClean="0">
                <a:ln>
                  <a:noFill/>
                </a:ln>
                <a:solidFill>
                  <a:schemeClr val="tx1">
                    <a:lumMod val="85000"/>
                    <a:lumOff val="15000"/>
                  </a:schemeClr>
                </a:solidFill>
                <a:effectLst/>
                <a:uLnTx/>
                <a:uFillTx/>
                <a:latin typeface="微软雅黑" panose="020B0503020204020204" pitchFamily="34" charset="-122"/>
                <a:ea typeface="微软雅黑" panose="020B0503020204020204" pitchFamily="34" charset="-122"/>
                <a:cs typeface="微软雅黑" panose="020B0503020204020204" pitchFamily="34" charset="-122"/>
                <a:sym typeface="+mn-ea"/>
              </a:rPr>
              <a:t>（</a:t>
            </a:r>
            <a:r>
              <a:rPr lang="en-US" altLang="zh-CN" b="1" noProof="0" dirty="0" smtClean="0">
                <a:ln>
                  <a:noFill/>
                </a:ln>
                <a:solidFill>
                  <a:schemeClr val="tx1">
                    <a:lumMod val="85000"/>
                    <a:lumOff val="15000"/>
                  </a:schemeClr>
                </a:solidFill>
                <a:effectLst/>
                <a:uLnTx/>
                <a:uFillTx/>
                <a:latin typeface="微软雅黑" panose="020B0503020204020204" pitchFamily="34" charset="-122"/>
                <a:ea typeface="微软雅黑" panose="020B0503020204020204" pitchFamily="34" charset="-122"/>
                <a:cs typeface="微软雅黑" panose="020B0503020204020204" pitchFamily="34" charset="-122"/>
                <a:sym typeface="+mn-ea"/>
              </a:rPr>
              <a:t>2</a:t>
            </a:r>
            <a:r>
              <a:rPr lang="zh-CN" altLang="en-US" b="1" noProof="0" dirty="0">
                <a:ln>
                  <a:noFill/>
                </a:ln>
                <a:solidFill>
                  <a:schemeClr val="tx1">
                    <a:lumMod val="85000"/>
                    <a:lumOff val="15000"/>
                  </a:schemeClr>
                </a:solidFill>
                <a:effectLst/>
                <a:uLnTx/>
                <a:uFillTx/>
                <a:latin typeface="微软雅黑" panose="020B0503020204020204" pitchFamily="34" charset="-122"/>
                <a:ea typeface="微软雅黑" panose="020B0503020204020204" pitchFamily="34" charset="-122"/>
                <a:cs typeface="微软雅黑" panose="020B0503020204020204" pitchFamily="34" charset="-122"/>
                <a:sym typeface="+mn-ea"/>
              </a:rPr>
              <a:t>）</a:t>
            </a:r>
            <a:r>
              <a:rPr lang="zh-CN" altLang="en-US" b="1" noProof="0" dirty="0" smtClean="0">
                <a:ln>
                  <a:noFill/>
                </a:ln>
                <a:solidFill>
                  <a:schemeClr val="tx1">
                    <a:lumMod val="85000"/>
                    <a:lumOff val="15000"/>
                  </a:schemeClr>
                </a:solidFill>
                <a:effectLst/>
                <a:uLnTx/>
                <a:uFillTx/>
                <a:latin typeface="微软雅黑" panose="020B0503020204020204" pitchFamily="34" charset="-122"/>
                <a:ea typeface="微软雅黑" panose="020B0503020204020204" pitchFamily="34" charset="-122"/>
                <a:cs typeface="微软雅黑" panose="020B0503020204020204" pitchFamily="34" charset="-122"/>
                <a:sym typeface="+mn-ea"/>
              </a:rPr>
              <a:t>丰富</a:t>
            </a:r>
            <a:r>
              <a:rPr lang="zh-CN" altLang="en-US" b="1" noProof="0" dirty="0">
                <a:ln>
                  <a:noFill/>
                </a:ln>
                <a:solidFill>
                  <a:schemeClr val="tx1">
                    <a:lumMod val="85000"/>
                    <a:lumOff val="15000"/>
                  </a:schemeClr>
                </a:solidFill>
                <a:effectLst/>
                <a:uLnTx/>
                <a:uFillTx/>
                <a:latin typeface="微软雅黑" panose="020B0503020204020204" pitchFamily="34" charset="-122"/>
                <a:ea typeface="微软雅黑" panose="020B0503020204020204" pitchFamily="34" charset="-122"/>
                <a:cs typeface="微软雅黑" panose="020B0503020204020204" pitchFamily="34" charset="-122"/>
                <a:sym typeface="+mn-ea"/>
              </a:rPr>
              <a:t>的安全知识</a:t>
            </a:r>
            <a:endParaRPr lang="zh-CN" altLang="en-US" b="1" noProof="0" dirty="0">
              <a:ln>
                <a:noFill/>
              </a:ln>
              <a:solidFill>
                <a:schemeClr val="tx1">
                  <a:lumMod val="85000"/>
                  <a:lumOff val="15000"/>
                </a:schemeClr>
              </a:solidFill>
              <a:effectLst/>
              <a:uLnTx/>
              <a:uFillTx/>
              <a:latin typeface="微软雅黑" panose="020B0503020204020204" pitchFamily="34" charset="-122"/>
              <a:ea typeface="微软雅黑" panose="020B0503020204020204" pitchFamily="34" charset="-122"/>
              <a:cs typeface="微软雅黑" panose="020B0503020204020204" pitchFamily="34" charset="-122"/>
              <a:sym typeface="+mn-ea"/>
            </a:endParaRPr>
          </a:p>
        </p:txBody>
      </p:sp>
      <p:cxnSp>
        <p:nvCxnSpPr>
          <p:cNvPr id="46" name="直接连接符 45"/>
          <p:cNvCxnSpPr/>
          <p:nvPr/>
        </p:nvCxnSpPr>
        <p:spPr>
          <a:xfrm>
            <a:off x="764381" y="878263"/>
            <a:ext cx="601504" cy="0"/>
          </a:xfrm>
          <a:prstGeom prst="line">
            <a:avLst/>
          </a:prstGeom>
          <a:ln w="28575" cap="rnd">
            <a:gradFill flip="none" rotWithShape="1">
              <a:gsLst>
                <a:gs pos="0">
                  <a:srgbClr val="0F7ABF"/>
                </a:gs>
                <a:gs pos="100000">
                  <a:srgbClr val="0DCD9C"/>
                </a:gs>
              </a:gsLst>
              <a:lin ang="0" scaled="1"/>
              <a:tileRect/>
            </a:gradFill>
            <a:round/>
          </a:ln>
        </p:spPr>
        <p:style>
          <a:lnRef idx="1">
            <a:schemeClr val="accent1"/>
          </a:lnRef>
          <a:fillRef idx="0">
            <a:schemeClr val="accent1"/>
          </a:fillRef>
          <a:effectRef idx="0">
            <a:schemeClr val="accent1"/>
          </a:effectRef>
          <a:fontRef idx="minor">
            <a:schemeClr val="tx1"/>
          </a:fontRef>
        </p:style>
      </p:cxnSp>
      <p:sp>
        <p:nvSpPr>
          <p:cNvPr id="12" name="文本框 11"/>
          <p:cNvSpPr txBox="1"/>
          <p:nvPr/>
        </p:nvSpPr>
        <p:spPr>
          <a:xfrm>
            <a:off x="1154430" y="2035810"/>
            <a:ext cx="3504565" cy="1568450"/>
          </a:xfrm>
          <a:prstGeom prst="rect">
            <a:avLst/>
          </a:prstGeom>
          <a:noFill/>
        </p:spPr>
        <p:txBody>
          <a:bodyPr wrap="square" rtlCol="0" anchor="t">
            <a:spAutoFit/>
          </a:bodyPr>
          <a:lstStyle/>
          <a:p>
            <a:pPr marL="0" marR="0" lvl="0" indent="0" algn="just" defTabSz="914400" rtl="0" eaLnBrk="1" fontAlgn="auto" latinLnBrk="0" hangingPunct="1">
              <a:lnSpc>
                <a:spcPct val="150000"/>
              </a:lnSpc>
              <a:spcBef>
                <a:spcPts val="0"/>
              </a:spcBef>
              <a:spcAft>
                <a:spcPts val="0"/>
              </a:spcAft>
              <a:buClrTx/>
              <a:buSzTx/>
              <a:buFont typeface="Arial" panose="020B0604020202020204" pitchFamily="34" charset="0"/>
              <a:buNone/>
              <a:defRPr/>
            </a:pPr>
            <a:r>
              <a:rPr lang="zh-CN" altLang="en-US" sz="1600" noProof="0" dirty="0" smtClean="0">
                <a:ln>
                  <a:noFill/>
                </a:ln>
                <a:solidFill>
                  <a:schemeClr val="tx1">
                    <a:lumMod val="85000"/>
                    <a:lumOff val="15000"/>
                  </a:schemeClr>
                </a:solidFill>
                <a:effectLst/>
                <a:uLnTx/>
                <a:uFillTx/>
                <a:latin typeface="微软雅黑" panose="020B0503020204020204" pitchFamily="34" charset="-122"/>
                <a:ea typeface="微软雅黑" panose="020B0503020204020204" pitchFamily="34" charset="-122"/>
                <a:sym typeface="+mn-ea"/>
              </a:rPr>
              <a:t>当前，很多企业的安全员都是“半路出家”，大家没做过安全工作，因此必须不断的学习，丰富自身的安全知识，提高安全性能，增强安全意识。</a:t>
            </a:r>
            <a:endParaRPr lang="zh-CN" altLang="en-US" sz="1600" noProof="0" dirty="0" smtClean="0">
              <a:ln>
                <a:noFill/>
              </a:ln>
              <a:solidFill>
                <a:schemeClr val="tx1">
                  <a:lumMod val="85000"/>
                  <a:lumOff val="15000"/>
                </a:schemeClr>
              </a:solidFill>
              <a:effectLst/>
              <a:uLnTx/>
              <a:uFillTx/>
              <a:latin typeface="微软雅黑" panose="020B0503020204020204" pitchFamily="34" charset="-122"/>
              <a:ea typeface="微软雅黑" panose="020B0503020204020204" pitchFamily="34" charset="-122"/>
              <a:sym typeface="+mn-ea"/>
            </a:endParaRPr>
          </a:p>
        </p:txBody>
      </p:sp>
      <p:grpSp>
        <p:nvGrpSpPr>
          <p:cNvPr id="31" name="ebafc907-0cf2-4580-a65d-4a78749ecb27" descr="本素材由iSlide™ 提供&#10;iSlide™尊重知识产权并注重保护用户享有的各项权利。郑重提醒您：&#10;iSlide™插件中提供的任何信息内容的所有权、知识产权归其原始权利人或权利受让人所有，您免费/购买获得的是信息内容的使用权，并受下述条款的约束；&#10;1. 您仅可以个人非商业用途使用该等信息内容，不可将信息内容的全部或部分用于出售，或以出租、出借、转让、分销、发布等其他任何方式供他人使用；&#10;2. 禁止在接入互联网或移动互联网的任何网站、平台、应用或程序上以任何方式为他人提供iSlide™插件资源内容的下载。&#10;The resource is supplied by iSlide™.&#10;iSlide™ respects all intellectual property rights and protects all the rights its users acquired.Solemnly remind you:&#10;The ownership and intellectual property of the resources supplied in iSlide Add-in belongs to its owner or the assignee of this ownership.you only acquired the usage of the resources supplied in iSlide Add-in, as well as respected the following restrain terms:&#10;1.You are only allowed to use such resource for personal and non-commercial aim, not allowed to use such resource or part of it for the sale; or rent, lend, transfer to others; or distribution or release it in any way.&#10;2.You are not permitted to provide the resource of iSlide Add-in in any website, platform, application access to the Internet or mobile Internet."/>
          <p:cNvGrpSpPr>
            <a:grpSpLocks noChangeAspect="1"/>
          </p:cNvGrpSpPr>
          <p:nvPr>
            <p:custDataLst>
              <p:tags r:id="rId1"/>
            </p:custDataLst>
          </p:nvPr>
        </p:nvGrpSpPr>
        <p:grpSpPr>
          <a:xfrm>
            <a:off x="5459016" y="836771"/>
            <a:ext cx="3081338" cy="3662363"/>
            <a:chOff x="4040188" y="987425"/>
            <a:chExt cx="4108451" cy="4883150"/>
          </a:xfrm>
        </p:grpSpPr>
        <p:sp>
          <p:nvSpPr>
            <p:cNvPr id="2471" name="iSľïḑê"/>
            <p:cNvSpPr/>
            <p:nvPr/>
          </p:nvSpPr>
          <p:spPr bwMode="auto">
            <a:xfrm>
              <a:off x="4795838" y="3392488"/>
              <a:ext cx="1450975" cy="1446213"/>
            </a:xfrm>
            <a:custGeom>
              <a:avLst/>
              <a:gdLst>
                <a:gd name="T0" fmla="*/ 220 w 439"/>
                <a:gd name="T1" fmla="*/ 327 h 439"/>
                <a:gd name="T2" fmla="*/ 144 w 439"/>
                <a:gd name="T3" fmla="*/ 296 h 439"/>
                <a:gd name="T4" fmla="*/ 144 w 439"/>
                <a:gd name="T5" fmla="*/ 144 h 439"/>
                <a:gd name="T6" fmla="*/ 220 w 439"/>
                <a:gd name="T7" fmla="*/ 112 h 439"/>
                <a:gd name="T8" fmla="*/ 296 w 439"/>
                <a:gd name="T9" fmla="*/ 143 h 439"/>
                <a:gd name="T10" fmla="*/ 296 w 439"/>
                <a:gd name="T11" fmla="*/ 296 h 439"/>
                <a:gd name="T12" fmla="*/ 220 w 439"/>
                <a:gd name="T13" fmla="*/ 327 h 439"/>
                <a:gd name="T14" fmla="*/ 259 w 439"/>
                <a:gd name="T15" fmla="*/ 0 h 439"/>
                <a:gd name="T16" fmla="*/ 238 w 439"/>
                <a:gd name="T17" fmla="*/ 47 h 439"/>
                <a:gd name="T18" fmla="*/ 220 w 439"/>
                <a:gd name="T19" fmla="*/ 46 h 439"/>
                <a:gd name="T20" fmla="*/ 201 w 439"/>
                <a:gd name="T21" fmla="*/ 47 h 439"/>
                <a:gd name="T22" fmla="*/ 180 w 439"/>
                <a:gd name="T23" fmla="*/ 0 h 439"/>
                <a:gd name="T24" fmla="*/ 144 w 439"/>
                <a:gd name="T25" fmla="*/ 10 h 439"/>
                <a:gd name="T26" fmla="*/ 149 w 439"/>
                <a:gd name="T27" fmla="*/ 61 h 439"/>
                <a:gd name="T28" fmla="*/ 118 w 439"/>
                <a:gd name="T29" fmla="*/ 80 h 439"/>
                <a:gd name="T30" fmla="*/ 76 w 439"/>
                <a:gd name="T31" fmla="*/ 49 h 439"/>
                <a:gd name="T32" fmla="*/ 49 w 439"/>
                <a:gd name="T33" fmla="*/ 76 h 439"/>
                <a:gd name="T34" fmla="*/ 80 w 439"/>
                <a:gd name="T35" fmla="*/ 118 h 439"/>
                <a:gd name="T36" fmla="*/ 61 w 439"/>
                <a:gd name="T37" fmla="*/ 149 h 439"/>
                <a:gd name="T38" fmla="*/ 10 w 439"/>
                <a:gd name="T39" fmla="*/ 144 h 439"/>
                <a:gd name="T40" fmla="*/ 0 w 439"/>
                <a:gd name="T41" fmla="*/ 180 h 439"/>
                <a:gd name="T42" fmla="*/ 47 w 439"/>
                <a:gd name="T43" fmla="*/ 201 h 439"/>
                <a:gd name="T44" fmla="*/ 47 w 439"/>
                <a:gd name="T45" fmla="*/ 238 h 439"/>
                <a:gd name="T46" fmla="*/ 0 w 439"/>
                <a:gd name="T47" fmla="*/ 259 h 439"/>
                <a:gd name="T48" fmla="*/ 10 w 439"/>
                <a:gd name="T49" fmla="*/ 295 h 439"/>
                <a:gd name="T50" fmla="*/ 61 w 439"/>
                <a:gd name="T51" fmla="*/ 290 h 439"/>
                <a:gd name="T52" fmla="*/ 80 w 439"/>
                <a:gd name="T53" fmla="*/ 322 h 439"/>
                <a:gd name="T54" fmla="*/ 49 w 439"/>
                <a:gd name="T55" fmla="*/ 363 h 439"/>
                <a:gd name="T56" fmla="*/ 76 w 439"/>
                <a:gd name="T57" fmla="*/ 390 h 439"/>
                <a:gd name="T58" fmla="*/ 118 w 439"/>
                <a:gd name="T59" fmla="*/ 359 h 439"/>
                <a:gd name="T60" fmla="*/ 149 w 439"/>
                <a:gd name="T61" fmla="*/ 378 h 439"/>
                <a:gd name="T62" fmla="*/ 144 w 439"/>
                <a:gd name="T63" fmla="*/ 429 h 439"/>
                <a:gd name="T64" fmla="*/ 180 w 439"/>
                <a:gd name="T65" fmla="*/ 439 h 439"/>
                <a:gd name="T66" fmla="*/ 201 w 439"/>
                <a:gd name="T67" fmla="*/ 392 h 439"/>
                <a:gd name="T68" fmla="*/ 220 w 439"/>
                <a:gd name="T69" fmla="*/ 393 h 439"/>
                <a:gd name="T70" fmla="*/ 238 w 439"/>
                <a:gd name="T71" fmla="*/ 392 h 439"/>
                <a:gd name="T72" fmla="*/ 259 w 439"/>
                <a:gd name="T73" fmla="*/ 439 h 439"/>
                <a:gd name="T74" fmla="*/ 295 w 439"/>
                <a:gd name="T75" fmla="*/ 429 h 439"/>
                <a:gd name="T76" fmla="*/ 290 w 439"/>
                <a:gd name="T77" fmla="*/ 378 h 439"/>
                <a:gd name="T78" fmla="*/ 322 w 439"/>
                <a:gd name="T79" fmla="*/ 359 h 439"/>
                <a:gd name="T80" fmla="*/ 363 w 439"/>
                <a:gd name="T81" fmla="*/ 390 h 439"/>
                <a:gd name="T82" fmla="*/ 390 w 439"/>
                <a:gd name="T83" fmla="*/ 363 h 439"/>
                <a:gd name="T84" fmla="*/ 359 w 439"/>
                <a:gd name="T85" fmla="*/ 322 h 439"/>
                <a:gd name="T86" fmla="*/ 378 w 439"/>
                <a:gd name="T87" fmla="*/ 290 h 439"/>
                <a:gd name="T88" fmla="*/ 429 w 439"/>
                <a:gd name="T89" fmla="*/ 295 h 439"/>
                <a:gd name="T90" fmla="*/ 439 w 439"/>
                <a:gd name="T91" fmla="*/ 259 h 439"/>
                <a:gd name="T92" fmla="*/ 392 w 439"/>
                <a:gd name="T93" fmla="*/ 238 h 439"/>
                <a:gd name="T94" fmla="*/ 392 w 439"/>
                <a:gd name="T95" fmla="*/ 201 h 439"/>
                <a:gd name="T96" fmla="*/ 439 w 439"/>
                <a:gd name="T97" fmla="*/ 180 h 439"/>
                <a:gd name="T98" fmla="*/ 429 w 439"/>
                <a:gd name="T99" fmla="*/ 144 h 439"/>
                <a:gd name="T100" fmla="*/ 378 w 439"/>
                <a:gd name="T101" fmla="*/ 149 h 439"/>
                <a:gd name="T102" fmla="*/ 359 w 439"/>
                <a:gd name="T103" fmla="*/ 118 h 439"/>
                <a:gd name="T104" fmla="*/ 390 w 439"/>
                <a:gd name="T105" fmla="*/ 76 h 439"/>
                <a:gd name="T106" fmla="*/ 363 w 439"/>
                <a:gd name="T107" fmla="*/ 49 h 439"/>
                <a:gd name="T108" fmla="*/ 322 w 439"/>
                <a:gd name="T109" fmla="*/ 80 h 439"/>
                <a:gd name="T110" fmla="*/ 290 w 439"/>
                <a:gd name="T111" fmla="*/ 61 h 439"/>
                <a:gd name="T112" fmla="*/ 295 w 439"/>
                <a:gd name="T113" fmla="*/ 10 h 439"/>
                <a:gd name="T114" fmla="*/ 259 w 439"/>
                <a:gd name="T115" fmla="*/ 0 h 4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439" h="439">
                  <a:moveTo>
                    <a:pt x="220" y="327"/>
                  </a:moveTo>
                  <a:cubicBezTo>
                    <a:pt x="192" y="327"/>
                    <a:pt x="165" y="317"/>
                    <a:pt x="144" y="296"/>
                  </a:cubicBezTo>
                  <a:cubicBezTo>
                    <a:pt x="102" y="254"/>
                    <a:pt x="102" y="185"/>
                    <a:pt x="144" y="144"/>
                  </a:cubicBezTo>
                  <a:cubicBezTo>
                    <a:pt x="165" y="123"/>
                    <a:pt x="192" y="112"/>
                    <a:pt x="220" y="112"/>
                  </a:cubicBezTo>
                  <a:cubicBezTo>
                    <a:pt x="247" y="112"/>
                    <a:pt x="275" y="123"/>
                    <a:pt x="296" y="143"/>
                  </a:cubicBezTo>
                  <a:cubicBezTo>
                    <a:pt x="338" y="185"/>
                    <a:pt x="338" y="254"/>
                    <a:pt x="296" y="296"/>
                  </a:cubicBezTo>
                  <a:cubicBezTo>
                    <a:pt x="275" y="317"/>
                    <a:pt x="247" y="327"/>
                    <a:pt x="220" y="327"/>
                  </a:cubicBezTo>
                  <a:moveTo>
                    <a:pt x="259" y="0"/>
                  </a:moveTo>
                  <a:cubicBezTo>
                    <a:pt x="238" y="47"/>
                    <a:pt x="238" y="47"/>
                    <a:pt x="238" y="47"/>
                  </a:cubicBezTo>
                  <a:cubicBezTo>
                    <a:pt x="232" y="47"/>
                    <a:pt x="226" y="46"/>
                    <a:pt x="220" y="46"/>
                  </a:cubicBezTo>
                  <a:cubicBezTo>
                    <a:pt x="213" y="46"/>
                    <a:pt x="207" y="47"/>
                    <a:pt x="201" y="47"/>
                  </a:cubicBezTo>
                  <a:cubicBezTo>
                    <a:pt x="180" y="0"/>
                    <a:pt x="180" y="0"/>
                    <a:pt x="180" y="0"/>
                  </a:cubicBezTo>
                  <a:cubicBezTo>
                    <a:pt x="144" y="10"/>
                    <a:pt x="144" y="10"/>
                    <a:pt x="144" y="10"/>
                  </a:cubicBezTo>
                  <a:cubicBezTo>
                    <a:pt x="149" y="61"/>
                    <a:pt x="149" y="61"/>
                    <a:pt x="149" y="61"/>
                  </a:cubicBezTo>
                  <a:cubicBezTo>
                    <a:pt x="138" y="66"/>
                    <a:pt x="128" y="72"/>
                    <a:pt x="118" y="80"/>
                  </a:cubicBezTo>
                  <a:cubicBezTo>
                    <a:pt x="76" y="49"/>
                    <a:pt x="76" y="49"/>
                    <a:pt x="76" y="49"/>
                  </a:cubicBezTo>
                  <a:cubicBezTo>
                    <a:pt x="49" y="76"/>
                    <a:pt x="49" y="76"/>
                    <a:pt x="49" y="76"/>
                  </a:cubicBezTo>
                  <a:cubicBezTo>
                    <a:pt x="80" y="118"/>
                    <a:pt x="80" y="118"/>
                    <a:pt x="80" y="118"/>
                  </a:cubicBezTo>
                  <a:cubicBezTo>
                    <a:pt x="72" y="128"/>
                    <a:pt x="66" y="138"/>
                    <a:pt x="61" y="149"/>
                  </a:cubicBezTo>
                  <a:cubicBezTo>
                    <a:pt x="10" y="144"/>
                    <a:pt x="10" y="144"/>
                    <a:pt x="10" y="144"/>
                  </a:cubicBezTo>
                  <a:cubicBezTo>
                    <a:pt x="0" y="180"/>
                    <a:pt x="0" y="180"/>
                    <a:pt x="0" y="180"/>
                  </a:cubicBezTo>
                  <a:cubicBezTo>
                    <a:pt x="47" y="201"/>
                    <a:pt x="47" y="201"/>
                    <a:pt x="47" y="201"/>
                  </a:cubicBezTo>
                  <a:cubicBezTo>
                    <a:pt x="46" y="213"/>
                    <a:pt x="46" y="226"/>
                    <a:pt x="47" y="238"/>
                  </a:cubicBezTo>
                  <a:cubicBezTo>
                    <a:pt x="0" y="259"/>
                    <a:pt x="0" y="259"/>
                    <a:pt x="0" y="259"/>
                  </a:cubicBezTo>
                  <a:cubicBezTo>
                    <a:pt x="10" y="295"/>
                    <a:pt x="10" y="295"/>
                    <a:pt x="10" y="295"/>
                  </a:cubicBezTo>
                  <a:cubicBezTo>
                    <a:pt x="61" y="290"/>
                    <a:pt x="61" y="290"/>
                    <a:pt x="61" y="290"/>
                  </a:cubicBezTo>
                  <a:cubicBezTo>
                    <a:pt x="66" y="301"/>
                    <a:pt x="72" y="311"/>
                    <a:pt x="80" y="322"/>
                  </a:cubicBezTo>
                  <a:cubicBezTo>
                    <a:pt x="49" y="363"/>
                    <a:pt x="49" y="363"/>
                    <a:pt x="49" y="363"/>
                  </a:cubicBezTo>
                  <a:cubicBezTo>
                    <a:pt x="76" y="390"/>
                    <a:pt x="76" y="390"/>
                    <a:pt x="76" y="390"/>
                  </a:cubicBezTo>
                  <a:cubicBezTo>
                    <a:pt x="118" y="359"/>
                    <a:pt x="118" y="359"/>
                    <a:pt x="118" y="359"/>
                  </a:cubicBezTo>
                  <a:cubicBezTo>
                    <a:pt x="128" y="367"/>
                    <a:pt x="138" y="373"/>
                    <a:pt x="149" y="378"/>
                  </a:cubicBezTo>
                  <a:cubicBezTo>
                    <a:pt x="144" y="429"/>
                    <a:pt x="144" y="429"/>
                    <a:pt x="144" y="429"/>
                  </a:cubicBezTo>
                  <a:cubicBezTo>
                    <a:pt x="180" y="439"/>
                    <a:pt x="180" y="439"/>
                    <a:pt x="180" y="439"/>
                  </a:cubicBezTo>
                  <a:cubicBezTo>
                    <a:pt x="201" y="392"/>
                    <a:pt x="201" y="392"/>
                    <a:pt x="201" y="392"/>
                  </a:cubicBezTo>
                  <a:cubicBezTo>
                    <a:pt x="207" y="392"/>
                    <a:pt x="213" y="393"/>
                    <a:pt x="220" y="393"/>
                  </a:cubicBezTo>
                  <a:cubicBezTo>
                    <a:pt x="226" y="393"/>
                    <a:pt x="232" y="392"/>
                    <a:pt x="238" y="392"/>
                  </a:cubicBezTo>
                  <a:cubicBezTo>
                    <a:pt x="259" y="439"/>
                    <a:pt x="259" y="439"/>
                    <a:pt x="259" y="439"/>
                  </a:cubicBezTo>
                  <a:cubicBezTo>
                    <a:pt x="295" y="429"/>
                    <a:pt x="295" y="429"/>
                    <a:pt x="295" y="429"/>
                  </a:cubicBezTo>
                  <a:cubicBezTo>
                    <a:pt x="290" y="378"/>
                    <a:pt x="290" y="378"/>
                    <a:pt x="290" y="378"/>
                  </a:cubicBezTo>
                  <a:cubicBezTo>
                    <a:pt x="301" y="373"/>
                    <a:pt x="311" y="367"/>
                    <a:pt x="322" y="359"/>
                  </a:cubicBezTo>
                  <a:cubicBezTo>
                    <a:pt x="363" y="390"/>
                    <a:pt x="363" y="390"/>
                    <a:pt x="363" y="390"/>
                  </a:cubicBezTo>
                  <a:cubicBezTo>
                    <a:pt x="390" y="363"/>
                    <a:pt x="390" y="363"/>
                    <a:pt x="390" y="363"/>
                  </a:cubicBezTo>
                  <a:cubicBezTo>
                    <a:pt x="359" y="322"/>
                    <a:pt x="359" y="322"/>
                    <a:pt x="359" y="322"/>
                  </a:cubicBezTo>
                  <a:cubicBezTo>
                    <a:pt x="367" y="311"/>
                    <a:pt x="373" y="301"/>
                    <a:pt x="378" y="290"/>
                  </a:cubicBezTo>
                  <a:cubicBezTo>
                    <a:pt x="429" y="295"/>
                    <a:pt x="429" y="295"/>
                    <a:pt x="429" y="295"/>
                  </a:cubicBezTo>
                  <a:cubicBezTo>
                    <a:pt x="439" y="259"/>
                    <a:pt x="439" y="259"/>
                    <a:pt x="439" y="259"/>
                  </a:cubicBezTo>
                  <a:cubicBezTo>
                    <a:pt x="392" y="238"/>
                    <a:pt x="392" y="238"/>
                    <a:pt x="392" y="238"/>
                  </a:cubicBezTo>
                  <a:cubicBezTo>
                    <a:pt x="393" y="226"/>
                    <a:pt x="393" y="213"/>
                    <a:pt x="392" y="201"/>
                  </a:cubicBezTo>
                  <a:cubicBezTo>
                    <a:pt x="439" y="180"/>
                    <a:pt x="439" y="180"/>
                    <a:pt x="439" y="180"/>
                  </a:cubicBezTo>
                  <a:cubicBezTo>
                    <a:pt x="429" y="144"/>
                    <a:pt x="429" y="144"/>
                    <a:pt x="429" y="144"/>
                  </a:cubicBezTo>
                  <a:cubicBezTo>
                    <a:pt x="378" y="149"/>
                    <a:pt x="378" y="149"/>
                    <a:pt x="378" y="149"/>
                  </a:cubicBezTo>
                  <a:cubicBezTo>
                    <a:pt x="373" y="138"/>
                    <a:pt x="367" y="128"/>
                    <a:pt x="359" y="118"/>
                  </a:cubicBezTo>
                  <a:cubicBezTo>
                    <a:pt x="390" y="76"/>
                    <a:pt x="390" y="76"/>
                    <a:pt x="390" y="76"/>
                  </a:cubicBezTo>
                  <a:cubicBezTo>
                    <a:pt x="363" y="49"/>
                    <a:pt x="363" y="49"/>
                    <a:pt x="363" y="49"/>
                  </a:cubicBezTo>
                  <a:cubicBezTo>
                    <a:pt x="322" y="80"/>
                    <a:pt x="322" y="80"/>
                    <a:pt x="322" y="80"/>
                  </a:cubicBezTo>
                  <a:cubicBezTo>
                    <a:pt x="311" y="72"/>
                    <a:pt x="301" y="66"/>
                    <a:pt x="290" y="61"/>
                  </a:cubicBezTo>
                  <a:cubicBezTo>
                    <a:pt x="295" y="10"/>
                    <a:pt x="295" y="10"/>
                    <a:pt x="295" y="10"/>
                  </a:cubicBezTo>
                  <a:cubicBezTo>
                    <a:pt x="259" y="0"/>
                    <a:pt x="259" y="0"/>
                    <a:pt x="259" y="0"/>
                  </a:cubicBezTo>
                </a:path>
              </a:pathLst>
            </a:custGeom>
            <a:gradFill>
              <a:gsLst>
                <a:gs pos="5000">
                  <a:srgbClr val="0F7ABF">
                    <a:alpha val="70000"/>
                  </a:srgbClr>
                </a:gs>
                <a:gs pos="100000">
                  <a:srgbClr val="0DCD9C">
                    <a:alpha val="35000"/>
                  </a:srgbClr>
                </a:gs>
              </a:gsLst>
              <a:lin ang="2700000" scaled="0"/>
            </a:gra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2472" name="îṡḻîḋê"/>
            <p:cNvSpPr/>
            <p:nvPr/>
          </p:nvSpPr>
          <p:spPr bwMode="auto">
            <a:xfrm>
              <a:off x="5133976" y="3762375"/>
              <a:ext cx="779463" cy="708025"/>
            </a:xfrm>
            <a:custGeom>
              <a:avLst/>
              <a:gdLst>
                <a:gd name="T0" fmla="*/ 118 w 236"/>
                <a:gd name="T1" fmla="*/ 0 h 215"/>
                <a:gd name="T2" fmla="*/ 42 w 236"/>
                <a:gd name="T3" fmla="*/ 32 h 215"/>
                <a:gd name="T4" fmla="*/ 42 w 236"/>
                <a:gd name="T5" fmla="*/ 184 h 215"/>
                <a:gd name="T6" fmla="*/ 118 w 236"/>
                <a:gd name="T7" fmla="*/ 215 h 215"/>
                <a:gd name="T8" fmla="*/ 194 w 236"/>
                <a:gd name="T9" fmla="*/ 184 h 215"/>
                <a:gd name="T10" fmla="*/ 194 w 236"/>
                <a:gd name="T11" fmla="*/ 31 h 215"/>
                <a:gd name="T12" fmla="*/ 118 w 236"/>
                <a:gd name="T13" fmla="*/ 0 h 215"/>
              </a:gdLst>
              <a:ahLst/>
              <a:cxnLst>
                <a:cxn ang="0">
                  <a:pos x="T0" y="T1"/>
                </a:cxn>
                <a:cxn ang="0">
                  <a:pos x="T2" y="T3"/>
                </a:cxn>
                <a:cxn ang="0">
                  <a:pos x="T4" y="T5"/>
                </a:cxn>
                <a:cxn ang="0">
                  <a:pos x="T6" y="T7"/>
                </a:cxn>
                <a:cxn ang="0">
                  <a:pos x="T8" y="T9"/>
                </a:cxn>
                <a:cxn ang="0">
                  <a:pos x="T10" y="T11"/>
                </a:cxn>
                <a:cxn ang="0">
                  <a:pos x="T12" y="T13"/>
                </a:cxn>
              </a:cxnLst>
              <a:rect l="0" t="0" r="r" b="b"/>
              <a:pathLst>
                <a:path w="236" h="215">
                  <a:moveTo>
                    <a:pt x="118" y="0"/>
                  </a:moveTo>
                  <a:cubicBezTo>
                    <a:pt x="90" y="0"/>
                    <a:pt x="63" y="11"/>
                    <a:pt x="42" y="32"/>
                  </a:cubicBezTo>
                  <a:cubicBezTo>
                    <a:pt x="0" y="73"/>
                    <a:pt x="0" y="142"/>
                    <a:pt x="42" y="184"/>
                  </a:cubicBezTo>
                  <a:cubicBezTo>
                    <a:pt x="63" y="205"/>
                    <a:pt x="90" y="215"/>
                    <a:pt x="118" y="215"/>
                  </a:cubicBezTo>
                  <a:cubicBezTo>
                    <a:pt x="145" y="215"/>
                    <a:pt x="173" y="205"/>
                    <a:pt x="194" y="184"/>
                  </a:cubicBezTo>
                  <a:cubicBezTo>
                    <a:pt x="236" y="142"/>
                    <a:pt x="236" y="73"/>
                    <a:pt x="194" y="31"/>
                  </a:cubicBezTo>
                  <a:cubicBezTo>
                    <a:pt x="173" y="11"/>
                    <a:pt x="145" y="0"/>
                    <a:pt x="118" y="0"/>
                  </a:cubicBezTo>
                </a:path>
              </a:pathLst>
            </a:custGeom>
            <a:solidFill>
              <a:srgbClr val="D1F1FF"/>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2473" name="íṧľïḋê"/>
            <p:cNvSpPr/>
            <p:nvPr/>
          </p:nvSpPr>
          <p:spPr bwMode="auto">
            <a:xfrm>
              <a:off x="4040188" y="2638425"/>
              <a:ext cx="2962275" cy="2955925"/>
            </a:xfrm>
            <a:custGeom>
              <a:avLst/>
              <a:gdLst>
                <a:gd name="T0" fmla="*/ 449 w 897"/>
                <a:gd name="T1" fmla="*/ 724 h 897"/>
                <a:gd name="T2" fmla="*/ 254 w 897"/>
                <a:gd name="T3" fmla="*/ 643 h 897"/>
                <a:gd name="T4" fmla="*/ 254 w 897"/>
                <a:gd name="T5" fmla="*/ 254 h 897"/>
                <a:gd name="T6" fmla="*/ 449 w 897"/>
                <a:gd name="T7" fmla="*/ 173 h 897"/>
                <a:gd name="T8" fmla="*/ 643 w 897"/>
                <a:gd name="T9" fmla="*/ 254 h 897"/>
                <a:gd name="T10" fmla="*/ 643 w 897"/>
                <a:gd name="T11" fmla="*/ 643 h 897"/>
                <a:gd name="T12" fmla="*/ 449 w 897"/>
                <a:gd name="T13" fmla="*/ 724 h 897"/>
                <a:gd name="T14" fmla="*/ 368 w 897"/>
                <a:gd name="T15" fmla="*/ 0 h 897"/>
                <a:gd name="T16" fmla="*/ 294 w 897"/>
                <a:gd name="T17" fmla="*/ 20 h 897"/>
                <a:gd name="T18" fmla="*/ 305 w 897"/>
                <a:gd name="T19" fmla="*/ 125 h 897"/>
                <a:gd name="T20" fmla="*/ 240 w 897"/>
                <a:gd name="T21" fmla="*/ 162 h 897"/>
                <a:gd name="T22" fmla="*/ 155 w 897"/>
                <a:gd name="T23" fmla="*/ 100 h 897"/>
                <a:gd name="T24" fmla="*/ 100 w 897"/>
                <a:gd name="T25" fmla="*/ 155 h 897"/>
                <a:gd name="T26" fmla="*/ 162 w 897"/>
                <a:gd name="T27" fmla="*/ 240 h 897"/>
                <a:gd name="T28" fmla="*/ 125 w 897"/>
                <a:gd name="T29" fmla="*/ 305 h 897"/>
                <a:gd name="T30" fmla="*/ 20 w 897"/>
                <a:gd name="T31" fmla="*/ 294 h 897"/>
                <a:gd name="T32" fmla="*/ 0 w 897"/>
                <a:gd name="T33" fmla="*/ 368 h 897"/>
                <a:gd name="T34" fmla="*/ 96 w 897"/>
                <a:gd name="T35" fmla="*/ 411 h 897"/>
                <a:gd name="T36" fmla="*/ 96 w 897"/>
                <a:gd name="T37" fmla="*/ 486 h 897"/>
                <a:gd name="T38" fmla="*/ 0 w 897"/>
                <a:gd name="T39" fmla="*/ 529 h 897"/>
                <a:gd name="T40" fmla="*/ 20 w 897"/>
                <a:gd name="T41" fmla="*/ 603 h 897"/>
                <a:gd name="T42" fmla="*/ 125 w 897"/>
                <a:gd name="T43" fmla="*/ 592 h 897"/>
                <a:gd name="T44" fmla="*/ 162 w 897"/>
                <a:gd name="T45" fmla="*/ 657 h 897"/>
                <a:gd name="T46" fmla="*/ 100 w 897"/>
                <a:gd name="T47" fmla="*/ 742 h 897"/>
                <a:gd name="T48" fmla="*/ 155 w 897"/>
                <a:gd name="T49" fmla="*/ 797 h 897"/>
                <a:gd name="T50" fmla="*/ 240 w 897"/>
                <a:gd name="T51" fmla="*/ 735 h 897"/>
                <a:gd name="T52" fmla="*/ 305 w 897"/>
                <a:gd name="T53" fmla="*/ 772 h 897"/>
                <a:gd name="T54" fmla="*/ 294 w 897"/>
                <a:gd name="T55" fmla="*/ 877 h 897"/>
                <a:gd name="T56" fmla="*/ 368 w 897"/>
                <a:gd name="T57" fmla="*/ 897 h 897"/>
                <a:gd name="T58" fmla="*/ 411 w 897"/>
                <a:gd name="T59" fmla="*/ 801 h 897"/>
                <a:gd name="T60" fmla="*/ 449 w 897"/>
                <a:gd name="T61" fmla="*/ 803 h 897"/>
                <a:gd name="T62" fmla="*/ 486 w 897"/>
                <a:gd name="T63" fmla="*/ 801 h 897"/>
                <a:gd name="T64" fmla="*/ 529 w 897"/>
                <a:gd name="T65" fmla="*/ 897 h 897"/>
                <a:gd name="T66" fmla="*/ 604 w 897"/>
                <a:gd name="T67" fmla="*/ 877 h 897"/>
                <a:gd name="T68" fmla="*/ 592 w 897"/>
                <a:gd name="T69" fmla="*/ 772 h 897"/>
                <a:gd name="T70" fmla="*/ 657 w 897"/>
                <a:gd name="T71" fmla="*/ 735 h 897"/>
                <a:gd name="T72" fmla="*/ 742 w 897"/>
                <a:gd name="T73" fmla="*/ 797 h 897"/>
                <a:gd name="T74" fmla="*/ 797 w 897"/>
                <a:gd name="T75" fmla="*/ 742 h 897"/>
                <a:gd name="T76" fmla="*/ 735 w 897"/>
                <a:gd name="T77" fmla="*/ 657 h 897"/>
                <a:gd name="T78" fmla="*/ 772 w 897"/>
                <a:gd name="T79" fmla="*/ 592 h 897"/>
                <a:gd name="T80" fmla="*/ 877 w 897"/>
                <a:gd name="T81" fmla="*/ 603 h 897"/>
                <a:gd name="T82" fmla="*/ 897 w 897"/>
                <a:gd name="T83" fmla="*/ 529 h 897"/>
                <a:gd name="T84" fmla="*/ 801 w 897"/>
                <a:gd name="T85" fmla="*/ 486 h 897"/>
                <a:gd name="T86" fmla="*/ 801 w 897"/>
                <a:gd name="T87" fmla="*/ 411 h 897"/>
                <a:gd name="T88" fmla="*/ 897 w 897"/>
                <a:gd name="T89" fmla="*/ 368 h 897"/>
                <a:gd name="T90" fmla="*/ 877 w 897"/>
                <a:gd name="T91" fmla="*/ 294 h 897"/>
                <a:gd name="T92" fmla="*/ 772 w 897"/>
                <a:gd name="T93" fmla="*/ 305 h 897"/>
                <a:gd name="T94" fmla="*/ 735 w 897"/>
                <a:gd name="T95" fmla="*/ 240 h 897"/>
                <a:gd name="T96" fmla="*/ 797 w 897"/>
                <a:gd name="T97" fmla="*/ 155 h 897"/>
                <a:gd name="T98" fmla="*/ 742 w 897"/>
                <a:gd name="T99" fmla="*/ 100 h 897"/>
                <a:gd name="T100" fmla="*/ 657 w 897"/>
                <a:gd name="T101" fmla="*/ 162 h 897"/>
                <a:gd name="T102" fmla="*/ 592 w 897"/>
                <a:gd name="T103" fmla="*/ 125 h 897"/>
                <a:gd name="T104" fmla="*/ 604 w 897"/>
                <a:gd name="T105" fmla="*/ 20 h 897"/>
                <a:gd name="T106" fmla="*/ 529 w 897"/>
                <a:gd name="T107" fmla="*/ 0 h 897"/>
                <a:gd name="T108" fmla="*/ 486 w 897"/>
                <a:gd name="T109" fmla="*/ 96 h 897"/>
                <a:gd name="T110" fmla="*/ 449 w 897"/>
                <a:gd name="T111" fmla="*/ 94 h 897"/>
                <a:gd name="T112" fmla="*/ 411 w 897"/>
                <a:gd name="T113" fmla="*/ 96 h 897"/>
                <a:gd name="T114" fmla="*/ 368 w 897"/>
                <a:gd name="T115" fmla="*/ 0 h 8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897" h="897">
                  <a:moveTo>
                    <a:pt x="449" y="724"/>
                  </a:moveTo>
                  <a:cubicBezTo>
                    <a:pt x="378" y="724"/>
                    <a:pt x="307" y="697"/>
                    <a:pt x="254" y="643"/>
                  </a:cubicBezTo>
                  <a:cubicBezTo>
                    <a:pt x="146" y="536"/>
                    <a:pt x="146" y="361"/>
                    <a:pt x="254" y="254"/>
                  </a:cubicBezTo>
                  <a:cubicBezTo>
                    <a:pt x="307" y="200"/>
                    <a:pt x="378" y="173"/>
                    <a:pt x="449" y="173"/>
                  </a:cubicBezTo>
                  <a:cubicBezTo>
                    <a:pt x="519" y="173"/>
                    <a:pt x="590" y="200"/>
                    <a:pt x="643" y="254"/>
                  </a:cubicBezTo>
                  <a:cubicBezTo>
                    <a:pt x="751" y="361"/>
                    <a:pt x="751" y="536"/>
                    <a:pt x="643" y="643"/>
                  </a:cubicBezTo>
                  <a:cubicBezTo>
                    <a:pt x="590" y="697"/>
                    <a:pt x="519" y="724"/>
                    <a:pt x="449" y="724"/>
                  </a:cubicBezTo>
                  <a:moveTo>
                    <a:pt x="368" y="0"/>
                  </a:moveTo>
                  <a:cubicBezTo>
                    <a:pt x="294" y="20"/>
                    <a:pt x="294" y="20"/>
                    <a:pt x="294" y="20"/>
                  </a:cubicBezTo>
                  <a:cubicBezTo>
                    <a:pt x="305" y="125"/>
                    <a:pt x="305" y="125"/>
                    <a:pt x="305" y="125"/>
                  </a:cubicBezTo>
                  <a:cubicBezTo>
                    <a:pt x="282" y="135"/>
                    <a:pt x="260" y="147"/>
                    <a:pt x="240" y="162"/>
                  </a:cubicBezTo>
                  <a:cubicBezTo>
                    <a:pt x="155" y="100"/>
                    <a:pt x="155" y="100"/>
                    <a:pt x="155" y="100"/>
                  </a:cubicBezTo>
                  <a:cubicBezTo>
                    <a:pt x="100" y="155"/>
                    <a:pt x="100" y="155"/>
                    <a:pt x="100" y="155"/>
                  </a:cubicBezTo>
                  <a:cubicBezTo>
                    <a:pt x="162" y="240"/>
                    <a:pt x="162" y="240"/>
                    <a:pt x="162" y="240"/>
                  </a:cubicBezTo>
                  <a:cubicBezTo>
                    <a:pt x="147" y="260"/>
                    <a:pt x="135" y="282"/>
                    <a:pt x="125" y="305"/>
                  </a:cubicBezTo>
                  <a:cubicBezTo>
                    <a:pt x="20" y="294"/>
                    <a:pt x="20" y="294"/>
                    <a:pt x="20" y="294"/>
                  </a:cubicBezTo>
                  <a:cubicBezTo>
                    <a:pt x="0" y="368"/>
                    <a:pt x="0" y="368"/>
                    <a:pt x="0" y="368"/>
                  </a:cubicBezTo>
                  <a:cubicBezTo>
                    <a:pt x="96" y="411"/>
                    <a:pt x="96" y="411"/>
                    <a:pt x="96" y="411"/>
                  </a:cubicBezTo>
                  <a:cubicBezTo>
                    <a:pt x="94" y="436"/>
                    <a:pt x="94" y="461"/>
                    <a:pt x="96" y="486"/>
                  </a:cubicBezTo>
                  <a:cubicBezTo>
                    <a:pt x="0" y="529"/>
                    <a:pt x="0" y="529"/>
                    <a:pt x="0" y="529"/>
                  </a:cubicBezTo>
                  <a:cubicBezTo>
                    <a:pt x="20" y="603"/>
                    <a:pt x="20" y="603"/>
                    <a:pt x="20" y="603"/>
                  </a:cubicBezTo>
                  <a:cubicBezTo>
                    <a:pt x="125" y="592"/>
                    <a:pt x="125" y="592"/>
                    <a:pt x="125" y="592"/>
                  </a:cubicBezTo>
                  <a:cubicBezTo>
                    <a:pt x="135" y="615"/>
                    <a:pt x="147" y="637"/>
                    <a:pt x="162" y="657"/>
                  </a:cubicBezTo>
                  <a:cubicBezTo>
                    <a:pt x="100" y="742"/>
                    <a:pt x="100" y="742"/>
                    <a:pt x="100" y="742"/>
                  </a:cubicBezTo>
                  <a:cubicBezTo>
                    <a:pt x="155" y="797"/>
                    <a:pt x="155" y="797"/>
                    <a:pt x="155" y="797"/>
                  </a:cubicBezTo>
                  <a:cubicBezTo>
                    <a:pt x="240" y="735"/>
                    <a:pt x="240" y="735"/>
                    <a:pt x="240" y="735"/>
                  </a:cubicBezTo>
                  <a:cubicBezTo>
                    <a:pt x="260" y="750"/>
                    <a:pt x="282" y="762"/>
                    <a:pt x="305" y="772"/>
                  </a:cubicBezTo>
                  <a:cubicBezTo>
                    <a:pt x="294" y="877"/>
                    <a:pt x="294" y="877"/>
                    <a:pt x="294" y="877"/>
                  </a:cubicBezTo>
                  <a:cubicBezTo>
                    <a:pt x="368" y="897"/>
                    <a:pt x="368" y="897"/>
                    <a:pt x="368" y="897"/>
                  </a:cubicBezTo>
                  <a:cubicBezTo>
                    <a:pt x="411" y="801"/>
                    <a:pt x="411" y="801"/>
                    <a:pt x="411" y="801"/>
                  </a:cubicBezTo>
                  <a:cubicBezTo>
                    <a:pt x="423" y="802"/>
                    <a:pt x="436" y="803"/>
                    <a:pt x="449" y="803"/>
                  </a:cubicBezTo>
                  <a:cubicBezTo>
                    <a:pt x="461" y="803"/>
                    <a:pt x="474" y="802"/>
                    <a:pt x="486" y="801"/>
                  </a:cubicBezTo>
                  <a:cubicBezTo>
                    <a:pt x="529" y="897"/>
                    <a:pt x="529" y="897"/>
                    <a:pt x="529" y="897"/>
                  </a:cubicBezTo>
                  <a:cubicBezTo>
                    <a:pt x="604" y="877"/>
                    <a:pt x="604" y="877"/>
                    <a:pt x="604" y="877"/>
                  </a:cubicBezTo>
                  <a:cubicBezTo>
                    <a:pt x="592" y="772"/>
                    <a:pt x="592" y="772"/>
                    <a:pt x="592" y="772"/>
                  </a:cubicBezTo>
                  <a:cubicBezTo>
                    <a:pt x="615" y="762"/>
                    <a:pt x="637" y="750"/>
                    <a:pt x="657" y="735"/>
                  </a:cubicBezTo>
                  <a:cubicBezTo>
                    <a:pt x="742" y="797"/>
                    <a:pt x="742" y="797"/>
                    <a:pt x="742" y="797"/>
                  </a:cubicBezTo>
                  <a:cubicBezTo>
                    <a:pt x="797" y="742"/>
                    <a:pt x="797" y="742"/>
                    <a:pt x="797" y="742"/>
                  </a:cubicBezTo>
                  <a:cubicBezTo>
                    <a:pt x="735" y="657"/>
                    <a:pt x="735" y="657"/>
                    <a:pt x="735" y="657"/>
                  </a:cubicBezTo>
                  <a:cubicBezTo>
                    <a:pt x="750" y="637"/>
                    <a:pt x="762" y="615"/>
                    <a:pt x="772" y="592"/>
                  </a:cubicBezTo>
                  <a:cubicBezTo>
                    <a:pt x="877" y="603"/>
                    <a:pt x="877" y="603"/>
                    <a:pt x="877" y="603"/>
                  </a:cubicBezTo>
                  <a:cubicBezTo>
                    <a:pt x="897" y="529"/>
                    <a:pt x="897" y="529"/>
                    <a:pt x="897" y="529"/>
                  </a:cubicBezTo>
                  <a:cubicBezTo>
                    <a:pt x="801" y="486"/>
                    <a:pt x="801" y="486"/>
                    <a:pt x="801" y="486"/>
                  </a:cubicBezTo>
                  <a:cubicBezTo>
                    <a:pt x="804" y="461"/>
                    <a:pt x="804" y="436"/>
                    <a:pt x="801" y="411"/>
                  </a:cubicBezTo>
                  <a:cubicBezTo>
                    <a:pt x="897" y="368"/>
                    <a:pt x="897" y="368"/>
                    <a:pt x="897" y="368"/>
                  </a:cubicBezTo>
                  <a:cubicBezTo>
                    <a:pt x="877" y="294"/>
                    <a:pt x="877" y="294"/>
                    <a:pt x="877" y="294"/>
                  </a:cubicBezTo>
                  <a:cubicBezTo>
                    <a:pt x="772" y="305"/>
                    <a:pt x="772" y="305"/>
                    <a:pt x="772" y="305"/>
                  </a:cubicBezTo>
                  <a:cubicBezTo>
                    <a:pt x="762" y="282"/>
                    <a:pt x="750" y="260"/>
                    <a:pt x="735" y="240"/>
                  </a:cubicBezTo>
                  <a:cubicBezTo>
                    <a:pt x="797" y="155"/>
                    <a:pt x="797" y="155"/>
                    <a:pt x="797" y="155"/>
                  </a:cubicBezTo>
                  <a:cubicBezTo>
                    <a:pt x="742" y="100"/>
                    <a:pt x="742" y="100"/>
                    <a:pt x="742" y="100"/>
                  </a:cubicBezTo>
                  <a:cubicBezTo>
                    <a:pt x="657" y="162"/>
                    <a:pt x="657" y="162"/>
                    <a:pt x="657" y="162"/>
                  </a:cubicBezTo>
                  <a:cubicBezTo>
                    <a:pt x="637" y="147"/>
                    <a:pt x="615" y="135"/>
                    <a:pt x="592" y="125"/>
                  </a:cubicBezTo>
                  <a:cubicBezTo>
                    <a:pt x="604" y="20"/>
                    <a:pt x="604" y="20"/>
                    <a:pt x="604" y="20"/>
                  </a:cubicBezTo>
                  <a:cubicBezTo>
                    <a:pt x="529" y="0"/>
                    <a:pt x="529" y="0"/>
                    <a:pt x="529" y="0"/>
                  </a:cubicBezTo>
                  <a:cubicBezTo>
                    <a:pt x="486" y="96"/>
                    <a:pt x="486" y="96"/>
                    <a:pt x="486" y="96"/>
                  </a:cubicBezTo>
                  <a:cubicBezTo>
                    <a:pt x="474" y="95"/>
                    <a:pt x="461" y="94"/>
                    <a:pt x="449" y="94"/>
                  </a:cubicBezTo>
                  <a:cubicBezTo>
                    <a:pt x="436" y="94"/>
                    <a:pt x="423" y="95"/>
                    <a:pt x="411" y="96"/>
                  </a:cubicBezTo>
                  <a:cubicBezTo>
                    <a:pt x="368" y="0"/>
                    <a:pt x="368" y="0"/>
                    <a:pt x="368" y="0"/>
                  </a:cubicBezTo>
                </a:path>
              </a:pathLst>
            </a:custGeom>
            <a:gradFill>
              <a:gsLst>
                <a:gs pos="5000">
                  <a:srgbClr val="0F7ABF">
                    <a:alpha val="70000"/>
                  </a:srgbClr>
                </a:gs>
                <a:gs pos="100000">
                  <a:srgbClr val="0DCD9C">
                    <a:alpha val="35000"/>
                  </a:srgbClr>
                </a:gs>
              </a:gsLst>
              <a:lin ang="2700000" scaled="0"/>
            </a:gra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2474" name="îšliḍe"/>
            <p:cNvSpPr/>
            <p:nvPr/>
          </p:nvSpPr>
          <p:spPr bwMode="auto">
            <a:xfrm>
              <a:off x="6897688" y="1955800"/>
              <a:ext cx="822325" cy="820738"/>
            </a:xfrm>
            <a:custGeom>
              <a:avLst/>
              <a:gdLst>
                <a:gd name="T0" fmla="*/ 124 w 249"/>
                <a:gd name="T1" fmla="*/ 186 h 249"/>
                <a:gd name="T2" fmla="*/ 81 w 249"/>
                <a:gd name="T3" fmla="*/ 168 h 249"/>
                <a:gd name="T4" fmla="*/ 81 w 249"/>
                <a:gd name="T5" fmla="*/ 82 h 249"/>
                <a:gd name="T6" fmla="*/ 124 w 249"/>
                <a:gd name="T7" fmla="*/ 64 h 249"/>
                <a:gd name="T8" fmla="*/ 167 w 249"/>
                <a:gd name="T9" fmla="*/ 82 h 249"/>
                <a:gd name="T10" fmla="*/ 167 w 249"/>
                <a:gd name="T11" fmla="*/ 168 h 249"/>
                <a:gd name="T12" fmla="*/ 124 w 249"/>
                <a:gd name="T13" fmla="*/ 186 h 249"/>
                <a:gd name="T14" fmla="*/ 146 w 249"/>
                <a:gd name="T15" fmla="*/ 0 h 249"/>
                <a:gd name="T16" fmla="*/ 135 w 249"/>
                <a:gd name="T17" fmla="*/ 27 h 249"/>
                <a:gd name="T18" fmla="*/ 124 w 249"/>
                <a:gd name="T19" fmla="*/ 27 h 249"/>
                <a:gd name="T20" fmla="*/ 114 w 249"/>
                <a:gd name="T21" fmla="*/ 27 h 249"/>
                <a:gd name="T22" fmla="*/ 102 w 249"/>
                <a:gd name="T23" fmla="*/ 0 h 249"/>
                <a:gd name="T24" fmla="*/ 81 w 249"/>
                <a:gd name="T25" fmla="*/ 6 h 249"/>
                <a:gd name="T26" fmla="*/ 84 w 249"/>
                <a:gd name="T27" fmla="*/ 35 h 249"/>
                <a:gd name="T28" fmla="*/ 66 w 249"/>
                <a:gd name="T29" fmla="*/ 46 h 249"/>
                <a:gd name="T30" fmla="*/ 43 w 249"/>
                <a:gd name="T31" fmla="*/ 28 h 249"/>
                <a:gd name="T32" fmla="*/ 28 w 249"/>
                <a:gd name="T33" fmla="*/ 43 h 249"/>
                <a:gd name="T34" fmla="*/ 45 w 249"/>
                <a:gd name="T35" fmla="*/ 67 h 249"/>
                <a:gd name="T36" fmla="*/ 34 w 249"/>
                <a:gd name="T37" fmla="*/ 85 h 249"/>
                <a:gd name="T38" fmla="*/ 5 w 249"/>
                <a:gd name="T39" fmla="*/ 82 h 249"/>
                <a:gd name="T40" fmla="*/ 0 w 249"/>
                <a:gd name="T41" fmla="*/ 103 h 249"/>
                <a:gd name="T42" fmla="*/ 27 w 249"/>
                <a:gd name="T43" fmla="*/ 115 h 249"/>
                <a:gd name="T44" fmla="*/ 27 w 249"/>
                <a:gd name="T45" fmla="*/ 135 h 249"/>
                <a:gd name="T46" fmla="*/ 0 w 249"/>
                <a:gd name="T47" fmla="*/ 147 h 249"/>
                <a:gd name="T48" fmla="*/ 5 w 249"/>
                <a:gd name="T49" fmla="*/ 168 h 249"/>
                <a:gd name="T50" fmla="*/ 34 w 249"/>
                <a:gd name="T51" fmla="*/ 165 h 249"/>
                <a:gd name="T52" fmla="*/ 45 w 249"/>
                <a:gd name="T53" fmla="*/ 183 h 249"/>
                <a:gd name="T54" fmla="*/ 28 w 249"/>
                <a:gd name="T55" fmla="*/ 206 h 249"/>
                <a:gd name="T56" fmla="*/ 43 w 249"/>
                <a:gd name="T57" fmla="*/ 222 h 249"/>
                <a:gd name="T58" fmla="*/ 66 w 249"/>
                <a:gd name="T59" fmla="*/ 204 h 249"/>
                <a:gd name="T60" fmla="*/ 84 w 249"/>
                <a:gd name="T61" fmla="*/ 215 h 249"/>
                <a:gd name="T62" fmla="*/ 81 w 249"/>
                <a:gd name="T63" fmla="*/ 244 h 249"/>
                <a:gd name="T64" fmla="*/ 102 w 249"/>
                <a:gd name="T65" fmla="*/ 249 h 249"/>
                <a:gd name="T66" fmla="*/ 114 w 249"/>
                <a:gd name="T67" fmla="*/ 223 h 249"/>
                <a:gd name="T68" fmla="*/ 124 w 249"/>
                <a:gd name="T69" fmla="*/ 223 h 249"/>
                <a:gd name="T70" fmla="*/ 135 w 249"/>
                <a:gd name="T71" fmla="*/ 223 h 249"/>
                <a:gd name="T72" fmla="*/ 146 w 249"/>
                <a:gd name="T73" fmla="*/ 249 h 249"/>
                <a:gd name="T74" fmla="*/ 167 w 249"/>
                <a:gd name="T75" fmla="*/ 244 h 249"/>
                <a:gd name="T76" fmla="*/ 164 w 249"/>
                <a:gd name="T77" fmla="*/ 215 h 249"/>
                <a:gd name="T78" fmla="*/ 182 w 249"/>
                <a:gd name="T79" fmla="*/ 204 h 249"/>
                <a:gd name="T80" fmla="*/ 206 w 249"/>
                <a:gd name="T81" fmla="*/ 222 h 249"/>
                <a:gd name="T82" fmla="*/ 221 w 249"/>
                <a:gd name="T83" fmla="*/ 206 h 249"/>
                <a:gd name="T84" fmla="*/ 204 w 249"/>
                <a:gd name="T85" fmla="*/ 183 h 249"/>
                <a:gd name="T86" fmla="*/ 214 w 249"/>
                <a:gd name="T87" fmla="*/ 165 h 249"/>
                <a:gd name="T88" fmla="*/ 243 w 249"/>
                <a:gd name="T89" fmla="*/ 168 h 249"/>
                <a:gd name="T90" fmla="*/ 249 w 249"/>
                <a:gd name="T91" fmla="*/ 147 h 249"/>
                <a:gd name="T92" fmla="*/ 222 w 249"/>
                <a:gd name="T93" fmla="*/ 135 h 249"/>
                <a:gd name="T94" fmla="*/ 222 w 249"/>
                <a:gd name="T95" fmla="*/ 115 h 249"/>
                <a:gd name="T96" fmla="*/ 249 w 249"/>
                <a:gd name="T97" fmla="*/ 103 h 249"/>
                <a:gd name="T98" fmla="*/ 243 w 249"/>
                <a:gd name="T99" fmla="*/ 82 h 249"/>
                <a:gd name="T100" fmla="*/ 214 w 249"/>
                <a:gd name="T101" fmla="*/ 85 h 249"/>
                <a:gd name="T102" fmla="*/ 204 w 249"/>
                <a:gd name="T103" fmla="*/ 67 h 249"/>
                <a:gd name="T104" fmla="*/ 221 w 249"/>
                <a:gd name="T105" fmla="*/ 43 h 249"/>
                <a:gd name="T106" fmla="*/ 206 w 249"/>
                <a:gd name="T107" fmla="*/ 28 h 249"/>
                <a:gd name="T108" fmla="*/ 182 w 249"/>
                <a:gd name="T109" fmla="*/ 46 h 249"/>
                <a:gd name="T110" fmla="*/ 164 w 249"/>
                <a:gd name="T111" fmla="*/ 35 h 249"/>
                <a:gd name="T112" fmla="*/ 167 w 249"/>
                <a:gd name="T113" fmla="*/ 6 h 249"/>
                <a:gd name="T114" fmla="*/ 146 w 249"/>
                <a:gd name="T115" fmla="*/ 0 h 2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49" h="249">
                  <a:moveTo>
                    <a:pt x="124" y="186"/>
                  </a:moveTo>
                  <a:cubicBezTo>
                    <a:pt x="109" y="186"/>
                    <a:pt x="93" y="180"/>
                    <a:pt x="81" y="168"/>
                  </a:cubicBezTo>
                  <a:cubicBezTo>
                    <a:pt x="57" y="144"/>
                    <a:pt x="57" y="106"/>
                    <a:pt x="81" y="82"/>
                  </a:cubicBezTo>
                  <a:cubicBezTo>
                    <a:pt x="93" y="70"/>
                    <a:pt x="109" y="64"/>
                    <a:pt x="124" y="64"/>
                  </a:cubicBezTo>
                  <a:cubicBezTo>
                    <a:pt x="140" y="64"/>
                    <a:pt x="155" y="70"/>
                    <a:pt x="167" y="82"/>
                  </a:cubicBezTo>
                  <a:cubicBezTo>
                    <a:pt x="191" y="106"/>
                    <a:pt x="191" y="144"/>
                    <a:pt x="167" y="168"/>
                  </a:cubicBezTo>
                  <a:cubicBezTo>
                    <a:pt x="155" y="180"/>
                    <a:pt x="140" y="186"/>
                    <a:pt x="124" y="186"/>
                  </a:cubicBezTo>
                  <a:moveTo>
                    <a:pt x="146" y="0"/>
                  </a:moveTo>
                  <a:cubicBezTo>
                    <a:pt x="135" y="27"/>
                    <a:pt x="135" y="27"/>
                    <a:pt x="135" y="27"/>
                  </a:cubicBezTo>
                  <a:cubicBezTo>
                    <a:pt x="131" y="27"/>
                    <a:pt x="128" y="27"/>
                    <a:pt x="124" y="27"/>
                  </a:cubicBezTo>
                  <a:cubicBezTo>
                    <a:pt x="121" y="27"/>
                    <a:pt x="117" y="27"/>
                    <a:pt x="114" y="27"/>
                  </a:cubicBezTo>
                  <a:cubicBezTo>
                    <a:pt x="102" y="0"/>
                    <a:pt x="102" y="0"/>
                    <a:pt x="102" y="0"/>
                  </a:cubicBezTo>
                  <a:cubicBezTo>
                    <a:pt x="81" y="6"/>
                    <a:pt x="81" y="6"/>
                    <a:pt x="81" y="6"/>
                  </a:cubicBezTo>
                  <a:cubicBezTo>
                    <a:pt x="84" y="35"/>
                    <a:pt x="84" y="35"/>
                    <a:pt x="84" y="35"/>
                  </a:cubicBezTo>
                  <a:cubicBezTo>
                    <a:pt x="78" y="38"/>
                    <a:pt x="72" y="41"/>
                    <a:pt x="66" y="46"/>
                  </a:cubicBezTo>
                  <a:cubicBezTo>
                    <a:pt x="43" y="28"/>
                    <a:pt x="43" y="28"/>
                    <a:pt x="43" y="28"/>
                  </a:cubicBezTo>
                  <a:cubicBezTo>
                    <a:pt x="28" y="43"/>
                    <a:pt x="28" y="43"/>
                    <a:pt x="28" y="43"/>
                  </a:cubicBezTo>
                  <a:cubicBezTo>
                    <a:pt x="45" y="67"/>
                    <a:pt x="45" y="67"/>
                    <a:pt x="45" y="67"/>
                  </a:cubicBezTo>
                  <a:cubicBezTo>
                    <a:pt x="41" y="73"/>
                    <a:pt x="37" y="79"/>
                    <a:pt x="34" y="85"/>
                  </a:cubicBezTo>
                  <a:cubicBezTo>
                    <a:pt x="5" y="82"/>
                    <a:pt x="5" y="82"/>
                    <a:pt x="5" y="82"/>
                  </a:cubicBezTo>
                  <a:cubicBezTo>
                    <a:pt x="0" y="103"/>
                    <a:pt x="0" y="103"/>
                    <a:pt x="0" y="103"/>
                  </a:cubicBezTo>
                  <a:cubicBezTo>
                    <a:pt x="27" y="115"/>
                    <a:pt x="27" y="115"/>
                    <a:pt x="27" y="115"/>
                  </a:cubicBezTo>
                  <a:cubicBezTo>
                    <a:pt x="26" y="121"/>
                    <a:pt x="26" y="128"/>
                    <a:pt x="27" y="135"/>
                  </a:cubicBezTo>
                  <a:cubicBezTo>
                    <a:pt x="0" y="147"/>
                    <a:pt x="0" y="147"/>
                    <a:pt x="0" y="147"/>
                  </a:cubicBezTo>
                  <a:cubicBezTo>
                    <a:pt x="5" y="168"/>
                    <a:pt x="5" y="168"/>
                    <a:pt x="5" y="168"/>
                  </a:cubicBezTo>
                  <a:cubicBezTo>
                    <a:pt x="34" y="165"/>
                    <a:pt x="34" y="165"/>
                    <a:pt x="34" y="165"/>
                  </a:cubicBezTo>
                  <a:cubicBezTo>
                    <a:pt x="37" y="171"/>
                    <a:pt x="41" y="177"/>
                    <a:pt x="45" y="183"/>
                  </a:cubicBezTo>
                  <a:cubicBezTo>
                    <a:pt x="28" y="206"/>
                    <a:pt x="28" y="206"/>
                    <a:pt x="28" y="206"/>
                  </a:cubicBezTo>
                  <a:cubicBezTo>
                    <a:pt x="43" y="222"/>
                    <a:pt x="43" y="222"/>
                    <a:pt x="43" y="222"/>
                  </a:cubicBezTo>
                  <a:cubicBezTo>
                    <a:pt x="66" y="204"/>
                    <a:pt x="66" y="204"/>
                    <a:pt x="66" y="204"/>
                  </a:cubicBezTo>
                  <a:cubicBezTo>
                    <a:pt x="72" y="208"/>
                    <a:pt x="78" y="212"/>
                    <a:pt x="84" y="215"/>
                  </a:cubicBezTo>
                  <a:cubicBezTo>
                    <a:pt x="81" y="244"/>
                    <a:pt x="81" y="244"/>
                    <a:pt x="81" y="244"/>
                  </a:cubicBezTo>
                  <a:cubicBezTo>
                    <a:pt x="102" y="249"/>
                    <a:pt x="102" y="249"/>
                    <a:pt x="102" y="249"/>
                  </a:cubicBezTo>
                  <a:cubicBezTo>
                    <a:pt x="114" y="223"/>
                    <a:pt x="114" y="223"/>
                    <a:pt x="114" y="223"/>
                  </a:cubicBezTo>
                  <a:cubicBezTo>
                    <a:pt x="117" y="223"/>
                    <a:pt x="121" y="223"/>
                    <a:pt x="124" y="223"/>
                  </a:cubicBezTo>
                  <a:cubicBezTo>
                    <a:pt x="128" y="223"/>
                    <a:pt x="131" y="223"/>
                    <a:pt x="135" y="223"/>
                  </a:cubicBezTo>
                  <a:cubicBezTo>
                    <a:pt x="146" y="249"/>
                    <a:pt x="146" y="249"/>
                    <a:pt x="146" y="249"/>
                  </a:cubicBezTo>
                  <a:cubicBezTo>
                    <a:pt x="167" y="244"/>
                    <a:pt x="167" y="244"/>
                    <a:pt x="167" y="244"/>
                  </a:cubicBezTo>
                  <a:cubicBezTo>
                    <a:pt x="164" y="215"/>
                    <a:pt x="164" y="215"/>
                    <a:pt x="164" y="215"/>
                  </a:cubicBezTo>
                  <a:cubicBezTo>
                    <a:pt x="170" y="212"/>
                    <a:pt x="176" y="208"/>
                    <a:pt x="182" y="204"/>
                  </a:cubicBezTo>
                  <a:cubicBezTo>
                    <a:pt x="206" y="222"/>
                    <a:pt x="206" y="222"/>
                    <a:pt x="206" y="222"/>
                  </a:cubicBezTo>
                  <a:cubicBezTo>
                    <a:pt x="221" y="206"/>
                    <a:pt x="221" y="206"/>
                    <a:pt x="221" y="206"/>
                  </a:cubicBezTo>
                  <a:cubicBezTo>
                    <a:pt x="204" y="183"/>
                    <a:pt x="204" y="183"/>
                    <a:pt x="204" y="183"/>
                  </a:cubicBezTo>
                  <a:cubicBezTo>
                    <a:pt x="208" y="177"/>
                    <a:pt x="211" y="171"/>
                    <a:pt x="214" y="165"/>
                  </a:cubicBezTo>
                  <a:cubicBezTo>
                    <a:pt x="243" y="168"/>
                    <a:pt x="243" y="168"/>
                    <a:pt x="243" y="168"/>
                  </a:cubicBezTo>
                  <a:cubicBezTo>
                    <a:pt x="249" y="147"/>
                    <a:pt x="249" y="147"/>
                    <a:pt x="249" y="147"/>
                  </a:cubicBezTo>
                  <a:cubicBezTo>
                    <a:pt x="222" y="135"/>
                    <a:pt x="222" y="135"/>
                    <a:pt x="222" y="135"/>
                  </a:cubicBezTo>
                  <a:cubicBezTo>
                    <a:pt x="223" y="128"/>
                    <a:pt x="223" y="121"/>
                    <a:pt x="222" y="115"/>
                  </a:cubicBezTo>
                  <a:cubicBezTo>
                    <a:pt x="249" y="103"/>
                    <a:pt x="249" y="103"/>
                    <a:pt x="249" y="103"/>
                  </a:cubicBezTo>
                  <a:cubicBezTo>
                    <a:pt x="243" y="82"/>
                    <a:pt x="243" y="82"/>
                    <a:pt x="243" y="82"/>
                  </a:cubicBezTo>
                  <a:cubicBezTo>
                    <a:pt x="214" y="85"/>
                    <a:pt x="214" y="85"/>
                    <a:pt x="214" y="85"/>
                  </a:cubicBezTo>
                  <a:cubicBezTo>
                    <a:pt x="211" y="79"/>
                    <a:pt x="208" y="73"/>
                    <a:pt x="204" y="67"/>
                  </a:cubicBezTo>
                  <a:cubicBezTo>
                    <a:pt x="221" y="43"/>
                    <a:pt x="221" y="43"/>
                    <a:pt x="221" y="43"/>
                  </a:cubicBezTo>
                  <a:cubicBezTo>
                    <a:pt x="206" y="28"/>
                    <a:pt x="206" y="28"/>
                    <a:pt x="206" y="28"/>
                  </a:cubicBezTo>
                  <a:cubicBezTo>
                    <a:pt x="182" y="46"/>
                    <a:pt x="182" y="46"/>
                    <a:pt x="182" y="46"/>
                  </a:cubicBezTo>
                  <a:cubicBezTo>
                    <a:pt x="176" y="41"/>
                    <a:pt x="170" y="38"/>
                    <a:pt x="164" y="35"/>
                  </a:cubicBezTo>
                  <a:cubicBezTo>
                    <a:pt x="167" y="6"/>
                    <a:pt x="167" y="6"/>
                    <a:pt x="167" y="6"/>
                  </a:cubicBezTo>
                  <a:cubicBezTo>
                    <a:pt x="146" y="0"/>
                    <a:pt x="146" y="0"/>
                    <a:pt x="146" y="0"/>
                  </a:cubicBezTo>
                </a:path>
              </a:pathLst>
            </a:custGeom>
            <a:gradFill>
              <a:gsLst>
                <a:gs pos="5000">
                  <a:srgbClr val="0F7ABF">
                    <a:alpha val="70000"/>
                  </a:srgbClr>
                </a:gs>
                <a:gs pos="100000">
                  <a:srgbClr val="0DCD9C">
                    <a:alpha val="35000"/>
                  </a:srgbClr>
                </a:gs>
              </a:gsLst>
              <a:lin ang="2700000" scaled="0"/>
            </a:gra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2476" name="î$ľiḓe"/>
            <p:cNvSpPr/>
            <p:nvPr/>
          </p:nvSpPr>
          <p:spPr bwMode="auto">
            <a:xfrm>
              <a:off x="6467476" y="1527175"/>
              <a:ext cx="1681163" cy="1681163"/>
            </a:xfrm>
            <a:custGeom>
              <a:avLst/>
              <a:gdLst>
                <a:gd name="T0" fmla="*/ 254 w 509"/>
                <a:gd name="T1" fmla="*/ 411 h 510"/>
                <a:gd name="T2" fmla="*/ 144 w 509"/>
                <a:gd name="T3" fmla="*/ 366 h 510"/>
                <a:gd name="T4" fmla="*/ 144 w 509"/>
                <a:gd name="T5" fmla="*/ 144 h 510"/>
                <a:gd name="T6" fmla="*/ 254 w 509"/>
                <a:gd name="T7" fmla="*/ 99 h 510"/>
                <a:gd name="T8" fmla="*/ 365 w 509"/>
                <a:gd name="T9" fmla="*/ 144 h 510"/>
                <a:gd name="T10" fmla="*/ 365 w 509"/>
                <a:gd name="T11" fmla="*/ 366 h 510"/>
                <a:gd name="T12" fmla="*/ 254 w 509"/>
                <a:gd name="T13" fmla="*/ 411 h 510"/>
                <a:gd name="T14" fmla="*/ 209 w 509"/>
                <a:gd name="T15" fmla="*/ 0 h 510"/>
                <a:gd name="T16" fmla="*/ 166 w 509"/>
                <a:gd name="T17" fmla="*/ 12 h 510"/>
                <a:gd name="T18" fmla="*/ 173 w 509"/>
                <a:gd name="T19" fmla="*/ 71 h 510"/>
                <a:gd name="T20" fmla="*/ 136 w 509"/>
                <a:gd name="T21" fmla="*/ 92 h 510"/>
                <a:gd name="T22" fmla="*/ 87 w 509"/>
                <a:gd name="T23" fmla="*/ 57 h 510"/>
                <a:gd name="T24" fmla="*/ 56 w 509"/>
                <a:gd name="T25" fmla="*/ 88 h 510"/>
                <a:gd name="T26" fmla="*/ 92 w 509"/>
                <a:gd name="T27" fmla="*/ 136 h 510"/>
                <a:gd name="T28" fmla="*/ 70 w 509"/>
                <a:gd name="T29" fmla="*/ 173 h 510"/>
                <a:gd name="T30" fmla="*/ 11 w 509"/>
                <a:gd name="T31" fmla="*/ 167 h 510"/>
                <a:gd name="T32" fmla="*/ 0 w 509"/>
                <a:gd name="T33" fmla="*/ 209 h 510"/>
                <a:gd name="T34" fmla="*/ 54 w 509"/>
                <a:gd name="T35" fmla="*/ 234 h 510"/>
                <a:gd name="T36" fmla="*/ 54 w 509"/>
                <a:gd name="T37" fmla="*/ 276 h 510"/>
                <a:gd name="T38" fmla="*/ 0 w 509"/>
                <a:gd name="T39" fmla="*/ 300 h 510"/>
                <a:gd name="T40" fmla="*/ 11 w 509"/>
                <a:gd name="T41" fmla="*/ 343 h 510"/>
                <a:gd name="T42" fmla="*/ 70 w 509"/>
                <a:gd name="T43" fmla="*/ 336 h 510"/>
                <a:gd name="T44" fmla="*/ 92 w 509"/>
                <a:gd name="T45" fmla="*/ 373 h 510"/>
                <a:gd name="T46" fmla="*/ 56 w 509"/>
                <a:gd name="T47" fmla="*/ 422 h 510"/>
                <a:gd name="T48" fmla="*/ 87 w 509"/>
                <a:gd name="T49" fmla="*/ 453 h 510"/>
                <a:gd name="T50" fmla="*/ 136 w 509"/>
                <a:gd name="T51" fmla="*/ 417 h 510"/>
                <a:gd name="T52" fmla="*/ 173 w 509"/>
                <a:gd name="T53" fmla="*/ 439 h 510"/>
                <a:gd name="T54" fmla="*/ 166 w 509"/>
                <a:gd name="T55" fmla="*/ 498 h 510"/>
                <a:gd name="T56" fmla="*/ 209 w 509"/>
                <a:gd name="T57" fmla="*/ 510 h 510"/>
                <a:gd name="T58" fmla="*/ 233 w 509"/>
                <a:gd name="T59" fmla="*/ 455 h 510"/>
                <a:gd name="T60" fmla="*/ 254 w 509"/>
                <a:gd name="T61" fmla="*/ 456 h 510"/>
                <a:gd name="T62" fmla="*/ 276 w 509"/>
                <a:gd name="T63" fmla="*/ 455 h 510"/>
                <a:gd name="T64" fmla="*/ 300 w 509"/>
                <a:gd name="T65" fmla="*/ 510 h 510"/>
                <a:gd name="T66" fmla="*/ 342 w 509"/>
                <a:gd name="T67" fmla="*/ 498 h 510"/>
                <a:gd name="T68" fmla="*/ 336 w 509"/>
                <a:gd name="T69" fmla="*/ 439 h 510"/>
                <a:gd name="T70" fmla="*/ 373 w 509"/>
                <a:gd name="T71" fmla="*/ 417 h 510"/>
                <a:gd name="T72" fmla="*/ 421 w 509"/>
                <a:gd name="T73" fmla="*/ 453 h 510"/>
                <a:gd name="T74" fmla="*/ 452 w 509"/>
                <a:gd name="T75" fmla="*/ 422 h 510"/>
                <a:gd name="T76" fmla="*/ 417 w 509"/>
                <a:gd name="T77" fmla="*/ 373 h 510"/>
                <a:gd name="T78" fmla="*/ 438 w 509"/>
                <a:gd name="T79" fmla="*/ 336 h 510"/>
                <a:gd name="T80" fmla="*/ 497 w 509"/>
                <a:gd name="T81" fmla="*/ 343 h 510"/>
                <a:gd name="T82" fmla="*/ 509 w 509"/>
                <a:gd name="T83" fmla="*/ 300 h 510"/>
                <a:gd name="T84" fmla="*/ 454 w 509"/>
                <a:gd name="T85" fmla="*/ 276 h 510"/>
                <a:gd name="T86" fmla="*/ 454 w 509"/>
                <a:gd name="T87" fmla="*/ 234 h 510"/>
                <a:gd name="T88" fmla="*/ 509 w 509"/>
                <a:gd name="T89" fmla="*/ 209 h 510"/>
                <a:gd name="T90" fmla="*/ 498 w 509"/>
                <a:gd name="T91" fmla="*/ 167 h 510"/>
                <a:gd name="T92" fmla="*/ 438 w 509"/>
                <a:gd name="T93" fmla="*/ 173 h 510"/>
                <a:gd name="T94" fmla="*/ 417 w 509"/>
                <a:gd name="T95" fmla="*/ 136 h 510"/>
                <a:gd name="T96" fmla="*/ 452 w 509"/>
                <a:gd name="T97" fmla="*/ 88 h 510"/>
                <a:gd name="T98" fmla="*/ 421 w 509"/>
                <a:gd name="T99" fmla="*/ 57 h 510"/>
                <a:gd name="T100" fmla="*/ 373 w 509"/>
                <a:gd name="T101" fmla="*/ 92 h 510"/>
                <a:gd name="T102" fmla="*/ 336 w 509"/>
                <a:gd name="T103" fmla="*/ 71 h 510"/>
                <a:gd name="T104" fmla="*/ 342 w 509"/>
                <a:gd name="T105" fmla="*/ 12 h 510"/>
                <a:gd name="T106" fmla="*/ 300 w 509"/>
                <a:gd name="T107" fmla="*/ 0 h 510"/>
                <a:gd name="T108" fmla="*/ 276 w 509"/>
                <a:gd name="T109" fmla="*/ 55 h 510"/>
                <a:gd name="T110" fmla="*/ 254 w 509"/>
                <a:gd name="T111" fmla="*/ 54 h 510"/>
                <a:gd name="T112" fmla="*/ 233 w 509"/>
                <a:gd name="T113" fmla="*/ 55 h 510"/>
                <a:gd name="T114" fmla="*/ 209 w 509"/>
                <a:gd name="T115" fmla="*/ 0 h 5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509" h="510">
                  <a:moveTo>
                    <a:pt x="254" y="411"/>
                  </a:moveTo>
                  <a:cubicBezTo>
                    <a:pt x="214" y="411"/>
                    <a:pt x="174" y="396"/>
                    <a:pt x="144" y="366"/>
                  </a:cubicBezTo>
                  <a:cubicBezTo>
                    <a:pt x="83" y="304"/>
                    <a:pt x="83" y="205"/>
                    <a:pt x="144" y="144"/>
                  </a:cubicBezTo>
                  <a:cubicBezTo>
                    <a:pt x="174" y="114"/>
                    <a:pt x="214" y="99"/>
                    <a:pt x="254" y="99"/>
                  </a:cubicBezTo>
                  <a:cubicBezTo>
                    <a:pt x="294" y="99"/>
                    <a:pt x="334" y="114"/>
                    <a:pt x="365" y="144"/>
                  </a:cubicBezTo>
                  <a:cubicBezTo>
                    <a:pt x="426" y="205"/>
                    <a:pt x="426" y="304"/>
                    <a:pt x="365" y="366"/>
                  </a:cubicBezTo>
                  <a:cubicBezTo>
                    <a:pt x="334" y="396"/>
                    <a:pt x="294" y="411"/>
                    <a:pt x="254" y="411"/>
                  </a:cubicBezTo>
                  <a:moveTo>
                    <a:pt x="209" y="0"/>
                  </a:moveTo>
                  <a:cubicBezTo>
                    <a:pt x="166" y="12"/>
                    <a:pt x="166" y="12"/>
                    <a:pt x="166" y="12"/>
                  </a:cubicBezTo>
                  <a:cubicBezTo>
                    <a:pt x="173" y="71"/>
                    <a:pt x="173" y="71"/>
                    <a:pt x="173" y="71"/>
                  </a:cubicBezTo>
                  <a:cubicBezTo>
                    <a:pt x="160" y="77"/>
                    <a:pt x="147" y="84"/>
                    <a:pt x="136" y="92"/>
                  </a:cubicBezTo>
                  <a:cubicBezTo>
                    <a:pt x="87" y="57"/>
                    <a:pt x="87" y="57"/>
                    <a:pt x="87" y="57"/>
                  </a:cubicBezTo>
                  <a:cubicBezTo>
                    <a:pt x="56" y="88"/>
                    <a:pt x="56" y="88"/>
                    <a:pt x="56" y="88"/>
                  </a:cubicBezTo>
                  <a:cubicBezTo>
                    <a:pt x="92" y="136"/>
                    <a:pt x="92" y="136"/>
                    <a:pt x="92" y="136"/>
                  </a:cubicBezTo>
                  <a:cubicBezTo>
                    <a:pt x="83" y="148"/>
                    <a:pt x="76" y="161"/>
                    <a:pt x="70" y="173"/>
                  </a:cubicBezTo>
                  <a:cubicBezTo>
                    <a:pt x="11" y="167"/>
                    <a:pt x="11" y="167"/>
                    <a:pt x="11" y="167"/>
                  </a:cubicBezTo>
                  <a:cubicBezTo>
                    <a:pt x="0" y="209"/>
                    <a:pt x="0" y="209"/>
                    <a:pt x="0" y="209"/>
                  </a:cubicBezTo>
                  <a:cubicBezTo>
                    <a:pt x="54" y="234"/>
                    <a:pt x="54" y="234"/>
                    <a:pt x="54" y="234"/>
                  </a:cubicBezTo>
                  <a:cubicBezTo>
                    <a:pt x="53" y="248"/>
                    <a:pt x="53" y="262"/>
                    <a:pt x="54" y="276"/>
                  </a:cubicBezTo>
                  <a:cubicBezTo>
                    <a:pt x="0" y="300"/>
                    <a:pt x="0" y="300"/>
                    <a:pt x="0" y="300"/>
                  </a:cubicBezTo>
                  <a:cubicBezTo>
                    <a:pt x="11" y="343"/>
                    <a:pt x="11" y="343"/>
                    <a:pt x="11" y="343"/>
                  </a:cubicBezTo>
                  <a:cubicBezTo>
                    <a:pt x="70" y="336"/>
                    <a:pt x="70" y="336"/>
                    <a:pt x="70" y="336"/>
                  </a:cubicBezTo>
                  <a:cubicBezTo>
                    <a:pt x="76" y="349"/>
                    <a:pt x="83" y="362"/>
                    <a:pt x="92" y="373"/>
                  </a:cubicBezTo>
                  <a:cubicBezTo>
                    <a:pt x="56" y="422"/>
                    <a:pt x="56" y="422"/>
                    <a:pt x="56" y="422"/>
                  </a:cubicBezTo>
                  <a:cubicBezTo>
                    <a:pt x="87" y="453"/>
                    <a:pt x="87" y="453"/>
                    <a:pt x="87" y="453"/>
                  </a:cubicBezTo>
                  <a:cubicBezTo>
                    <a:pt x="136" y="417"/>
                    <a:pt x="136" y="417"/>
                    <a:pt x="136" y="417"/>
                  </a:cubicBezTo>
                  <a:cubicBezTo>
                    <a:pt x="147" y="426"/>
                    <a:pt x="160" y="433"/>
                    <a:pt x="173" y="439"/>
                  </a:cubicBezTo>
                  <a:cubicBezTo>
                    <a:pt x="166" y="498"/>
                    <a:pt x="166" y="498"/>
                    <a:pt x="166" y="498"/>
                  </a:cubicBezTo>
                  <a:cubicBezTo>
                    <a:pt x="209" y="510"/>
                    <a:pt x="209" y="510"/>
                    <a:pt x="209" y="510"/>
                  </a:cubicBezTo>
                  <a:cubicBezTo>
                    <a:pt x="233" y="455"/>
                    <a:pt x="233" y="455"/>
                    <a:pt x="233" y="455"/>
                  </a:cubicBezTo>
                  <a:cubicBezTo>
                    <a:pt x="240" y="456"/>
                    <a:pt x="247" y="456"/>
                    <a:pt x="254" y="456"/>
                  </a:cubicBezTo>
                  <a:cubicBezTo>
                    <a:pt x="261" y="456"/>
                    <a:pt x="268" y="456"/>
                    <a:pt x="276" y="455"/>
                  </a:cubicBezTo>
                  <a:cubicBezTo>
                    <a:pt x="300" y="510"/>
                    <a:pt x="300" y="510"/>
                    <a:pt x="300" y="510"/>
                  </a:cubicBezTo>
                  <a:cubicBezTo>
                    <a:pt x="342" y="498"/>
                    <a:pt x="342" y="498"/>
                    <a:pt x="342" y="498"/>
                  </a:cubicBezTo>
                  <a:cubicBezTo>
                    <a:pt x="336" y="439"/>
                    <a:pt x="336" y="439"/>
                    <a:pt x="336" y="439"/>
                  </a:cubicBezTo>
                  <a:cubicBezTo>
                    <a:pt x="349" y="433"/>
                    <a:pt x="361" y="426"/>
                    <a:pt x="373" y="417"/>
                  </a:cubicBezTo>
                  <a:cubicBezTo>
                    <a:pt x="421" y="453"/>
                    <a:pt x="421" y="453"/>
                    <a:pt x="421" y="453"/>
                  </a:cubicBezTo>
                  <a:cubicBezTo>
                    <a:pt x="452" y="422"/>
                    <a:pt x="452" y="422"/>
                    <a:pt x="452" y="422"/>
                  </a:cubicBezTo>
                  <a:cubicBezTo>
                    <a:pt x="417" y="373"/>
                    <a:pt x="417" y="373"/>
                    <a:pt x="417" y="373"/>
                  </a:cubicBezTo>
                  <a:cubicBezTo>
                    <a:pt x="425" y="362"/>
                    <a:pt x="432" y="349"/>
                    <a:pt x="438" y="336"/>
                  </a:cubicBezTo>
                  <a:cubicBezTo>
                    <a:pt x="497" y="343"/>
                    <a:pt x="497" y="343"/>
                    <a:pt x="497" y="343"/>
                  </a:cubicBezTo>
                  <a:cubicBezTo>
                    <a:pt x="509" y="300"/>
                    <a:pt x="509" y="300"/>
                    <a:pt x="509" y="300"/>
                  </a:cubicBezTo>
                  <a:cubicBezTo>
                    <a:pt x="454" y="276"/>
                    <a:pt x="454" y="276"/>
                    <a:pt x="454" y="276"/>
                  </a:cubicBezTo>
                  <a:cubicBezTo>
                    <a:pt x="456" y="262"/>
                    <a:pt x="456" y="248"/>
                    <a:pt x="454" y="234"/>
                  </a:cubicBezTo>
                  <a:cubicBezTo>
                    <a:pt x="509" y="209"/>
                    <a:pt x="509" y="209"/>
                    <a:pt x="509" y="209"/>
                  </a:cubicBezTo>
                  <a:cubicBezTo>
                    <a:pt x="498" y="167"/>
                    <a:pt x="498" y="167"/>
                    <a:pt x="498" y="167"/>
                  </a:cubicBezTo>
                  <a:cubicBezTo>
                    <a:pt x="438" y="173"/>
                    <a:pt x="438" y="173"/>
                    <a:pt x="438" y="173"/>
                  </a:cubicBezTo>
                  <a:cubicBezTo>
                    <a:pt x="432" y="161"/>
                    <a:pt x="425" y="148"/>
                    <a:pt x="417" y="136"/>
                  </a:cubicBezTo>
                  <a:cubicBezTo>
                    <a:pt x="452" y="88"/>
                    <a:pt x="452" y="88"/>
                    <a:pt x="452" y="88"/>
                  </a:cubicBezTo>
                  <a:cubicBezTo>
                    <a:pt x="421" y="57"/>
                    <a:pt x="421" y="57"/>
                    <a:pt x="421" y="57"/>
                  </a:cubicBezTo>
                  <a:cubicBezTo>
                    <a:pt x="373" y="92"/>
                    <a:pt x="373" y="92"/>
                    <a:pt x="373" y="92"/>
                  </a:cubicBezTo>
                  <a:cubicBezTo>
                    <a:pt x="361" y="84"/>
                    <a:pt x="349" y="77"/>
                    <a:pt x="336" y="71"/>
                  </a:cubicBezTo>
                  <a:cubicBezTo>
                    <a:pt x="342" y="12"/>
                    <a:pt x="342" y="12"/>
                    <a:pt x="342" y="12"/>
                  </a:cubicBezTo>
                  <a:cubicBezTo>
                    <a:pt x="300" y="0"/>
                    <a:pt x="300" y="0"/>
                    <a:pt x="300" y="0"/>
                  </a:cubicBezTo>
                  <a:cubicBezTo>
                    <a:pt x="276" y="55"/>
                    <a:pt x="276" y="55"/>
                    <a:pt x="276" y="55"/>
                  </a:cubicBezTo>
                  <a:cubicBezTo>
                    <a:pt x="268" y="54"/>
                    <a:pt x="261" y="54"/>
                    <a:pt x="254" y="54"/>
                  </a:cubicBezTo>
                  <a:cubicBezTo>
                    <a:pt x="247" y="54"/>
                    <a:pt x="240" y="54"/>
                    <a:pt x="233" y="55"/>
                  </a:cubicBezTo>
                  <a:cubicBezTo>
                    <a:pt x="209" y="0"/>
                    <a:pt x="209" y="0"/>
                    <a:pt x="209" y="0"/>
                  </a:cubicBezTo>
                </a:path>
              </a:pathLst>
            </a:custGeom>
            <a:gradFill>
              <a:gsLst>
                <a:gs pos="5000">
                  <a:srgbClr val="0F7ABF">
                    <a:alpha val="70000"/>
                  </a:srgbClr>
                </a:gs>
                <a:gs pos="100000">
                  <a:srgbClr val="0DCD9C">
                    <a:alpha val="35000"/>
                  </a:srgbClr>
                </a:gs>
              </a:gsLst>
              <a:lin ang="2700000" scaled="0"/>
            </a:gra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2477" name="íṩļídê"/>
            <p:cNvSpPr/>
            <p:nvPr/>
          </p:nvSpPr>
          <p:spPr bwMode="auto">
            <a:xfrm>
              <a:off x="5229226" y="1366838"/>
              <a:ext cx="722313" cy="720725"/>
            </a:xfrm>
            <a:custGeom>
              <a:avLst/>
              <a:gdLst>
                <a:gd name="T0" fmla="*/ 109 w 219"/>
                <a:gd name="T1" fmla="*/ 163 h 219"/>
                <a:gd name="T2" fmla="*/ 71 w 219"/>
                <a:gd name="T3" fmla="*/ 147 h 219"/>
                <a:gd name="T4" fmla="*/ 71 w 219"/>
                <a:gd name="T5" fmla="*/ 71 h 219"/>
                <a:gd name="T6" fmla="*/ 109 w 219"/>
                <a:gd name="T7" fmla="*/ 55 h 219"/>
                <a:gd name="T8" fmla="*/ 147 w 219"/>
                <a:gd name="T9" fmla="*/ 71 h 219"/>
                <a:gd name="T10" fmla="*/ 147 w 219"/>
                <a:gd name="T11" fmla="*/ 147 h 219"/>
                <a:gd name="T12" fmla="*/ 109 w 219"/>
                <a:gd name="T13" fmla="*/ 163 h 219"/>
                <a:gd name="T14" fmla="*/ 129 w 219"/>
                <a:gd name="T15" fmla="*/ 0 h 219"/>
                <a:gd name="T16" fmla="*/ 119 w 219"/>
                <a:gd name="T17" fmla="*/ 23 h 219"/>
                <a:gd name="T18" fmla="*/ 109 w 219"/>
                <a:gd name="T19" fmla="*/ 23 h 219"/>
                <a:gd name="T20" fmla="*/ 100 w 219"/>
                <a:gd name="T21" fmla="*/ 23 h 219"/>
                <a:gd name="T22" fmla="*/ 90 w 219"/>
                <a:gd name="T23" fmla="*/ 0 h 219"/>
                <a:gd name="T24" fmla="*/ 72 w 219"/>
                <a:gd name="T25" fmla="*/ 4 h 219"/>
                <a:gd name="T26" fmla="*/ 74 w 219"/>
                <a:gd name="T27" fmla="*/ 30 h 219"/>
                <a:gd name="T28" fmla="*/ 59 w 219"/>
                <a:gd name="T29" fmla="*/ 39 h 219"/>
                <a:gd name="T30" fmla="*/ 38 w 219"/>
                <a:gd name="T31" fmla="*/ 24 h 219"/>
                <a:gd name="T32" fmla="*/ 24 w 219"/>
                <a:gd name="T33" fmla="*/ 37 h 219"/>
                <a:gd name="T34" fmla="*/ 40 w 219"/>
                <a:gd name="T35" fmla="*/ 58 h 219"/>
                <a:gd name="T36" fmla="*/ 30 w 219"/>
                <a:gd name="T37" fmla="*/ 74 h 219"/>
                <a:gd name="T38" fmla="*/ 5 w 219"/>
                <a:gd name="T39" fmla="*/ 71 h 219"/>
                <a:gd name="T40" fmla="*/ 0 w 219"/>
                <a:gd name="T41" fmla="*/ 90 h 219"/>
                <a:gd name="T42" fmla="*/ 23 w 219"/>
                <a:gd name="T43" fmla="*/ 100 h 219"/>
                <a:gd name="T44" fmla="*/ 23 w 219"/>
                <a:gd name="T45" fmla="*/ 118 h 219"/>
                <a:gd name="T46" fmla="*/ 0 w 219"/>
                <a:gd name="T47" fmla="*/ 129 h 219"/>
                <a:gd name="T48" fmla="*/ 5 w 219"/>
                <a:gd name="T49" fmla="*/ 147 h 219"/>
                <a:gd name="T50" fmla="*/ 30 w 219"/>
                <a:gd name="T51" fmla="*/ 144 h 219"/>
                <a:gd name="T52" fmla="*/ 40 w 219"/>
                <a:gd name="T53" fmla="*/ 160 h 219"/>
                <a:gd name="T54" fmla="*/ 24 w 219"/>
                <a:gd name="T55" fmla="*/ 181 h 219"/>
                <a:gd name="T56" fmla="*/ 38 w 219"/>
                <a:gd name="T57" fmla="*/ 194 h 219"/>
                <a:gd name="T58" fmla="*/ 58 w 219"/>
                <a:gd name="T59" fmla="*/ 179 h 219"/>
                <a:gd name="T60" fmla="*/ 74 w 219"/>
                <a:gd name="T61" fmla="*/ 188 h 219"/>
                <a:gd name="T62" fmla="*/ 72 w 219"/>
                <a:gd name="T63" fmla="*/ 214 h 219"/>
                <a:gd name="T64" fmla="*/ 90 w 219"/>
                <a:gd name="T65" fmla="*/ 219 h 219"/>
                <a:gd name="T66" fmla="*/ 100 w 219"/>
                <a:gd name="T67" fmla="*/ 195 h 219"/>
                <a:gd name="T68" fmla="*/ 109 w 219"/>
                <a:gd name="T69" fmla="*/ 196 h 219"/>
                <a:gd name="T70" fmla="*/ 119 w 219"/>
                <a:gd name="T71" fmla="*/ 195 h 219"/>
                <a:gd name="T72" fmla="*/ 129 w 219"/>
                <a:gd name="T73" fmla="*/ 219 h 219"/>
                <a:gd name="T74" fmla="*/ 147 w 219"/>
                <a:gd name="T75" fmla="*/ 214 h 219"/>
                <a:gd name="T76" fmla="*/ 145 w 219"/>
                <a:gd name="T77" fmla="*/ 188 h 219"/>
                <a:gd name="T78" fmla="*/ 160 w 219"/>
                <a:gd name="T79" fmla="*/ 179 h 219"/>
                <a:gd name="T80" fmla="*/ 181 w 219"/>
                <a:gd name="T81" fmla="*/ 194 h 219"/>
                <a:gd name="T82" fmla="*/ 195 w 219"/>
                <a:gd name="T83" fmla="*/ 181 h 219"/>
                <a:gd name="T84" fmla="*/ 179 w 219"/>
                <a:gd name="T85" fmla="*/ 160 h 219"/>
                <a:gd name="T86" fmla="*/ 189 w 219"/>
                <a:gd name="T87" fmla="*/ 144 h 219"/>
                <a:gd name="T88" fmla="*/ 214 w 219"/>
                <a:gd name="T89" fmla="*/ 147 h 219"/>
                <a:gd name="T90" fmla="*/ 219 w 219"/>
                <a:gd name="T91" fmla="*/ 129 h 219"/>
                <a:gd name="T92" fmla="*/ 195 w 219"/>
                <a:gd name="T93" fmla="*/ 118 h 219"/>
                <a:gd name="T94" fmla="*/ 195 w 219"/>
                <a:gd name="T95" fmla="*/ 100 h 219"/>
                <a:gd name="T96" fmla="*/ 219 w 219"/>
                <a:gd name="T97" fmla="*/ 90 h 219"/>
                <a:gd name="T98" fmla="*/ 214 w 219"/>
                <a:gd name="T99" fmla="*/ 71 h 219"/>
                <a:gd name="T100" fmla="*/ 189 w 219"/>
                <a:gd name="T101" fmla="*/ 74 h 219"/>
                <a:gd name="T102" fmla="*/ 179 w 219"/>
                <a:gd name="T103" fmla="*/ 58 h 219"/>
                <a:gd name="T104" fmla="*/ 195 w 219"/>
                <a:gd name="T105" fmla="*/ 37 h 219"/>
                <a:gd name="T106" fmla="*/ 181 w 219"/>
                <a:gd name="T107" fmla="*/ 24 h 219"/>
                <a:gd name="T108" fmla="*/ 160 w 219"/>
                <a:gd name="T109" fmla="*/ 39 h 219"/>
                <a:gd name="T110" fmla="*/ 145 w 219"/>
                <a:gd name="T111" fmla="*/ 30 h 219"/>
                <a:gd name="T112" fmla="*/ 147 w 219"/>
                <a:gd name="T113" fmla="*/ 4 h 219"/>
                <a:gd name="T114" fmla="*/ 129 w 219"/>
                <a:gd name="T115" fmla="*/ 0 h 2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19" h="219">
                  <a:moveTo>
                    <a:pt x="109" y="163"/>
                  </a:moveTo>
                  <a:cubicBezTo>
                    <a:pt x="96" y="163"/>
                    <a:pt x="82" y="158"/>
                    <a:pt x="71" y="147"/>
                  </a:cubicBezTo>
                  <a:cubicBezTo>
                    <a:pt x="50" y="126"/>
                    <a:pt x="50" y="92"/>
                    <a:pt x="71" y="71"/>
                  </a:cubicBezTo>
                  <a:cubicBezTo>
                    <a:pt x="82" y="61"/>
                    <a:pt x="96" y="55"/>
                    <a:pt x="109" y="55"/>
                  </a:cubicBezTo>
                  <a:cubicBezTo>
                    <a:pt x="123" y="55"/>
                    <a:pt x="137" y="61"/>
                    <a:pt x="147" y="71"/>
                  </a:cubicBezTo>
                  <a:cubicBezTo>
                    <a:pt x="168" y="92"/>
                    <a:pt x="168" y="126"/>
                    <a:pt x="147" y="147"/>
                  </a:cubicBezTo>
                  <a:cubicBezTo>
                    <a:pt x="137" y="158"/>
                    <a:pt x="123" y="163"/>
                    <a:pt x="109" y="163"/>
                  </a:cubicBezTo>
                  <a:moveTo>
                    <a:pt x="129" y="0"/>
                  </a:moveTo>
                  <a:cubicBezTo>
                    <a:pt x="119" y="23"/>
                    <a:pt x="119" y="23"/>
                    <a:pt x="119" y="23"/>
                  </a:cubicBezTo>
                  <a:cubicBezTo>
                    <a:pt x="116" y="23"/>
                    <a:pt x="113" y="23"/>
                    <a:pt x="109" y="23"/>
                  </a:cubicBezTo>
                  <a:cubicBezTo>
                    <a:pt x="106" y="23"/>
                    <a:pt x="103" y="23"/>
                    <a:pt x="100" y="23"/>
                  </a:cubicBezTo>
                  <a:cubicBezTo>
                    <a:pt x="90" y="0"/>
                    <a:pt x="90" y="0"/>
                    <a:pt x="90" y="0"/>
                  </a:cubicBezTo>
                  <a:cubicBezTo>
                    <a:pt x="72" y="4"/>
                    <a:pt x="72" y="4"/>
                    <a:pt x="72" y="4"/>
                  </a:cubicBezTo>
                  <a:cubicBezTo>
                    <a:pt x="74" y="30"/>
                    <a:pt x="74" y="30"/>
                    <a:pt x="74" y="30"/>
                  </a:cubicBezTo>
                  <a:cubicBezTo>
                    <a:pt x="69" y="32"/>
                    <a:pt x="64" y="36"/>
                    <a:pt x="59" y="39"/>
                  </a:cubicBezTo>
                  <a:cubicBezTo>
                    <a:pt x="38" y="24"/>
                    <a:pt x="38" y="24"/>
                    <a:pt x="38" y="24"/>
                  </a:cubicBezTo>
                  <a:cubicBezTo>
                    <a:pt x="24" y="37"/>
                    <a:pt x="24" y="37"/>
                    <a:pt x="24" y="37"/>
                  </a:cubicBezTo>
                  <a:cubicBezTo>
                    <a:pt x="40" y="58"/>
                    <a:pt x="40" y="58"/>
                    <a:pt x="40" y="58"/>
                  </a:cubicBezTo>
                  <a:cubicBezTo>
                    <a:pt x="36" y="63"/>
                    <a:pt x="33" y="69"/>
                    <a:pt x="30" y="74"/>
                  </a:cubicBezTo>
                  <a:cubicBezTo>
                    <a:pt x="5" y="71"/>
                    <a:pt x="5" y="71"/>
                    <a:pt x="5" y="71"/>
                  </a:cubicBezTo>
                  <a:cubicBezTo>
                    <a:pt x="0" y="90"/>
                    <a:pt x="0" y="90"/>
                    <a:pt x="0" y="90"/>
                  </a:cubicBezTo>
                  <a:cubicBezTo>
                    <a:pt x="23" y="100"/>
                    <a:pt x="23" y="100"/>
                    <a:pt x="23" y="100"/>
                  </a:cubicBezTo>
                  <a:cubicBezTo>
                    <a:pt x="23" y="106"/>
                    <a:pt x="23" y="112"/>
                    <a:pt x="23" y="118"/>
                  </a:cubicBezTo>
                  <a:cubicBezTo>
                    <a:pt x="0" y="129"/>
                    <a:pt x="0" y="129"/>
                    <a:pt x="0" y="129"/>
                  </a:cubicBezTo>
                  <a:cubicBezTo>
                    <a:pt x="5" y="147"/>
                    <a:pt x="5" y="147"/>
                    <a:pt x="5" y="147"/>
                  </a:cubicBezTo>
                  <a:cubicBezTo>
                    <a:pt x="30" y="144"/>
                    <a:pt x="30" y="144"/>
                    <a:pt x="30" y="144"/>
                  </a:cubicBezTo>
                  <a:cubicBezTo>
                    <a:pt x="33" y="150"/>
                    <a:pt x="36" y="155"/>
                    <a:pt x="40" y="160"/>
                  </a:cubicBezTo>
                  <a:cubicBezTo>
                    <a:pt x="24" y="181"/>
                    <a:pt x="24" y="181"/>
                    <a:pt x="24" y="181"/>
                  </a:cubicBezTo>
                  <a:cubicBezTo>
                    <a:pt x="38" y="194"/>
                    <a:pt x="38" y="194"/>
                    <a:pt x="38" y="194"/>
                  </a:cubicBezTo>
                  <a:cubicBezTo>
                    <a:pt x="58" y="179"/>
                    <a:pt x="58" y="179"/>
                    <a:pt x="58" y="179"/>
                  </a:cubicBezTo>
                  <a:cubicBezTo>
                    <a:pt x="64" y="183"/>
                    <a:pt x="69" y="186"/>
                    <a:pt x="74" y="188"/>
                  </a:cubicBezTo>
                  <a:cubicBezTo>
                    <a:pt x="72" y="214"/>
                    <a:pt x="72" y="214"/>
                    <a:pt x="72" y="214"/>
                  </a:cubicBezTo>
                  <a:cubicBezTo>
                    <a:pt x="90" y="219"/>
                    <a:pt x="90" y="219"/>
                    <a:pt x="90" y="219"/>
                  </a:cubicBezTo>
                  <a:cubicBezTo>
                    <a:pt x="100" y="195"/>
                    <a:pt x="100" y="195"/>
                    <a:pt x="100" y="195"/>
                  </a:cubicBezTo>
                  <a:cubicBezTo>
                    <a:pt x="103" y="195"/>
                    <a:pt x="106" y="196"/>
                    <a:pt x="109" y="196"/>
                  </a:cubicBezTo>
                  <a:cubicBezTo>
                    <a:pt x="113" y="196"/>
                    <a:pt x="116" y="195"/>
                    <a:pt x="119" y="195"/>
                  </a:cubicBezTo>
                  <a:cubicBezTo>
                    <a:pt x="129" y="219"/>
                    <a:pt x="129" y="219"/>
                    <a:pt x="129" y="219"/>
                  </a:cubicBezTo>
                  <a:cubicBezTo>
                    <a:pt x="147" y="214"/>
                    <a:pt x="147" y="214"/>
                    <a:pt x="147" y="214"/>
                  </a:cubicBezTo>
                  <a:cubicBezTo>
                    <a:pt x="145" y="188"/>
                    <a:pt x="145" y="188"/>
                    <a:pt x="145" y="188"/>
                  </a:cubicBezTo>
                  <a:cubicBezTo>
                    <a:pt x="150" y="186"/>
                    <a:pt x="155" y="183"/>
                    <a:pt x="160" y="179"/>
                  </a:cubicBezTo>
                  <a:cubicBezTo>
                    <a:pt x="181" y="194"/>
                    <a:pt x="181" y="194"/>
                    <a:pt x="181" y="194"/>
                  </a:cubicBezTo>
                  <a:cubicBezTo>
                    <a:pt x="195" y="181"/>
                    <a:pt x="195" y="181"/>
                    <a:pt x="195" y="181"/>
                  </a:cubicBezTo>
                  <a:cubicBezTo>
                    <a:pt x="179" y="160"/>
                    <a:pt x="179" y="160"/>
                    <a:pt x="179" y="160"/>
                  </a:cubicBezTo>
                  <a:cubicBezTo>
                    <a:pt x="183" y="155"/>
                    <a:pt x="186" y="150"/>
                    <a:pt x="189" y="144"/>
                  </a:cubicBezTo>
                  <a:cubicBezTo>
                    <a:pt x="214" y="147"/>
                    <a:pt x="214" y="147"/>
                    <a:pt x="214" y="147"/>
                  </a:cubicBezTo>
                  <a:cubicBezTo>
                    <a:pt x="219" y="129"/>
                    <a:pt x="219" y="129"/>
                    <a:pt x="219" y="129"/>
                  </a:cubicBezTo>
                  <a:cubicBezTo>
                    <a:pt x="195" y="118"/>
                    <a:pt x="195" y="118"/>
                    <a:pt x="195" y="118"/>
                  </a:cubicBezTo>
                  <a:cubicBezTo>
                    <a:pt x="196" y="112"/>
                    <a:pt x="196" y="106"/>
                    <a:pt x="195" y="100"/>
                  </a:cubicBezTo>
                  <a:cubicBezTo>
                    <a:pt x="219" y="90"/>
                    <a:pt x="219" y="90"/>
                    <a:pt x="219" y="90"/>
                  </a:cubicBezTo>
                  <a:cubicBezTo>
                    <a:pt x="214" y="71"/>
                    <a:pt x="214" y="71"/>
                    <a:pt x="214" y="71"/>
                  </a:cubicBezTo>
                  <a:cubicBezTo>
                    <a:pt x="189" y="74"/>
                    <a:pt x="189" y="74"/>
                    <a:pt x="189" y="74"/>
                  </a:cubicBezTo>
                  <a:cubicBezTo>
                    <a:pt x="186" y="69"/>
                    <a:pt x="183" y="63"/>
                    <a:pt x="179" y="58"/>
                  </a:cubicBezTo>
                  <a:cubicBezTo>
                    <a:pt x="195" y="37"/>
                    <a:pt x="195" y="37"/>
                    <a:pt x="195" y="37"/>
                  </a:cubicBezTo>
                  <a:cubicBezTo>
                    <a:pt x="181" y="24"/>
                    <a:pt x="181" y="24"/>
                    <a:pt x="181" y="24"/>
                  </a:cubicBezTo>
                  <a:cubicBezTo>
                    <a:pt x="160" y="39"/>
                    <a:pt x="160" y="39"/>
                    <a:pt x="160" y="39"/>
                  </a:cubicBezTo>
                  <a:cubicBezTo>
                    <a:pt x="155" y="36"/>
                    <a:pt x="150" y="32"/>
                    <a:pt x="145" y="30"/>
                  </a:cubicBezTo>
                  <a:cubicBezTo>
                    <a:pt x="147" y="4"/>
                    <a:pt x="147" y="4"/>
                    <a:pt x="147" y="4"/>
                  </a:cubicBezTo>
                  <a:cubicBezTo>
                    <a:pt x="129" y="0"/>
                    <a:pt x="129" y="0"/>
                    <a:pt x="129" y="0"/>
                  </a:cubicBezTo>
                </a:path>
              </a:pathLst>
            </a:custGeom>
            <a:gradFill>
              <a:gsLst>
                <a:gs pos="5000">
                  <a:srgbClr val="0F7ABF">
                    <a:alpha val="70000"/>
                  </a:srgbClr>
                </a:gs>
                <a:gs pos="100000">
                  <a:srgbClr val="0DCD9C">
                    <a:alpha val="35000"/>
                  </a:srgbClr>
                </a:gs>
              </a:gsLst>
              <a:lin ang="2700000" scaled="0"/>
            </a:gra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2479" name="iṥļiḑè"/>
            <p:cNvSpPr/>
            <p:nvPr/>
          </p:nvSpPr>
          <p:spPr bwMode="auto">
            <a:xfrm>
              <a:off x="4849813" y="987425"/>
              <a:ext cx="1482725" cy="1476375"/>
            </a:xfrm>
            <a:custGeom>
              <a:avLst/>
              <a:gdLst>
                <a:gd name="T0" fmla="*/ 224 w 449"/>
                <a:gd name="T1" fmla="*/ 362 h 448"/>
                <a:gd name="T2" fmla="*/ 127 w 449"/>
                <a:gd name="T3" fmla="*/ 322 h 448"/>
                <a:gd name="T4" fmla="*/ 127 w 449"/>
                <a:gd name="T5" fmla="*/ 127 h 448"/>
                <a:gd name="T6" fmla="*/ 224 w 449"/>
                <a:gd name="T7" fmla="*/ 86 h 448"/>
                <a:gd name="T8" fmla="*/ 322 w 449"/>
                <a:gd name="T9" fmla="*/ 127 h 448"/>
                <a:gd name="T10" fmla="*/ 322 w 449"/>
                <a:gd name="T11" fmla="*/ 322 h 448"/>
                <a:gd name="T12" fmla="*/ 224 w 449"/>
                <a:gd name="T13" fmla="*/ 362 h 448"/>
                <a:gd name="T14" fmla="*/ 184 w 449"/>
                <a:gd name="T15" fmla="*/ 0 h 448"/>
                <a:gd name="T16" fmla="*/ 147 w 449"/>
                <a:gd name="T17" fmla="*/ 10 h 448"/>
                <a:gd name="T18" fmla="*/ 153 w 449"/>
                <a:gd name="T19" fmla="*/ 62 h 448"/>
                <a:gd name="T20" fmla="*/ 120 w 449"/>
                <a:gd name="T21" fmla="*/ 81 h 448"/>
                <a:gd name="T22" fmla="*/ 78 w 449"/>
                <a:gd name="T23" fmla="*/ 50 h 448"/>
                <a:gd name="T24" fmla="*/ 50 w 449"/>
                <a:gd name="T25" fmla="*/ 77 h 448"/>
                <a:gd name="T26" fmla="*/ 81 w 449"/>
                <a:gd name="T27" fmla="*/ 120 h 448"/>
                <a:gd name="T28" fmla="*/ 63 w 449"/>
                <a:gd name="T29" fmla="*/ 152 h 448"/>
                <a:gd name="T30" fmla="*/ 10 w 449"/>
                <a:gd name="T31" fmla="*/ 147 h 448"/>
                <a:gd name="T32" fmla="*/ 0 w 449"/>
                <a:gd name="T33" fmla="*/ 184 h 448"/>
                <a:gd name="T34" fmla="*/ 48 w 449"/>
                <a:gd name="T35" fmla="*/ 205 h 448"/>
                <a:gd name="T36" fmla="*/ 48 w 449"/>
                <a:gd name="T37" fmla="*/ 243 h 448"/>
                <a:gd name="T38" fmla="*/ 0 w 449"/>
                <a:gd name="T39" fmla="*/ 264 h 448"/>
                <a:gd name="T40" fmla="*/ 10 w 449"/>
                <a:gd name="T41" fmla="*/ 302 h 448"/>
                <a:gd name="T42" fmla="*/ 63 w 449"/>
                <a:gd name="T43" fmla="*/ 296 h 448"/>
                <a:gd name="T44" fmla="*/ 81 w 449"/>
                <a:gd name="T45" fmla="*/ 328 h 448"/>
                <a:gd name="T46" fmla="*/ 50 w 449"/>
                <a:gd name="T47" fmla="*/ 371 h 448"/>
                <a:gd name="T48" fmla="*/ 78 w 449"/>
                <a:gd name="T49" fmla="*/ 398 h 448"/>
                <a:gd name="T50" fmla="*/ 120 w 449"/>
                <a:gd name="T51" fmla="*/ 367 h 448"/>
                <a:gd name="T52" fmla="*/ 153 w 449"/>
                <a:gd name="T53" fmla="*/ 386 h 448"/>
                <a:gd name="T54" fmla="*/ 147 w 449"/>
                <a:gd name="T55" fmla="*/ 438 h 448"/>
                <a:gd name="T56" fmla="*/ 184 w 449"/>
                <a:gd name="T57" fmla="*/ 448 h 448"/>
                <a:gd name="T58" fmla="*/ 206 w 449"/>
                <a:gd name="T59" fmla="*/ 400 h 448"/>
                <a:gd name="T60" fmla="*/ 224 w 449"/>
                <a:gd name="T61" fmla="*/ 401 h 448"/>
                <a:gd name="T62" fmla="*/ 243 w 449"/>
                <a:gd name="T63" fmla="*/ 400 h 448"/>
                <a:gd name="T64" fmla="*/ 265 w 449"/>
                <a:gd name="T65" fmla="*/ 448 h 448"/>
                <a:gd name="T66" fmla="*/ 302 w 449"/>
                <a:gd name="T67" fmla="*/ 438 h 448"/>
                <a:gd name="T68" fmla="*/ 296 w 449"/>
                <a:gd name="T69" fmla="*/ 386 h 448"/>
                <a:gd name="T70" fmla="*/ 329 w 449"/>
                <a:gd name="T71" fmla="*/ 367 h 448"/>
                <a:gd name="T72" fmla="*/ 371 w 449"/>
                <a:gd name="T73" fmla="*/ 398 h 448"/>
                <a:gd name="T74" fmla="*/ 399 w 449"/>
                <a:gd name="T75" fmla="*/ 371 h 448"/>
                <a:gd name="T76" fmla="*/ 368 w 449"/>
                <a:gd name="T77" fmla="*/ 328 h 448"/>
                <a:gd name="T78" fmla="*/ 386 w 449"/>
                <a:gd name="T79" fmla="*/ 296 h 448"/>
                <a:gd name="T80" fmla="*/ 449 w 449"/>
                <a:gd name="T81" fmla="*/ 264 h 448"/>
                <a:gd name="T82" fmla="*/ 401 w 449"/>
                <a:gd name="T83" fmla="*/ 243 h 448"/>
                <a:gd name="T84" fmla="*/ 401 w 449"/>
                <a:gd name="T85" fmla="*/ 205 h 448"/>
                <a:gd name="T86" fmla="*/ 449 w 449"/>
                <a:gd name="T87" fmla="*/ 184 h 448"/>
                <a:gd name="T88" fmla="*/ 439 w 449"/>
                <a:gd name="T89" fmla="*/ 147 h 448"/>
                <a:gd name="T90" fmla="*/ 386 w 449"/>
                <a:gd name="T91" fmla="*/ 152 h 448"/>
                <a:gd name="T92" fmla="*/ 368 w 449"/>
                <a:gd name="T93" fmla="*/ 120 h 448"/>
                <a:gd name="T94" fmla="*/ 399 w 449"/>
                <a:gd name="T95" fmla="*/ 77 h 448"/>
                <a:gd name="T96" fmla="*/ 371 w 449"/>
                <a:gd name="T97" fmla="*/ 50 h 448"/>
                <a:gd name="T98" fmla="*/ 329 w 449"/>
                <a:gd name="T99" fmla="*/ 81 h 448"/>
                <a:gd name="T100" fmla="*/ 296 w 449"/>
                <a:gd name="T101" fmla="*/ 62 h 448"/>
                <a:gd name="T102" fmla="*/ 302 w 449"/>
                <a:gd name="T103" fmla="*/ 10 h 448"/>
                <a:gd name="T104" fmla="*/ 265 w 449"/>
                <a:gd name="T105" fmla="*/ 0 h 448"/>
                <a:gd name="T106" fmla="*/ 243 w 449"/>
                <a:gd name="T107" fmla="*/ 48 h 448"/>
                <a:gd name="T108" fmla="*/ 224 w 449"/>
                <a:gd name="T109" fmla="*/ 47 h 448"/>
                <a:gd name="T110" fmla="*/ 206 w 449"/>
                <a:gd name="T111" fmla="*/ 48 h 448"/>
                <a:gd name="T112" fmla="*/ 184 w 449"/>
                <a:gd name="T113" fmla="*/ 0 h 4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449" h="448">
                  <a:moveTo>
                    <a:pt x="224" y="362"/>
                  </a:moveTo>
                  <a:cubicBezTo>
                    <a:pt x="189" y="362"/>
                    <a:pt x="154" y="348"/>
                    <a:pt x="127" y="322"/>
                  </a:cubicBezTo>
                  <a:cubicBezTo>
                    <a:pt x="73" y="268"/>
                    <a:pt x="73" y="180"/>
                    <a:pt x="127" y="127"/>
                  </a:cubicBezTo>
                  <a:cubicBezTo>
                    <a:pt x="154" y="100"/>
                    <a:pt x="189" y="86"/>
                    <a:pt x="224" y="86"/>
                  </a:cubicBezTo>
                  <a:cubicBezTo>
                    <a:pt x="260" y="86"/>
                    <a:pt x="295" y="100"/>
                    <a:pt x="322" y="127"/>
                  </a:cubicBezTo>
                  <a:cubicBezTo>
                    <a:pt x="376" y="180"/>
                    <a:pt x="376" y="268"/>
                    <a:pt x="322" y="322"/>
                  </a:cubicBezTo>
                  <a:cubicBezTo>
                    <a:pt x="295" y="348"/>
                    <a:pt x="260" y="362"/>
                    <a:pt x="224" y="362"/>
                  </a:cubicBezTo>
                  <a:moveTo>
                    <a:pt x="184" y="0"/>
                  </a:moveTo>
                  <a:cubicBezTo>
                    <a:pt x="147" y="10"/>
                    <a:pt x="147" y="10"/>
                    <a:pt x="147" y="10"/>
                  </a:cubicBezTo>
                  <a:cubicBezTo>
                    <a:pt x="153" y="62"/>
                    <a:pt x="153" y="62"/>
                    <a:pt x="153" y="62"/>
                  </a:cubicBezTo>
                  <a:cubicBezTo>
                    <a:pt x="141" y="67"/>
                    <a:pt x="130" y="73"/>
                    <a:pt x="120" y="81"/>
                  </a:cubicBezTo>
                  <a:cubicBezTo>
                    <a:pt x="78" y="50"/>
                    <a:pt x="78" y="50"/>
                    <a:pt x="78" y="50"/>
                  </a:cubicBezTo>
                  <a:cubicBezTo>
                    <a:pt x="50" y="77"/>
                    <a:pt x="50" y="77"/>
                    <a:pt x="50" y="77"/>
                  </a:cubicBezTo>
                  <a:cubicBezTo>
                    <a:pt x="81" y="120"/>
                    <a:pt x="81" y="120"/>
                    <a:pt x="81" y="120"/>
                  </a:cubicBezTo>
                  <a:cubicBezTo>
                    <a:pt x="74" y="130"/>
                    <a:pt x="68" y="141"/>
                    <a:pt x="63" y="152"/>
                  </a:cubicBezTo>
                  <a:cubicBezTo>
                    <a:pt x="10" y="147"/>
                    <a:pt x="10" y="147"/>
                    <a:pt x="10" y="147"/>
                  </a:cubicBezTo>
                  <a:cubicBezTo>
                    <a:pt x="0" y="184"/>
                    <a:pt x="0" y="184"/>
                    <a:pt x="0" y="184"/>
                  </a:cubicBezTo>
                  <a:cubicBezTo>
                    <a:pt x="48" y="205"/>
                    <a:pt x="48" y="205"/>
                    <a:pt x="48" y="205"/>
                  </a:cubicBezTo>
                  <a:cubicBezTo>
                    <a:pt x="47" y="218"/>
                    <a:pt x="47" y="230"/>
                    <a:pt x="48" y="243"/>
                  </a:cubicBezTo>
                  <a:cubicBezTo>
                    <a:pt x="0" y="264"/>
                    <a:pt x="0" y="264"/>
                    <a:pt x="0" y="264"/>
                  </a:cubicBezTo>
                  <a:cubicBezTo>
                    <a:pt x="10" y="302"/>
                    <a:pt x="10" y="302"/>
                    <a:pt x="10" y="302"/>
                  </a:cubicBezTo>
                  <a:cubicBezTo>
                    <a:pt x="63" y="296"/>
                    <a:pt x="63" y="296"/>
                    <a:pt x="63" y="296"/>
                  </a:cubicBezTo>
                  <a:cubicBezTo>
                    <a:pt x="68" y="307"/>
                    <a:pt x="74" y="318"/>
                    <a:pt x="81" y="328"/>
                  </a:cubicBezTo>
                  <a:cubicBezTo>
                    <a:pt x="50" y="371"/>
                    <a:pt x="50" y="371"/>
                    <a:pt x="50" y="371"/>
                  </a:cubicBezTo>
                  <a:cubicBezTo>
                    <a:pt x="78" y="398"/>
                    <a:pt x="78" y="398"/>
                    <a:pt x="78" y="398"/>
                  </a:cubicBezTo>
                  <a:cubicBezTo>
                    <a:pt x="120" y="367"/>
                    <a:pt x="120" y="367"/>
                    <a:pt x="120" y="367"/>
                  </a:cubicBezTo>
                  <a:cubicBezTo>
                    <a:pt x="130" y="375"/>
                    <a:pt x="141" y="381"/>
                    <a:pt x="153" y="386"/>
                  </a:cubicBezTo>
                  <a:cubicBezTo>
                    <a:pt x="147" y="438"/>
                    <a:pt x="147" y="438"/>
                    <a:pt x="147" y="438"/>
                  </a:cubicBezTo>
                  <a:cubicBezTo>
                    <a:pt x="184" y="448"/>
                    <a:pt x="184" y="448"/>
                    <a:pt x="184" y="448"/>
                  </a:cubicBezTo>
                  <a:cubicBezTo>
                    <a:pt x="206" y="400"/>
                    <a:pt x="206" y="400"/>
                    <a:pt x="206" y="400"/>
                  </a:cubicBezTo>
                  <a:cubicBezTo>
                    <a:pt x="212" y="401"/>
                    <a:pt x="218" y="401"/>
                    <a:pt x="224" y="401"/>
                  </a:cubicBezTo>
                  <a:cubicBezTo>
                    <a:pt x="231" y="401"/>
                    <a:pt x="237" y="401"/>
                    <a:pt x="243" y="400"/>
                  </a:cubicBezTo>
                  <a:cubicBezTo>
                    <a:pt x="265" y="448"/>
                    <a:pt x="265" y="448"/>
                    <a:pt x="265" y="448"/>
                  </a:cubicBezTo>
                  <a:cubicBezTo>
                    <a:pt x="302" y="438"/>
                    <a:pt x="302" y="438"/>
                    <a:pt x="302" y="438"/>
                  </a:cubicBezTo>
                  <a:cubicBezTo>
                    <a:pt x="296" y="386"/>
                    <a:pt x="296" y="386"/>
                    <a:pt x="296" y="386"/>
                  </a:cubicBezTo>
                  <a:cubicBezTo>
                    <a:pt x="308" y="381"/>
                    <a:pt x="319" y="375"/>
                    <a:pt x="329" y="367"/>
                  </a:cubicBezTo>
                  <a:cubicBezTo>
                    <a:pt x="371" y="398"/>
                    <a:pt x="371" y="398"/>
                    <a:pt x="371" y="398"/>
                  </a:cubicBezTo>
                  <a:cubicBezTo>
                    <a:pt x="399" y="371"/>
                    <a:pt x="399" y="371"/>
                    <a:pt x="399" y="371"/>
                  </a:cubicBezTo>
                  <a:cubicBezTo>
                    <a:pt x="368" y="328"/>
                    <a:pt x="368" y="328"/>
                    <a:pt x="368" y="328"/>
                  </a:cubicBezTo>
                  <a:cubicBezTo>
                    <a:pt x="375" y="318"/>
                    <a:pt x="381" y="307"/>
                    <a:pt x="386" y="296"/>
                  </a:cubicBezTo>
                  <a:cubicBezTo>
                    <a:pt x="449" y="264"/>
                    <a:pt x="449" y="264"/>
                    <a:pt x="449" y="264"/>
                  </a:cubicBezTo>
                  <a:cubicBezTo>
                    <a:pt x="401" y="243"/>
                    <a:pt x="401" y="243"/>
                    <a:pt x="401" y="243"/>
                  </a:cubicBezTo>
                  <a:cubicBezTo>
                    <a:pt x="402" y="230"/>
                    <a:pt x="402" y="218"/>
                    <a:pt x="401" y="205"/>
                  </a:cubicBezTo>
                  <a:cubicBezTo>
                    <a:pt x="449" y="184"/>
                    <a:pt x="449" y="184"/>
                    <a:pt x="449" y="184"/>
                  </a:cubicBezTo>
                  <a:cubicBezTo>
                    <a:pt x="439" y="147"/>
                    <a:pt x="439" y="147"/>
                    <a:pt x="439" y="147"/>
                  </a:cubicBezTo>
                  <a:cubicBezTo>
                    <a:pt x="386" y="152"/>
                    <a:pt x="386" y="152"/>
                    <a:pt x="386" y="152"/>
                  </a:cubicBezTo>
                  <a:cubicBezTo>
                    <a:pt x="381" y="141"/>
                    <a:pt x="375" y="130"/>
                    <a:pt x="368" y="120"/>
                  </a:cubicBezTo>
                  <a:cubicBezTo>
                    <a:pt x="399" y="77"/>
                    <a:pt x="399" y="77"/>
                    <a:pt x="399" y="77"/>
                  </a:cubicBezTo>
                  <a:cubicBezTo>
                    <a:pt x="371" y="50"/>
                    <a:pt x="371" y="50"/>
                    <a:pt x="371" y="50"/>
                  </a:cubicBezTo>
                  <a:cubicBezTo>
                    <a:pt x="329" y="81"/>
                    <a:pt x="329" y="81"/>
                    <a:pt x="329" y="81"/>
                  </a:cubicBezTo>
                  <a:cubicBezTo>
                    <a:pt x="319" y="73"/>
                    <a:pt x="308" y="67"/>
                    <a:pt x="296" y="62"/>
                  </a:cubicBezTo>
                  <a:cubicBezTo>
                    <a:pt x="302" y="10"/>
                    <a:pt x="302" y="10"/>
                    <a:pt x="302" y="10"/>
                  </a:cubicBezTo>
                  <a:cubicBezTo>
                    <a:pt x="265" y="0"/>
                    <a:pt x="265" y="0"/>
                    <a:pt x="265" y="0"/>
                  </a:cubicBezTo>
                  <a:cubicBezTo>
                    <a:pt x="243" y="48"/>
                    <a:pt x="243" y="48"/>
                    <a:pt x="243" y="48"/>
                  </a:cubicBezTo>
                  <a:cubicBezTo>
                    <a:pt x="237" y="47"/>
                    <a:pt x="231" y="47"/>
                    <a:pt x="224" y="47"/>
                  </a:cubicBezTo>
                  <a:cubicBezTo>
                    <a:pt x="218" y="47"/>
                    <a:pt x="212" y="47"/>
                    <a:pt x="206" y="48"/>
                  </a:cubicBezTo>
                  <a:cubicBezTo>
                    <a:pt x="184" y="0"/>
                    <a:pt x="184" y="0"/>
                    <a:pt x="184" y="0"/>
                  </a:cubicBezTo>
                </a:path>
              </a:pathLst>
            </a:custGeom>
            <a:gradFill>
              <a:gsLst>
                <a:gs pos="5000">
                  <a:srgbClr val="0F7ABF">
                    <a:alpha val="70000"/>
                  </a:srgbClr>
                </a:gs>
                <a:gs pos="100000">
                  <a:srgbClr val="0DCD9C">
                    <a:alpha val="35000"/>
                  </a:srgbClr>
                </a:gs>
              </a:gsLst>
              <a:lin ang="2700000" scaled="0"/>
            </a:gra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2480" name="îsļídê"/>
            <p:cNvSpPr/>
            <p:nvPr/>
          </p:nvSpPr>
          <p:spPr bwMode="auto">
            <a:xfrm>
              <a:off x="5351463" y="2803525"/>
              <a:ext cx="828675" cy="3011488"/>
            </a:xfrm>
            <a:custGeom>
              <a:avLst/>
              <a:gdLst>
                <a:gd name="T0" fmla="*/ 0 w 522"/>
                <a:gd name="T1" fmla="*/ 1897 h 1897"/>
                <a:gd name="T2" fmla="*/ 483 w 522"/>
                <a:gd name="T3" fmla="*/ 0 h 1897"/>
                <a:gd name="T4" fmla="*/ 522 w 522"/>
                <a:gd name="T5" fmla="*/ 0 h 1897"/>
                <a:gd name="T6" fmla="*/ 39 w 522"/>
                <a:gd name="T7" fmla="*/ 1897 h 1897"/>
                <a:gd name="T8" fmla="*/ 0 w 522"/>
                <a:gd name="T9" fmla="*/ 1897 h 1897"/>
              </a:gdLst>
              <a:ahLst/>
              <a:cxnLst>
                <a:cxn ang="0">
                  <a:pos x="T0" y="T1"/>
                </a:cxn>
                <a:cxn ang="0">
                  <a:pos x="T2" y="T3"/>
                </a:cxn>
                <a:cxn ang="0">
                  <a:pos x="T4" y="T5"/>
                </a:cxn>
                <a:cxn ang="0">
                  <a:pos x="T6" y="T7"/>
                </a:cxn>
                <a:cxn ang="0">
                  <a:pos x="T8" y="T9"/>
                </a:cxn>
              </a:cxnLst>
              <a:rect l="0" t="0" r="r" b="b"/>
              <a:pathLst>
                <a:path w="522" h="1897">
                  <a:moveTo>
                    <a:pt x="0" y="1897"/>
                  </a:moveTo>
                  <a:lnTo>
                    <a:pt x="483" y="0"/>
                  </a:lnTo>
                  <a:lnTo>
                    <a:pt x="522" y="0"/>
                  </a:lnTo>
                  <a:lnTo>
                    <a:pt x="39" y="1897"/>
                  </a:lnTo>
                  <a:lnTo>
                    <a:pt x="0" y="1897"/>
                  </a:lnTo>
                  <a:close/>
                </a:path>
              </a:pathLst>
            </a:custGeom>
            <a:solidFill>
              <a:srgbClr val="545454"/>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2481" name="ïŝ1ide"/>
            <p:cNvSpPr/>
            <p:nvPr/>
          </p:nvSpPr>
          <p:spPr bwMode="auto">
            <a:xfrm>
              <a:off x="6289676" y="2803525"/>
              <a:ext cx="828675" cy="3011488"/>
            </a:xfrm>
            <a:custGeom>
              <a:avLst/>
              <a:gdLst>
                <a:gd name="T0" fmla="*/ 0 w 522"/>
                <a:gd name="T1" fmla="*/ 1897 h 1897"/>
                <a:gd name="T2" fmla="*/ 480 w 522"/>
                <a:gd name="T3" fmla="*/ 0 h 1897"/>
                <a:gd name="T4" fmla="*/ 522 w 522"/>
                <a:gd name="T5" fmla="*/ 0 h 1897"/>
                <a:gd name="T6" fmla="*/ 39 w 522"/>
                <a:gd name="T7" fmla="*/ 1897 h 1897"/>
                <a:gd name="T8" fmla="*/ 0 w 522"/>
                <a:gd name="T9" fmla="*/ 1897 h 1897"/>
              </a:gdLst>
              <a:ahLst/>
              <a:cxnLst>
                <a:cxn ang="0">
                  <a:pos x="T0" y="T1"/>
                </a:cxn>
                <a:cxn ang="0">
                  <a:pos x="T2" y="T3"/>
                </a:cxn>
                <a:cxn ang="0">
                  <a:pos x="T4" y="T5"/>
                </a:cxn>
                <a:cxn ang="0">
                  <a:pos x="T6" y="T7"/>
                </a:cxn>
                <a:cxn ang="0">
                  <a:pos x="T8" y="T9"/>
                </a:cxn>
              </a:cxnLst>
              <a:rect l="0" t="0" r="r" b="b"/>
              <a:pathLst>
                <a:path w="522" h="1897">
                  <a:moveTo>
                    <a:pt x="0" y="1897"/>
                  </a:moveTo>
                  <a:lnTo>
                    <a:pt x="480" y="0"/>
                  </a:lnTo>
                  <a:lnTo>
                    <a:pt x="522" y="0"/>
                  </a:lnTo>
                  <a:lnTo>
                    <a:pt x="39" y="1897"/>
                  </a:lnTo>
                  <a:lnTo>
                    <a:pt x="0" y="1897"/>
                  </a:lnTo>
                  <a:close/>
                </a:path>
              </a:pathLst>
            </a:custGeom>
            <a:solidFill>
              <a:srgbClr val="545454"/>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2482" name="ís1íḓê"/>
            <p:cNvSpPr/>
            <p:nvPr/>
          </p:nvSpPr>
          <p:spPr bwMode="auto">
            <a:xfrm>
              <a:off x="5510213" y="5276850"/>
              <a:ext cx="944563" cy="76200"/>
            </a:xfrm>
            <a:custGeom>
              <a:avLst/>
              <a:gdLst>
                <a:gd name="T0" fmla="*/ 0 w 595"/>
                <a:gd name="T1" fmla="*/ 48 h 48"/>
                <a:gd name="T2" fmla="*/ 580 w 595"/>
                <a:gd name="T3" fmla="*/ 48 h 48"/>
                <a:gd name="T4" fmla="*/ 595 w 595"/>
                <a:gd name="T5" fmla="*/ 0 h 48"/>
                <a:gd name="T6" fmla="*/ 12 w 595"/>
                <a:gd name="T7" fmla="*/ 0 h 48"/>
                <a:gd name="T8" fmla="*/ 0 w 595"/>
                <a:gd name="T9" fmla="*/ 48 h 48"/>
              </a:gdLst>
              <a:ahLst/>
              <a:cxnLst>
                <a:cxn ang="0">
                  <a:pos x="T0" y="T1"/>
                </a:cxn>
                <a:cxn ang="0">
                  <a:pos x="T2" y="T3"/>
                </a:cxn>
                <a:cxn ang="0">
                  <a:pos x="T4" y="T5"/>
                </a:cxn>
                <a:cxn ang="0">
                  <a:pos x="T6" y="T7"/>
                </a:cxn>
                <a:cxn ang="0">
                  <a:pos x="T8" y="T9"/>
                </a:cxn>
              </a:cxnLst>
              <a:rect l="0" t="0" r="r" b="b"/>
              <a:pathLst>
                <a:path w="595" h="48">
                  <a:moveTo>
                    <a:pt x="0" y="48"/>
                  </a:moveTo>
                  <a:lnTo>
                    <a:pt x="580" y="48"/>
                  </a:lnTo>
                  <a:lnTo>
                    <a:pt x="595" y="0"/>
                  </a:lnTo>
                  <a:lnTo>
                    <a:pt x="12" y="0"/>
                  </a:lnTo>
                  <a:lnTo>
                    <a:pt x="0" y="48"/>
                  </a:lnTo>
                  <a:close/>
                </a:path>
              </a:pathLst>
            </a:custGeom>
            <a:solidFill>
              <a:srgbClr val="545454"/>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2483" name="íṡḻíḓê"/>
            <p:cNvSpPr/>
            <p:nvPr/>
          </p:nvSpPr>
          <p:spPr bwMode="auto">
            <a:xfrm>
              <a:off x="5635626" y="4792663"/>
              <a:ext cx="941388" cy="79375"/>
            </a:xfrm>
            <a:custGeom>
              <a:avLst/>
              <a:gdLst>
                <a:gd name="T0" fmla="*/ 0 w 593"/>
                <a:gd name="T1" fmla="*/ 50 h 50"/>
                <a:gd name="T2" fmla="*/ 580 w 593"/>
                <a:gd name="T3" fmla="*/ 50 h 50"/>
                <a:gd name="T4" fmla="*/ 593 w 593"/>
                <a:gd name="T5" fmla="*/ 0 h 50"/>
                <a:gd name="T6" fmla="*/ 12 w 593"/>
                <a:gd name="T7" fmla="*/ 0 h 50"/>
                <a:gd name="T8" fmla="*/ 0 w 593"/>
                <a:gd name="T9" fmla="*/ 50 h 50"/>
              </a:gdLst>
              <a:ahLst/>
              <a:cxnLst>
                <a:cxn ang="0">
                  <a:pos x="T0" y="T1"/>
                </a:cxn>
                <a:cxn ang="0">
                  <a:pos x="T2" y="T3"/>
                </a:cxn>
                <a:cxn ang="0">
                  <a:pos x="T4" y="T5"/>
                </a:cxn>
                <a:cxn ang="0">
                  <a:pos x="T6" y="T7"/>
                </a:cxn>
                <a:cxn ang="0">
                  <a:pos x="T8" y="T9"/>
                </a:cxn>
              </a:cxnLst>
              <a:rect l="0" t="0" r="r" b="b"/>
              <a:pathLst>
                <a:path w="593" h="50">
                  <a:moveTo>
                    <a:pt x="0" y="50"/>
                  </a:moveTo>
                  <a:lnTo>
                    <a:pt x="580" y="50"/>
                  </a:lnTo>
                  <a:lnTo>
                    <a:pt x="593" y="0"/>
                  </a:lnTo>
                  <a:lnTo>
                    <a:pt x="12" y="0"/>
                  </a:lnTo>
                  <a:lnTo>
                    <a:pt x="0" y="50"/>
                  </a:lnTo>
                  <a:close/>
                </a:path>
              </a:pathLst>
            </a:custGeom>
            <a:solidFill>
              <a:srgbClr val="545454"/>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2484" name="iṡľiḓé"/>
            <p:cNvSpPr/>
            <p:nvPr/>
          </p:nvSpPr>
          <p:spPr bwMode="auto">
            <a:xfrm>
              <a:off x="5757863" y="4308475"/>
              <a:ext cx="941388" cy="79375"/>
            </a:xfrm>
            <a:custGeom>
              <a:avLst/>
              <a:gdLst>
                <a:gd name="T0" fmla="*/ 0 w 593"/>
                <a:gd name="T1" fmla="*/ 50 h 50"/>
                <a:gd name="T2" fmla="*/ 580 w 593"/>
                <a:gd name="T3" fmla="*/ 50 h 50"/>
                <a:gd name="T4" fmla="*/ 593 w 593"/>
                <a:gd name="T5" fmla="*/ 0 h 50"/>
                <a:gd name="T6" fmla="*/ 12 w 593"/>
                <a:gd name="T7" fmla="*/ 0 h 50"/>
                <a:gd name="T8" fmla="*/ 0 w 593"/>
                <a:gd name="T9" fmla="*/ 50 h 50"/>
              </a:gdLst>
              <a:ahLst/>
              <a:cxnLst>
                <a:cxn ang="0">
                  <a:pos x="T0" y="T1"/>
                </a:cxn>
                <a:cxn ang="0">
                  <a:pos x="T2" y="T3"/>
                </a:cxn>
                <a:cxn ang="0">
                  <a:pos x="T4" y="T5"/>
                </a:cxn>
                <a:cxn ang="0">
                  <a:pos x="T6" y="T7"/>
                </a:cxn>
                <a:cxn ang="0">
                  <a:pos x="T8" y="T9"/>
                </a:cxn>
              </a:cxnLst>
              <a:rect l="0" t="0" r="r" b="b"/>
              <a:pathLst>
                <a:path w="593" h="50">
                  <a:moveTo>
                    <a:pt x="0" y="50"/>
                  </a:moveTo>
                  <a:lnTo>
                    <a:pt x="580" y="50"/>
                  </a:lnTo>
                  <a:lnTo>
                    <a:pt x="593" y="0"/>
                  </a:lnTo>
                  <a:lnTo>
                    <a:pt x="12" y="0"/>
                  </a:lnTo>
                  <a:lnTo>
                    <a:pt x="0" y="50"/>
                  </a:lnTo>
                  <a:close/>
                </a:path>
              </a:pathLst>
            </a:custGeom>
            <a:solidFill>
              <a:srgbClr val="545454"/>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2485" name="iṥḷïḍé"/>
            <p:cNvSpPr/>
            <p:nvPr/>
          </p:nvSpPr>
          <p:spPr bwMode="auto">
            <a:xfrm>
              <a:off x="5880101" y="3824288"/>
              <a:ext cx="941388" cy="79375"/>
            </a:xfrm>
            <a:custGeom>
              <a:avLst/>
              <a:gdLst>
                <a:gd name="T0" fmla="*/ 0 w 593"/>
                <a:gd name="T1" fmla="*/ 50 h 50"/>
                <a:gd name="T2" fmla="*/ 580 w 593"/>
                <a:gd name="T3" fmla="*/ 50 h 50"/>
                <a:gd name="T4" fmla="*/ 593 w 593"/>
                <a:gd name="T5" fmla="*/ 0 h 50"/>
                <a:gd name="T6" fmla="*/ 12 w 593"/>
                <a:gd name="T7" fmla="*/ 0 h 50"/>
                <a:gd name="T8" fmla="*/ 0 w 593"/>
                <a:gd name="T9" fmla="*/ 50 h 50"/>
              </a:gdLst>
              <a:ahLst/>
              <a:cxnLst>
                <a:cxn ang="0">
                  <a:pos x="T0" y="T1"/>
                </a:cxn>
                <a:cxn ang="0">
                  <a:pos x="T2" y="T3"/>
                </a:cxn>
                <a:cxn ang="0">
                  <a:pos x="T4" y="T5"/>
                </a:cxn>
                <a:cxn ang="0">
                  <a:pos x="T6" y="T7"/>
                </a:cxn>
                <a:cxn ang="0">
                  <a:pos x="T8" y="T9"/>
                </a:cxn>
              </a:cxnLst>
              <a:rect l="0" t="0" r="r" b="b"/>
              <a:pathLst>
                <a:path w="593" h="50">
                  <a:moveTo>
                    <a:pt x="0" y="50"/>
                  </a:moveTo>
                  <a:lnTo>
                    <a:pt x="580" y="50"/>
                  </a:lnTo>
                  <a:lnTo>
                    <a:pt x="593" y="0"/>
                  </a:lnTo>
                  <a:lnTo>
                    <a:pt x="12" y="0"/>
                  </a:lnTo>
                  <a:lnTo>
                    <a:pt x="0" y="50"/>
                  </a:lnTo>
                  <a:close/>
                </a:path>
              </a:pathLst>
            </a:custGeom>
            <a:solidFill>
              <a:srgbClr val="545454"/>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2486" name="îşľïḋè"/>
            <p:cNvSpPr/>
            <p:nvPr/>
          </p:nvSpPr>
          <p:spPr bwMode="auto">
            <a:xfrm>
              <a:off x="6002338" y="3340100"/>
              <a:ext cx="941388" cy="79375"/>
            </a:xfrm>
            <a:custGeom>
              <a:avLst/>
              <a:gdLst>
                <a:gd name="T0" fmla="*/ 0 w 593"/>
                <a:gd name="T1" fmla="*/ 50 h 50"/>
                <a:gd name="T2" fmla="*/ 580 w 593"/>
                <a:gd name="T3" fmla="*/ 50 h 50"/>
                <a:gd name="T4" fmla="*/ 593 w 593"/>
                <a:gd name="T5" fmla="*/ 0 h 50"/>
                <a:gd name="T6" fmla="*/ 12 w 593"/>
                <a:gd name="T7" fmla="*/ 0 h 50"/>
                <a:gd name="T8" fmla="*/ 0 w 593"/>
                <a:gd name="T9" fmla="*/ 50 h 50"/>
              </a:gdLst>
              <a:ahLst/>
              <a:cxnLst>
                <a:cxn ang="0">
                  <a:pos x="T0" y="T1"/>
                </a:cxn>
                <a:cxn ang="0">
                  <a:pos x="T2" y="T3"/>
                </a:cxn>
                <a:cxn ang="0">
                  <a:pos x="T4" y="T5"/>
                </a:cxn>
                <a:cxn ang="0">
                  <a:pos x="T6" y="T7"/>
                </a:cxn>
                <a:cxn ang="0">
                  <a:pos x="T8" y="T9"/>
                </a:cxn>
              </a:cxnLst>
              <a:rect l="0" t="0" r="r" b="b"/>
              <a:pathLst>
                <a:path w="593" h="50">
                  <a:moveTo>
                    <a:pt x="0" y="50"/>
                  </a:moveTo>
                  <a:lnTo>
                    <a:pt x="580" y="50"/>
                  </a:lnTo>
                  <a:lnTo>
                    <a:pt x="593" y="0"/>
                  </a:lnTo>
                  <a:lnTo>
                    <a:pt x="12" y="0"/>
                  </a:lnTo>
                  <a:lnTo>
                    <a:pt x="0" y="50"/>
                  </a:lnTo>
                  <a:close/>
                </a:path>
              </a:pathLst>
            </a:custGeom>
            <a:solidFill>
              <a:srgbClr val="545454"/>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2487" name="ï$ľïde"/>
            <p:cNvSpPr/>
            <p:nvPr/>
          </p:nvSpPr>
          <p:spPr bwMode="auto">
            <a:xfrm>
              <a:off x="7051676" y="2803525"/>
              <a:ext cx="828675" cy="3011488"/>
            </a:xfrm>
            <a:custGeom>
              <a:avLst/>
              <a:gdLst>
                <a:gd name="T0" fmla="*/ 522 w 522"/>
                <a:gd name="T1" fmla="*/ 1897 h 1897"/>
                <a:gd name="T2" fmla="*/ 42 w 522"/>
                <a:gd name="T3" fmla="*/ 0 h 1897"/>
                <a:gd name="T4" fmla="*/ 0 w 522"/>
                <a:gd name="T5" fmla="*/ 0 h 1897"/>
                <a:gd name="T6" fmla="*/ 483 w 522"/>
                <a:gd name="T7" fmla="*/ 1897 h 1897"/>
                <a:gd name="T8" fmla="*/ 522 w 522"/>
                <a:gd name="T9" fmla="*/ 1897 h 1897"/>
              </a:gdLst>
              <a:ahLst/>
              <a:cxnLst>
                <a:cxn ang="0">
                  <a:pos x="T0" y="T1"/>
                </a:cxn>
                <a:cxn ang="0">
                  <a:pos x="T2" y="T3"/>
                </a:cxn>
                <a:cxn ang="0">
                  <a:pos x="T4" y="T5"/>
                </a:cxn>
                <a:cxn ang="0">
                  <a:pos x="T6" y="T7"/>
                </a:cxn>
                <a:cxn ang="0">
                  <a:pos x="T8" y="T9"/>
                </a:cxn>
              </a:cxnLst>
              <a:rect l="0" t="0" r="r" b="b"/>
              <a:pathLst>
                <a:path w="522" h="1897">
                  <a:moveTo>
                    <a:pt x="522" y="1897"/>
                  </a:moveTo>
                  <a:lnTo>
                    <a:pt x="42" y="0"/>
                  </a:lnTo>
                  <a:lnTo>
                    <a:pt x="0" y="0"/>
                  </a:lnTo>
                  <a:lnTo>
                    <a:pt x="483" y="1897"/>
                  </a:lnTo>
                  <a:lnTo>
                    <a:pt x="522" y="1897"/>
                  </a:lnTo>
                  <a:close/>
                </a:path>
              </a:pathLst>
            </a:custGeom>
            <a:solidFill>
              <a:srgbClr val="727272"/>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2488" name="ïşḷïḓe"/>
            <p:cNvSpPr/>
            <p:nvPr/>
          </p:nvSpPr>
          <p:spPr bwMode="auto">
            <a:xfrm>
              <a:off x="6113463" y="2803525"/>
              <a:ext cx="830263" cy="3011488"/>
            </a:xfrm>
            <a:custGeom>
              <a:avLst/>
              <a:gdLst>
                <a:gd name="T0" fmla="*/ 523 w 523"/>
                <a:gd name="T1" fmla="*/ 1897 h 1897"/>
                <a:gd name="T2" fmla="*/ 42 w 523"/>
                <a:gd name="T3" fmla="*/ 0 h 1897"/>
                <a:gd name="T4" fmla="*/ 0 w 523"/>
                <a:gd name="T5" fmla="*/ 0 h 1897"/>
                <a:gd name="T6" fmla="*/ 483 w 523"/>
                <a:gd name="T7" fmla="*/ 1897 h 1897"/>
                <a:gd name="T8" fmla="*/ 523 w 523"/>
                <a:gd name="T9" fmla="*/ 1897 h 1897"/>
              </a:gdLst>
              <a:ahLst/>
              <a:cxnLst>
                <a:cxn ang="0">
                  <a:pos x="T0" y="T1"/>
                </a:cxn>
                <a:cxn ang="0">
                  <a:pos x="T2" y="T3"/>
                </a:cxn>
                <a:cxn ang="0">
                  <a:pos x="T4" y="T5"/>
                </a:cxn>
                <a:cxn ang="0">
                  <a:pos x="T6" y="T7"/>
                </a:cxn>
                <a:cxn ang="0">
                  <a:pos x="T8" y="T9"/>
                </a:cxn>
              </a:cxnLst>
              <a:rect l="0" t="0" r="r" b="b"/>
              <a:pathLst>
                <a:path w="523" h="1897">
                  <a:moveTo>
                    <a:pt x="523" y="1897"/>
                  </a:moveTo>
                  <a:lnTo>
                    <a:pt x="42" y="0"/>
                  </a:lnTo>
                  <a:lnTo>
                    <a:pt x="0" y="0"/>
                  </a:lnTo>
                  <a:lnTo>
                    <a:pt x="483" y="1897"/>
                  </a:lnTo>
                  <a:lnTo>
                    <a:pt x="523" y="1897"/>
                  </a:lnTo>
                  <a:close/>
                </a:path>
              </a:pathLst>
            </a:custGeom>
            <a:solidFill>
              <a:srgbClr val="727272"/>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2489" name="îṡľîdé"/>
            <p:cNvSpPr/>
            <p:nvPr/>
          </p:nvSpPr>
          <p:spPr bwMode="auto">
            <a:xfrm>
              <a:off x="6781801" y="5276850"/>
              <a:ext cx="944563" cy="76200"/>
            </a:xfrm>
            <a:custGeom>
              <a:avLst/>
              <a:gdLst>
                <a:gd name="T0" fmla="*/ 595 w 595"/>
                <a:gd name="T1" fmla="*/ 48 h 48"/>
                <a:gd name="T2" fmla="*/ 12 w 595"/>
                <a:gd name="T3" fmla="*/ 48 h 48"/>
                <a:gd name="T4" fmla="*/ 0 w 595"/>
                <a:gd name="T5" fmla="*/ 0 h 48"/>
                <a:gd name="T6" fmla="*/ 582 w 595"/>
                <a:gd name="T7" fmla="*/ 0 h 48"/>
                <a:gd name="T8" fmla="*/ 595 w 595"/>
                <a:gd name="T9" fmla="*/ 48 h 48"/>
              </a:gdLst>
              <a:ahLst/>
              <a:cxnLst>
                <a:cxn ang="0">
                  <a:pos x="T0" y="T1"/>
                </a:cxn>
                <a:cxn ang="0">
                  <a:pos x="T2" y="T3"/>
                </a:cxn>
                <a:cxn ang="0">
                  <a:pos x="T4" y="T5"/>
                </a:cxn>
                <a:cxn ang="0">
                  <a:pos x="T6" y="T7"/>
                </a:cxn>
                <a:cxn ang="0">
                  <a:pos x="T8" y="T9"/>
                </a:cxn>
              </a:cxnLst>
              <a:rect l="0" t="0" r="r" b="b"/>
              <a:pathLst>
                <a:path w="595" h="48">
                  <a:moveTo>
                    <a:pt x="595" y="48"/>
                  </a:moveTo>
                  <a:lnTo>
                    <a:pt x="12" y="48"/>
                  </a:lnTo>
                  <a:lnTo>
                    <a:pt x="0" y="0"/>
                  </a:lnTo>
                  <a:lnTo>
                    <a:pt x="582" y="0"/>
                  </a:lnTo>
                  <a:lnTo>
                    <a:pt x="595" y="48"/>
                  </a:lnTo>
                  <a:close/>
                </a:path>
              </a:pathLst>
            </a:custGeom>
            <a:solidFill>
              <a:srgbClr val="727272"/>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2490" name="íşḻíďé"/>
            <p:cNvSpPr/>
            <p:nvPr/>
          </p:nvSpPr>
          <p:spPr bwMode="auto">
            <a:xfrm>
              <a:off x="6659563" y="4792663"/>
              <a:ext cx="941388" cy="79375"/>
            </a:xfrm>
            <a:custGeom>
              <a:avLst/>
              <a:gdLst>
                <a:gd name="T0" fmla="*/ 593 w 593"/>
                <a:gd name="T1" fmla="*/ 50 h 50"/>
                <a:gd name="T2" fmla="*/ 12 w 593"/>
                <a:gd name="T3" fmla="*/ 50 h 50"/>
                <a:gd name="T4" fmla="*/ 0 w 593"/>
                <a:gd name="T5" fmla="*/ 0 h 50"/>
                <a:gd name="T6" fmla="*/ 580 w 593"/>
                <a:gd name="T7" fmla="*/ 0 h 50"/>
                <a:gd name="T8" fmla="*/ 593 w 593"/>
                <a:gd name="T9" fmla="*/ 50 h 50"/>
              </a:gdLst>
              <a:ahLst/>
              <a:cxnLst>
                <a:cxn ang="0">
                  <a:pos x="T0" y="T1"/>
                </a:cxn>
                <a:cxn ang="0">
                  <a:pos x="T2" y="T3"/>
                </a:cxn>
                <a:cxn ang="0">
                  <a:pos x="T4" y="T5"/>
                </a:cxn>
                <a:cxn ang="0">
                  <a:pos x="T6" y="T7"/>
                </a:cxn>
                <a:cxn ang="0">
                  <a:pos x="T8" y="T9"/>
                </a:cxn>
              </a:cxnLst>
              <a:rect l="0" t="0" r="r" b="b"/>
              <a:pathLst>
                <a:path w="593" h="50">
                  <a:moveTo>
                    <a:pt x="593" y="50"/>
                  </a:moveTo>
                  <a:lnTo>
                    <a:pt x="12" y="50"/>
                  </a:lnTo>
                  <a:lnTo>
                    <a:pt x="0" y="0"/>
                  </a:lnTo>
                  <a:lnTo>
                    <a:pt x="580" y="0"/>
                  </a:lnTo>
                  <a:lnTo>
                    <a:pt x="593" y="50"/>
                  </a:lnTo>
                  <a:close/>
                </a:path>
              </a:pathLst>
            </a:custGeom>
            <a:solidFill>
              <a:srgbClr val="727272"/>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2491" name="íṩḷíḑê"/>
            <p:cNvSpPr/>
            <p:nvPr/>
          </p:nvSpPr>
          <p:spPr bwMode="auto">
            <a:xfrm>
              <a:off x="6537326" y="4308475"/>
              <a:ext cx="941388" cy="79375"/>
            </a:xfrm>
            <a:custGeom>
              <a:avLst/>
              <a:gdLst>
                <a:gd name="T0" fmla="*/ 593 w 593"/>
                <a:gd name="T1" fmla="*/ 50 h 50"/>
                <a:gd name="T2" fmla="*/ 12 w 593"/>
                <a:gd name="T3" fmla="*/ 50 h 50"/>
                <a:gd name="T4" fmla="*/ 0 w 593"/>
                <a:gd name="T5" fmla="*/ 0 h 50"/>
                <a:gd name="T6" fmla="*/ 580 w 593"/>
                <a:gd name="T7" fmla="*/ 0 h 50"/>
                <a:gd name="T8" fmla="*/ 593 w 593"/>
                <a:gd name="T9" fmla="*/ 50 h 50"/>
              </a:gdLst>
              <a:ahLst/>
              <a:cxnLst>
                <a:cxn ang="0">
                  <a:pos x="T0" y="T1"/>
                </a:cxn>
                <a:cxn ang="0">
                  <a:pos x="T2" y="T3"/>
                </a:cxn>
                <a:cxn ang="0">
                  <a:pos x="T4" y="T5"/>
                </a:cxn>
                <a:cxn ang="0">
                  <a:pos x="T6" y="T7"/>
                </a:cxn>
                <a:cxn ang="0">
                  <a:pos x="T8" y="T9"/>
                </a:cxn>
              </a:cxnLst>
              <a:rect l="0" t="0" r="r" b="b"/>
              <a:pathLst>
                <a:path w="593" h="50">
                  <a:moveTo>
                    <a:pt x="593" y="50"/>
                  </a:moveTo>
                  <a:lnTo>
                    <a:pt x="12" y="50"/>
                  </a:lnTo>
                  <a:lnTo>
                    <a:pt x="0" y="0"/>
                  </a:lnTo>
                  <a:lnTo>
                    <a:pt x="580" y="0"/>
                  </a:lnTo>
                  <a:lnTo>
                    <a:pt x="593" y="50"/>
                  </a:lnTo>
                  <a:close/>
                </a:path>
              </a:pathLst>
            </a:custGeom>
            <a:solidFill>
              <a:srgbClr val="727272"/>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2492" name="íṩ1íḑé"/>
            <p:cNvSpPr/>
            <p:nvPr/>
          </p:nvSpPr>
          <p:spPr bwMode="auto">
            <a:xfrm>
              <a:off x="6415088" y="3824288"/>
              <a:ext cx="941388" cy="79375"/>
            </a:xfrm>
            <a:custGeom>
              <a:avLst/>
              <a:gdLst>
                <a:gd name="T0" fmla="*/ 593 w 593"/>
                <a:gd name="T1" fmla="*/ 50 h 50"/>
                <a:gd name="T2" fmla="*/ 12 w 593"/>
                <a:gd name="T3" fmla="*/ 50 h 50"/>
                <a:gd name="T4" fmla="*/ 0 w 593"/>
                <a:gd name="T5" fmla="*/ 0 h 50"/>
                <a:gd name="T6" fmla="*/ 580 w 593"/>
                <a:gd name="T7" fmla="*/ 0 h 50"/>
                <a:gd name="T8" fmla="*/ 593 w 593"/>
                <a:gd name="T9" fmla="*/ 50 h 50"/>
              </a:gdLst>
              <a:ahLst/>
              <a:cxnLst>
                <a:cxn ang="0">
                  <a:pos x="T0" y="T1"/>
                </a:cxn>
                <a:cxn ang="0">
                  <a:pos x="T2" y="T3"/>
                </a:cxn>
                <a:cxn ang="0">
                  <a:pos x="T4" y="T5"/>
                </a:cxn>
                <a:cxn ang="0">
                  <a:pos x="T6" y="T7"/>
                </a:cxn>
                <a:cxn ang="0">
                  <a:pos x="T8" y="T9"/>
                </a:cxn>
              </a:cxnLst>
              <a:rect l="0" t="0" r="r" b="b"/>
              <a:pathLst>
                <a:path w="593" h="50">
                  <a:moveTo>
                    <a:pt x="593" y="50"/>
                  </a:moveTo>
                  <a:lnTo>
                    <a:pt x="12" y="50"/>
                  </a:lnTo>
                  <a:lnTo>
                    <a:pt x="0" y="0"/>
                  </a:lnTo>
                  <a:lnTo>
                    <a:pt x="580" y="0"/>
                  </a:lnTo>
                  <a:lnTo>
                    <a:pt x="593" y="50"/>
                  </a:lnTo>
                  <a:close/>
                </a:path>
              </a:pathLst>
            </a:custGeom>
            <a:solidFill>
              <a:srgbClr val="727272"/>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2493" name="îṡľídê"/>
            <p:cNvSpPr/>
            <p:nvPr/>
          </p:nvSpPr>
          <p:spPr bwMode="auto">
            <a:xfrm>
              <a:off x="6292851" y="3340100"/>
              <a:ext cx="941388" cy="79375"/>
            </a:xfrm>
            <a:custGeom>
              <a:avLst/>
              <a:gdLst>
                <a:gd name="T0" fmla="*/ 593 w 593"/>
                <a:gd name="T1" fmla="*/ 50 h 50"/>
                <a:gd name="T2" fmla="*/ 12 w 593"/>
                <a:gd name="T3" fmla="*/ 50 h 50"/>
                <a:gd name="T4" fmla="*/ 0 w 593"/>
                <a:gd name="T5" fmla="*/ 0 h 50"/>
                <a:gd name="T6" fmla="*/ 580 w 593"/>
                <a:gd name="T7" fmla="*/ 0 h 50"/>
                <a:gd name="T8" fmla="*/ 593 w 593"/>
                <a:gd name="T9" fmla="*/ 50 h 50"/>
              </a:gdLst>
              <a:ahLst/>
              <a:cxnLst>
                <a:cxn ang="0">
                  <a:pos x="T0" y="T1"/>
                </a:cxn>
                <a:cxn ang="0">
                  <a:pos x="T2" y="T3"/>
                </a:cxn>
                <a:cxn ang="0">
                  <a:pos x="T4" y="T5"/>
                </a:cxn>
                <a:cxn ang="0">
                  <a:pos x="T6" y="T7"/>
                </a:cxn>
                <a:cxn ang="0">
                  <a:pos x="T8" y="T9"/>
                </a:cxn>
              </a:cxnLst>
              <a:rect l="0" t="0" r="r" b="b"/>
              <a:pathLst>
                <a:path w="593" h="50">
                  <a:moveTo>
                    <a:pt x="593" y="50"/>
                  </a:moveTo>
                  <a:lnTo>
                    <a:pt x="12" y="50"/>
                  </a:lnTo>
                  <a:lnTo>
                    <a:pt x="0" y="0"/>
                  </a:lnTo>
                  <a:lnTo>
                    <a:pt x="580" y="0"/>
                  </a:lnTo>
                  <a:lnTo>
                    <a:pt x="593" y="50"/>
                  </a:lnTo>
                  <a:close/>
                </a:path>
              </a:pathLst>
            </a:custGeom>
            <a:solidFill>
              <a:srgbClr val="727272"/>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2494" name="ïṡḷíḋe"/>
            <p:cNvSpPr/>
            <p:nvPr/>
          </p:nvSpPr>
          <p:spPr bwMode="auto">
            <a:xfrm>
              <a:off x="6146801" y="2803525"/>
              <a:ext cx="941388" cy="77788"/>
            </a:xfrm>
            <a:custGeom>
              <a:avLst/>
              <a:gdLst>
                <a:gd name="T0" fmla="*/ 593 w 593"/>
                <a:gd name="T1" fmla="*/ 49 h 49"/>
                <a:gd name="T2" fmla="*/ 13 w 593"/>
                <a:gd name="T3" fmla="*/ 49 h 49"/>
                <a:gd name="T4" fmla="*/ 0 w 593"/>
                <a:gd name="T5" fmla="*/ 0 h 49"/>
                <a:gd name="T6" fmla="*/ 581 w 593"/>
                <a:gd name="T7" fmla="*/ 0 h 49"/>
                <a:gd name="T8" fmla="*/ 593 w 593"/>
                <a:gd name="T9" fmla="*/ 49 h 49"/>
              </a:gdLst>
              <a:ahLst/>
              <a:cxnLst>
                <a:cxn ang="0">
                  <a:pos x="T0" y="T1"/>
                </a:cxn>
                <a:cxn ang="0">
                  <a:pos x="T2" y="T3"/>
                </a:cxn>
                <a:cxn ang="0">
                  <a:pos x="T4" y="T5"/>
                </a:cxn>
                <a:cxn ang="0">
                  <a:pos x="T6" y="T7"/>
                </a:cxn>
                <a:cxn ang="0">
                  <a:pos x="T8" y="T9"/>
                </a:cxn>
              </a:cxnLst>
              <a:rect l="0" t="0" r="r" b="b"/>
              <a:pathLst>
                <a:path w="593" h="49">
                  <a:moveTo>
                    <a:pt x="593" y="49"/>
                  </a:moveTo>
                  <a:lnTo>
                    <a:pt x="13" y="49"/>
                  </a:lnTo>
                  <a:lnTo>
                    <a:pt x="0" y="0"/>
                  </a:lnTo>
                  <a:lnTo>
                    <a:pt x="581" y="0"/>
                  </a:lnTo>
                  <a:lnTo>
                    <a:pt x="593" y="49"/>
                  </a:lnTo>
                  <a:close/>
                </a:path>
              </a:pathLst>
            </a:custGeom>
            <a:solidFill>
              <a:srgbClr val="727272"/>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2495" name="íSḷîḍè"/>
            <p:cNvSpPr/>
            <p:nvPr/>
          </p:nvSpPr>
          <p:spPr bwMode="auto">
            <a:xfrm>
              <a:off x="6530976" y="4108450"/>
              <a:ext cx="455613" cy="227013"/>
            </a:xfrm>
            <a:custGeom>
              <a:avLst/>
              <a:gdLst>
                <a:gd name="T0" fmla="*/ 129 w 138"/>
                <a:gd name="T1" fmla="*/ 12 h 69"/>
                <a:gd name="T2" fmla="*/ 132 w 138"/>
                <a:gd name="T3" fmla="*/ 62 h 69"/>
                <a:gd name="T4" fmla="*/ 28 w 138"/>
                <a:gd name="T5" fmla="*/ 64 h 69"/>
                <a:gd name="T6" fmla="*/ 19 w 138"/>
                <a:gd name="T7" fmla="*/ 41 h 69"/>
                <a:gd name="T8" fmla="*/ 100 w 138"/>
                <a:gd name="T9" fmla="*/ 17 h 69"/>
                <a:gd name="T10" fmla="*/ 129 w 138"/>
                <a:gd name="T11" fmla="*/ 12 h 69"/>
              </a:gdLst>
              <a:ahLst/>
              <a:cxnLst>
                <a:cxn ang="0">
                  <a:pos x="T0" y="T1"/>
                </a:cxn>
                <a:cxn ang="0">
                  <a:pos x="T2" y="T3"/>
                </a:cxn>
                <a:cxn ang="0">
                  <a:pos x="T4" y="T5"/>
                </a:cxn>
                <a:cxn ang="0">
                  <a:pos x="T6" y="T7"/>
                </a:cxn>
                <a:cxn ang="0">
                  <a:pos x="T8" y="T9"/>
                </a:cxn>
                <a:cxn ang="0">
                  <a:pos x="T10" y="T11"/>
                </a:cxn>
              </a:cxnLst>
              <a:rect l="0" t="0" r="r" b="b"/>
              <a:pathLst>
                <a:path w="138" h="69">
                  <a:moveTo>
                    <a:pt x="129" y="12"/>
                  </a:moveTo>
                  <a:cubicBezTo>
                    <a:pt x="129" y="12"/>
                    <a:pt x="138" y="54"/>
                    <a:pt x="132" y="62"/>
                  </a:cubicBezTo>
                  <a:cubicBezTo>
                    <a:pt x="126" y="69"/>
                    <a:pt x="43" y="63"/>
                    <a:pt x="28" y="64"/>
                  </a:cubicBezTo>
                  <a:cubicBezTo>
                    <a:pt x="14" y="65"/>
                    <a:pt x="0" y="43"/>
                    <a:pt x="19" y="41"/>
                  </a:cubicBezTo>
                  <a:cubicBezTo>
                    <a:pt x="39" y="39"/>
                    <a:pt x="96" y="33"/>
                    <a:pt x="100" y="17"/>
                  </a:cubicBezTo>
                  <a:cubicBezTo>
                    <a:pt x="104" y="0"/>
                    <a:pt x="129" y="12"/>
                    <a:pt x="129" y="12"/>
                  </a:cubicBezTo>
                  <a:close/>
                </a:path>
              </a:pathLst>
            </a:custGeom>
            <a:solidFill>
              <a:srgbClr val="333333"/>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2496" name="îṡlïḍé"/>
            <p:cNvSpPr/>
            <p:nvPr/>
          </p:nvSpPr>
          <p:spPr bwMode="auto">
            <a:xfrm>
              <a:off x="6546851" y="4252913"/>
              <a:ext cx="425450" cy="82550"/>
            </a:xfrm>
            <a:custGeom>
              <a:avLst/>
              <a:gdLst>
                <a:gd name="T0" fmla="*/ 25 w 129"/>
                <a:gd name="T1" fmla="*/ 13 h 25"/>
                <a:gd name="T2" fmla="*/ 7 w 129"/>
                <a:gd name="T3" fmla="*/ 0 h 25"/>
                <a:gd name="T4" fmla="*/ 23 w 129"/>
                <a:gd name="T5" fmla="*/ 20 h 25"/>
                <a:gd name="T6" fmla="*/ 127 w 129"/>
                <a:gd name="T7" fmla="*/ 18 h 25"/>
                <a:gd name="T8" fmla="*/ 129 w 129"/>
                <a:gd name="T9" fmla="*/ 11 h 25"/>
                <a:gd name="T10" fmla="*/ 25 w 129"/>
                <a:gd name="T11" fmla="*/ 13 h 25"/>
              </a:gdLst>
              <a:ahLst/>
              <a:cxnLst>
                <a:cxn ang="0">
                  <a:pos x="T0" y="T1"/>
                </a:cxn>
                <a:cxn ang="0">
                  <a:pos x="T2" y="T3"/>
                </a:cxn>
                <a:cxn ang="0">
                  <a:pos x="T4" y="T5"/>
                </a:cxn>
                <a:cxn ang="0">
                  <a:pos x="T6" y="T7"/>
                </a:cxn>
                <a:cxn ang="0">
                  <a:pos x="T8" y="T9"/>
                </a:cxn>
                <a:cxn ang="0">
                  <a:pos x="T10" y="T11"/>
                </a:cxn>
              </a:cxnLst>
              <a:rect l="0" t="0" r="r" b="b"/>
              <a:pathLst>
                <a:path w="129" h="25">
                  <a:moveTo>
                    <a:pt x="25" y="13"/>
                  </a:moveTo>
                  <a:cubicBezTo>
                    <a:pt x="17" y="14"/>
                    <a:pt x="9" y="6"/>
                    <a:pt x="7" y="0"/>
                  </a:cubicBezTo>
                  <a:cubicBezTo>
                    <a:pt x="0" y="6"/>
                    <a:pt x="11" y="21"/>
                    <a:pt x="23" y="20"/>
                  </a:cubicBezTo>
                  <a:cubicBezTo>
                    <a:pt x="38" y="19"/>
                    <a:pt x="121" y="25"/>
                    <a:pt x="127" y="18"/>
                  </a:cubicBezTo>
                  <a:cubicBezTo>
                    <a:pt x="128" y="17"/>
                    <a:pt x="128" y="14"/>
                    <a:pt x="129" y="11"/>
                  </a:cubicBezTo>
                  <a:cubicBezTo>
                    <a:pt x="121" y="18"/>
                    <a:pt x="40" y="12"/>
                    <a:pt x="25" y="13"/>
                  </a:cubicBezTo>
                  <a:close/>
                </a:path>
              </a:pathLst>
            </a:custGeom>
            <a:solidFill>
              <a:srgbClr val="161616"/>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2497" name="íṣliḍè"/>
            <p:cNvSpPr/>
            <p:nvPr/>
          </p:nvSpPr>
          <p:spPr bwMode="auto">
            <a:xfrm>
              <a:off x="6573838" y="3349625"/>
              <a:ext cx="798513" cy="827088"/>
            </a:xfrm>
            <a:custGeom>
              <a:avLst/>
              <a:gdLst>
                <a:gd name="T0" fmla="*/ 165 w 242"/>
                <a:gd name="T1" fmla="*/ 0 h 251"/>
                <a:gd name="T2" fmla="*/ 37 w 242"/>
                <a:gd name="T3" fmla="*/ 28 h 251"/>
                <a:gd name="T4" fmla="*/ 83 w 242"/>
                <a:gd name="T5" fmla="*/ 251 h 251"/>
                <a:gd name="T6" fmla="*/ 120 w 242"/>
                <a:gd name="T7" fmla="*/ 242 h 251"/>
                <a:gd name="T8" fmla="*/ 85 w 242"/>
                <a:gd name="T9" fmla="*/ 88 h 251"/>
                <a:gd name="T10" fmla="*/ 223 w 242"/>
                <a:gd name="T11" fmla="*/ 73 h 251"/>
                <a:gd name="T12" fmla="*/ 242 w 242"/>
                <a:gd name="T13" fmla="*/ 48 h 251"/>
                <a:gd name="T14" fmla="*/ 165 w 242"/>
                <a:gd name="T15" fmla="*/ 0 h 25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42" h="251">
                  <a:moveTo>
                    <a:pt x="165" y="0"/>
                  </a:moveTo>
                  <a:cubicBezTo>
                    <a:pt x="165" y="0"/>
                    <a:pt x="68" y="19"/>
                    <a:pt x="37" y="28"/>
                  </a:cubicBezTo>
                  <a:cubicBezTo>
                    <a:pt x="16" y="34"/>
                    <a:pt x="0" y="50"/>
                    <a:pt x="83" y="251"/>
                  </a:cubicBezTo>
                  <a:cubicBezTo>
                    <a:pt x="103" y="249"/>
                    <a:pt x="120" y="242"/>
                    <a:pt x="120" y="242"/>
                  </a:cubicBezTo>
                  <a:cubicBezTo>
                    <a:pt x="120" y="242"/>
                    <a:pt x="93" y="110"/>
                    <a:pt x="85" y="88"/>
                  </a:cubicBezTo>
                  <a:cubicBezTo>
                    <a:pt x="137" y="87"/>
                    <a:pt x="214" y="68"/>
                    <a:pt x="223" y="73"/>
                  </a:cubicBezTo>
                  <a:cubicBezTo>
                    <a:pt x="233" y="78"/>
                    <a:pt x="242" y="48"/>
                    <a:pt x="242" y="48"/>
                  </a:cubicBezTo>
                  <a:lnTo>
                    <a:pt x="165" y="0"/>
                  </a:lnTo>
                  <a:close/>
                </a:path>
              </a:pathLst>
            </a:custGeom>
            <a:solidFill>
              <a:srgbClr val="2B1F60"/>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2498" name="isḷïdê"/>
            <p:cNvSpPr/>
            <p:nvPr/>
          </p:nvSpPr>
          <p:spPr bwMode="auto">
            <a:xfrm>
              <a:off x="6919913" y="4578350"/>
              <a:ext cx="439738" cy="238125"/>
            </a:xfrm>
            <a:custGeom>
              <a:avLst/>
              <a:gdLst>
                <a:gd name="T0" fmla="*/ 131 w 133"/>
                <a:gd name="T1" fmla="*/ 22 h 72"/>
                <a:gd name="T2" fmla="*/ 127 w 133"/>
                <a:gd name="T3" fmla="*/ 64 h 72"/>
                <a:gd name="T4" fmla="*/ 29 w 133"/>
                <a:gd name="T5" fmla="*/ 69 h 72"/>
                <a:gd name="T6" fmla="*/ 19 w 133"/>
                <a:gd name="T7" fmla="*/ 46 h 72"/>
                <a:gd name="T8" fmla="*/ 107 w 133"/>
                <a:gd name="T9" fmla="*/ 16 h 72"/>
                <a:gd name="T10" fmla="*/ 131 w 133"/>
                <a:gd name="T11" fmla="*/ 22 h 72"/>
              </a:gdLst>
              <a:ahLst/>
              <a:cxnLst>
                <a:cxn ang="0">
                  <a:pos x="T0" y="T1"/>
                </a:cxn>
                <a:cxn ang="0">
                  <a:pos x="T2" y="T3"/>
                </a:cxn>
                <a:cxn ang="0">
                  <a:pos x="T4" y="T5"/>
                </a:cxn>
                <a:cxn ang="0">
                  <a:pos x="T6" y="T7"/>
                </a:cxn>
                <a:cxn ang="0">
                  <a:pos x="T8" y="T9"/>
                </a:cxn>
                <a:cxn ang="0">
                  <a:pos x="T10" y="T11"/>
                </a:cxn>
              </a:cxnLst>
              <a:rect l="0" t="0" r="r" b="b"/>
              <a:pathLst>
                <a:path w="133" h="72">
                  <a:moveTo>
                    <a:pt x="131" y="22"/>
                  </a:moveTo>
                  <a:cubicBezTo>
                    <a:pt x="131" y="22"/>
                    <a:pt x="133" y="56"/>
                    <a:pt x="127" y="64"/>
                  </a:cubicBezTo>
                  <a:cubicBezTo>
                    <a:pt x="121" y="72"/>
                    <a:pt x="43" y="67"/>
                    <a:pt x="29" y="69"/>
                  </a:cubicBezTo>
                  <a:cubicBezTo>
                    <a:pt x="14" y="70"/>
                    <a:pt x="0" y="49"/>
                    <a:pt x="19" y="46"/>
                  </a:cubicBezTo>
                  <a:cubicBezTo>
                    <a:pt x="38" y="43"/>
                    <a:pt x="103" y="33"/>
                    <a:pt x="107" y="16"/>
                  </a:cubicBezTo>
                  <a:cubicBezTo>
                    <a:pt x="110" y="0"/>
                    <a:pt x="131" y="22"/>
                    <a:pt x="131" y="22"/>
                  </a:cubicBezTo>
                  <a:close/>
                </a:path>
              </a:pathLst>
            </a:custGeom>
            <a:solidFill>
              <a:srgbClr val="333333"/>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2499" name="íşḻïḑé"/>
            <p:cNvSpPr/>
            <p:nvPr/>
          </p:nvSpPr>
          <p:spPr bwMode="auto">
            <a:xfrm>
              <a:off x="6932613" y="4737100"/>
              <a:ext cx="417513" cy="79375"/>
            </a:xfrm>
            <a:custGeom>
              <a:avLst/>
              <a:gdLst>
                <a:gd name="T0" fmla="*/ 28 w 126"/>
                <a:gd name="T1" fmla="*/ 14 h 24"/>
                <a:gd name="T2" fmla="*/ 9 w 126"/>
                <a:gd name="T3" fmla="*/ 0 h 24"/>
                <a:gd name="T4" fmla="*/ 25 w 126"/>
                <a:gd name="T5" fmla="*/ 21 h 24"/>
                <a:gd name="T6" fmla="*/ 125 w 126"/>
                <a:gd name="T7" fmla="*/ 17 h 24"/>
                <a:gd name="T8" fmla="*/ 126 w 126"/>
                <a:gd name="T9" fmla="*/ 9 h 24"/>
                <a:gd name="T10" fmla="*/ 28 w 126"/>
                <a:gd name="T11" fmla="*/ 14 h 24"/>
              </a:gdLst>
              <a:ahLst/>
              <a:cxnLst>
                <a:cxn ang="0">
                  <a:pos x="T0" y="T1"/>
                </a:cxn>
                <a:cxn ang="0">
                  <a:pos x="T2" y="T3"/>
                </a:cxn>
                <a:cxn ang="0">
                  <a:pos x="T4" y="T5"/>
                </a:cxn>
                <a:cxn ang="0">
                  <a:pos x="T6" y="T7"/>
                </a:cxn>
                <a:cxn ang="0">
                  <a:pos x="T8" y="T9"/>
                </a:cxn>
                <a:cxn ang="0">
                  <a:pos x="T10" y="T11"/>
                </a:cxn>
              </a:cxnLst>
              <a:rect l="0" t="0" r="r" b="b"/>
              <a:pathLst>
                <a:path w="126" h="24">
                  <a:moveTo>
                    <a:pt x="28" y="14"/>
                  </a:moveTo>
                  <a:cubicBezTo>
                    <a:pt x="19" y="15"/>
                    <a:pt x="10" y="7"/>
                    <a:pt x="9" y="0"/>
                  </a:cubicBezTo>
                  <a:cubicBezTo>
                    <a:pt x="0" y="7"/>
                    <a:pt x="12" y="22"/>
                    <a:pt x="25" y="21"/>
                  </a:cubicBezTo>
                  <a:cubicBezTo>
                    <a:pt x="39" y="19"/>
                    <a:pt x="119" y="24"/>
                    <a:pt x="125" y="17"/>
                  </a:cubicBezTo>
                  <a:cubicBezTo>
                    <a:pt x="126" y="15"/>
                    <a:pt x="125" y="12"/>
                    <a:pt x="126" y="9"/>
                  </a:cubicBezTo>
                  <a:cubicBezTo>
                    <a:pt x="118" y="17"/>
                    <a:pt x="42" y="12"/>
                    <a:pt x="28" y="14"/>
                  </a:cubicBezTo>
                  <a:close/>
                </a:path>
              </a:pathLst>
            </a:custGeom>
            <a:solidFill>
              <a:srgbClr val="161616"/>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2500" name="îš1îdé"/>
            <p:cNvSpPr/>
            <p:nvPr/>
          </p:nvSpPr>
          <p:spPr bwMode="auto">
            <a:xfrm>
              <a:off x="6797676" y="2752725"/>
              <a:ext cx="225425" cy="142875"/>
            </a:xfrm>
            <a:custGeom>
              <a:avLst/>
              <a:gdLst>
                <a:gd name="T0" fmla="*/ 68 w 68"/>
                <a:gd name="T1" fmla="*/ 26 h 43"/>
                <a:gd name="T2" fmla="*/ 62 w 68"/>
                <a:gd name="T3" fmla="*/ 15 h 43"/>
                <a:gd name="T4" fmla="*/ 19 w 68"/>
                <a:gd name="T5" fmla="*/ 2 h 43"/>
                <a:gd name="T6" fmla="*/ 0 w 68"/>
                <a:gd name="T7" fmla="*/ 15 h 43"/>
                <a:gd name="T8" fmla="*/ 26 w 68"/>
                <a:gd name="T9" fmla="*/ 19 h 43"/>
                <a:gd name="T10" fmla="*/ 28 w 68"/>
                <a:gd name="T11" fmla="*/ 21 h 43"/>
                <a:gd name="T12" fmla="*/ 41 w 68"/>
                <a:gd name="T13" fmla="*/ 35 h 43"/>
                <a:gd name="T14" fmla="*/ 59 w 68"/>
                <a:gd name="T15" fmla="*/ 41 h 43"/>
                <a:gd name="T16" fmla="*/ 68 w 68"/>
                <a:gd name="T17" fmla="*/ 26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8" h="43">
                  <a:moveTo>
                    <a:pt x="68" y="26"/>
                  </a:moveTo>
                  <a:cubicBezTo>
                    <a:pt x="68" y="26"/>
                    <a:pt x="64" y="18"/>
                    <a:pt x="62" y="15"/>
                  </a:cubicBezTo>
                  <a:cubicBezTo>
                    <a:pt x="52" y="2"/>
                    <a:pt x="32" y="0"/>
                    <a:pt x="19" y="2"/>
                  </a:cubicBezTo>
                  <a:cubicBezTo>
                    <a:pt x="7" y="4"/>
                    <a:pt x="4" y="9"/>
                    <a:pt x="0" y="15"/>
                  </a:cubicBezTo>
                  <a:cubicBezTo>
                    <a:pt x="10" y="15"/>
                    <a:pt x="22" y="15"/>
                    <a:pt x="26" y="19"/>
                  </a:cubicBezTo>
                  <a:cubicBezTo>
                    <a:pt x="27" y="19"/>
                    <a:pt x="27" y="20"/>
                    <a:pt x="28" y="21"/>
                  </a:cubicBezTo>
                  <a:cubicBezTo>
                    <a:pt x="30" y="26"/>
                    <a:pt x="32" y="35"/>
                    <a:pt x="41" y="35"/>
                  </a:cubicBezTo>
                  <a:cubicBezTo>
                    <a:pt x="50" y="35"/>
                    <a:pt x="57" y="39"/>
                    <a:pt x="59" y="41"/>
                  </a:cubicBezTo>
                  <a:cubicBezTo>
                    <a:pt x="61" y="43"/>
                    <a:pt x="68" y="26"/>
                    <a:pt x="68" y="26"/>
                  </a:cubicBezTo>
                  <a:close/>
                </a:path>
              </a:pathLst>
            </a:custGeom>
            <a:solidFill>
              <a:srgbClr val="FAB490"/>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2501" name="ïŝ1îďe"/>
            <p:cNvSpPr/>
            <p:nvPr/>
          </p:nvSpPr>
          <p:spPr bwMode="auto">
            <a:xfrm>
              <a:off x="6821488" y="2828925"/>
              <a:ext cx="168275" cy="63500"/>
            </a:xfrm>
            <a:custGeom>
              <a:avLst/>
              <a:gdLst>
                <a:gd name="T0" fmla="*/ 22 w 51"/>
                <a:gd name="T1" fmla="*/ 0 h 19"/>
                <a:gd name="T2" fmla="*/ 19 w 51"/>
                <a:gd name="T3" fmla="*/ 6 h 19"/>
                <a:gd name="T4" fmla="*/ 2 w 51"/>
                <a:gd name="T5" fmla="*/ 14 h 19"/>
                <a:gd name="T6" fmla="*/ 11 w 51"/>
                <a:gd name="T7" fmla="*/ 17 h 19"/>
                <a:gd name="T8" fmla="*/ 24 w 51"/>
                <a:gd name="T9" fmla="*/ 15 h 19"/>
                <a:gd name="T10" fmla="*/ 48 w 51"/>
                <a:gd name="T11" fmla="*/ 19 h 19"/>
                <a:gd name="T12" fmla="*/ 22 w 51"/>
                <a:gd name="T13" fmla="*/ 0 h 19"/>
              </a:gdLst>
              <a:ahLst/>
              <a:cxnLst>
                <a:cxn ang="0">
                  <a:pos x="T0" y="T1"/>
                </a:cxn>
                <a:cxn ang="0">
                  <a:pos x="T2" y="T3"/>
                </a:cxn>
                <a:cxn ang="0">
                  <a:pos x="T4" y="T5"/>
                </a:cxn>
                <a:cxn ang="0">
                  <a:pos x="T6" y="T7"/>
                </a:cxn>
                <a:cxn ang="0">
                  <a:pos x="T8" y="T9"/>
                </a:cxn>
                <a:cxn ang="0">
                  <a:pos x="T10" y="T11"/>
                </a:cxn>
                <a:cxn ang="0">
                  <a:pos x="T12" y="T13"/>
                </a:cxn>
              </a:cxnLst>
              <a:rect l="0" t="0" r="r" b="b"/>
              <a:pathLst>
                <a:path w="51" h="19">
                  <a:moveTo>
                    <a:pt x="22" y="0"/>
                  </a:moveTo>
                  <a:cubicBezTo>
                    <a:pt x="22" y="0"/>
                    <a:pt x="25" y="4"/>
                    <a:pt x="19" y="6"/>
                  </a:cubicBezTo>
                  <a:cubicBezTo>
                    <a:pt x="13" y="9"/>
                    <a:pt x="4" y="11"/>
                    <a:pt x="2" y="14"/>
                  </a:cubicBezTo>
                  <a:cubicBezTo>
                    <a:pt x="0" y="16"/>
                    <a:pt x="6" y="19"/>
                    <a:pt x="11" y="17"/>
                  </a:cubicBezTo>
                  <a:cubicBezTo>
                    <a:pt x="17" y="15"/>
                    <a:pt x="19" y="14"/>
                    <a:pt x="24" y="15"/>
                  </a:cubicBezTo>
                  <a:cubicBezTo>
                    <a:pt x="28" y="17"/>
                    <a:pt x="42" y="19"/>
                    <a:pt x="48" y="19"/>
                  </a:cubicBezTo>
                  <a:cubicBezTo>
                    <a:pt x="51" y="11"/>
                    <a:pt x="22" y="0"/>
                    <a:pt x="22" y="0"/>
                  </a:cubicBezTo>
                  <a:close/>
                </a:path>
              </a:pathLst>
            </a:custGeom>
            <a:solidFill>
              <a:srgbClr val="FAB490"/>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2502" name="íṣḻïdé"/>
            <p:cNvSpPr/>
            <p:nvPr/>
          </p:nvSpPr>
          <p:spPr bwMode="auto">
            <a:xfrm>
              <a:off x="6892926" y="2800350"/>
              <a:ext cx="442913" cy="355600"/>
            </a:xfrm>
            <a:custGeom>
              <a:avLst/>
              <a:gdLst>
                <a:gd name="T0" fmla="*/ 134 w 134"/>
                <a:gd name="T1" fmla="*/ 23 h 108"/>
                <a:gd name="T2" fmla="*/ 114 w 134"/>
                <a:gd name="T3" fmla="*/ 49 h 108"/>
                <a:gd name="T4" fmla="*/ 37 w 134"/>
                <a:gd name="T5" fmla="*/ 9 h 108"/>
                <a:gd name="T6" fmla="*/ 20 w 134"/>
                <a:gd name="T7" fmla="*/ 27 h 108"/>
                <a:gd name="T8" fmla="*/ 127 w 134"/>
                <a:gd name="T9" fmla="*/ 95 h 108"/>
                <a:gd name="T10" fmla="*/ 134 w 134"/>
                <a:gd name="T11" fmla="*/ 90 h 108"/>
                <a:gd name="T12" fmla="*/ 134 w 134"/>
                <a:gd name="T13" fmla="*/ 23 h 108"/>
              </a:gdLst>
              <a:ahLst/>
              <a:cxnLst>
                <a:cxn ang="0">
                  <a:pos x="T0" y="T1"/>
                </a:cxn>
                <a:cxn ang="0">
                  <a:pos x="T2" y="T3"/>
                </a:cxn>
                <a:cxn ang="0">
                  <a:pos x="T4" y="T5"/>
                </a:cxn>
                <a:cxn ang="0">
                  <a:pos x="T6" y="T7"/>
                </a:cxn>
                <a:cxn ang="0">
                  <a:pos x="T8" y="T9"/>
                </a:cxn>
                <a:cxn ang="0">
                  <a:pos x="T10" y="T11"/>
                </a:cxn>
                <a:cxn ang="0">
                  <a:pos x="T12" y="T13"/>
                </a:cxn>
              </a:cxnLst>
              <a:rect l="0" t="0" r="r" b="b"/>
              <a:pathLst>
                <a:path w="134" h="108">
                  <a:moveTo>
                    <a:pt x="134" y="23"/>
                  </a:moveTo>
                  <a:cubicBezTo>
                    <a:pt x="123" y="37"/>
                    <a:pt x="116" y="48"/>
                    <a:pt x="114" y="49"/>
                  </a:cubicBezTo>
                  <a:cubicBezTo>
                    <a:pt x="109" y="51"/>
                    <a:pt x="49" y="25"/>
                    <a:pt x="37" y="9"/>
                  </a:cubicBezTo>
                  <a:cubicBezTo>
                    <a:pt x="30" y="0"/>
                    <a:pt x="0" y="21"/>
                    <a:pt x="20" y="27"/>
                  </a:cubicBezTo>
                  <a:cubicBezTo>
                    <a:pt x="35" y="33"/>
                    <a:pt x="109" y="108"/>
                    <a:pt x="127" y="95"/>
                  </a:cubicBezTo>
                  <a:cubicBezTo>
                    <a:pt x="129" y="94"/>
                    <a:pt x="131" y="92"/>
                    <a:pt x="134" y="90"/>
                  </a:cubicBezTo>
                  <a:lnTo>
                    <a:pt x="134" y="23"/>
                  </a:lnTo>
                  <a:close/>
                </a:path>
              </a:pathLst>
            </a:custGeom>
            <a:solidFill>
              <a:srgbClr val="FAB490"/>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2503" name="îṧḻíḍe"/>
            <p:cNvSpPr/>
            <p:nvPr/>
          </p:nvSpPr>
          <p:spPr bwMode="auto">
            <a:xfrm>
              <a:off x="7134226" y="3402013"/>
              <a:ext cx="341313" cy="1255713"/>
            </a:xfrm>
            <a:custGeom>
              <a:avLst/>
              <a:gdLst>
                <a:gd name="T0" fmla="*/ 103 w 103"/>
                <a:gd name="T1" fmla="*/ 18 h 381"/>
                <a:gd name="T2" fmla="*/ 63 w 103"/>
                <a:gd name="T3" fmla="*/ 165 h 381"/>
                <a:gd name="T4" fmla="*/ 73 w 103"/>
                <a:gd name="T5" fmla="*/ 381 h 381"/>
                <a:gd name="T6" fmla="*/ 29 w 103"/>
                <a:gd name="T7" fmla="*/ 381 h 381"/>
                <a:gd name="T8" fmla="*/ 10 w 103"/>
                <a:gd name="T9" fmla="*/ 219 h 381"/>
                <a:gd name="T10" fmla="*/ 5 w 103"/>
                <a:gd name="T11" fmla="*/ 95 h 381"/>
                <a:gd name="T12" fmla="*/ 16 w 103"/>
                <a:gd name="T13" fmla="*/ 0 h 381"/>
                <a:gd name="T14" fmla="*/ 103 w 103"/>
                <a:gd name="T15" fmla="*/ 18 h 38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3" h="381">
                  <a:moveTo>
                    <a:pt x="103" y="18"/>
                  </a:moveTo>
                  <a:cubicBezTo>
                    <a:pt x="103" y="18"/>
                    <a:pt x="68" y="131"/>
                    <a:pt x="63" y="165"/>
                  </a:cubicBezTo>
                  <a:cubicBezTo>
                    <a:pt x="65" y="213"/>
                    <a:pt x="75" y="349"/>
                    <a:pt x="73" y="381"/>
                  </a:cubicBezTo>
                  <a:cubicBezTo>
                    <a:pt x="52" y="381"/>
                    <a:pt x="29" y="381"/>
                    <a:pt x="29" y="381"/>
                  </a:cubicBezTo>
                  <a:cubicBezTo>
                    <a:pt x="29" y="381"/>
                    <a:pt x="15" y="245"/>
                    <a:pt x="10" y="219"/>
                  </a:cubicBezTo>
                  <a:cubicBezTo>
                    <a:pt x="5" y="194"/>
                    <a:pt x="0" y="140"/>
                    <a:pt x="5" y="95"/>
                  </a:cubicBezTo>
                  <a:cubicBezTo>
                    <a:pt x="13" y="39"/>
                    <a:pt x="16" y="0"/>
                    <a:pt x="16" y="0"/>
                  </a:cubicBezTo>
                  <a:lnTo>
                    <a:pt x="103" y="18"/>
                  </a:lnTo>
                  <a:close/>
                </a:path>
              </a:pathLst>
            </a:custGeom>
            <a:solidFill>
              <a:srgbClr val="41298C"/>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2504" name="íṩḻïḍè"/>
            <p:cNvSpPr/>
            <p:nvPr/>
          </p:nvSpPr>
          <p:spPr bwMode="auto">
            <a:xfrm>
              <a:off x="7210426" y="3419475"/>
              <a:ext cx="317500" cy="374650"/>
            </a:xfrm>
            <a:custGeom>
              <a:avLst/>
              <a:gdLst>
                <a:gd name="T0" fmla="*/ 48 w 96"/>
                <a:gd name="T1" fmla="*/ 114 h 114"/>
                <a:gd name="T2" fmla="*/ 35 w 96"/>
                <a:gd name="T3" fmla="*/ 111 h 114"/>
                <a:gd name="T4" fmla="*/ 7 w 96"/>
                <a:gd name="T5" fmla="*/ 0 h 114"/>
                <a:gd name="T6" fmla="*/ 20 w 96"/>
                <a:gd name="T7" fmla="*/ 1 h 114"/>
                <a:gd name="T8" fmla="*/ 40 w 96"/>
                <a:gd name="T9" fmla="*/ 100 h 114"/>
                <a:gd name="T10" fmla="*/ 59 w 96"/>
                <a:gd name="T11" fmla="*/ 97 h 114"/>
                <a:gd name="T12" fmla="*/ 75 w 96"/>
                <a:gd name="T13" fmla="*/ 13 h 114"/>
                <a:gd name="T14" fmla="*/ 87 w 96"/>
                <a:gd name="T15" fmla="*/ 10 h 114"/>
                <a:gd name="T16" fmla="*/ 67 w 96"/>
                <a:gd name="T17" fmla="*/ 107 h 114"/>
                <a:gd name="T18" fmla="*/ 48 w 96"/>
                <a:gd name="T19"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6" h="114">
                  <a:moveTo>
                    <a:pt x="48" y="114"/>
                  </a:moveTo>
                  <a:cubicBezTo>
                    <a:pt x="44" y="114"/>
                    <a:pt x="39" y="113"/>
                    <a:pt x="35" y="111"/>
                  </a:cubicBezTo>
                  <a:cubicBezTo>
                    <a:pt x="0" y="95"/>
                    <a:pt x="6" y="10"/>
                    <a:pt x="7" y="0"/>
                  </a:cubicBezTo>
                  <a:cubicBezTo>
                    <a:pt x="20" y="1"/>
                    <a:pt x="20" y="1"/>
                    <a:pt x="20" y="1"/>
                  </a:cubicBezTo>
                  <a:cubicBezTo>
                    <a:pt x="17" y="34"/>
                    <a:pt x="20" y="90"/>
                    <a:pt x="40" y="100"/>
                  </a:cubicBezTo>
                  <a:cubicBezTo>
                    <a:pt x="47" y="103"/>
                    <a:pt x="53" y="102"/>
                    <a:pt x="59" y="97"/>
                  </a:cubicBezTo>
                  <a:cubicBezTo>
                    <a:pt x="74" y="86"/>
                    <a:pt x="83" y="51"/>
                    <a:pt x="75" y="13"/>
                  </a:cubicBezTo>
                  <a:cubicBezTo>
                    <a:pt x="87" y="10"/>
                    <a:pt x="87" y="10"/>
                    <a:pt x="87" y="10"/>
                  </a:cubicBezTo>
                  <a:cubicBezTo>
                    <a:pt x="96" y="50"/>
                    <a:pt x="88" y="91"/>
                    <a:pt x="67" y="107"/>
                  </a:cubicBezTo>
                  <a:cubicBezTo>
                    <a:pt x="62" y="112"/>
                    <a:pt x="55" y="114"/>
                    <a:pt x="48" y="114"/>
                  </a:cubicBezTo>
                  <a:close/>
                </a:path>
              </a:pathLst>
            </a:custGeom>
            <a:solidFill>
              <a:srgbClr val="A5A5A5"/>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2505" name="îṥḷîḋé"/>
            <p:cNvSpPr/>
            <p:nvPr/>
          </p:nvSpPr>
          <p:spPr bwMode="auto">
            <a:xfrm>
              <a:off x="6992938" y="2341563"/>
              <a:ext cx="565150" cy="1212850"/>
            </a:xfrm>
            <a:custGeom>
              <a:avLst/>
              <a:gdLst>
                <a:gd name="T0" fmla="*/ 54 w 171"/>
                <a:gd name="T1" fmla="*/ 51 h 368"/>
                <a:gd name="T2" fmla="*/ 27 w 171"/>
                <a:gd name="T3" fmla="*/ 123 h 368"/>
                <a:gd name="T4" fmla="*/ 10 w 171"/>
                <a:gd name="T5" fmla="*/ 257 h 368"/>
                <a:gd name="T6" fmla="*/ 0 w 171"/>
                <a:gd name="T7" fmla="*/ 314 h 368"/>
                <a:gd name="T8" fmla="*/ 157 w 171"/>
                <a:gd name="T9" fmla="*/ 354 h 368"/>
                <a:gd name="T10" fmla="*/ 164 w 171"/>
                <a:gd name="T11" fmla="*/ 164 h 368"/>
                <a:gd name="T12" fmla="*/ 130 w 171"/>
                <a:gd name="T13" fmla="*/ 39 h 368"/>
                <a:gd name="T14" fmla="*/ 54 w 171"/>
                <a:gd name="T15" fmla="*/ 51 h 36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71" h="368">
                  <a:moveTo>
                    <a:pt x="54" y="51"/>
                  </a:moveTo>
                  <a:cubicBezTo>
                    <a:pt x="54" y="51"/>
                    <a:pt x="33" y="83"/>
                    <a:pt x="27" y="123"/>
                  </a:cubicBezTo>
                  <a:cubicBezTo>
                    <a:pt x="21" y="163"/>
                    <a:pt x="13" y="236"/>
                    <a:pt x="10" y="257"/>
                  </a:cubicBezTo>
                  <a:cubicBezTo>
                    <a:pt x="7" y="279"/>
                    <a:pt x="0" y="314"/>
                    <a:pt x="0" y="314"/>
                  </a:cubicBezTo>
                  <a:cubicBezTo>
                    <a:pt x="0" y="314"/>
                    <a:pt x="74" y="368"/>
                    <a:pt x="157" y="354"/>
                  </a:cubicBezTo>
                  <a:cubicBezTo>
                    <a:pt x="170" y="301"/>
                    <a:pt x="171" y="212"/>
                    <a:pt x="164" y="164"/>
                  </a:cubicBezTo>
                  <a:cubicBezTo>
                    <a:pt x="157" y="117"/>
                    <a:pt x="148" y="62"/>
                    <a:pt x="130" y="39"/>
                  </a:cubicBezTo>
                  <a:cubicBezTo>
                    <a:pt x="98" y="0"/>
                    <a:pt x="54" y="51"/>
                    <a:pt x="54" y="51"/>
                  </a:cubicBezTo>
                  <a:close/>
                </a:path>
              </a:pathLst>
            </a:custGeom>
            <a:solidFill>
              <a:srgbClr val="1467B2"/>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2506" name="íṧľîdé"/>
            <p:cNvSpPr/>
            <p:nvPr/>
          </p:nvSpPr>
          <p:spPr bwMode="auto">
            <a:xfrm>
              <a:off x="6980238" y="2420938"/>
              <a:ext cx="600075" cy="984250"/>
            </a:xfrm>
            <a:custGeom>
              <a:avLst/>
              <a:gdLst>
                <a:gd name="T0" fmla="*/ 109 w 182"/>
                <a:gd name="T1" fmla="*/ 1 h 299"/>
                <a:gd name="T2" fmla="*/ 109 w 182"/>
                <a:gd name="T3" fmla="*/ 16 h 299"/>
                <a:gd name="T4" fmla="*/ 38 w 182"/>
                <a:gd name="T5" fmla="*/ 78 h 299"/>
                <a:gd name="T6" fmla="*/ 55 w 182"/>
                <a:gd name="T7" fmla="*/ 35 h 299"/>
                <a:gd name="T8" fmla="*/ 53 w 182"/>
                <a:gd name="T9" fmla="*/ 25 h 299"/>
                <a:gd name="T10" fmla="*/ 0 w 182"/>
                <a:gd name="T11" fmla="*/ 249 h 299"/>
                <a:gd name="T12" fmla="*/ 176 w 182"/>
                <a:gd name="T13" fmla="*/ 279 h 299"/>
                <a:gd name="T14" fmla="*/ 156 w 182"/>
                <a:gd name="T15" fmla="*/ 57 h 299"/>
                <a:gd name="T16" fmla="*/ 109 w 182"/>
                <a:gd name="T17" fmla="*/ 1 h 2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82" h="299">
                  <a:moveTo>
                    <a:pt x="109" y="1"/>
                  </a:moveTo>
                  <a:cubicBezTo>
                    <a:pt x="109" y="1"/>
                    <a:pt x="114" y="7"/>
                    <a:pt x="109" y="16"/>
                  </a:cubicBezTo>
                  <a:cubicBezTo>
                    <a:pt x="103" y="26"/>
                    <a:pt x="38" y="78"/>
                    <a:pt x="38" y="78"/>
                  </a:cubicBezTo>
                  <a:cubicBezTo>
                    <a:pt x="38" y="78"/>
                    <a:pt x="53" y="41"/>
                    <a:pt x="55" y="35"/>
                  </a:cubicBezTo>
                  <a:cubicBezTo>
                    <a:pt x="54" y="29"/>
                    <a:pt x="53" y="25"/>
                    <a:pt x="53" y="25"/>
                  </a:cubicBezTo>
                  <a:cubicBezTo>
                    <a:pt x="53" y="25"/>
                    <a:pt x="31" y="41"/>
                    <a:pt x="0" y="249"/>
                  </a:cubicBezTo>
                  <a:cubicBezTo>
                    <a:pt x="67" y="297"/>
                    <a:pt x="138" y="299"/>
                    <a:pt x="176" y="279"/>
                  </a:cubicBezTo>
                  <a:cubicBezTo>
                    <a:pt x="182" y="217"/>
                    <a:pt x="164" y="89"/>
                    <a:pt x="156" y="57"/>
                  </a:cubicBezTo>
                  <a:cubicBezTo>
                    <a:pt x="147" y="24"/>
                    <a:pt x="131" y="0"/>
                    <a:pt x="109" y="1"/>
                  </a:cubicBezTo>
                  <a:close/>
                </a:path>
              </a:pathLst>
            </a:custGeom>
            <a:solidFill>
              <a:srgbClr val="FFB40D"/>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2507" name="iṩlîḍè"/>
            <p:cNvSpPr/>
            <p:nvPr/>
          </p:nvSpPr>
          <p:spPr bwMode="auto">
            <a:xfrm>
              <a:off x="7310438" y="2420938"/>
              <a:ext cx="269875" cy="965200"/>
            </a:xfrm>
            <a:custGeom>
              <a:avLst/>
              <a:gdLst>
                <a:gd name="T0" fmla="*/ 56 w 82"/>
                <a:gd name="T1" fmla="*/ 57 h 293"/>
                <a:gd name="T2" fmla="*/ 9 w 82"/>
                <a:gd name="T3" fmla="*/ 1 h 293"/>
                <a:gd name="T4" fmla="*/ 9 w 82"/>
                <a:gd name="T5" fmla="*/ 16 h 293"/>
                <a:gd name="T6" fmla="*/ 0 w 82"/>
                <a:gd name="T7" fmla="*/ 25 h 293"/>
                <a:gd name="T8" fmla="*/ 7 w 82"/>
                <a:gd name="T9" fmla="*/ 290 h 293"/>
                <a:gd name="T10" fmla="*/ 76 w 82"/>
                <a:gd name="T11" fmla="*/ 279 h 293"/>
                <a:gd name="T12" fmla="*/ 56 w 82"/>
                <a:gd name="T13" fmla="*/ 57 h 293"/>
              </a:gdLst>
              <a:ahLst/>
              <a:cxnLst>
                <a:cxn ang="0">
                  <a:pos x="T0" y="T1"/>
                </a:cxn>
                <a:cxn ang="0">
                  <a:pos x="T2" y="T3"/>
                </a:cxn>
                <a:cxn ang="0">
                  <a:pos x="T4" y="T5"/>
                </a:cxn>
                <a:cxn ang="0">
                  <a:pos x="T6" y="T7"/>
                </a:cxn>
                <a:cxn ang="0">
                  <a:pos x="T8" y="T9"/>
                </a:cxn>
                <a:cxn ang="0">
                  <a:pos x="T10" y="T11"/>
                </a:cxn>
                <a:cxn ang="0">
                  <a:pos x="T12" y="T13"/>
                </a:cxn>
              </a:cxnLst>
              <a:rect l="0" t="0" r="r" b="b"/>
              <a:pathLst>
                <a:path w="82" h="293">
                  <a:moveTo>
                    <a:pt x="56" y="57"/>
                  </a:moveTo>
                  <a:cubicBezTo>
                    <a:pt x="47" y="24"/>
                    <a:pt x="31" y="0"/>
                    <a:pt x="9" y="1"/>
                  </a:cubicBezTo>
                  <a:cubicBezTo>
                    <a:pt x="9" y="1"/>
                    <a:pt x="14" y="7"/>
                    <a:pt x="9" y="16"/>
                  </a:cubicBezTo>
                  <a:cubicBezTo>
                    <a:pt x="8" y="18"/>
                    <a:pt x="4" y="21"/>
                    <a:pt x="0" y="25"/>
                  </a:cubicBezTo>
                  <a:cubicBezTo>
                    <a:pt x="46" y="108"/>
                    <a:pt x="18" y="201"/>
                    <a:pt x="7" y="290"/>
                  </a:cubicBezTo>
                  <a:cubicBezTo>
                    <a:pt x="34" y="293"/>
                    <a:pt x="59" y="288"/>
                    <a:pt x="76" y="279"/>
                  </a:cubicBezTo>
                  <a:cubicBezTo>
                    <a:pt x="82" y="217"/>
                    <a:pt x="64" y="89"/>
                    <a:pt x="56" y="57"/>
                  </a:cubicBezTo>
                  <a:close/>
                </a:path>
              </a:pathLst>
            </a:custGeom>
            <a:solidFill>
              <a:srgbClr val="F7A500"/>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2508" name="ïṥḻíḍê"/>
            <p:cNvSpPr/>
            <p:nvPr/>
          </p:nvSpPr>
          <p:spPr bwMode="auto">
            <a:xfrm>
              <a:off x="7115176" y="2368550"/>
              <a:ext cx="49213" cy="95250"/>
            </a:xfrm>
            <a:custGeom>
              <a:avLst/>
              <a:gdLst>
                <a:gd name="T0" fmla="*/ 15 w 15"/>
                <a:gd name="T1" fmla="*/ 10 h 29"/>
                <a:gd name="T2" fmla="*/ 14 w 15"/>
                <a:gd name="T3" fmla="*/ 0 h 29"/>
                <a:gd name="T4" fmla="*/ 0 w 15"/>
                <a:gd name="T5" fmla="*/ 29 h 29"/>
                <a:gd name="T6" fmla="*/ 12 w 15"/>
                <a:gd name="T7" fmla="*/ 19 h 29"/>
                <a:gd name="T8" fmla="*/ 15 w 15"/>
                <a:gd name="T9" fmla="*/ 10 h 29"/>
              </a:gdLst>
              <a:ahLst/>
              <a:cxnLst>
                <a:cxn ang="0">
                  <a:pos x="T0" y="T1"/>
                </a:cxn>
                <a:cxn ang="0">
                  <a:pos x="T2" y="T3"/>
                </a:cxn>
                <a:cxn ang="0">
                  <a:pos x="T4" y="T5"/>
                </a:cxn>
                <a:cxn ang="0">
                  <a:pos x="T6" y="T7"/>
                </a:cxn>
                <a:cxn ang="0">
                  <a:pos x="T8" y="T9"/>
                </a:cxn>
              </a:cxnLst>
              <a:rect l="0" t="0" r="r" b="b"/>
              <a:pathLst>
                <a:path w="15" h="29">
                  <a:moveTo>
                    <a:pt x="15" y="10"/>
                  </a:moveTo>
                  <a:cubicBezTo>
                    <a:pt x="14" y="4"/>
                    <a:pt x="14" y="0"/>
                    <a:pt x="14" y="0"/>
                  </a:cubicBezTo>
                  <a:cubicBezTo>
                    <a:pt x="14" y="0"/>
                    <a:pt x="9" y="3"/>
                    <a:pt x="0" y="29"/>
                  </a:cubicBezTo>
                  <a:cubicBezTo>
                    <a:pt x="2" y="27"/>
                    <a:pt x="7" y="24"/>
                    <a:pt x="12" y="19"/>
                  </a:cubicBezTo>
                  <a:cubicBezTo>
                    <a:pt x="14" y="15"/>
                    <a:pt x="15" y="11"/>
                    <a:pt x="15" y="10"/>
                  </a:cubicBezTo>
                  <a:close/>
                </a:path>
              </a:pathLst>
            </a:custGeom>
            <a:solidFill>
              <a:srgbClr val="CECECE"/>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2509" name="î$ľiḋé"/>
            <p:cNvSpPr/>
            <p:nvPr/>
          </p:nvSpPr>
          <p:spPr bwMode="auto">
            <a:xfrm>
              <a:off x="6999288" y="3046413"/>
              <a:ext cx="565150" cy="220663"/>
            </a:xfrm>
            <a:custGeom>
              <a:avLst/>
              <a:gdLst>
                <a:gd name="T0" fmla="*/ 171 w 171"/>
                <a:gd name="T1" fmla="*/ 49 h 67"/>
                <a:gd name="T2" fmla="*/ 170 w 171"/>
                <a:gd name="T3" fmla="*/ 26 h 67"/>
                <a:gd name="T4" fmla="*/ 3 w 171"/>
                <a:gd name="T5" fmla="*/ 0 h 67"/>
                <a:gd name="T6" fmla="*/ 0 w 171"/>
                <a:gd name="T7" fmla="*/ 21 h 67"/>
                <a:gd name="T8" fmla="*/ 171 w 171"/>
                <a:gd name="T9" fmla="*/ 49 h 67"/>
              </a:gdLst>
              <a:ahLst/>
              <a:cxnLst>
                <a:cxn ang="0">
                  <a:pos x="T0" y="T1"/>
                </a:cxn>
                <a:cxn ang="0">
                  <a:pos x="T2" y="T3"/>
                </a:cxn>
                <a:cxn ang="0">
                  <a:pos x="T4" y="T5"/>
                </a:cxn>
                <a:cxn ang="0">
                  <a:pos x="T6" y="T7"/>
                </a:cxn>
                <a:cxn ang="0">
                  <a:pos x="T8" y="T9"/>
                </a:cxn>
              </a:cxnLst>
              <a:rect l="0" t="0" r="r" b="b"/>
              <a:pathLst>
                <a:path w="171" h="67">
                  <a:moveTo>
                    <a:pt x="171" y="49"/>
                  </a:moveTo>
                  <a:cubicBezTo>
                    <a:pt x="171" y="41"/>
                    <a:pt x="170" y="34"/>
                    <a:pt x="170" y="26"/>
                  </a:cubicBezTo>
                  <a:cubicBezTo>
                    <a:pt x="133" y="44"/>
                    <a:pt x="67" y="43"/>
                    <a:pt x="3" y="0"/>
                  </a:cubicBezTo>
                  <a:cubicBezTo>
                    <a:pt x="2" y="7"/>
                    <a:pt x="1" y="14"/>
                    <a:pt x="0" y="21"/>
                  </a:cubicBezTo>
                  <a:cubicBezTo>
                    <a:pt x="66" y="66"/>
                    <a:pt x="134" y="67"/>
                    <a:pt x="171" y="49"/>
                  </a:cubicBezTo>
                  <a:close/>
                </a:path>
              </a:pathLst>
            </a:custGeom>
            <a:solidFill>
              <a:srgbClr val="CECECE"/>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2510" name="îSľîḋè"/>
            <p:cNvSpPr/>
            <p:nvPr/>
          </p:nvSpPr>
          <p:spPr bwMode="auto">
            <a:xfrm>
              <a:off x="7023101" y="2901950"/>
              <a:ext cx="534988" cy="211138"/>
            </a:xfrm>
            <a:custGeom>
              <a:avLst/>
              <a:gdLst>
                <a:gd name="T0" fmla="*/ 162 w 162"/>
                <a:gd name="T1" fmla="*/ 49 h 64"/>
                <a:gd name="T2" fmla="*/ 160 w 162"/>
                <a:gd name="T3" fmla="*/ 26 h 64"/>
                <a:gd name="T4" fmla="*/ 4 w 162"/>
                <a:gd name="T5" fmla="*/ 0 h 64"/>
                <a:gd name="T6" fmla="*/ 0 w 162"/>
                <a:gd name="T7" fmla="*/ 21 h 64"/>
                <a:gd name="T8" fmla="*/ 162 w 162"/>
                <a:gd name="T9" fmla="*/ 49 h 64"/>
              </a:gdLst>
              <a:ahLst/>
              <a:cxnLst>
                <a:cxn ang="0">
                  <a:pos x="T0" y="T1"/>
                </a:cxn>
                <a:cxn ang="0">
                  <a:pos x="T2" y="T3"/>
                </a:cxn>
                <a:cxn ang="0">
                  <a:pos x="T4" y="T5"/>
                </a:cxn>
                <a:cxn ang="0">
                  <a:pos x="T6" y="T7"/>
                </a:cxn>
                <a:cxn ang="0">
                  <a:pos x="T8" y="T9"/>
                </a:cxn>
              </a:cxnLst>
              <a:rect l="0" t="0" r="r" b="b"/>
              <a:pathLst>
                <a:path w="162" h="64">
                  <a:moveTo>
                    <a:pt x="162" y="49"/>
                  </a:moveTo>
                  <a:cubicBezTo>
                    <a:pt x="161" y="41"/>
                    <a:pt x="160" y="34"/>
                    <a:pt x="160" y="26"/>
                  </a:cubicBezTo>
                  <a:cubicBezTo>
                    <a:pt x="123" y="40"/>
                    <a:pt x="63" y="37"/>
                    <a:pt x="4" y="0"/>
                  </a:cubicBezTo>
                  <a:cubicBezTo>
                    <a:pt x="3" y="7"/>
                    <a:pt x="2" y="13"/>
                    <a:pt x="0" y="21"/>
                  </a:cubicBezTo>
                  <a:cubicBezTo>
                    <a:pt x="61" y="61"/>
                    <a:pt x="124" y="64"/>
                    <a:pt x="162" y="49"/>
                  </a:cubicBezTo>
                  <a:close/>
                </a:path>
              </a:pathLst>
            </a:custGeom>
            <a:solidFill>
              <a:srgbClr val="CECECE"/>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2511" name="íṣľíḍè"/>
            <p:cNvSpPr/>
            <p:nvPr/>
          </p:nvSpPr>
          <p:spPr bwMode="auto">
            <a:xfrm>
              <a:off x="7094538" y="2314575"/>
              <a:ext cx="250825" cy="241300"/>
            </a:xfrm>
            <a:custGeom>
              <a:avLst/>
              <a:gdLst>
                <a:gd name="T0" fmla="*/ 68 w 76"/>
                <a:gd name="T1" fmla="*/ 0 h 73"/>
                <a:gd name="T2" fmla="*/ 76 w 76"/>
                <a:gd name="T3" fmla="*/ 35 h 73"/>
                <a:gd name="T4" fmla="*/ 45 w 76"/>
                <a:gd name="T5" fmla="*/ 65 h 73"/>
                <a:gd name="T6" fmla="*/ 21 w 76"/>
                <a:gd name="T7" fmla="*/ 73 h 73"/>
                <a:gd name="T8" fmla="*/ 5 w 76"/>
                <a:gd name="T9" fmla="*/ 20 h 73"/>
                <a:gd name="T10" fmla="*/ 68 w 76"/>
                <a:gd name="T11" fmla="*/ 0 h 73"/>
              </a:gdLst>
              <a:ahLst/>
              <a:cxnLst>
                <a:cxn ang="0">
                  <a:pos x="T0" y="T1"/>
                </a:cxn>
                <a:cxn ang="0">
                  <a:pos x="T2" y="T3"/>
                </a:cxn>
                <a:cxn ang="0">
                  <a:pos x="T4" y="T5"/>
                </a:cxn>
                <a:cxn ang="0">
                  <a:pos x="T6" y="T7"/>
                </a:cxn>
                <a:cxn ang="0">
                  <a:pos x="T8" y="T9"/>
                </a:cxn>
                <a:cxn ang="0">
                  <a:pos x="T10" y="T11"/>
                </a:cxn>
              </a:cxnLst>
              <a:rect l="0" t="0" r="r" b="b"/>
              <a:pathLst>
                <a:path w="76" h="73">
                  <a:moveTo>
                    <a:pt x="68" y="0"/>
                  </a:moveTo>
                  <a:cubicBezTo>
                    <a:pt x="68" y="0"/>
                    <a:pt x="66" y="26"/>
                    <a:pt x="76" y="35"/>
                  </a:cubicBezTo>
                  <a:cubicBezTo>
                    <a:pt x="76" y="35"/>
                    <a:pt x="69" y="53"/>
                    <a:pt x="45" y="65"/>
                  </a:cubicBezTo>
                  <a:cubicBezTo>
                    <a:pt x="29" y="73"/>
                    <a:pt x="21" y="73"/>
                    <a:pt x="21" y="73"/>
                  </a:cubicBezTo>
                  <a:cubicBezTo>
                    <a:pt x="21" y="73"/>
                    <a:pt x="17" y="36"/>
                    <a:pt x="5" y="20"/>
                  </a:cubicBezTo>
                  <a:cubicBezTo>
                    <a:pt x="0" y="12"/>
                    <a:pt x="68" y="0"/>
                    <a:pt x="68" y="0"/>
                  </a:cubicBezTo>
                  <a:close/>
                </a:path>
              </a:pathLst>
            </a:custGeom>
            <a:solidFill>
              <a:srgbClr val="FAB490"/>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2512" name="išḷíḋê"/>
            <p:cNvSpPr/>
            <p:nvPr/>
          </p:nvSpPr>
          <p:spPr bwMode="auto">
            <a:xfrm>
              <a:off x="6992938" y="2025650"/>
              <a:ext cx="366713" cy="398463"/>
            </a:xfrm>
            <a:custGeom>
              <a:avLst/>
              <a:gdLst>
                <a:gd name="T0" fmla="*/ 49 w 111"/>
                <a:gd name="T1" fmla="*/ 0 h 121"/>
                <a:gd name="T2" fmla="*/ 26 w 111"/>
                <a:gd name="T3" fmla="*/ 27 h 121"/>
                <a:gd name="T4" fmla="*/ 6 w 111"/>
                <a:gd name="T5" fmla="*/ 42 h 121"/>
                <a:gd name="T6" fmla="*/ 13 w 111"/>
                <a:gd name="T7" fmla="*/ 54 h 121"/>
                <a:gd name="T8" fmla="*/ 10 w 111"/>
                <a:gd name="T9" fmla="*/ 64 h 121"/>
                <a:gd name="T10" fmla="*/ 32 w 111"/>
                <a:gd name="T11" fmla="*/ 75 h 121"/>
                <a:gd name="T12" fmla="*/ 8 w 111"/>
                <a:gd name="T13" fmla="*/ 77 h 121"/>
                <a:gd name="T14" fmla="*/ 8 w 111"/>
                <a:gd name="T15" fmla="*/ 83 h 121"/>
                <a:gd name="T16" fmla="*/ 11 w 111"/>
                <a:gd name="T17" fmla="*/ 92 h 121"/>
                <a:gd name="T18" fmla="*/ 16 w 111"/>
                <a:gd name="T19" fmla="*/ 106 h 121"/>
                <a:gd name="T20" fmla="*/ 89 w 111"/>
                <a:gd name="T21" fmla="*/ 91 h 121"/>
                <a:gd name="T22" fmla="*/ 111 w 111"/>
                <a:gd name="T23" fmla="*/ 34 h 121"/>
                <a:gd name="T24" fmla="*/ 49 w 111"/>
                <a:gd name="T25" fmla="*/ 0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11" h="121">
                  <a:moveTo>
                    <a:pt x="49" y="0"/>
                  </a:moveTo>
                  <a:cubicBezTo>
                    <a:pt x="49" y="0"/>
                    <a:pt x="30" y="17"/>
                    <a:pt x="26" y="27"/>
                  </a:cubicBezTo>
                  <a:cubicBezTo>
                    <a:pt x="22" y="38"/>
                    <a:pt x="12" y="39"/>
                    <a:pt x="6" y="42"/>
                  </a:cubicBezTo>
                  <a:cubicBezTo>
                    <a:pt x="0" y="45"/>
                    <a:pt x="6" y="51"/>
                    <a:pt x="13" y="54"/>
                  </a:cubicBezTo>
                  <a:cubicBezTo>
                    <a:pt x="12" y="57"/>
                    <a:pt x="11" y="61"/>
                    <a:pt x="10" y="64"/>
                  </a:cubicBezTo>
                  <a:cubicBezTo>
                    <a:pt x="15" y="67"/>
                    <a:pt x="27" y="73"/>
                    <a:pt x="32" y="75"/>
                  </a:cubicBezTo>
                  <a:cubicBezTo>
                    <a:pt x="28" y="81"/>
                    <a:pt x="20" y="83"/>
                    <a:pt x="8" y="77"/>
                  </a:cubicBezTo>
                  <a:cubicBezTo>
                    <a:pt x="8" y="79"/>
                    <a:pt x="8" y="81"/>
                    <a:pt x="8" y="83"/>
                  </a:cubicBezTo>
                  <a:cubicBezTo>
                    <a:pt x="8" y="85"/>
                    <a:pt x="11" y="90"/>
                    <a:pt x="11" y="92"/>
                  </a:cubicBezTo>
                  <a:cubicBezTo>
                    <a:pt x="12" y="98"/>
                    <a:pt x="10" y="101"/>
                    <a:pt x="16" y="106"/>
                  </a:cubicBezTo>
                  <a:cubicBezTo>
                    <a:pt x="33" y="121"/>
                    <a:pt x="79" y="115"/>
                    <a:pt x="89" y="91"/>
                  </a:cubicBezTo>
                  <a:cubicBezTo>
                    <a:pt x="101" y="75"/>
                    <a:pt x="111" y="34"/>
                    <a:pt x="111" y="34"/>
                  </a:cubicBezTo>
                  <a:lnTo>
                    <a:pt x="49" y="0"/>
                  </a:lnTo>
                  <a:close/>
                </a:path>
              </a:pathLst>
            </a:custGeom>
            <a:solidFill>
              <a:srgbClr val="FAB490"/>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2513" name="ïŝ1îdê"/>
            <p:cNvSpPr/>
            <p:nvPr/>
          </p:nvSpPr>
          <p:spPr bwMode="auto">
            <a:xfrm>
              <a:off x="7267576" y="2087563"/>
              <a:ext cx="180975" cy="309563"/>
            </a:xfrm>
            <a:custGeom>
              <a:avLst/>
              <a:gdLst>
                <a:gd name="T0" fmla="*/ 12 w 55"/>
                <a:gd name="T1" fmla="*/ 0 h 94"/>
                <a:gd name="T2" fmla="*/ 6 w 55"/>
                <a:gd name="T3" fmla="*/ 30 h 94"/>
                <a:gd name="T4" fmla="*/ 0 w 55"/>
                <a:gd name="T5" fmla="*/ 53 h 94"/>
                <a:gd name="T6" fmla="*/ 8 w 55"/>
                <a:gd name="T7" fmla="*/ 58 h 94"/>
                <a:gd name="T8" fmla="*/ 13 w 55"/>
                <a:gd name="T9" fmla="*/ 72 h 94"/>
                <a:gd name="T10" fmla="*/ 11 w 55"/>
                <a:gd name="T11" fmla="*/ 94 h 94"/>
                <a:gd name="T12" fmla="*/ 55 w 55"/>
                <a:gd name="T13" fmla="*/ 36 h 94"/>
                <a:gd name="T14" fmla="*/ 12 w 55"/>
                <a:gd name="T15" fmla="*/ 0 h 9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5" h="94">
                  <a:moveTo>
                    <a:pt x="12" y="0"/>
                  </a:moveTo>
                  <a:cubicBezTo>
                    <a:pt x="12" y="0"/>
                    <a:pt x="1" y="21"/>
                    <a:pt x="6" y="30"/>
                  </a:cubicBezTo>
                  <a:cubicBezTo>
                    <a:pt x="10" y="39"/>
                    <a:pt x="0" y="53"/>
                    <a:pt x="0" y="53"/>
                  </a:cubicBezTo>
                  <a:cubicBezTo>
                    <a:pt x="8" y="58"/>
                    <a:pt x="8" y="58"/>
                    <a:pt x="8" y="58"/>
                  </a:cubicBezTo>
                  <a:cubicBezTo>
                    <a:pt x="8" y="58"/>
                    <a:pt x="20" y="65"/>
                    <a:pt x="13" y="72"/>
                  </a:cubicBezTo>
                  <a:cubicBezTo>
                    <a:pt x="7" y="80"/>
                    <a:pt x="11" y="94"/>
                    <a:pt x="11" y="94"/>
                  </a:cubicBezTo>
                  <a:cubicBezTo>
                    <a:pt x="11" y="94"/>
                    <a:pt x="55" y="62"/>
                    <a:pt x="55" y="36"/>
                  </a:cubicBezTo>
                  <a:cubicBezTo>
                    <a:pt x="54" y="10"/>
                    <a:pt x="12" y="0"/>
                    <a:pt x="12" y="0"/>
                  </a:cubicBezTo>
                  <a:close/>
                </a:path>
              </a:pathLst>
            </a:custGeom>
            <a:solidFill>
              <a:srgbClr val="703518"/>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2514" name="î$1ïdê"/>
            <p:cNvSpPr/>
            <p:nvPr/>
          </p:nvSpPr>
          <p:spPr bwMode="auto">
            <a:xfrm>
              <a:off x="7097713" y="2025650"/>
              <a:ext cx="350838" cy="293688"/>
            </a:xfrm>
            <a:custGeom>
              <a:avLst/>
              <a:gdLst>
                <a:gd name="T0" fmla="*/ 9 w 106"/>
                <a:gd name="T1" fmla="*/ 0 h 89"/>
                <a:gd name="T2" fmla="*/ 0 w 106"/>
                <a:gd name="T3" fmla="*/ 14 h 89"/>
                <a:gd name="T4" fmla="*/ 93 w 106"/>
                <a:gd name="T5" fmla="*/ 89 h 89"/>
                <a:gd name="T6" fmla="*/ 106 w 106"/>
                <a:gd name="T7" fmla="*/ 77 h 89"/>
                <a:gd name="T8" fmla="*/ 9 w 106"/>
                <a:gd name="T9" fmla="*/ 0 h 89"/>
              </a:gdLst>
              <a:ahLst/>
              <a:cxnLst>
                <a:cxn ang="0">
                  <a:pos x="T0" y="T1"/>
                </a:cxn>
                <a:cxn ang="0">
                  <a:pos x="T2" y="T3"/>
                </a:cxn>
                <a:cxn ang="0">
                  <a:pos x="T4" y="T5"/>
                </a:cxn>
                <a:cxn ang="0">
                  <a:pos x="T6" y="T7"/>
                </a:cxn>
                <a:cxn ang="0">
                  <a:pos x="T8" y="T9"/>
                </a:cxn>
              </a:cxnLst>
              <a:rect l="0" t="0" r="r" b="b"/>
              <a:pathLst>
                <a:path w="106" h="89">
                  <a:moveTo>
                    <a:pt x="9" y="0"/>
                  </a:moveTo>
                  <a:cubicBezTo>
                    <a:pt x="0" y="14"/>
                    <a:pt x="0" y="14"/>
                    <a:pt x="0" y="14"/>
                  </a:cubicBezTo>
                  <a:cubicBezTo>
                    <a:pt x="0" y="14"/>
                    <a:pt x="56" y="28"/>
                    <a:pt x="93" y="89"/>
                  </a:cubicBezTo>
                  <a:cubicBezTo>
                    <a:pt x="97" y="87"/>
                    <a:pt x="106" y="77"/>
                    <a:pt x="106" y="77"/>
                  </a:cubicBezTo>
                  <a:cubicBezTo>
                    <a:pt x="106" y="77"/>
                    <a:pt x="60" y="11"/>
                    <a:pt x="9" y="0"/>
                  </a:cubicBezTo>
                  <a:close/>
                </a:path>
              </a:pathLst>
            </a:custGeom>
            <a:solidFill>
              <a:srgbClr val="353535"/>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2515" name="iṩľïde"/>
            <p:cNvSpPr/>
            <p:nvPr/>
          </p:nvSpPr>
          <p:spPr bwMode="auto">
            <a:xfrm>
              <a:off x="7121526" y="1949450"/>
              <a:ext cx="382588" cy="250825"/>
            </a:xfrm>
            <a:custGeom>
              <a:avLst/>
              <a:gdLst>
                <a:gd name="T0" fmla="*/ 53 w 116"/>
                <a:gd name="T1" fmla="*/ 60 h 76"/>
                <a:gd name="T2" fmla="*/ 0 w 116"/>
                <a:gd name="T3" fmla="*/ 33 h 76"/>
                <a:gd name="T4" fmla="*/ 58 w 116"/>
                <a:gd name="T5" fmla="*/ 11 h 76"/>
                <a:gd name="T6" fmla="*/ 95 w 116"/>
                <a:gd name="T7" fmla="*/ 71 h 76"/>
                <a:gd name="T8" fmla="*/ 53 w 116"/>
                <a:gd name="T9" fmla="*/ 60 h 76"/>
              </a:gdLst>
              <a:ahLst/>
              <a:cxnLst>
                <a:cxn ang="0">
                  <a:pos x="T0" y="T1"/>
                </a:cxn>
                <a:cxn ang="0">
                  <a:pos x="T2" y="T3"/>
                </a:cxn>
                <a:cxn ang="0">
                  <a:pos x="T4" y="T5"/>
                </a:cxn>
                <a:cxn ang="0">
                  <a:pos x="T6" y="T7"/>
                </a:cxn>
                <a:cxn ang="0">
                  <a:pos x="T8" y="T9"/>
                </a:cxn>
              </a:cxnLst>
              <a:rect l="0" t="0" r="r" b="b"/>
              <a:pathLst>
                <a:path w="116" h="76">
                  <a:moveTo>
                    <a:pt x="53" y="60"/>
                  </a:moveTo>
                  <a:cubicBezTo>
                    <a:pt x="53" y="60"/>
                    <a:pt x="30" y="34"/>
                    <a:pt x="0" y="33"/>
                  </a:cubicBezTo>
                  <a:cubicBezTo>
                    <a:pt x="10" y="7"/>
                    <a:pt x="23" y="0"/>
                    <a:pt x="58" y="11"/>
                  </a:cubicBezTo>
                  <a:cubicBezTo>
                    <a:pt x="93" y="22"/>
                    <a:pt x="116" y="49"/>
                    <a:pt x="95" y="71"/>
                  </a:cubicBezTo>
                  <a:cubicBezTo>
                    <a:pt x="75" y="76"/>
                    <a:pt x="53" y="60"/>
                    <a:pt x="53" y="60"/>
                  </a:cubicBezTo>
                  <a:close/>
                </a:path>
              </a:pathLst>
            </a:custGeom>
            <a:solidFill>
              <a:srgbClr val="703518"/>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2516" name="íṣlîḋê"/>
            <p:cNvSpPr/>
            <p:nvPr/>
          </p:nvSpPr>
          <p:spPr bwMode="auto">
            <a:xfrm>
              <a:off x="7256463" y="2222500"/>
              <a:ext cx="131763" cy="134938"/>
            </a:xfrm>
            <a:custGeom>
              <a:avLst/>
              <a:gdLst>
                <a:gd name="T0" fmla="*/ 15 w 40"/>
                <a:gd name="T1" fmla="*/ 8 h 41"/>
                <a:gd name="T2" fmla="*/ 35 w 40"/>
                <a:gd name="T3" fmla="*/ 12 h 41"/>
                <a:gd name="T4" fmla="*/ 1 w 40"/>
                <a:gd name="T5" fmla="*/ 31 h 41"/>
                <a:gd name="T6" fmla="*/ 15 w 40"/>
                <a:gd name="T7" fmla="*/ 8 h 41"/>
              </a:gdLst>
              <a:ahLst/>
              <a:cxnLst>
                <a:cxn ang="0">
                  <a:pos x="T0" y="T1"/>
                </a:cxn>
                <a:cxn ang="0">
                  <a:pos x="T2" y="T3"/>
                </a:cxn>
                <a:cxn ang="0">
                  <a:pos x="T4" y="T5"/>
                </a:cxn>
                <a:cxn ang="0">
                  <a:pos x="T6" y="T7"/>
                </a:cxn>
              </a:cxnLst>
              <a:rect l="0" t="0" r="r" b="b"/>
              <a:pathLst>
                <a:path w="40" h="41">
                  <a:moveTo>
                    <a:pt x="15" y="8"/>
                  </a:moveTo>
                  <a:cubicBezTo>
                    <a:pt x="15" y="8"/>
                    <a:pt x="29" y="0"/>
                    <a:pt x="35" y="12"/>
                  </a:cubicBezTo>
                  <a:cubicBezTo>
                    <a:pt x="40" y="23"/>
                    <a:pt x="2" y="41"/>
                    <a:pt x="1" y="31"/>
                  </a:cubicBezTo>
                  <a:cubicBezTo>
                    <a:pt x="0" y="21"/>
                    <a:pt x="15" y="8"/>
                    <a:pt x="15" y="8"/>
                  </a:cubicBezTo>
                  <a:close/>
                </a:path>
              </a:pathLst>
            </a:custGeom>
            <a:solidFill>
              <a:srgbClr val="FAB490"/>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2517" name="iŝ1îḋé"/>
            <p:cNvSpPr/>
            <p:nvPr/>
          </p:nvSpPr>
          <p:spPr bwMode="auto">
            <a:xfrm>
              <a:off x="6530976" y="2740025"/>
              <a:ext cx="254000" cy="168275"/>
            </a:xfrm>
            <a:custGeom>
              <a:avLst/>
              <a:gdLst>
                <a:gd name="T0" fmla="*/ 77 w 77"/>
                <a:gd name="T1" fmla="*/ 31 h 51"/>
                <a:gd name="T2" fmla="*/ 70 w 77"/>
                <a:gd name="T3" fmla="*/ 19 h 51"/>
                <a:gd name="T4" fmla="*/ 59 w 77"/>
                <a:gd name="T5" fmla="*/ 7 h 51"/>
                <a:gd name="T6" fmla="*/ 52 w 77"/>
                <a:gd name="T7" fmla="*/ 10 h 51"/>
                <a:gd name="T8" fmla="*/ 26 w 77"/>
                <a:gd name="T9" fmla="*/ 2 h 51"/>
                <a:gd name="T10" fmla="*/ 0 w 77"/>
                <a:gd name="T11" fmla="*/ 19 h 51"/>
                <a:gd name="T12" fmla="*/ 24 w 77"/>
                <a:gd name="T13" fmla="*/ 27 h 51"/>
                <a:gd name="T14" fmla="*/ 47 w 77"/>
                <a:gd name="T15" fmla="*/ 41 h 51"/>
                <a:gd name="T16" fmla="*/ 67 w 77"/>
                <a:gd name="T17" fmla="*/ 49 h 51"/>
                <a:gd name="T18" fmla="*/ 77 w 77"/>
                <a:gd name="T19" fmla="*/ 31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7" h="51">
                  <a:moveTo>
                    <a:pt x="77" y="31"/>
                  </a:moveTo>
                  <a:cubicBezTo>
                    <a:pt x="77" y="31"/>
                    <a:pt x="71" y="23"/>
                    <a:pt x="70" y="19"/>
                  </a:cubicBezTo>
                  <a:cubicBezTo>
                    <a:pt x="69" y="14"/>
                    <a:pt x="63" y="6"/>
                    <a:pt x="59" y="7"/>
                  </a:cubicBezTo>
                  <a:cubicBezTo>
                    <a:pt x="54" y="8"/>
                    <a:pt x="52" y="10"/>
                    <a:pt x="52" y="10"/>
                  </a:cubicBezTo>
                  <a:cubicBezTo>
                    <a:pt x="52" y="10"/>
                    <a:pt x="40" y="0"/>
                    <a:pt x="26" y="2"/>
                  </a:cubicBezTo>
                  <a:cubicBezTo>
                    <a:pt x="12" y="5"/>
                    <a:pt x="4" y="12"/>
                    <a:pt x="0" y="19"/>
                  </a:cubicBezTo>
                  <a:cubicBezTo>
                    <a:pt x="13" y="19"/>
                    <a:pt x="22" y="21"/>
                    <a:pt x="24" y="27"/>
                  </a:cubicBezTo>
                  <a:cubicBezTo>
                    <a:pt x="27" y="33"/>
                    <a:pt x="37" y="42"/>
                    <a:pt x="47" y="41"/>
                  </a:cubicBezTo>
                  <a:cubicBezTo>
                    <a:pt x="57" y="41"/>
                    <a:pt x="66" y="46"/>
                    <a:pt x="67" y="49"/>
                  </a:cubicBezTo>
                  <a:cubicBezTo>
                    <a:pt x="69" y="51"/>
                    <a:pt x="77" y="31"/>
                    <a:pt x="77" y="31"/>
                  </a:cubicBezTo>
                  <a:close/>
                </a:path>
              </a:pathLst>
            </a:custGeom>
            <a:solidFill>
              <a:srgbClr val="FAB490"/>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2518" name="iṡḻîdé"/>
            <p:cNvSpPr/>
            <p:nvPr/>
          </p:nvSpPr>
          <p:spPr bwMode="auto">
            <a:xfrm>
              <a:off x="6678613" y="2647950"/>
              <a:ext cx="773113" cy="533400"/>
            </a:xfrm>
            <a:custGeom>
              <a:avLst/>
              <a:gdLst>
                <a:gd name="T0" fmla="*/ 192 w 234"/>
                <a:gd name="T1" fmla="*/ 19 h 162"/>
                <a:gd name="T2" fmla="*/ 231 w 234"/>
                <a:gd name="T3" fmla="*/ 28 h 162"/>
                <a:gd name="T4" fmla="*/ 128 w 234"/>
                <a:gd name="T5" fmla="*/ 148 h 162"/>
                <a:gd name="T6" fmla="*/ 12 w 234"/>
                <a:gd name="T7" fmla="*/ 71 h 162"/>
                <a:gd name="T8" fmla="*/ 30 w 234"/>
                <a:gd name="T9" fmla="*/ 56 h 162"/>
                <a:gd name="T10" fmla="*/ 122 w 234"/>
                <a:gd name="T11" fmla="*/ 107 h 162"/>
                <a:gd name="T12" fmla="*/ 192 w 234"/>
                <a:gd name="T13" fmla="*/ 19 h 162"/>
              </a:gdLst>
              <a:ahLst/>
              <a:cxnLst>
                <a:cxn ang="0">
                  <a:pos x="T0" y="T1"/>
                </a:cxn>
                <a:cxn ang="0">
                  <a:pos x="T2" y="T3"/>
                </a:cxn>
                <a:cxn ang="0">
                  <a:pos x="T4" y="T5"/>
                </a:cxn>
                <a:cxn ang="0">
                  <a:pos x="T6" y="T7"/>
                </a:cxn>
                <a:cxn ang="0">
                  <a:pos x="T8" y="T9"/>
                </a:cxn>
                <a:cxn ang="0">
                  <a:pos x="T10" y="T11"/>
                </a:cxn>
                <a:cxn ang="0">
                  <a:pos x="T12" y="T13"/>
                </a:cxn>
              </a:cxnLst>
              <a:rect l="0" t="0" r="r" b="b"/>
              <a:pathLst>
                <a:path w="234" h="162">
                  <a:moveTo>
                    <a:pt x="192" y="19"/>
                  </a:moveTo>
                  <a:cubicBezTo>
                    <a:pt x="192" y="19"/>
                    <a:pt x="229" y="0"/>
                    <a:pt x="231" y="28"/>
                  </a:cubicBezTo>
                  <a:cubicBezTo>
                    <a:pt x="234" y="56"/>
                    <a:pt x="148" y="133"/>
                    <a:pt x="128" y="148"/>
                  </a:cubicBezTo>
                  <a:cubicBezTo>
                    <a:pt x="107" y="162"/>
                    <a:pt x="26" y="85"/>
                    <a:pt x="12" y="71"/>
                  </a:cubicBezTo>
                  <a:cubicBezTo>
                    <a:pt x="0" y="56"/>
                    <a:pt x="21" y="48"/>
                    <a:pt x="30" y="56"/>
                  </a:cubicBezTo>
                  <a:cubicBezTo>
                    <a:pt x="58" y="83"/>
                    <a:pt x="116" y="110"/>
                    <a:pt x="122" y="107"/>
                  </a:cubicBezTo>
                  <a:cubicBezTo>
                    <a:pt x="127" y="105"/>
                    <a:pt x="168" y="43"/>
                    <a:pt x="192" y="19"/>
                  </a:cubicBezTo>
                  <a:close/>
                </a:path>
              </a:pathLst>
            </a:custGeom>
            <a:solidFill>
              <a:srgbClr val="FAB490"/>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2519" name="îSḻîďê"/>
            <p:cNvSpPr/>
            <p:nvPr/>
          </p:nvSpPr>
          <p:spPr bwMode="auto">
            <a:xfrm>
              <a:off x="7158038" y="2608263"/>
              <a:ext cx="317500" cy="395288"/>
            </a:xfrm>
            <a:custGeom>
              <a:avLst/>
              <a:gdLst>
                <a:gd name="T0" fmla="*/ 94 w 96"/>
                <a:gd name="T1" fmla="*/ 40 h 120"/>
                <a:gd name="T2" fmla="*/ 65 w 96"/>
                <a:gd name="T3" fmla="*/ 3 h 120"/>
                <a:gd name="T4" fmla="*/ 0 w 96"/>
                <a:gd name="T5" fmla="*/ 77 h 120"/>
                <a:gd name="T6" fmla="*/ 44 w 96"/>
                <a:gd name="T7" fmla="*/ 120 h 120"/>
                <a:gd name="T8" fmla="*/ 94 w 96"/>
                <a:gd name="T9" fmla="*/ 40 h 120"/>
              </a:gdLst>
              <a:ahLst/>
              <a:cxnLst>
                <a:cxn ang="0">
                  <a:pos x="T0" y="T1"/>
                </a:cxn>
                <a:cxn ang="0">
                  <a:pos x="T2" y="T3"/>
                </a:cxn>
                <a:cxn ang="0">
                  <a:pos x="T4" y="T5"/>
                </a:cxn>
                <a:cxn ang="0">
                  <a:pos x="T6" y="T7"/>
                </a:cxn>
                <a:cxn ang="0">
                  <a:pos x="T8" y="T9"/>
                </a:cxn>
              </a:cxnLst>
              <a:rect l="0" t="0" r="r" b="b"/>
              <a:pathLst>
                <a:path w="96" h="120">
                  <a:moveTo>
                    <a:pt x="94" y="40"/>
                  </a:moveTo>
                  <a:cubicBezTo>
                    <a:pt x="91" y="7"/>
                    <a:pt x="65" y="3"/>
                    <a:pt x="65" y="3"/>
                  </a:cubicBezTo>
                  <a:cubicBezTo>
                    <a:pt x="52" y="0"/>
                    <a:pt x="14" y="61"/>
                    <a:pt x="0" y="77"/>
                  </a:cubicBezTo>
                  <a:cubicBezTo>
                    <a:pt x="18" y="88"/>
                    <a:pt x="32" y="102"/>
                    <a:pt x="44" y="120"/>
                  </a:cubicBezTo>
                  <a:cubicBezTo>
                    <a:pt x="71" y="90"/>
                    <a:pt x="96" y="56"/>
                    <a:pt x="94" y="40"/>
                  </a:cubicBezTo>
                  <a:close/>
                </a:path>
              </a:pathLst>
            </a:custGeom>
            <a:solidFill>
              <a:srgbClr val="1678C1"/>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2520" name="íṩļídê"/>
            <p:cNvSpPr/>
            <p:nvPr/>
          </p:nvSpPr>
          <p:spPr bwMode="auto">
            <a:xfrm>
              <a:off x="7018338" y="1860550"/>
              <a:ext cx="528638" cy="461963"/>
            </a:xfrm>
            <a:custGeom>
              <a:avLst/>
              <a:gdLst>
                <a:gd name="T0" fmla="*/ 132 w 160"/>
                <a:gd name="T1" fmla="*/ 140 h 140"/>
                <a:gd name="T2" fmla="*/ 30 w 160"/>
                <a:gd name="T3" fmla="*/ 55 h 140"/>
                <a:gd name="T4" fmla="*/ 6 w 160"/>
                <a:gd name="T5" fmla="*/ 45 h 140"/>
                <a:gd name="T6" fmla="*/ 29 w 160"/>
                <a:gd name="T7" fmla="*/ 42 h 140"/>
                <a:gd name="T8" fmla="*/ 143 w 160"/>
                <a:gd name="T9" fmla="*/ 53 h 140"/>
                <a:gd name="T10" fmla="*/ 132 w 160"/>
                <a:gd name="T11" fmla="*/ 140 h 140"/>
              </a:gdLst>
              <a:ahLst/>
              <a:cxnLst>
                <a:cxn ang="0">
                  <a:pos x="T0" y="T1"/>
                </a:cxn>
                <a:cxn ang="0">
                  <a:pos x="T2" y="T3"/>
                </a:cxn>
                <a:cxn ang="0">
                  <a:pos x="T4" y="T5"/>
                </a:cxn>
                <a:cxn ang="0">
                  <a:pos x="T6" y="T7"/>
                </a:cxn>
                <a:cxn ang="0">
                  <a:pos x="T8" y="T9"/>
                </a:cxn>
                <a:cxn ang="0">
                  <a:pos x="T10" y="T11"/>
                </a:cxn>
              </a:cxnLst>
              <a:rect l="0" t="0" r="r" b="b"/>
              <a:pathLst>
                <a:path w="160" h="140">
                  <a:moveTo>
                    <a:pt x="132" y="140"/>
                  </a:moveTo>
                  <a:cubicBezTo>
                    <a:pt x="132" y="140"/>
                    <a:pt x="87" y="76"/>
                    <a:pt x="30" y="55"/>
                  </a:cubicBezTo>
                  <a:cubicBezTo>
                    <a:pt x="11" y="48"/>
                    <a:pt x="11" y="49"/>
                    <a:pt x="6" y="45"/>
                  </a:cubicBezTo>
                  <a:cubicBezTo>
                    <a:pt x="0" y="41"/>
                    <a:pt x="14" y="37"/>
                    <a:pt x="29" y="42"/>
                  </a:cubicBezTo>
                  <a:cubicBezTo>
                    <a:pt x="53" y="23"/>
                    <a:pt x="101" y="0"/>
                    <a:pt x="143" y="53"/>
                  </a:cubicBezTo>
                  <a:cubicBezTo>
                    <a:pt x="160" y="81"/>
                    <a:pt x="149" y="128"/>
                    <a:pt x="132" y="140"/>
                  </a:cubicBezTo>
                  <a:close/>
                </a:path>
              </a:pathLst>
            </a:custGeom>
            <a:solidFill>
              <a:srgbClr val="FFB40D"/>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2521" name="ïsḷîďé"/>
            <p:cNvSpPr/>
            <p:nvPr/>
          </p:nvSpPr>
          <p:spPr bwMode="auto">
            <a:xfrm>
              <a:off x="5119688" y="4624388"/>
              <a:ext cx="423863" cy="554038"/>
            </a:xfrm>
            <a:custGeom>
              <a:avLst/>
              <a:gdLst>
                <a:gd name="T0" fmla="*/ 0 w 267"/>
                <a:gd name="T1" fmla="*/ 133 h 349"/>
                <a:gd name="T2" fmla="*/ 267 w 267"/>
                <a:gd name="T3" fmla="*/ 0 h 349"/>
                <a:gd name="T4" fmla="*/ 267 w 267"/>
                <a:gd name="T5" fmla="*/ 181 h 349"/>
                <a:gd name="T6" fmla="*/ 0 w 267"/>
                <a:gd name="T7" fmla="*/ 349 h 349"/>
                <a:gd name="T8" fmla="*/ 0 w 267"/>
                <a:gd name="T9" fmla="*/ 133 h 349"/>
              </a:gdLst>
              <a:ahLst/>
              <a:cxnLst>
                <a:cxn ang="0">
                  <a:pos x="T0" y="T1"/>
                </a:cxn>
                <a:cxn ang="0">
                  <a:pos x="T2" y="T3"/>
                </a:cxn>
                <a:cxn ang="0">
                  <a:pos x="T4" y="T5"/>
                </a:cxn>
                <a:cxn ang="0">
                  <a:pos x="T6" y="T7"/>
                </a:cxn>
                <a:cxn ang="0">
                  <a:pos x="T8" y="T9"/>
                </a:cxn>
              </a:cxnLst>
              <a:rect l="0" t="0" r="r" b="b"/>
              <a:pathLst>
                <a:path w="267" h="349">
                  <a:moveTo>
                    <a:pt x="0" y="133"/>
                  </a:moveTo>
                  <a:lnTo>
                    <a:pt x="267" y="0"/>
                  </a:lnTo>
                  <a:lnTo>
                    <a:pt x="267" y="181"/>
                  </a:lnTo>
                  <a:lnTo>
                    <a:pt x="0" y="349"/>
                  </a:lnTo>
                  <a:lnTo>
                    <a:pt x="0" y="133"/>
                  </a:lnTo>
                  <a:close/>
                </a:path>
              </a:pathLst>
            </a:custGeom>
            <a:solidFill>
              <a:srgbClr val="CC1F1F"/>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2522" name="î$ľíḍè"/>
            <p:cNvSpPr/>
            <p:nvPr/>
          </p:nvSpPr>
          <p:spPr bwMode="auto">
            <a:xfrm>
              <a:off x="4849813" y="4795838"/>
              <a:ext cx="269875" cy="382588"/>
            </a:xfrm>
            <a:custGeom>
              <a:avLst/>
              <a:gdLst>
                <a:gd name="T0" fmla="*/ 0 w 170"/>
                <a:gd name="T1" fmla="*/ 0 h 241"/>
                <a:gd name="T2" fmla="*/ 170 w 170"/>
                <a:gd name="T3" fmla="*/ 25 h 241"/>
                <a:gd name="T4" fmla="*/ 170 w 170"/>
                <a:gd name="T5" fmla="*/ 241 h 241"/>
                <a:gd name="T6" fmla="*/ 0 w 170"/>
                <a:gd name="T7" fmla="*/ 208 h 241"/>
                <a:gd name="T8" fmla="*/ 0 w 170"/>
                <a:gd name="T9" fmla="*/ 0 h 241"/>
              </a:gdLst>
              <a:ahLst/>
              <a:cxnLst>
                <a:cxn ang="0">
                  <a:pos x="T0" y="T1"/>
                </a:cxn>
                <a:cxn ang="0">
                  <a:pos x="T2" y="T3"/>
                </a:cxn>
                <a:cxn ang="0">
                  <a:pos x="T4" y="T5"/>
                </a:cxn>
                <a:cxn ang="0">
                  <a:pos x="T6" y="T7"/>
                </a:cxn>
                <a:cxn ang="0">
                  <a:pos x="T8" y="T9"/>
                </a:cxn>
              </a:cxnLst>
              <a:rect l="0" t="0" r="r" b="b"/>
              <a:pathLst>
                <a:path w="170" h="241">
                  <a:moveTo>
                    <a:pt x="0" y="0"/>
                  </a:moveTo>
                  <a:lnTo>
                    <a:pt x="170" y="25"/>
                  </a:lnTo>
                  <a:lnTo>
                    <a:pt x="170" y="241"/>
                  </a:lnTo>
                  <a:lnTo>
                    <a:pt x="0" y="208"/>
                  </a:lnTo>
                  <a:lnTo>
                    <a:pt x="0" y="0"/>
                  </a:lnTo>
                  <a:close/>
                </a:path>
              </a:pathLst>
            </a:custGeom>
            <a:solidFill>
              <a:srgbClr val="EA2A2A"/>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2523" name="îsḻîďé"/>
            <p:cNvSpPr/>
            <p:nvPr/>
          </p:nvSpPr>
          <p:spPr bwMode="auto">
            <a:xfrm>
              <a:off x="4849813" y="4598988"/>
              <a:ext cx="693738" cy="236538"/>
            </a:xfrm>
            <a:custGeom>
              <a:avLst/>
              <a:gdLst>
                <a:gd name="T0" fmla="*/ 0 w 437"/>
                <a:gd name="T1" fmla="*/ 124 h 149"/>
                <a:gd name="T2" fmla="*/ 291 w 437"/>
                <a:gd name="T3" fmla="*/ 0 h 149"/>
                <a:gd name="T4" fmla="*/ 437 w 437"/>
                <a:gd name="T5" fmla="*/ 16 h 149"/>
                <a:gd name="T6" fmla="*/ 170 w 437"/>
                <a:gd name="T7" fmla="*/ 149 h 149"/>
                <a:gd name="T8" fmla="*/ 0 w 437"/>
                <a:gd name="T9" fmla="*/ 124 h 149"/>
              </a:gdLst>
              <a:ahLst/>
              <a:cxnLst>
                <a:cxn ang="0">
                  <a:pos x="T0" y="T1"/>
                </a:cxn>
                <a:cxn ang="0">
                  <a:pos x="T2" y="T3"/>
                </a:cxn>
                <a:cxn ang="0">
                  <a:pos x="T4" y="T5"/>
                </a:cxn>
                <a:cxn ang="0">
                  <a:pos x="T6" y="T7"/>
                </a:cxn>
                <a:cxn ang="0">
                  <a:pos x="T8" y="T9"/>
                </a:cxn>
              </a:cxnLst>
              <a:rect l="0" t="0" r="r" b="b"/>
              <a:pathLst>
                <a:path w="437" h="149">
                  <a:moveTo>
                    <a:pt x="0" y="124"/>
                  </a:moveTo>
                  <a:lnTo>
                    <a:pt x="291" y="0"/>
                  </a:lnTo>
                  <a:lnTo>
                    <a:pt x="437" y="16"/>
                  </a:lnTo>
                  <a:lnTo>
                    <a:pt x="170" y="149"/>
                  </a:lnTo>
                  <a:lnTo>
                    <a:pt x="0" y="124"/>
                  </a:lnTo>
                  <a:close/>
                </a:path>
              </a:pathLst>
            </a:custGeom>
            <a:solidFill>
              <a:srgbClr val="EA3B3B"/>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2524" name="ïṣľïḋe"/>
            <p:cNvSpPr/>
            <p:nvPr/>
          </p:nvSpPr>
          <p:spPr bwMode="auto">
            <a:xfrm>
              <a:off x="5216526" y="4648200"/>
              <a:ext cx="71438" cy="30163"/>
            </a:xfrm>
            <a:custGeom>
              <a:avLst/>
              <a:gdLst>
                <a:gd name="T0" fmla="*/ 8 w 22"/>
                <a:gd name="T1" fmla="*/ 0 h 9"/>
                <a:gd name="T2" fmla="*/ 22 w 22"/>
                <a:gd name="T3" fmla="*/ 9 h 9"/>
                <a:gd name="T4" fmla="*/ 6 w 22"/>
                <a:gd name="T5" fmla="*/ 6 h 9"/>
                <a:gd name="T6" fmla="*/ 0 w 22"/>
                <a:gd name="T7" fmla="*/ 3 h 9"/>
                <a:gd name="T8" fmla="*/ 8 w 22"/>
                <a:gd name="T9" fmla="*/ 0 h 9"/>
              </a:gdLst>
              <a:ahLst/>
              <a:cxnLst>
                <a:cxn ang="0">
                  <a:pos x="T0" y="T1"/>
                </a:cxn>
                <a:cxn ang="0">
                  <a:pos x="T2" y="T3"/>
                </a:cxn>
                <a:cxn ang="0">
                  <a:pos x="T4" y="T5"/>
                </a:cxn>
                <a:cxn ang="0">
                  <a:pos x="T6" y="T7"/>
                </a:cxn>
                <a:cxn ang="0">
                  <a:pos x="T8" y="T9"/>
                </a:cxn>
              </a:cxnLst>
              <a:rect l="0" t="0" r="r" b="b"/>
              <a:pathLst>
                <a:path w="22" h="9">
                  <a:moveTo>
                    <a:pt x="8" y="0"/>
                  </a:moveTo>
                  <a:cubicBezTo>
                    <a:pt x="8" y="0"/>
                    <a:pt x="19" y="5"/>
                    <a:pt x="22" y="9"/>
                  </a:cubicBezTo>
                  <a:cubicBezTo>
                    <a:pt x="17" y="8"/>
                    <a:pt x="6" y="6"/>
                    <a:pt x="6" y="6"/>
                  </a:cubicBezTo>
                  <a:cubicBezTo>
                    <a:pt x="0" y="3"/>
                    <a:pt x="0" y="3"/>
                    <a:pt x="0" y="3"/>
                  </a:cubicBezTo>
                  <a:lnTo>
                    <a:pt x="8" y="0"/>
                  </a:lnTo>
                  <a:close/>
                </a:path>
              </a:pathLst>
            </a:custGeom>
            <a:solidFill>
              <a:srgbClr val="545454"/>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2525" name="iṧḷíḍê"/>
            <p:cNvSpPr/>
            <p:nvPr/>
          </p:nvSpPr>
          <p:spPr bwMode="auto">
            <a:xfrm>
              <a:off x="5070476" y="3827463"/>
              <a:ext cx="354013" cy="876300"/>
            </a:xfrm>
            <a:custGeom>
              <a:avLst/>
              <a:gdLst>
                <a:gd name="T0" fmla="*/ 93 w 107"/>
                <a:gd name="T1" fmla="*/ 0 h 266"/>
                <a:gd name="T2" fmla="*/ 19 w 107"/>
                <a:gd name="T3" fmla="*/ 202 h 266"/>
                <a:gd name="T4" fmla="*/ 2 w 107"/>
                <a:gd name="T5" fmla="*/ 246 h 266"/>
                <a:gd name="T6" fmla="*/ 53 w 107"/>
                <a:gd name="T7" fmla="*/ 239 h 266"/>
                <a:gd name="T8" fmla="*/ 47 w 107"/>
                <a:gd name="T9" fmla="*/ 201 h 266"/>
                <a:gd name="T10" fmla="*/ 93 w 107"/>
                <a:gd name="T11" fmla="*/ 114 h 266"/>
                <a:gd name="T12" fmla="*/ 93 w 107"/>
                <a:gd name="T13" fmla="*/ 0 h 266"/>
              </a:gdLst>
              <a:ahLst/>
              <a:cxnLst>
                <a:cxn ang="0">
                  <a:pos x="T0" y="T1"/>
                </a:cxn>
                <a:cxn ang="0">
                  <a:pos x="T2" y="T3"/>
                </a:cxn>
                <a:cxn ang="0">
                  <a:pos x="T4" y="T5"/>
                </a:cxn>
                <a:cxn ang="0">
                  <a:pos x="T6" y="T7"/>
                </a:cxn>
                <a:cxn ang="0">
                  <a:pos x="T8" y="T9"/>
                </a:cxn>
                <a:cxn ang="0">
                  <a:pos x="T10" y="T11"/>
                </a:cxn>
                <a:cxn ang="0">
                  <a:pos x="T12" y="T13"/>
                </a:cxn>
              </a:cxnLst>
              <a:rect l="0" t="0" r="r" b="b"/>
              <a:pathLst>
                <a:path w="107" h="266">
                  <a:moveTo>
                    <a:pt x="93" y="0"/>
                  </a:moveTo>
                  <a:cubicBezTo>
                    <a:pt x="93" y="0"/>
                    <a:pt x="29" y="159"/>
                    <a:pt x="19" y="202"/>
                  </a:cubicBezTo>
                  <a:cubicBezTo>
                    <a:pt x="11" y="216"/>
                    <a:pt x="0" y="231"/>
                    <a:pt x="2" y="246"/>
                  </a:cubicBezTo>
                  <a:cubicBezTo>
                    <a:pt x="3" y="260"/>
                    <a:pt x="59" y="266"/>
                    <a:pt x="53" y="239"/>
                  </a:cubicBezTo>
                  <a:cubicBezTo>
                    <a:pt x="48" y="211"/>
                    <a:pt x="46" y="215"/>
                    <a:pt x="47" y="201"/>
                  </a:cubicBezTo>
                  <a:cubicBezTo>
                    <a:pt x="49" y="188"/>
                    <a:pt x="80" y="139"/>
                    <a:pt x="93" y="114"/>
                  </a:cubicBezTo>
                  <a:cubicBezTo>
                    <a:pt x="107" y="89"/>
                    <a:pt x="93" y="0"/>
                    <a:pt x="93" y="0"/>
                  </a:cubicBezTo>
                  <a:close/>
                </a:path>
              </a:pathLst>
            </a:custGeom>
            <a:solidFill>
              <a:srgbClr val="FAB490"/>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2526" name="iṥļiḓe"/>
            <p:cNvSpPr/>
            <p:nvPr/>
          </p:nvSpPr>
          <p:spPr bwMode="auto">
            <a:xfrm>
              <a:off x="5064126" y="5613400"/>
              <a:ext cx="479425" cy="244475"/>
            </a:xfrm>
            <a:custGeom>
              <a:avLst/>
              <a:gdLst>
                <a:gd name="T0" fmla="*/ 137 w 145"/>
                <a:gd name="T1" fmla="*/ 24 h 74"/>
                <a:gd name="T2" fmla="*/ 139 w 145"/>
                <a:gd name="T3" fmla="*/ 66 h 74"/>
                <a:gd name="T4" fmla="*/ 30 w 145"/>
                <a:gd name="T5" fmla="*/ 72 h 74"/>
                <a:gd name="T6" fmla="*/ 20 w 145"/>
                <a:gd name="T7" fmla="*/ 48 h 74"/>
                <a:gd name="T8" fmla="*/ 112 w 145"/>
                <a:gd name="T9" fmla="*/ 17 h 74"/>
                <a:gd name="T10" fmla="*/ 137 w 145"/>
                <a:gd name="T11" fmla="*/ 24 h 74"/>
              </a:gdLst>
              <a:ahLst/>
              <a:cxnLst>
                <a:cxn ang="0">
                  <a:pos x="T0" y="T1"/>
                </a:cxn>
                <a:cxn ang="0">
                  <a:pos x="T2" y="T3"/>
                </a:cxn>
                <a:cxn ang="0">
                  <a:pos x="T4" y="T5"/>
                </a:cxn>
                <a:cxn ang="0">
                  <a:pos x="T6" y="T7"/>
                </a:cxn>
                <a:cxn ang="0">
                  <a:pos x="T8" y="T9"/>
                </a:cxn>
                <a:cxn ang="0">
                  <a:pos x="T10" y="T11"/>
                </a:cxn>
              </a:cxnLst>
              <a:rect l="0" t="0" r="r" b="b"/>
              <a:pathLst>
                <a:path w="145" h="74">
                  <a:moveTo>
                    <a:pt x="137" y="24"/>
                  </a:moveTo>
                  <a:cubicBezTo>
                    <a:pt x="137" y="24"/>
                    <a:pt x="145" y="58"/>
                    <a:pt x="139" y="66"/>
                  </a:cubicBezTo>
                  <a:cubicBezTo>
                    <a:pt x="133" y="74"/>
                    <a:pt x="45" y="72"/>
                    <a:pt x="30" y="72"/>
                  </a:cubicBezTo>
                  <a:cubicBezTo>
                    <a:pt x="10" y="72"/>
                    <a:pt x="0" y="51"/>
                    <a:pt x="20" y="48"/>
                  </a:cubicBezTo>
                  <a:cubicBezTo>
                    <a:pt x="40" y="46"/>
                    <a:pt x="108" y="35"/>
                    <a:pt x="112" y="17"/>
                  </a:cubicBezTo>
                  <a:cubicBezTo>
                    <a:pt x="115" y="0"/>
                    <a:pt x="137" y="24"/>
                    <a:pt x="137" y="24"/>
                  </a:cubicBezTo>
                  <a:close/>
                </a:path>
              </a:pathLst>
            </a:custGeom>
            <a:solidFill>
              <a:srgbClr val="282828"/>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2527" name="ïṩľíḓê"/>
            <p:cNvSpPr/>
            <p:nvPr/>
          </p:nvSpPr>
          <p:spPr bwMode="auto">
            <a:xfrm>
              <a:off x="5284788" y="4384675"/>
              <a:ext cx="360363" cy="1314450"/>
            </a:xfrm>
            <a:custGeom>
              <a:avLst/>
              <a:gdLst>
                <a:gd name="T0" fmla="*/ 109 w 109"/>
                <a:gd name="T1" fmla="*/ 20 h 399"/>
                <a:gd name="T2" fmla="*/ 67 w 109"/>
                <a:gd name="T3" fmla="*/ 172 h 399"/>
                <a:gd name="T4" fmla="*/ 77 w 109"/>
                <a:gd name="T5" fmla="*/ 399 h 399"/>
                <a:gd name="T6" fmla="*/ 32 w 109"/>
                <a:gd name="T7" fmla="*/ 399 h 399"/>
                <a:gd name="T8" fmla="*/ 11 w 109"/>
                <a:gd name="T9" fmla="*/ 230 h 399"/>
                <a:gd name="T10" fmla="*/ 7 w 109"/>
                <a:gd name="T11" fmla="*/ 99 h 399"/>
                <a:gd name="T12" fmla="*/ 17 w 109"/>
                <a:gd name="T13" fmla="*/ 0 h 399"/>
                <a:gd name="T14" fmla="*/ 109 w 109"/>
                <a:gd name="T15" fmla="*/ 20 h 39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9" h="399">
                  <a:moveTo>
                    <a:pt x="109" y="20"/>
                  </a:moveTo>
                  <a:cubicBezTo>
                    <a:pt x="109" y="20"/>
                    <a:pt x="72" y="137"/>
                    <a:pt x="67" y="172"/>
                  </a:cubicBezTo>
                  <a:cubicBezTo>
                    <a:pt x="69" y="223"/>
                    <a:pt x="80" y="365"/>
                    <a:pt x="77" y="399"/>
                  </a:cubicBezTo>
                  <a:cubicBezTo>
                    <a:pt x="55" y="399"/>
                    <a:pt x="32" y="399"/>
                    <a:pt x="32" y="399"/>
                  </a:cubicBezTo>
                  <a:cubicBezTo>
                    <a:pt x="32" y="399"/>
                    <a:pt x="16" y="256"/>
                    <a:pt x="11" y="230"/>
                  </a:cubicBezTo>
                  <a:cubicBezTo>
                    <a:pt x="6" y="203"/>
                    <a:pt x="0" y="146"/>
                    <a:pt x="7" y="99"/>
                  </a:cubicBezTo>
                  <a:cubicBezTo>
                    <a:pt x="14" y="41"/>
                    <a:pt x="17" y="0"/>
                    <a:pt x="17" y="0"/>
                  </a:cubicBezTo>
                  <a:lnTo>
                    <a:pt x="109" y="20"/>
                  </a:lnTo>
                  <a:close/>
                </a:path>
              </a:pathLst>
            </a:custGeom>
            <a:solidFill>
              <a:srgbClr val="2B1F60"/>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2528" name="iśļîḓê"/>
            <p:cNvSpPr/>
            <p:nvPr/>
          </p:nvSpPr>
          <p:spPr bwMode="auto">
            <a:xfrm>
              <a:off x="5391151" y="5603875"/>
              <a:ext cx="471488" cy="266700"/>
            </a:xfrm>
            <a:custGeom>
              <a:avLst/>
              <a:gdLst>
                <a:gd name="T0" fmla="*/ 131 w 143"/>
                <a:gd name="T1" fmla="*/ 21 h 81"/>
                <a:gd name="T2" fmla="*/ 139 w 143"/>
                <a:gd name="T3" fmla="*/ 67 h 81"/>
                <a:gd name="T4" fmla="*/ 32 w 143"/>
                <a:gd name="T5" fmla="*/ 80 h 81"/>
                <a:gd name="T6" fmla="*/ 19 w 143"/>
                <a:gd name="T7" fmla="*/ 58 h 81"/>
                <a:gd name="T8" fmla="*/ 106 w 143"/>
                <a:gd name="T9" fmla="*/ 18 h 81"/>
                <a:gd name="T10" fmla="*/ 131 w 143"/>
                <a:gd name="T11" fmla="*/ 21 h 81"/>
              </a:gdLst>
              <a:ahLst/>
              <a:cxnLst>
                <a:cxn ang="0">
                  <a:pos x="T0" y="T1"/>
                </a:cxn>
                <a:cxn ang="0">
                  <a:pos x="T2" y="T3"/>
                </a:cxn>
                <a:cxn ang="0">
                  <a:pos x="T4" y="T5"/>
                </a:cxn>
                <a:cxn ang="0">
                  <a:pos x="T6" y="T7"/>
                </a:cxn>
                <a:cxn ang="0">
                  <a:pos x="T8" y="T9"/>
                </a:cxn>
                <a:cxn ang="0">
                  <a:pos x="T10" y="T11"/>
                </a:cxn>
              </a:cxnLst>
              <a:rect l="0" t="0" r="r" b="b"/>
              <a:pathLst>
                <a:path w="143" h="81">
                  <a:moveTo>
                    <a:pt x="131" y="21"/>
                  </a:moveTo>
                  <a:cubicBezTo>
                    <a:pt x="131" y="21"/>
                    <a:pt x="143" y="58"/>
                    <a:pt x="139" y="67"/>
                  </a:cubicBezTo>
                  <a:cubicBezTo>
                    <a:pt x="134" y="75"/>
                    <a:pt x="53" y="81"/>
                    <a:pt x="32" y="80"/>
                  </a:cubicBezTo>
                  <a:cubicBezTo>
                    <a:pt x="17" y="80"/>
                    <a:pt x="0" y="64"/>
                    <a:pt x="19" y="58"/>
                  </a:cubicBezTo>
                  <a:cubicBezTo>
                    <a:pt x="39" y="53"/>
                    <a:pt x="105" y="35"/>
                    <a:pt x="106" y="18"/>
                  </a:cubicBezTo>
                  <a:cubicBezTo>
                    <a:pt x="107" y="0"/>
                    <a:pt x="131" y="21"/>
                    <a:pt x="131" y="21"/>
                  </a:cubicBezTo>
                  <a:close/>
                </a:path>
              </a:pathLst>
            </a:custGeom>
            <a:solidFill>
              <a:srgbClr val="333333"/>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2529" name="išļïḍé"/>
            <p:cNvSpPr/>
            <p:nvPr/>
          </p:nvSpPr>
          <p:spPr bwMode="auto">
            <a:xfrm>
              <a:off x="5503863" y="4400550"/>
              <a:ext cx="339725" cy="1301750"/>
            </a:xfrm>
            <a:custGeom>
              <a:avLst/>
              <a:gdLst>
                <a:gd name="T0" fmla="*/ 94 w 103"/>
                <a:gd name="T1" fmla="*/ 10 h 395"/>
                <a:gd name="T2" fmla="*/ 69 w 103"/>
                <a:gd name="T3" fmla="*/ 166 h 395"/>
                <a:gd name="T4" fmla="*/ 103 w 103"/>
                <a:gd name="T5" fmla="*/ 390 h 395"/>
                <a:gd name="T6" fmla="*/ 58 w 103"/>
                <a:gd name="T7" fmla="*/ 395 h 395"/>
                <a:gd name="T8" fmla="*/ 19 w 103"/>
                <a:gd name="T9" fmla="*/ 229 h 395"/>
                <a:gd name="T10" fmla="*/ 1 w 103"/>
                <a:gd name="T11" fmla="*/ 100 h 395"/>
                <a:gd name="T12" fmla="*/ 1 w 103"/>
                <a:gd name="T13" fmla="*/ 0 h 395"/>
                <a:gd name="T14" fmla="*/ 94 w 103"/>
                <a:gd name="T15" fmla="*/ 10 h 39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3" h="395">
                  <a:moveTo>
                    <a:pt x="94" y="10"/>
                  </a:moveTo>
                  <a:cubicBezTo>
                    <a:pt x="94" y="10"/>
                    <a:pt x="70" y="131"/>
                    <a:pt x="69" y="166"/>
                  </a:cubicBezTo>
                  <a:cubicBezTo>
                    <a:pt x="76" y="217"/>
                    <a:pt x="102" y="357"/>
                    <a:pt x="103" y="390"/>
                  </a:cubicBezTo>
                  <a:cubicBezTo>
                    <a:pt x="81" y="393"/>
                    <a:pt x="58" y="395"/>
                    <a:pt x="58" y="395"/>
                  </a:cubicBezTo>
                  <a:cubicBezTo>
                    <a:pt x="58" y="395"/>
                    <a:pt x="27" y="255"/>
                    <a:pt x="19" y="229"/>
                  </a:cubicBezTo>
                  <a:cubicBezTo>
                    <a:pt x="12" y="204"/>
                    <a:pt x="0" y="148"/>
                    <a:pt x="1" y="100"/>
                  </a:cubicBezTo>
                  <a:cubicBezTo>
                    <a:pt x="2" y="42"/>
                    <a:pt x="1" y="0"/>
                    <a:pt x="1" y="0"/>
                  </a:cubicBezTo>
                  <a:lnTo>
                    <a:pt x="94" y="10"/>
                  </a:lnTo>
                  <a:close/>
                </a:path>
              </a:pathLst>
            </a:custGeom>
            <a:solidFill>
              <a:srgbClr val="41298C"/>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2530" name="îşḷîḑe"/>
            <p:cNvSpPr/>
            <p:nvPr/>
          </p:nvSpPr>
          <p:spPr bwMode="auto">
            <a:xfrm>
              <a:off x="5275263" y="3432175"/>
              <a:ext cx="746125" cy="1093788"/>
            </a:xfrm>
            <a:custGeom>
              <a:avLst/>
              <a:gdLst>
                <a:gd name="T0" fmla="*/ 84 w 226"/>
                <a:gd name="T1" fmla="*/ 9 h 332"/>
                <a:gd name="T2" fmla="*/ 36 w 226"/>
                <a:gd name="T3" fmla="*/ 63 h 332"/>
                <a:gd name="T4" fmla="*/ 20 w 226"/>
                <a:gd name="T5" fmla="*/ 226 h 332"/>
                <a:gd name="T6" fmla="*/ 0 w 226"/>
                <a:gd name="T7" fmla="*/ 298 h 332"/>
                <a:gd name="T8" fmla="*/ 177 w 226"/>
                <a:gd name="T9" fmla="*/ 329 h 332"/>
                <a:gd name="T10" fmla="*/ 209 w 226"/>
                <a:gd name="T11" fmla="*/ 123 h 332"/>
                <a:gd name="T12" fmla="*/ 215 w 226"/>
                <a:gd name="T13" fmla="*/ 43 h 332"/>
                <a:gd name="T14" fmla="*/ 84 w 226"/>
                <a:gd name="T15" fmla="*/ 9 h 33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26" h="332">
                  <a:moveTo>
                    <a:pt x="84" y="9"/>
                  </a:moveTo>
                  <a:cubicBezTo>
                    <a:pt x="69" y="13"/>
                    <a:pt x="43" y="21"/>
                    <a:pt x="36" y="63"/>
                  </a:cubicBezTo>
                  <a:cubicBezTo>
                    <a:pt x="29" y="106"/>
                    <a:pt x="26" y="203"/>
                    <a:pt x="20" y="226"/>
                  </a:cubicBezTo>
                  <a:cubicBezTo>
                    <a:pt x="4" y="285"/>
                    <a:pt x="0" y="298"/>
                    <a:pt x="0" y="298"/>
                  </a:cubicBezTo>
                  <a:cubicBezTo>
                    <a:pt x="0" y="298"/>
                    <a:pt x="138" y="320"/>
                    <a:pt x="177" y="329"/>
                  </a:cubicBezTo>
                  <a:cubicBezTo>
                    <a:pt x="188" y="332"/>
                    <a:pt x="212" y="173"/>
                    <a:pt x="209" y="123"/>
                  </a:cubicBezTo>
                  <a:cubicBezTo>
                    <a:pt x="207" y="63"/>
                    <a:pt x="226" y="54"/>
                    <a:pt x="215" y="43"/>
                  </a:cubicBezTo>
                  <a:cubicBezTo>
                    <a:pt x="197" y="0"/>
                    <a:pt x="109" y="1"/>
                    <a:pt x="84" y="9"/>
                  </a:cubicBezTo>
                  <a:close/>
                </a:path>
              </a:pathLst>
            </a:custGeom>
            <a:solidFill>
              <a:srgbClr val="1467B2"/>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2531" name="ïṩḻîdê"/>
            <p:cNvSpPr/>
            <p:nvPr/>
          </p:nvSpPr>
          <p:spPr bwMode="auto">
            <a:xfrm>
              <a:off x="5275263" y="3451225"/>
              <a:ext cx="703263" cy="976313"/>
            </a:xfrm>
            <a:custGeom>
              <a:avLst/>
              <a:gdLst>
                <a:gd name="T0" fmla="*/ 212 w 213"/>
                <a:gd name="T1" fmla="*/ 188 h 296"/>
                <a:gd name="T2" fmla="*/ 195 w 213"/>
                <a:gd name="T3" fmla="*/ 179 h 296"/>
                <a:gd name="T4" fmla="*/ 213 w 213"/>
                <a:gd name="T5" fmla="*/ 33 h 296"/>
                <a:gd name="T6" fmla="*/ 175 w 213"/>
                <a:gd name="T7" fmla="*/ 6 h 296"/>
                <a:gd name="T8" fmla="*/ 85 w 213"/>
                <a:gd name="T9" fmla="*/ 60 h 296"/>
                <a:gd name="T10" fmla="*/ 100 w 213"/>
                <a:gd name="T11" fmla="*/ 0 h 296"/>
                <a:gd name="T12" fmla="*/ 84 w 213"/>
                <a:gd name="T13" fmla="*/ 3 h 296"/>
                <a:gd name="T14" fmla="*/ 77 w 213"/>
                <a:gd name="T15" fmla="*/ 5 h 296"/>
                <a:gd name="T16" fmla="*/ 25 w 213"/>
                <a:gd name="T17" fmla="*/ 122 h 296"/>
                <a:gd name="T18" fmla="*/ 7 w 213"/>
                <a:gd name="T19" fmla="*/ 214 h 296"/>
                <a:gd name="T20" fmla="*/ 0 w 213"/>
                <a:gd name="T21" fmla="*/ 254 h 296"/>
                <a:gd name="T22" fmla="*/ 199 w 213"/>
                <a:gd name="T23" fmla="*/ 296 h 296"/>
                <a:gd name="T24" fmla="*/ 212 w 213"/>
                <a:gd name="T25" fmla="*/ 188 h 2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13" h="296">
                  <a:moveTo>
                    <a:pt x="212" y="188"/>
                  </a:moveTo>
                  <a:cubicBezTo>
                    <a:pt x="205" y="186"/>
                    <a:pt x="200" y="183"/>
                    <a:pt x="195" y="179"/>
                  </a:cubicBezTo>
                  <a:cubicBezTo>
                    <a:pt x="145" y="142"/>
                    <a:pt x="167" y="0"/>
                    <a:pt x="213" y="33"/>
                  </a:cubicBezTo>
                  <a:cubicBezTo>
                    <a:pt x="209" y="18"/>
                    <a:pt x="188" y="10"/>
                    <a:pt x="175" y="6"/>
                  </a:cubicBezTo>
                  <a:cubicBezTo>
                    <a:pt x="163" y="45"/>
                    <a:pt x="123" y="57"/>
                    <a:pt x="85" y="60"/>
                  </a:cubicBezTo>
                  <a:cubicBezTo>
                    <a:pt x="96" y="43"/>
                    <a:pt x="90" y="19"/>
                    <a:pt x="100" y="0"/>
                  </a:cubicBezTo>
                  <a:cubicBezTo>
                    <a:pt x="93" y="1"/>
                    <a:pt x="88" y="2"/>
                    <a:pt x="84" y="3"/>
                  </a:cubicBezTo>
                  <a:cubicBezTo>
                    <a:pt x="82" y="3"/>
                    <a:pt x="79" y="4"/>
                    <a:pt x="77" y="5"/>
                  </a:cubicBezTo>
                  <a:cubicBezTo>
                    <a:pt x="48" y="38"/>
                    <a:pt x="39" y="82"/>
                    <a:pt x="25" y="122"/>
                  </a:cubicBezTo>
                  <a:cubicBezTo>
                    <a:pt x="18" y="161"/>
                    <a:pt x="11" y="201"/>
                    <a:pt x="7" y="214"/>
                  </a:cubicBezTo>
                  <a:cubicBezTo>
                    <a:pt x="3" y="230"/>
                    <a:pt x="0" y="243"/>
                    <a:pt x="0" y="254"/>
                  </a:cubicBezTo>
                  <a:cubicBezTo>
                    <a:pt x="64" y="258"/>
                    <a:pt x="137" y="267"/>
                    <a:pt x="199" y="296"/>
                  </a:cubicBezTo>
                  <a:cubicBezTo>
                    <a:pt x="209" y="270"/>
                    <a:pt x="212" y="227"/>
                    <a:pt x="212" y="188"/>
                  </a:cubicBezTo>
                  <a:close/>
                </a:path>
              </a:pathLst>
            </a:custGeom>
            <a:solidFill>
              <a:srgbClr val="FFB40D"/>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2532" name="ïṩľîḓè"/>
            <p:cNvSpPr/>
            <p:nvPr/>
          </p:nvSpPr>
          <p:spPr bwMode="auto">
            <a:xfrm>
              <a:off x="5348288" y="3836988"/>
              <a:ext cx="627063" cy="290513"/>
            </a:xfrm>
            <a:custGeom>
              <a:avLst/>
              <a:gdLst>
                <a:gd name="T0" fmla="*/ 3 w 190"/>
                <a:gd name="T1" fmla="*/ 5 h 88"/>
                <a:gd name="T2" fmla="*/ 0 w 190"/>
                <a:gd name="T3" fmla="*/ 24 h 88"/>
                <a:gd name="T4" fmla="*/ 190 w 190"/>
                <a:gd name="T5" fmla="*/ 88 h 88"/>
                <a:gd name="T6" fmla="*/ 190 w 190"/>
                <a:gd name="T7" fmla="*/ 71 h 88"/>
                <a:gd name="T8" fmla="*/ 173 w 190"/>
                <a:gd name="T9" fmla="*/ 62 h 88"/>
                <a:gd name="T10" fmla="*/ 153 w 190"/>
                <a:gd name="T11" fmla="*/ 36 h 88"/>
                <a:gd name="T12" fmla="*/ 4 w 190"/>
                <a:gd name="T13" fmla="*/ 1 h 88"/>
                <a:gd name="T14" fmla="*/ 3 w 190"/>
                <a:gd name="T15" fmla="*/ 5 h 8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90" h="88">
                  <a:moveTo>
                    <a:pt x="3" y="5"/>
                  </a:moveTo>
                  <a:cubicBezTo>
                    <a:pt x="2" y="11"/>
                    <a:pt x="1" y="18"/>
                    <a:pt x="0" y="24"/>
                  </a:cubicBezTo>
                  <a:cubicBezTo>
                    <a:pt x="68" y="32"/>
                    <a:pt x="134" y="51"/>
                    <a:pt x="190" y="88"/>
                  </a:cubicBezTo>
                  <a:cubicBezTo>
                    <a:pt x="190" y="82"/>
                    <a:pt x="190" y="77"/>
                    <a:pt x="190" y="71"/>
                  </a:cubicBezTo>
                  <a:cubicBezTo>
                    <a:pt x="183" y="69"/>
                    <a:pt x="178" y="66"/>
                    <a:pt x="173" y="62"/>
                  </a:cubicBezTo>
                  <a:cubicBezTo>
                    <a:pt x="164" y="56"/>
                    <a:pt x="158" y="47"/>
                    <a:pt x="153" y="36"/>
                  </a:cubicBezTo>
                  <a:cubicBezTo>
                    <a:pt x="108" y="13"/>
                    <a:pt x="27" y="0"/>
                    <a:pt x="4" y="1"/>
                  </a:cubicBezTo>
                  <a:cubicBezTo>
                    <a:pt x="3" y="6"/>
                    <a:pt x="4" y="1"/>
                    <a:pt x="3" y="5"/>
                  </a:cubicBezTo>
                  <a:close/>
                </a:path>
              </a:pathLst>
            </a:custGeom>
            <a:solidFill>
              <a:srgbClr val="CECECE"/>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2533" name="íṣḷîḓe"/>
            <p:cNvSpPr/>
            <p:nvPr/>
          </p:nvSpPr>
          <p:spPr bwMode="auto">
            <a:xfrm>
              <a:off x="5305426" y="4041775"/>
              <a:ext cx="666750" cy="247650"/>
            </a:xfrm>
            <a:custGeom>
              <a:avLst/>
              <a:gdLst>
                <a:gd name="T0" fmla="*/ 0 w 202"/>
                <a:gd name="T1" fmla="*/ 29 h 75"/>
                <a:gd name="T2" fmla="*/ 200 w 202"/>
                <a:gd name="T3" fmla="*/ 75 h 75"/>
                <a:gd name="T4" fmla="*/ 202 w 202"/>
                <a:gd name="T5" fmla="*/ 51 h 75"/>
                <a:gd name="T6" fmla="*/ 5 w 202"/>
                <a:gd name="T7" fmla="*/ 4 h 75"/>
                <a:gd name="T8" fmla="*/ 0 w 202"/>
                <a:gd name="T9" fmla="*/ 29 h 75"/>
              </a:gdLst>
              <a:ahLst/>
              <a:cxnLst>
                <a:cxn ang="0">
                  <a:pos x="T0" y="T1"/>
                </a:cxn>
                <a:cxn ang="0">
                  <a:pos x="T2" y="T3"/>
                </a:cxn>
                <a:cxn ang="0">
                  <a:pos x="T4" y="T5"/>
                </a:cxn>
                <a:cxn ang="0">
                  <a:pos x="T6" y="T7"/>
                </a:cxn>
                <a:cxn ang="0">
                  <a:pos x="T8" y="T9"/>
                </a:cxn>
              </a:cxnLst>
              <a:rect l="0" t="0" r="r" b="b"/>
              <a:pathLst>
                <a:path w="202" h="75">
                  <a:moveTo>
                    <a:pt x="0" y="29"/>
                  </a:moveTo>
                  <a:cubicBezTo>
                    <a:pt x="69" y="24"/>
                    <a:pt x="138" y="42"/>
                    <a:pt x="200" y="75"/>
                  </a:cubicBezTo>
                  <a:cubicBezTo>
                    <a:pt x="201" y="67"/>
                    <a:pt x="201" y="59"/>
                    <a:pt x="202" y="51"/>
                  </a:cubicBezTo>
                  <a:cubicBezTo>
                    <a:pt x="146" y="12"/>
                    <a:pt x="52" y="0"/>
                    <a:pt x="5" y="4"/>
                  </a:cubicBezTo>
                  <a:cubicBezTo>
                    <a:pt x="2" y="18"/>
                    <a:pt x="2" y="20"/>
                    <a:pt x="0" y="29"/>
                  </a:cubicBezTo>
                  <a:close/>
                </a:path>
              </a:pathLst>
            </a:custGeom>
            <a:solidFill>
              <a:srgbClr val="CECECE"/>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2534" name="íṩ1ïdé"/>
            <p:cNvSpPr/>
            <p:nvPr/>
          </p:nvSpPr>
          <p:spPr bwMode="auto">
            <a:xfrm>
              <a:off x="5259388" y="3698875"/>
              <a:ext cx="65088" cy="306388"/>
            </a:xfrm>
            <a:custGeom>
              <a:avLst/>
              <a:gdLst>
                <a:gd name="T0" fmla="*/ 33 w 41"/>
                <a:gd name="T1" fmla="*/ 193 h 193"/>
                <a:gd name="T2" fmla="*/ 0 w 41"/>
                <a:gd name="T3" fmla="*/ 193 h 193"/>
                <a:gd name="T4" fmla="*/ 0 w 41"/>
                <a:gd name="T5" fmla="*/ 0 h 193"/>
                <a:gd name="T6" fmla="*/ 41 w 41"/>
                <a:gd name="T7" fmla="*/ 2 h 193"/>
                <a:gd name="T8" fmla="*/ 33 w 41"/>
                <a:gd name="T9" fmla="*/ 193 h 193"/>
              </a:gdLst>
              <a:ahLst/>
              <a:cxnLst>
                <a:cxn ang="0">
                  <a:pos x="T0" y="T1"/>
                </a:cxn>
                <a:cxn ang="0">
                  <a:pos x="T2" y="T3"/>
                </a:cxn>
                <a:cxn ang="0">
                  <a:pos x="T4" y="T5"/>
                </a:cxn>
                <a:cxn ang="0">
                  <a:pos x="T6" y="T7"/>
                </a:cxn>
                <a:cxn ang="0">
                  <a:pos x="T8" y="T9"/>
                </a:cxn>
              </a:cxnLst>
              <a:rect l="0" t="0" r="r" b="b"/>
              <a:pathLst>
                <a:path w="41" h="193">
                  <a:moveTo>
                    <a:pt x="33" y="193"/>
                  </a:moveTo>
                  <a:lnTo>
                    <a:pt x="0" y="193"/>
                  </a:lnTo>
                  <a:lnTo>
                    <a:pt x="0" y="0"/>
                  </a:lnTo>
                  <a:lnTo>
                    <a:pt x="41" y="2"/>
                  </a:lnTo>
                  <a:lnTo>
                    <a:pt x="33" y="193"/>
                  </a:lnTo>
                  <a:close/>
                </a:path>
              </a:pathLst>
            </a:custGeom>
            <a:solidFill>
              <a:srgbClr val="4F4F4E"/>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2535" name="iṡ1ïḓé"/>
            <p:cNvSpPr/>
            <p:nvPr/>
          </p:nvSpPr>
          <p:spPr bwMode="auto">
            <a:xfrm>
              <a:off x="5219701" y="3587750"/>
              <a:ext cx="144463" cy="131763"/>
            </a:xfrm>
            <a:custGeom>
              <a:avLst/>
              <a:gdLst>
                <a:gd name="T0" fmla="*/ 36 w 44"/>
                <a:gd name="T1" fmla="*/ 1 h 40"/>
                <a:gd name="T2" fmla="*/ 35 w 44"/>
                <a:gd name="T3" fmla="*/ 15 h 40"/>
                <a:gd name="T4" fmla="*/ 22 w 44"/>
                <a:gd name="T5" fmla="*/ 23 h 40"/>
                <a:gd name="T6" fmla="*/ 9 w 44"/>
                <a:gd name="T7" fmla="*/ 15 h 40"/>
                <a:gd name="T8" fmla="*/ 9 w 44"/>
                <a:gd name="T9" fmla="*/ 0 h 40"/>
                <a:gd name="T10" fmla="*/ 0 w 44"/>
                <a:gd name="T11" fmla="*/ 17 h 40"/>
                <a:gd name="T12" fmla="*/ 22 w 44"/>
                <a:gd name="T13" fmla="*/ 40 h 40"/>
                <a:gd name="T14" fmla="*/ 44 w 44"/>
                <a:gd name="T15" fmla="*/ 18 h 40"/>
                <a:gd name="T16" fmla="*/ 36 w 44"/>
                <a:gd name="T17" fmla="*/ 1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4" h="40">
                  <a:moveTo>
                    <a:pt x="36" y="1"/>
                  </a:moveTo>
                  <a:cubicBezTo>
                    <a:pt x="35" y="15"/>
                    <a:pt x="35" y="15"/>
                    <a:pt x="35" y="15"/>
                  </a:cubicBezTo>
                  <a:cubicBezTo>
                    <a:pt x="22" y="23"/>
                    <a:pt x="22" y="23"/>
                    <a:pt x="22" y="23"/>
                  </a:cubicBezTo>
                  <a:cubicBezTo>
                    <a:pt x="9" y="15"/>
                    <a:pt x="9" y="15"/>
                    <a:pt x="9" y="15"/>
                  </a:cubicBezTo>
                  <a:cubicBezTo>
                    <a:pt x="9" y="0"/>
                    <a:pt x="9" y="0"/>
                    <a:pt x="9" y="0"/>
                  </a:cubicBezTo>
                  <a:cubicBezTo>
                    <a:pt x="4" y="4"/>
                    <a:pt x="0" y="10"/>
                    <a:pt x="0" y="17"/>
                  </a:cubicBezTo>
                  <a:cubicBezTo>
                    <a:pt x="0" y="29"/>
                    <a:pt x="10" y="40"/>
                    <a:pt x="22" y="40"/>
                  </a:cubicBezTo>
                  <a:cubicBezTo>
                    <a:pt x="34" y="40"/>
                    <a:pt x="44" y="30"/>
                    <a:pt x="44" y="18"/>
                  </a:cubicBezTo>
                  <a:cubicBezTo>
                    <a:pt x="44" y="11"/>
                    <a:pt x="41" y="5"/>
                    <a:pt x="36" y="1"/>
                  </a:cubicBezTo>
                  <a:close/>
                </a:path>
              </a:pathLst>
            </a:custGeom>
            <a:solidFill>
              <a:srgbClr val="727272"/>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2536" name="ísḻíḍè"/>
            <p:cNvSpPr/>
            <p:nvPr/>
          </p:nvSpPr>
          <p:spPr bwMode="auto">
            <a:xfrm>
              <a:off x="5232401" y="3992563"/>
              <a:ext cx="106363" cy="95250"/>
            </a:xfrm>
            <a:custGeom>
              <a:avLst/>
              <a:gdLst>
                <a:gd name="T0" fmla="*/ 6 w 32"/>
                <a:gd name="T1" fmla="*/ 29 h 29"/>
                <a:gd name="T2" fmla="*/ 6 w 32"/>
                <a:gd name="T3" fmla="*/ 18 h 29"/>
                <a:gd name="T4" fmla="*/ 16 w 32"/>
                <a:gd name="T5" fmla="*/ 13 h 29"/>
                <a:gd name="T6" fmla="*/ 25 w 32"/>
                <a:gd name="T7" fmla="*/ 18 h 29"/>
                <a:gd name="T8" fmla="*/ 25 w 32"/>
                <a:gd name="T9" fmla="*/ 29 h 29"/>
                <a:gd name="T10" fmla="*/ 31 w 32"/>
                <a:gd name="T11" fmla="*/ 16 h 29"/>
                <a:gd name="T12" fmla="*/ 16 w 32"/>
                <a:gd name="T13" fmla="*/ 0 h 29"/>
                <a:gd name="T14" fmla="*/ 0 w 32"/>
                <a:gd name="T15" fmla="*/ 16 h 29"/>
                <a:gd name="T16" fmla="*/ 6 w 32"/>
                <a:gd name="T17" fmla="*/ 29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2" h="29">
                  <a:moveTo>
                    <a:pt x="6" y="29"/>
                  </a:moveTo>
                  <a:cubicBezTo>
                    <a:pt x="6" y="18"/>
                    <a:pt x="6" y="18"/>
                    <a:pt x="6" y="18"/>
                  </a:cubicBezTo>
                  <a:cubicBezTo>
                    <a:pt x="16" y="13"/>
                    <a:pt x="16" y="13"/>
                    <a:pt x="16" y="13"/>
                  </a:cubicBezTo>
                  <a:cubicBezTo>
                    <a:pt x="25" y="18"/>
                    <a:pt x="25" y="18"/>
                    <a:pt x="25" y="18"/>
                  </a:cubicBezTo>
                  <a:cubicBezTo>
                    <a:pt x="25" y="29"/>
                    <a:pt x="25" y="29"/>
                    <a:pt x="25" y="29"/>
                  </a:cubicBezTo>
                  <a:cubicBezTo>
                    <a:pt x="29" y="26"/>
                    <a:pt x="31" y="22"/>
                    <a:pt x="31" y="16"/>
                  </a:cubicBezTo>
                  <a:cubicBezTo>
                    <a:pt x="32" y="8"/>
                    <a:pt x="25" y="0"/>
                    <a:pt x="16" y="0"/>
                  </a:cubicBezTo>
                  <a:cubicBezTo>
                    <a:pt x="7" y="0"/>
                    <a:pt x="0" y="7"/>
                    <a:pt x="0" y="16"/>
                  </a:cubicBezTo>
                  <a:cubicBezTo>
                    <a:pt x="0" y="21"/>
                    <a:pt x="2" y="26"/>
                    <a:pt x="6" y="29"/>
                  </a:cubicBezTo>
                  <a:close/>
                </a:path>
              </a:pathLst>
            </a:custGeom>
            <a:solidFill>
              <a:srgbClr val="727272"/>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2537" name="iṩlîďè"/>
            <p:cNvSpPr/>
            <p:nvPr/>
          </p:nvSpPr>
          <p:spPr bwMode="auto">
            <a:xfrm>
              <a:off x="5199063" y="3541713"/>
              <a:ext cx="842963" cy="631825"/>
            </a:xfrm>
            <a:custGeom>
              <a:avLst/>
              <a:gdLst>
                <a:gd name="T0" fmla="*/ 237 w 255"/>
                <a:gd name="T1" fmla="*/ 24 h 192"/>
                <a:gd name="T2" fmla="*/ 208 w 255"/>
                <a:gd name="T3" fmla="*/ 29 h 192"/>
                <a:gd name="T4" fmla="*/ 186 w 255"/>
                <a:gd name="T5" fmla="*/ 127 h 192"/>
                <a:gd name="T6" fmla="*/ 69 w 255"/>
                <a:gd name="T7" fmla="*/ 108 h 192"/>
                <a:gd name="T8" fmla="*/ 69 w 255"/>
                <a:gd name="T9" fmla="*/ 107 h 192"/>
                <a:gd name="T10" fmla="*/ 64 w 255"/>
                <a:gd name="T11" fmla="*/ 106 h 192"/>
                <a:gd name="T12" fmla="*/ 58 w 255"/>
                <a:gd name="T13" fmla="*/ 105 h 192"/>
                <a:gd name="T14" fmla="*/ 50 w 255"/>
                <a:gd name="T15" fmla="*/ 98 h 192"/>
                <a:gd name="T16" fmla="*/ 40 w 255"/>
                <a:gd name="T17" fmla="*/ 79 h 192"/>
                <a:gd name="T18" fmla="*/ 21 w 255"/>
                <a:gd name="T19" fmla="*/ 82 h 192"/>
                <a:gd name="T20" fmla="*/ 7 w 255"/>
                <a:gd name="T21" fmla="*/ 88 h 192"/>
                <a:gd name="T22" fmla="*/ 7 w 255"/>
                <a:gd name="T23" fmla="*/ 120 h 192"/>
                <a:gd name="T24" fmla="*/ 40 w 255"/>
                <a:gd name="T25" fmla="*/ 129 h 192"/>
                <a:gd name="T26" fmla="*/ 49 w 255"/>
                <a:gd name="T27" fmla="*/ 130 h 192"/>
                <a:gd name="T28" fmla="*/ 81 w 255"/>
                <a:gd name="T29" fmla="*/ 141 h 192"/>
                <a:gd name="T30" fmla="*/ 215 w 255"/>
                <a:gd name="T31" fmla="*/ 169 h 192"/>
                <a:gd name="T32" fmla="*/ 237 w 255"/>
                <a:gd name="T33" fmla="*/ 24 h 1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55" h="192">
                  <a:moveTo>
                    <a:pt x="237" y="24"/>
                  </a:moveTo>
                  <a:cubicBezTo>
                    <a:pt x="220" y="0"/>
                    <a:pt x="208" y="29"/>
                    <a:pt x="208" y="29"/>
                  </a:cubicBezTo>
                  <a:cubicBezTo>
                    <a:pt x="186" y="65"/>
                    <a:pt x="189" y="123"/>
                    <a:pt x="186" y="127"/>
                  </a:cubicBezTo>
                  <a:cubicBezTo>
                    <a:pt x="183" y="132"/>
                    <a:pt x="111" y="119"/>
                    <a:pt x="69" y="108"/>
                  </a:cubicBezTo>
                  <a:cubicBezTo>
                    <a:pt x="69" y="107"/>
                    <a:pt x="69" y="107"/>
                    <a:pt x="69" y="107"/>
                  </a:cubicBezTo>
                  <a:cubicBezTo>
                    <a:pt x="69" y="107"/>
                    <a:pt x="67" y="107"/>
                    <a:pt x="64" y="106"/>
                  </a:cubicBezTo>
                  <a:cubicBezTo>
                    <a:pt x="62" y="106"/>
                    <a:pt x="60" y="105"/>
                    <a:pt x="58" y="105"/>
                  </a:cubicBezTo>
                  <a:cubicBezTo>
                    <a:pt x="55" y="103"/>
                    <a:pt x="51" y="101"/>
                    <a:pt x="50" y="98"/>
                  </a:cubicBezTo>
                  <a:cubicBezTo>
                    <a:pt x="46" y="92"/>
                    <a:pt x="43" y="81"/>
                    <a:pt x="40" y="79"/>
                  </a:cubicBezTo>
                  <a:cubicBezTo>
                    <a:pt x="38" y="78"/>
                    <a:pt x="29" y="78"/>
                    <a:pt x="21" y="82"/>
                  </a:cubicBezTo>
                  <a:cubicBezTo>
                    <a:pt x="9" y="76"/>
                    <a:pt x="7" y="88"/>
                    <a:pt x="7" y="88"/>
                  </a:cubicBezTo>
                  <a:cubicBezTo>
                    <a:pt x="7" y="88"/>
                    <a:pt x="0" y="110"/>
                    <a:pt x="7" y="120"/>
                  </a:cubicBezTo>
                  <a:cubicBezTo>
                    <a:pt x="15" y="131"/>
                    <a:pt x="37" y="130"/>
                    <a:pt x="40" y="129"/>
                  </a:cubicBezTo>
                  <a:cubicBezTo>
                    <a:pt x="41" y="128"/>
                    <a:pt x="45" y="129"/>
                    <a:pt x="49" y="130"/>
                  </a:cubicBezTo>
                  <a:cubicBezTo>
                    <a:pt x="50" y="130"/>
                    <a:pt x="80" y="141"/>
                    <a:pt x="81" y="141"/>
                  </a:cubicBezTo>
                  <a:cubicBezTo>
                    <a:pt x="101" y="146"/>
                    <a:pt x="204" y="192"/>
                    <a:pt x="215" y="169"/>
                  </a:cubicBezTo>
                  <a:cubicBezTo>
                    <a:pt x="226" y="145"/>
                    <a:pt x="255" y="48"/>
                    <a:pt x="237" y="24"/>
                  </a:cubicBezTo>
                  <a:close/>
                </a:path>
              </a:pathLst>
            </a:custGeom>
            <a:solidFill>
              <a:srgbClr val="FAB490"/>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2538" name="íṩliḑê"/>
            <p:cNvSpPr/>
            <p:nvPr/>
          </p:nvSpPr>
          <p:spPr bwMode="auto">
            <a:xfrm>
              <a:off x="5800726" y="3508375"/>
              <a:ext cx="238125" cy="441325"/>
            </a:xfrm>
            <a:custGeom>
              <a:avLst/>
              <a:gdLst>
                <a:gd name="T0" fmla="*/ 61 w 72"/>
                <a:gd name="T1" fmla="*/ 24 h 134"/>
                <a:gd name="T2" fmla="*/ 21 w 72"/>
                <a:gd name="T3" fmla="*/ 37 h 134"/>
                <a:gd name="T4" fmla="*/ 0 w 72"/>
                <a:gd name="T5" fmla="*/ 116 h 134"/>
                <a:gd name="T6" fmla="*/ 53 w 72"/>
                <a:gd name="T7" fmla="*/ 134 h 134"/>
                <a:gd name="T8" fmla="*/ 61 w 72"/>
                <a:gd name="T9" fmla="*/ 24 h 134"/>
              </a:gdLst>
              <a:ahLst/>
              <a:cxnLst>
                <a:cxn ang="0">
                  <a:pos x="T0" y="T1"/>
                </a:cxn>
                <a:cxn ang="0">
                  <a:pos x="T2" y="T3"/>
                </a:cxn>
                <a:cxn ang="0">
                  <a:pos x="T4" y="T5"/>
                </a:cxn>
                <a:cxn ang="0">
                  <a:pos x="T6" y="T7"/>
                </a:cxn>
                <a:cxn ang="0">
                  <a:pos x="T8" y="T9"/>
                </a:cxn>
              </a:cxnLst>
              <a:rect l="0" t="0" r="r" b="b"/>
              <a:pathLst>
                <a:path w="72" h="134">
                  <a:moveTo>
                    <a:pt x="61" y="24"/>
                  </a:moveTo>
                  <a:cubicBezTo>
                    <a:pt x="44" y="0"/>
                    <a:pt x="21" y="37"/>
                    <a:pt x="21" y="37"/>
                  </a:cubicBezTo>
                  <a:cubicBezTo>
                    <a:pt x="6" y="62"/>
                    <a:pt x="2" y="95"/>
                    <a:pt x="0" y="116"/>
                  </a:cubicBezTo>
                  <a:cubicBezTo>
                    <a:pt x="19" y="117"/>
                    <a:pt x="39" y="121"/>
                    <a:pt x="53" y="134"/>
                  </a:cubicBezTo>
                  <a:cubicBezTo>
                    <a:pt x="64" y="91"/>
                    <a:pt x="72" y="40"/>
                    <a:pt x="61" y="24"/>
                  </a:cubicBezTo>
                  <a:close/>
                </a:path>
              </a:pathLst>
            </a:custGeom>
            <a:solidFill>
              <a:srgbClr val="1678C1"/>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2539" name="ïşlïḋe"/>
            <p:cNvSpPr/>
            <p:nvPr/>
          </p:nvSpPr>
          <p:spPr bwMode="auto">
            <a:xfrm>
              <a:off x="5608638" y="3327400"/>
              <a:ext cx="207963" cy="227013"/>
            </a:xfrm>
            <a:custGeom>
              <a:avLst/>
              <a:gdLst>
                <a:gd name="T0" fmla="*/ 59 w 63"/>
                <a:gd name="T1" fmla="*/ 0 h 69"/>
                <a:gd name="T2" fmla="*/ 63 w 63"/>
                <a:gd name="T3" fmla="*/ 41 h 69"/>
                <a:gd name="T4" fmla="*/ 20 w 63"/>
                <a:gd name="T5" fmla="*/ 67 h 69"/>
                <a:gd name="T6" fmla="*/ 2 w 63"/>
                <a:gd name="T7" fmla="*/ 56 h 69"/>
                <a:gd name="T8" fmla="*/ 5 w 63"/>
                <a:gd name="T9" fmla="*/ 34 h 69"/>
                <a:gd name="T10" fmla="*/ 59 w 63"/>
                <a:gd name="T11" fmla="*/ 0 h 69"/>
              </a:gdLst>
              <a:ahLst/>
              <a:cxnLst>
                <a:cxn ang="0">
                  <a:pos x="T0" y="T1"/>
                </a:cxn>
                <a:cxn ang="0">
                  <a:pos x="T2" y="T3"/>
                </a:cxn>
                <a:cxn ang="0">
                  <a:pos x="T4" y="T5"/>
                </a:cxn>
                <a:cxn ang="0">
                  <a:pos x="T6" y="T7"/>
                </a:cxn>
                <a:cxn ang="0">
                  <a:pos x="T8" y="T9"/>
                </a:cxn>
                <a:cxn ang="0">
                  <a:pos x="T10" y="T11"/>
                </a:cxn>
              </a:cxnLst>
              <a:rect l="0" t="0" r="r" b="b"/>
              <a:pathLst>
                <a:path w="63" h="69">
                  <a:moveTo>
                    <a:pt x="59" y="0"/>
                  </a:moveTo>
                  <a:cubicBezTo>
                    <a:pt x="59" y="0"/>
                    <a:pt x="59" y="31"/>
                    <a:pt x="63" y="41"/>
                  </a:cubicBezTo>
                  <a:cubicBezTo>
                    <a:pt x="40" y="58"/>
                    <a:pt x="32" y="65"/>
                    <a:pt x="20" y="67"/>
                  </a:cubicBezTo>
                  <a:cubicBezTo>
                    <a:pt x="9" y="69"/>
                    <a:pt x="3" y="62"/>
                    <a:pt x="2" y="56"/>
                  </a:cubicBezTo>
                  <a:cubicBezTo>
                    <a:pt x="7" y="50"/>
                    <a:pt x="9" y="43"/>
                    <a:pt x="5" y="34"/>
                  </a:cubicBezTo>
                  <a:cubicBezTo>
                    <a:pt x="0" y="24"/>
                    <a:pt x="59" y="0"/>
                    <a:pt x="59" y="0"/>
                  </a:cubicBezTo>
                  <a:close/>
                </a:path>
              </a:pathLst>
            </a:custGeom>
            <a:solidFill>
              <a:srgbClr val="F2A17E"/>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2540" name="išľíḍé"/>
            <p:cNvSpPr/>
            <p:nvPr/>
          </p:nvSpPr>
          <p:spPr bwMode="auto">
            <a:xfrm>
              <a:off x="5456238" y="3251200"/>
              <a:ext cx="73025" cy="141288"/>
            </a:xfrm>
            <a:custGeom>
              <a:avLst/>
              <a:gdLst>
                <a:gd name="T0" fmla="*/ 18 w 22"/>
                <a:gd name="T1" fmla="*/ 10 h 43"/>
                <a:gd name="T2" fmla="*/ 7 w 22"/>
                <a:gd name="T3" fmla="*/ 3 h 43"/>
                <a:gd name="T4" fmla="*/ 22 w 22"/>
                <a:gd name="T5" fmla="*/ 29 h 43"/>
                <a:gd name="T6" fmla="*/ 18 w 22"/>
                <a:gd name="T7" fmla="*/ 10 h 43"/>
              </a:gdLst>
              <a:ahLst/>
              <a:cxnLst>
                <a:cxn ang="0">
                  <a:pos x="T0" y="T1"/>
                </a:cxn>
                <a:cxn ang="0">
                  <a:pos x="T2" y="T3"/>
                </a:cxn>
                <a:cxn ang="0">
                  <a:pos x="T4" y="T5"/>
                </a:cxn>
                <a:cxn ang="0">
                  <a:pos x="T6" y="T7"/>
                </a:cxn>
              </a:cxnLst>
              <a:rect l="0" t="0" r="r" b="b"/>
              <a:pathLst>
                <a:path w="22" h="43">
                  <a:moveTo>
                    <a:pt x="18" y="10"/>
                  </a:moveTo>
                  <a:cubicBezTo>
                    <a:pt x="18" y="10"/>
                    <a:pt x="13" y="0"/>
                    <a:pt x="7" y="3"/>
                  </a:cubicBezTo>
                  <a:cubicBezTo>
                    <a:pt x="0" y="6"/>
                    <a:pt x="19" y="43"/>
                    <a:pt x="22" y="29"/>
                  </a:cubicBezTo>
                  <a:cubicBezTo>
                    <a:pt x="21" y="15"/>
                    <a:pt x="18" y="10"/>
                    <a:pt x="18" y="10"/>
                  </a:cubicBezTo>
                  <a:close/>
                </a:path>
              </a:pathLst>
            </a:custGeom>
            <a:solidFill>
              <a:srgbClr val="FAB490"/>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2541" name="ïṧḷîḍé"/>
            <p:cNvSpPr/>
            <p:nvPr/>
          </p:nvSpPr>
          <p:spPr bwMode="auto">
            <a:xfrm>
              <a:off x="5803901" y="3251200"/>
              <a:ext cx="69850" cy="141288"/>
            </a:xfrm>
            <a:custGeom>
              <a:avLst/>
              <a:gdLst>
                <a:gd name="T0" fmla="*/ 3 w 21"/>
                <a:gd name="T1" fmla="*/ 10 h 43"/>
                <a:gd name="T2" fmla="*/ 15 w 21"/>
                <a:gd name="T3" fmla="*/ 3 h 43"/>
                <a:gd name="T4" fmla="*/ 0 w 21"/>
                <a:gd name="T5" fmla="*/ 29 h 43"/>
                <a:gd name="T6" fmla="*/ 3 w 21"/>
                <a:gd name="T7" fmla="*/ 10 h 43"/>
              </a:gdLst>
              <a:ahLst/>
              <a:cxnLst>
                <a:cxn ang="0">
                  <a:pos x="T0" y="T1"/>
                </a:cxn>
                <a:cxn ang="0">
                  <a:pos x="T2" y="T3"/>
                </a:cxn>
                <a:cxn ang="0">
                  <a:pos x="T4" y="T5"/>
                </a:cxn>
                <a:cxn ang="0">
                  <a:pos x="T6" y="T7"/>
                </a:cxn>
              </a:cxnLst>
              <a:rect l="0" t="0" r="r" b="b"/>
              <a:pathLst>
                <a:path w="21" h="43">
                  <a:moveTo>
                    <a:pt x="3" y="10"/>
                  </a:moveTo>
                  <a:cubicBezTo>
                    <a:pt x="3" y="10"/>
                    <a:pt x="8" y="0"/>
                    <a:pt x="15" y="3"/>
                  </a:cubicBezTo>
                  <a:cubicBezTo>
                    <a:pt x="21" y="6"/>
                    <a:pt x="3" y="43"/>
                    <a:pt x="0" y="29"/>
                  </a:cubicBezTo>
                  <a:cubicBezTo>
                    <a:pt x="0" y="15"/>
                    <a:pt x="3" y="10"/>
                    <a:pt x="3" y="10"/>
                  </a:cubicBezTo>
                  <a:close/>
                </a:path>
              </a:pathLst>
            </a:custGeom>
            <a:solidFill>
              <a:srgbClr val="FAB490"/>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2542" name="îş1íḑè"/>
            <p:cNvSpPr/>
            <p:nvPr/>
          </p:nvSpPr>
          <p:spPr bwMode="auto">
            <a:xfrm>
              <a:off x="5513388" y="3036888"/>
              <a:ext cx="306388" cy="434975"/>
            </a:xfrm>
            <a:custGeom>
              <a:avLst/>
              <a:gdLst>
                <a:gd name="T0" fmla="*/ 91 w 93"/>
                <a:gd name="T1" fmla="*/ 61 h 132"/>
                <a:gd name="T2" fmla="*/ 79 w 93"/>
                <a:gd name="T3" fmla="*/ 110 h 132"/>
                <a:gd name="T4" fmla="*/ 44 w 93"/>
                <a:gd name="T5" fmla="*/ 132 h 132"/>
                <a:gd name="T6" fmla="*/ 10 w 93"/>
                <a:gd name="T7" fmla="*/ 108 h 132"/>
                <a:gd name="T8" fmla="*/ 0 w 93"/>
                <a:gd name="T9" fmla="*/ 57 h 132"/>
                <a:gd name="T10" fmla="*/ 57 w 93"/>
                <a:gd name="T11" fmla="*/ 4 h 132"/>
                <a:gd name="T12" fmla="*/ 91 w 93"/>
                <a:gd name="T13" fmla="*/ 61 h 132"/>
              </a:gdLst>
              <a:ahLst/>
              <a:cxnLst>
                <a:cxn ang="0">
                  <a:pos x="T0" y="T1"/>
                </a:cxn>
                <a:cxn ang="0">
                  <a:pos x="T2" y="T3"/>
                </a:cxn>
                <a:cxn ang="0">
                  <a:pos x="T4" y="T5"/>
                </a:cxn>
                <a:cxn ang="0">
                  <a:pos x="T6" y="T7"/>
                </a:cxn>
                <a:cxn ang="0">
                  <a:pos x="T8" y="T9"/>
                </a:cxn>
                <a:cxn ang="0">
                  <a:pos x="T10" y="T11"/>
                </a:cxn>
                <a:cxn ang="0">
                  <a:pos x="T12" y="T13"/>
                </a:cxn>
              </a:cxnLst>
              <a:rect l="0" t="0" r="r" b="b"/>
              <a:pathLst>
                <a:path w="93" h="132">
                  <a:moveTo>
                    <a:pt x="91" y="61"/>
                  </a:moveTo>
                  <a:cubicBezTo>
                    <a:pt x="91" y="61"/>
                    <a:pt x="93" y="92"/>
                    <a:pt x="79" y="110"/>
                  </a:cubicBezTo>
                  <a:cubicBezTo>
                    <a:pt x="67" y="124"/>
                    <a:pt x="55" y="132"/>
                    <a:pt x="44" y="132"/>
                  </a:cubicBezTo>
                  <a:cubicBezTo>
                    <a:pt x="32" y="132"/>
                    <a:pt x="18" y="120"/>
                    <a:pt x="10" y="108"/>
                  </a:cubicBezTo>
                  <a:cubicBezTo>
                    <a:pt x="2" y="95"/>
                    <a:pt x="0" y="68"/>
                    <a:pt x="0" y="57"/>
                  </a:cubicBezTo>
                  <a:cubicBezTo>
                    <a:pt x="0" y="47"/>
                    <a:pt x="13" y="0"/>
                    <a:pt x="57" y="4"/>
                  </a:cubicBezTo>
                  <a:cubicBezTo>
                    <a:pt x="92" y="6"/>
                    <a:pt x="91" y="61"/>
                    <a:pt x="91" y="61"/>
                  </a:cubicBezTo>
                  <a:close/>
                </a:path>
              </a:pathLst>
            </a:custGeom>
            <a:solidFill>
              <a:srgbClr val="FAB490"/>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2543" name="ïṧļîḑé"/>
            <p:cNvSpPr/>
            <p:nvPr/>
          </p:nvSpPr>
          <p:spPr bwMode="auto">
            <a:xfrm>
              <a:off x="5443538" y="2924175"/>
              <a:ext cx="425450" cy="385763"/>
            </a:xfrm>
            <a:custGeom>
              <a:avLst/>
              <a:gdLst>
                <a:gd name="T0" fmla="*/ 100 w 129"/>
                <a:gd name="T1" fmla="*/ 58 h 117"/>
                <a:gd name="T2" fmla="*/ 59 w 129"/>
                <a:gd name="T3" fmla="*/ 75 h 117"/>
                <a:gd name="T4" fmla="*/ 67 w 129"/>
                <a:gd name="T5" fmla="*/ 62 h 117"/>
                <a:gd name="T6" fmla="*/ 40 w 129"/>
                <a:gd name="T7" fmla="*/ 79 h 117"/>
                <a:gd name="T8" fmla="*/ 46 w 129"/>
                <a:gd name="T9" fmla="*/ 68 h 117"/>
                <a:gd name="T10" fmla="*/ 28 w 129"/>
                <a:gd name="T11" fmla="*/ 79 h 117"/>
                <a:gd name="T12" fmla="*/ 24 w 129"/>
                <a:gd name="T13" fmla="*/ 94 h 117"/>
                <a:gd name="T14" fmla="*/ 26 w 129"/>
                <a:gd name="T15" fmla="*/ 117 h 117"/>
                <a:gd name="T16" fmla="*/ 11 w 129"/>
                <a:gd name="T17" fmla="*/ 102 h 117"/>
                <a:gd name="T18" fmla="*/ 36 w 129"/>
                <a:gd name="T19" fmla="*/ 20 h 117"/>
                <a:gd name="T20" fmla="*/ 100 w 129"/>
                <a:gd name="T21" fmla="*/ 27 h 117"/>
                <a:gd name="T22" fmla="*/ 122 w 129"/>
                <a:gd name="T23" fmla="*/ 101 h 117"/>
                <a:gd name="T24" fmla="*/ 110 w 129"/>
                <a:gd name="T25" fmla="*/ 117 h 117"/>
                <a:gd name="T26" fmla="*/ 109 w 129"/>
                <a:gd name="T27" fmla="*/ 92 h 117"/>
                <a:gd name="T28" fmla="*/ 100 w 129"/>
                <a:gd name="T29" fmla="*/ 58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9" h="117">
                  <a:moveTo>
                    <a:pt x="100" y="58"/>
                  </a:moveTo>
                  <a:cubicBezTo>
                    <a:pt x="100" y="58"/>
                    <a:pt x="91" y="65"/>
                    <a:pt x="59" y="75"/>
                  </a:cubicBezTo>
                  <a:cubicBezTo>
                    <a:pt x="61" y="70"/>
                    <a:pt x="67" y="62"/>
                    <a:pt x="67" y="62"/>
                  </a:cubicBezTo>
                  <a:cubicBezTo>
                    <a:pt x="67" y="62"/>
                    <a:pt x="54" y="75"/>
                    <a:pt x="40" y="79"/>
                  </a:cubicBezTo>
                  <a:cubicBezTo>
                    <a:pt x="41" y="77"/>
                    <a:pt x="45" y="73"/>
                    <a:pt x="46" y="68"/>
                  </a:cubicBezTo>
                  <a:cubicBezTo>
                    <a:pt x="38" y="76"/>
                    <a:pt x="32" y="78"/>
                    <a:pt x="28" y="79"/>
                  </a:cubicBezTo>
                  <a:cubicBezTo>
                    <a:pt x="23" y="80"/>
                    <a:pt x="26" y="88"/>
                    <a:pt x="24" y="94"/>
                  </a:cubicBezTo>
                  <a:cubicBezTo>
                    <a:pt x="22" y="101"/>
                    <a:pt x="25" y="113"/>
                    <a:pt x="26" y="117"/>
                  </a:cubicBezTo>
                  <a:cubicBezTo>
                    <a:pt x="18" y="105"/>
                    <a:pt x="16" y="103"/>
                    <a:pt x="11" y="102"/>
                  </a:cubicBezTo>
                  <a:cubicBezTo>
                    <a:pt x="7" y="100"/>
                    <a:pt x="0" y="39"/>
                    <a:pt x="36" y="20"/>
                  </a:cubicBezTo>
                  <a:cubicBezTo>
                    <a:pt x="77" y="0"/>
                    <a:pt x="92" y="20"/>
                    <a:pt x="100" y="27"/>
                  </a:cubicBezTo>
                  <a:cubicBezTo>
                    <a:pt x="125" y="24"/>
                    <a:pt x="129" y="74"/>
                    <a:pt x="122" y="101"/>
                  </a:cubicBezTo>
                  <a:cubicBezTo>
                    <a:pt x="112" y="109"/>
                    <a:pt x="112" y="110"/>
                    <a:pt x="110" y="117"/>
                  </a:cubicBezTo>
                  <a:cubicBezTo>
                    <a:pt x="109" y="104"/>
                    <a:pt x="109" y="98"/>
                    <a:pt x="109" y="92"/>
                  </a:cubicBezTo>
                  <a:cubicBezTo>
                    <a:pt x="108" y="86"/>
                    <a:pt x="96" y="73"/>
                    <a:pt x="100" y="58"/>
                  </a:cubicBezTo>
                  <a:close/>
                </a:path>
              </a:pathLst>
            </a:custGeom>
            <a:solidFill>
              <a:srgbClr val="282828"/>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2544" name="ísḻiḋê"/>
            <p:cNvSpPr/>
            <p:nvPr/>
          </p:nvSpPr>
          <p:spPr bwMode="auto">
            <a:xfrm>
              <a:off x="5060951" y="4608513"/>
              <a:ext cx="155575" cy="150813"/>
            </a:xfrm>
            <a:custGeom>
              <a:avLst/>
              <a:gdLst>
                <a:gd name="T0" fmla="*/ 0 w 47"/>
                <a:gd name="T1" fmla="*/ 43 h 46"/>
                <a:gd name="T2" fmla="*/ 18 w 47"/>
                <a:gd name="T3" fmla="*/ 46 h 46"/>
                <a:gd name="T4" fmla="*/ 47 w 47"/>
                <a:gd name="T5" fmla="*/ 10 h 46"/>
                <a:gd name="T6" fmla="*/ 30 w 47"/>
                <a:gd name="T7" fmla="*/ 5 h 46"/>
                <a:gd name="T8" fmla="*/ 0 w 47"/>
                <a:gd name="T9" fmla="*/ 43 h 46"/>
              </a:gdLst>
              <a:ahLst/>
              <a:cxnLst>
                <a:cxn ang="0">
                  <a:pos x="T0" y="T1"/>
                </a:cxn>
                <a:cxn ang="0">
                  <a:pos x="T2" y="T3"/>
                </a:cxn>
                <a:cxn ang="0">
                  <a:pos x="T4" y="T5"/>
                </a:cxn>
                <a:cxn ang="0">
                  <a:pos x="T6" y="T7"/>
                </a:cxn>
                <a:cxn ang="0">
                  <a:pos x="T8" y="T9"/>
                </a:cxn>
              </a:cxnLst>
              <a:rect l="0" t="0" r="r" b="b"/>
              <a:pathLst>
                <a:path w="47" h="46">
                  <a:moveTo>
                    <a:pt x="0" y="43"/>
                  </a:moveTo>
                  <a:cubicBezTo>
                    <a:pt x="18" y="46"/>
                    <a:pt x="18" y="46"/>
                    <a:pt x="18" y="46"/>
                  </a:cubicBezTo>
                  <a:cubicBezTo>
                    <a:pt x="18" y="46"/>
                    <a:pt x="30" y="13"/>
                    <a:pt x="47" y="10"/>
                  </a:cubicBezTo>
                  <a:cubicBezTo>
                    <a:pt x="40" y="0"/>
                    <a:pt x="30" y="5"/>
                    <a:pt x="30" y="5"/>
                  </a:cubicBezTo>
                  <a:cubicBezTo>
                    <a:pt x="30" y="5"/>
                    <a:pt x="8" y="21"/>
                    <a:pt x="0" y="43"/>
                  </a:cubicBezTo>
                  <a:close/>
                </a:path>
              </a:pathLst>
            </a:custGeom>
            <a:solidFill>
              <a:srgbClr val="545454"/>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2545" name="îṥḷîḋé"/>
            <p:cNvSpPr/>
            <p:nvPr/>
          </p:nvSpPr>
          <p:spPr bwMode="auto">
            <a:xfrm>
              <a:off x="5443538" y="2938463"/>
              <a:ext cx="436563" cy="292100"/>
            </a:xfrm>
            <a:custGeom>
              <a:avLst/>
              <a:gdLst>
                <a:gd name="T0" fmla="*/ 1 w 132"/>
                <a:gd name="T1" fmla="*/ 83 h 89"/>
                <a:gd name="T2" fmla="*/ 117 w 132"/>
                <a:gd name="T3" fmla="*/ 77 h 89"/>
                <a:gd name="T4" fmla="*/ 132 w 132"/>
                <a:gd name="T5" fmla="*/ 70 h 89"/>
                <a:gd name="T6" fmla="*/ 85 w 132"/>
                <a:gd name="T7" fmla="*/ 7 h 89"/>
                <a:gd name="T8" fmla="*/ 1 w 132"/>
                <a:gd name="T9" fmla="*/ 83 h 89"/>
              </a:gdLst>
              <a:ahLst/>
              <a:cxnLst>
                <a:cxn ang="0">
                  <a:pos x="T0" y="T1"/>
                </a:cxn>
                <a:cxn ang="0">
                  <a:pos x="T2" y="T3"/>
                </a:cxn>
                <a:cxn ang="0">
                  <a:pos x="T4" y="T5"/>
                </a:cxn>
                <a:cxn ang="0">
                  <a:pos x="T6" y="T7"/>
                </a:cxn>
                <a:cxn ang="0">
                  <a:pos x="T8" y="T9"/>
                </a:cxn>
              </a:cxnLst>
              <a:rect l="0" t="0" r="r" b="b"/>
              <a:pathLst>
                <a:path w="132" h="89">
                  <a:moveTo>
                    <a:pt x="1" y="83"/>
                  </a:moveTo>
                  <a:cubicBezTo>
                    <a:pt x="1" y="83"/>
                    <a:pt x="81" y="89"/>
                    <a:pt x="117" y="77"/>
                  </a:cubicBezTo>
                  <a:cubicBezTo>
                    <a:pt x="131" y="72"/>
                    <a:pt x="132" y="70"/>
                    <a:pt x="132" y="70"/>
                  </a:cubicBezTo>
                  <a:cubicBezTo>
                    <a:pt x="132" y="70"/>
                    <a:pt x="132" y="15"/>
                    <a:pt x="85" y="7"/>
                  </a:cubicBezTo>
                  <a:cubicBezTo>
                    <a:pt x="39" y="0"/>
                    <a:pt x="0" y="22"/>
                    <a:pt x="1" y="83"/>
                  </a:cubicBezTo>
                  <a:close/>
                </a:path>
              </a:pathLst>
            </a:custGeom>
            <a:solidFill>
              <a:srgbClr val="FFB40D"/>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2546" name="iŝḻîḓe"/>
            <p:cNvSpPr/>
            <p:nvPr/>
          </p:nvSpPr>
          <p:spPr bwMode="auto">
            <a:xfrm>
              <a:off x="5360988" y="3181350"/>
              <a:ext cx="492125" cy="79375"/>
            </a:xfrm>
            <a:custGeom>
              <a:avLst/>
              <a:gdLst>
                <a:gd name="T0" fmla="*/ 26 w 149"/>
                <a:gd name="T1" fmla="*/ 3 h 24"/>
                <a:gd name="T2" fmla="*/ 56 w 149"/>
                <a:gd name="T3" fmla="*/ 23 h 24"/>
                <a:gd name="T4" fmla="*/ 149 w 149"/>
                <a:gd name="T5" fmla="*/ 0 h 24"/>
                <a:gd name="T6" fmla="*/ 81 w 149"/>
                <a:gd name="T7" fmla="*/ 8 h 24"/>
                <a:gd name="T8" fmla="*/ 26 w 149"/>
                <a:gd name="T9" fmla="*/ 3 h 24"/>
              </a:gdLst>
              <a:ahLst/>
              <a:cxnLst>
                <a:cxn ang="0">
                  <a:pos x="T0" y="T1"/>
                </a:cxn>
                <a:cxn ang="0">
                  <a:pos x="T2" y="T3"/>
                </a:cxn>
                <a:cxn ang="0">
                  <a:pos x="T4" y="T5"/>
                </a:cxn>
                <a:cxn ang="0">
                  <a:pos x="T6" y="T7"/>
                </a:cxn>
                <a:cxn ang="0">
                  <a:pos x="T8" y="T9"/>
                </a:cxn>
              </a:cxnLst>
              <a:rect l="0" t="0" r="r" b="b"/>
              <a:pathLst>
                <a:path w="149" h="24">
                  <a:moveTo>
                    <a:pt x="26" y="3"/>
                  </a:moveTo>
                  <a:cubicBezTo>
                    <a:pt x="26" y="3"/>
                    <a:pt x="0" y="22"/>
                    <a:pt x="56" y="23"/>
                  </a:cubicBezTo>
                  <a:cubicBezTo>
                    <a:pt x="111" y="24"/>
                    <a:pt x="128" y="17"/>
                    <a:pt x="149" y="0"/>
                  </a:cubicBezTo>
                  <a:cubicBezTo>
                    <a:pt x="124" y="5"/>
                    <a:pt x="114" y="7"/>
                    <a:pt x="81" y="8"/>
                  </a:cubicBezTo>
                  <a:cubicBezTo>
                    <a:pt x="50" y="10"/>
                    <a:pt x="34" y="10"/>
                    <a:pt x="26" y="3"/>
                  </a:cubicBezTo>
                  <a:close/>
                </a:path>
              </a:pathLst>
            </a:custGeom>
            <a:solidFill>
              <a:srgbClr val="FFCE00"/>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grpSp>
    </p:spTree>
  </p:cSld>
  <p:clrMapOvr>
    <a:masterClrMapping/>
  </p:clrMapOvr>
  <mc:AlternateContent xmlns:mc="http://schemas.openxmlformats.org/markup-compatibility/2006">
    <mc:Choice xmlns:p14="http://schemas.microsoft.com/office/powerpoint/2010/main" Requires="p14">
      <p:transition spd="slow" p14:dur="1500" advTm="0">
        <p:random/>
      </p:transition>
    </mc:Choice>
    <mc:Fallback>
      <p:transition spd="slow" advTm="0">
        <p:random/>
      </p:transition>
    </mc:Fallback>
  </mc:AlternateContent>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矩形 31"/>
          <p:cNvSpPr/>
          <p:nvPr/>
        </p:nvSpPr>
        <p:spPr>
          <a:xfrm>
            <a:off x="635" y="1193165"/>
            <a:ext cx="9144000" cy="3143250"/>
          </a:xfrm>
          <a:prstGeom prst="rect">
            <a:avLst/>
          </a:prstGeom>
          <a:solidFill>
            <a:schemeClr val="bg1"/>
          </a:solidFill>
          <a:ln>
            <a:solidFill>
              <a:srgbClr val="000000">
                <a:alpha val="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4" name="文本框 43"/>
          <p:cNvSpPr txBox="1"/>
          <p:nvPr/>
        </p:nvSpPr>
        <p:spPr>
          <a:xfrm>
            <a:off x="699135" y="445770"/>
            <a:ext cx="1952625" cy="368300"/>
          </a:xfrm>
          <a:prstGeom prst="rect">
            <a:avLst/>
          </a:prstGeom>
          <a:noFill/>
        </p:spPr>
        <p:txBody>
          <a:bodyPr wrap="square" rtlCol="0">
            <a:spAutoFit/>
            <a:scene3d>
              <a:camera prst="orthographicFront"/>
              <a:lightRig rig="threePt" dir="t"/>
            </a:scene3d>
            <a:sp3d contourW="12700"/>
          </a:bodyPr>
          <a:lstStyle/>
          <a:p>
            <a:pPr marL="0" marR="0" lvl="0" indent="0" algn="l" defTabSz="914400" rtl="0" eaLnBrk="0" fontAlgn="base" hangingPunct="0">
              <a:lnSpc>
                <a:spcPct val="100000"/>
              </a:lnSpc>
              <a:spcBef>
                <a:spcPct val="0"/>
              </a:spcBef>
              <a:spcAft>
                <a:spcPct val="0"/>
              </a:spcAft>
              <a:buClrTx/>
              <a:buSzTx/>
              <a:buFontTx/>
              <a:buNone/>
              <a:defRPr/>
            </a:pPr>
            <a:r>
              <a:rPr lang="zh-CN" altLang="en-US" b="1" noProof="0" dirty="0" smtClean="0">
                <a:ln>
                  <a:noFill/>
                </a:ln>
                <a:solidFill>
                  <a:schemeClr val="tx1">
                    <a:lumMod val="85000"/>
                    <a:lumOff val="15000"/>
                  </a:schemeClr>
                </a:solidFill>
                <a:effectLst/>
                <a:uLnTx/>
                <a:uFillTx/>
                <a:latin typeface="微软雅黑" panose="020B0503020204020204" pitchFamily="34" charset="-122"/>
                <a:ea typeface="微软雅黑" panose="020B0503020204020204" pitchFamily="34" charset="-122"/>
                <a:cs typeface="微软雅黑" panose="020B0503020204020204" pitchFamily="34" charset="-122"/>
                <a:sym typeface="+mn-ea"/>
              </a:rPr>
              <a:t>（</a:t>
            </a:r>
            <a:r>
              <a:rPr lang="en-US" altLang="zh-CN" b="1" noProof="0" dirty="0" smtClean="0">
                <a:ln>
                  <a:noFill/>
                </a:ln>
                <a:solidFill>
                  <a:schemeClr val="tx1">
                    <a:lumMod val="85000"/>
                    <a:lumOff val="15000"/>
                  </a:schemeClr>
                </a:solidFill>
                <a:effectLst/>
                <a:uLnTx/>
                <a:uFillTx/>
                <a:latin typeface="微软雅黑" panose="020B0503020204020204" pitchFamily="34" charset="-122"/>
                <a:ea typeface="微软雅黑" panose="020B0503020204020204" pitchFamily="34" charset="-122"/>
                <a:cs typeface="微软雅黑" panose="020B0503020204020204" pitchFamily="34" charset="-122"/>
                <a:sym typeface="+mn-ea"/>
              </a:rPr>
              <a:t>3</a:t>
            </a:r>
            <a:r>
              <a:rPr lang="zh-CN" altLang="en-US" b="1" noProof="0" dirty="0">
                <a:ln>
                  <a:noFill/>
                </a:ln>
                <a:solidFill>
                  <a:schemeClr val="tx1">
                    <a:lumMod val="85000"/>
                    <a:lumOff val="15000"/>
                  </a:schemeClr>
                </a:solidFill>
                <a:effectLst/>
                <a:uLnTx/>
                <a:uFillTx/>
                <a:latin typeface="微软雅黑" panose="020B0503020204020204" pitchFamily="34" charset="-122"/>
                <a:ea typeface="微软雅黑" panose="020B0503020204020204" pitchFamily="34" charset="-122"/>
                <a:cs typeface="微软雅黑" panose="020B0503020204020204" pitchFamily="34" charset="-122"/>
                <a:sym typeface="+mn-ea"/>
              </a:rPr>
              <a:t>）</a:t>
            </a:r>
            <a:r>
              <a:rPr lang="zh-CN" altLang="en-US" b="1" noProof="0" dirty="0" smtClean="0">
                <a:ln>
                  <a:noFill/>
                </a:ln>
                <a:solidFill>
                  <a:schemeClr val="tx1">
                    <a:lumMod val="85000"/>
                    <a:lumOff val="15000"/>
                  </a:schemeClr>
                </a:solidFill>
                <a:effectLst/>
                <a:uLnTx/>
                <a:uFillTx/>
                <a:latin typeface="微软雅黑" panose="020B0503020204020204" pitchFamily="34" charset="-122"/>
                <a:ea typeface="微软雅黑" panose="020B0503020204020204" pitchFamily="34" charset="-122"/>
                <a:cs typeface="微软雅黑" panose="020B0503020204020204" pitchFamily="34" charset="-122"/>
                <a:sym typeface="+mn-ea"/>
              </a:rPr>
              <a:t>敬业精神</a:t>
            </a:r>
            <a:endParaRPr lang="zh-CN" altLang="en-US" b="1" noProof="0" dirty="0" smtClean="0">
              <a:ln>
                <a:noFill/>
              </a:ln>
              <a:solidFill>
                <a:schemeClr val="tx1">
                  <a:lumMod val="85000"/>
                  <a:lumOff val="15000"/>
                </a:schemeClr>
              </a:solidFill>
              <a:effectLst/>
              <a:uLnTx/>
              <a:uFillTx/>
              <a:latin typeface="微软雅黑" panose="020B0503020204020204" pitchFamily="34" charset="-122"/>
              <a:ea typeface="微软雅黑" panose="020B0503020204020204" pitchFamily="34" charset="-122"/>
              <a:cs typeface="微软雅黑" panose="020B0503020204020204" pitchFamily="34" charset="-122"/>
              <a:sym typeface="+mn-ea"/>
            </a:endParaRPr>
          </a:p>
        </p:txBody>
      </p:sp>
      <p:cxnSp>
        <p:nvCxnSpPr>
          <p:cNvPr id="46" name="直接连接符 45"/>
          <p:cNvCxnSpPr/>
          <p:nvPr/>
        </p:nvCxnSpPr>
        <p:spPr>
          <a:xfrm>
            <a:off x="764381" y="878263"/>
            <a:ext cx="601504" cy="0"/>
          </a:xfrm>
          <a:prstGeom prst="line">
            <a:avLst/>
          </a:prstGeom>
          <a:ln w="28575" cap="rnd">
            <a:gradFill flip="none" rotWithShape="1">
              <a:gsLst>
                <a:gs pos="0">
                  <a:srgbClr val="0F7ABF"/>
                </a:gs>
                <a:gs pos="100000">
                  <a:srgbClr val="0DCD9C"/>
                </a:gs>
              </a:gsLst>
              <a:lin ang="0" scaled="1"/>
              <a:tileRect/>
            </a:gradFill>
            <a:round/>
          </a:ln>
        </p:spPr>
        <p:style>
          <a:lnRef idx="1">
            <a:schemeClr val="accent1"/>
          </a:lnRef>
          <a:fillRef idx="0">
            <a:schemeClr val="accent1"/>
          </a:fillRef>
          <a:effectRef idx="0">
            <a:schemeClr val="accent1"/>
          </a:effectRef>
          <a:fontRef idx="minor">
            <a:schemeClr val="tx1"/>
          </a:fontRef>
        </p:style>
      </p:cxnSp>
      <p:sp>
        <p:nvSpPr>
          <p:cNvPr id="14" name="文本框 13"/>
          <p:cNvSpPr txBox="1"/>
          <p:nvPr/>
        </p:nvSpPr>
        <p:spPr>
          <a:xfrm>
            <a:off x="3018155" y="1330960"/>
            <a:ext cx="5467350" cy="2861310"/>
          </a:xfrm>
          <a:prstGeom prst="rect">
            <a:avLst/>
          </a:prstGeom>
          <a:noFill/>
        </p:spPr>
        <p:txBody>
          <a:bodyPr wrap="square" rtlCol="0" anchor="t">
            <a:spAutoFit/>
          </a:bodyPr>
          <a:lstStyle/>
          <a:p>
            <a:pPr algn="just" fontAlgn="auto">
              <a:lnSpc>
                <a:spcPts val="2400"/>
              </a:lnSpc>
            </a:pPr>
            <a:r>
              <a:rPr lang="zh-CN" altLang="en-US" sz="1600" noProof="0" dirty="0" smtClean="0">
                <a:ln>
                  <a:noFill/>
                </a:ln>
                <a:solidFill>
                  <a:schemeClr val="tx1">
                    <a:lumMod val="85000"/>
                    <a:lumOff val="15000"/>
                  </a:schemeClr>
                </a:solidFill>
                <a:effectLst/>
                <a:uLnTx/>
                <a:uFillTx/>
                <a:latin typeface="微软雅黑" panose="020B0503020204020204" pitchFamily="34" charset="-122"/>
                <a:ea typeface="微软雅黑" panose="020B0503020204020204" pitchFamily="34" charset="-122"/>
                <a:sym typeface="+mn-ea"/>
              </a:rPr>
              <a:t>安全工作是一项具有挑战性，要与不同性格、不同知识水平、不同素质的入效往，要产生众多不可避免的矛盾。高尔基有包名言“工业快乐，人生便是天堂，工业痛苦，人生便是地狱”。一个人如果不喜欢自己的工作，无论他能力有多大都不会有好的效果。因此，作为一个安全员首先应热爱安全工作，“爱”会使人聪明，“爱”是动力，“爱”使人心有灵犀一点通。有“爱”这个原动力，才能体会到安全管理工作的意义重大，责任重大，才能体会到自己的工作价值、才能全身心地投入安全工作中去。</a:t>
            </a:r>
            <a:endParaRPr lang="zh-CN" altLang="en-US" sz="1600" noProof="0" dirty="0" smtClean="0">
              <a:ln>
                <a:noFill/>
              </a:ln>
              <a:solidFill>
                <a:schemeClr val="tx1">
                  <a:lumMod val="85000"/>
                  <a:lumOff val="15000"/>
                </a:schemeClr>
              </a:solidFill>
              <a:effectLst/>
              <a:uLnTx/>
              <a:uFillTx/>
              <a:latin typeface="微软雅黑" panose="020B0503020204020204" pitchFamily="34" charset="-122"/>
              <a:ea typeface="微软雅黑" panose="020B0503020204020204" pitchFamily="34" charset="-122"/>
              <a:sym typeface="+mn-ea"/>
            </a:endParaRPr>
          </a:p>
        </p:txBody>
      </p:sp>
      <p:grpSp>
        <p:nvGrpSpPr>
          <p:cNvPr id="15" name="组合 14"/>
          <p:cNvGrpSpPr/>
          <p:nvPr/>
        </p:nvGrpSpPr>
        <p:grpSpPr>
          <a:xfrm>
            <a:off x="554990" y="1840230"/>
            <a:ext cx="1844040" cy="1841500"/>
            <a:chOff x="1702" y="3248"/>
            <a:chExt cx="2904" cy="2900"/>
          </a:xfrm>
        </p:grpSpPr>
        <p:grpSp>
          <p:nvGrpSpPr>
            <p:cNvPr id="16" name="组合 15"/>
            <p:cNvGrpSpPr/>
            <p:nvPr/>
          </p:nvGrpSpPr>
          <p:grpSpPr>
            <a:xfrm>
              <a:off x="1702" y="3248"/>
              <a:ext cx="2904" cy="2901"/>
              <a:chOff x="1441293" y="2749315"/>
              <a:chExt cx="2458656" cy="2455768"/>
            </a:xfrm>
          </p:grpSpPr>
          <p:sp>
            <p:nvSpPr>
              <p:cNvPr id="17" name="ValueBack1"/>
              <p:cNvSpPr/>
              <p:nvPr/>
            </p:nvSpPr>
            <p:spPr bwMode="auto">
              <a:xfrm>
                <a:off x="2742093" y="2751481"/>
                <a:ext cx="969792" cy="658333"/>
              </a:xfrm>
              <a:custGeom>
                <a:avLst/>
                <a:gdLst>
                  <a:gd name="connsiteX0" fmla="*/ 2532986 w 3096344"/>
                  <a:gd name="connsiteY0" fmla="*/ 2355835 h 3092708"/>
                  <a:gd name="connsiteX1" fmla="*/ 2780106 w 3096344"/>
                  <a:gd name="connsiteY1" fmla="*/ 2483791 h 3092708"/>
                  <a:gd name="connsiteX2" fmla="*/ 2694157 w 3096344"/>
                  <a:gd name="connsiteY2" fmla="*/ 2587310 h 3092708"/>
                  <a:gd name="connsiteX3" fmla="*/ 1706464 w 3096344"/>
                  <a:gd name="connsiteY3" fmla="*/ 3086533 h 3092708"/>
                  <a:gd name="connsiteX4" fmla="*/ 1638182 w 3096344"/>
                  <a:gd name="connsiteY4" fmla="*/ 3089981 h 3092708"/>
                  <a:gd name="connsiteX5" fmla="*/ 1638182 w 3096344"/>
                  <a:gd name="connsiteY5" fmla="*/ 2820692 h 3092708"/>
                  <a:gd name="connsiteX6" fmla="*/ 1678931 w 3096344"/>
                  <a:gd name="connsiteY6" fmla="*/ 2818634 h 3092708"/>
                  <a:gd name="connsiteX7" fmla="*/ 2494825 w 3096344"/>
                  <a:gd name="connsiteY7" fmla="*/ 2406247 h 3092708"/>
                  <a:gd name="connsiteX8" fmla="*/ 2916993 w 3096344"/>
                  <a:gd name="connsiteY8" fmla="*/ 835927 h 3092708"/>
                  <a:gd name="connsiteX9" fmla="*/ 2988958 w 3096344"/>
                  <a:gd name="connsiteY9" fmla="*/ 978679 h 3092708"/>
                  <a:gd name="connsiteX10" fmla="*/ 3096344 w 3096344"/>
                  <a:gd name="connsiteY10" fmla="*/ 1546354 h 3092708"/>
                  <a:gd name="connsiteX11" fmla="*/ 2862420 w 3096344"/>
                  <a:gd name="connsiteY11" fmla="*/ 2365035 h 3092708"/>
                  <a:gd name="connsiteX12" fmla="*/ 2852534 w 3096344"/>
                  <a:gd name="connsiteY12" fmla="*/ 2379389 h 3092708"/>
                  <a:gd name="connsiteX13" fmla="*/ 2610159 w 3096344"/>
                  <a:gd name="connsiteY13" fmla="*/ 2253889 h 3092708"/>
                  <a:gd name="connsiteX14" fmla="*/ 2633819 w 3096344"/>
                  <a:gd name="connsiteY14" fmla="*/ 2222633 h 3092708"/>
                  <a:gd name="connsiteX15" fmla="*/ 2827055 w 3096344"/>
                  <a:gd name="connsiteY15" fmla="*/ 1546354 h 3092708"/>
                  <a:gd name="connsiteX16" fmla="*/ 2738348 w 3096344"/>
                  <a:gd name="connsiteY16" fmla="*/ 1077420 h 3092708"/>
                  <a:gd name="connsiteX17" fmla="*/ 2669664 w 3096344"/>
                  <a:gd name="connsiteY17" fmla="*/ 941177 h 3092708"/>
                  <a:gd name="connsiteX18" fmla="*/ 1638182 w 3096344"/>
                  <a:gd name="connsiteY18" fmla="*/ 2727 h 3092708"/>
                  <a:gd name="connsiteX19" fmla="*/ 1706464 w 3096344"/>
                  <a:gd name="connsiteY19" fmla="*/ 6175 h 3092708"/>
                  <a:gd name="connsiteX20" fmla="*/ 2783183 w 3096344"/>
                  <a:gd name="connsiteY20" fmla="*/ 612625 h 3092708"/>
                  <a:gd name="connsiteX21" fmla="*/ 2859504 w 3096344"/>
                  <a:gd name="connsiteY21" fmla="*/ 723441 h 3092708"/>
                  <a:gd name="connsiteX22" fmla="*/ 2604852 w 3096344"/>
                  <a:gd name="connsiteY22" fmla="*/ 831808 h 3092708"/>
                  <a:gd name="connsiteX23" fmla="*/ 2494825 w 3096344"/>
                  <a:gd name="connsiteY23" fmla="*/ 686462 h 3092708"/>
                  <a:gd name="connsiteX24" fmla="*/ 1678931 w 3096344"/>
                  <a:gd name="connsiteY24" fmla="*/ 274074 h 3092708"/>
                  <a:gd name="connsiteX25" fmla="*/ 1638182 w 3096344"/>
                  <a:gd name="connsiteY25" fmla="*/ 272016 h 3092708"/>
                  <a:gd name="connsiteX26" fmla="*/ 1512168 w 3096344"/>
                  <a:gd name="connsiteY26" fmla="*/ 0 h 3092708"/>
                  <a:gd name="connsiteX27" fmla="*/ 1512168 w 3096344"/>
                  <a:gd name="connsiteY27" fmla="*/ 269289 h 3092708"/>
                  <a:gd name="connsiteX28" fmla="*/ 1417414 w 3096344"/>
                  <a:gd name="connsiteY28" fmla="*/ 274074 h 3092708"/>
                  <a:gd name="connsiteX29" fmla="*/ 269289 w 3096344"/>
                  <a:gd name="connsiteY29" fmla="*/ 1546354 h 3092708"/>
                  <a:gd name="connsiteX30" fmla="*/ 1417414 w 3096344"/>
                  <a:gd name="connsiteY30" fmla="*/ 2818634 h 3092708"/>
                  <a:gd name="connsiteX31" fmla="*/ 1512168 w 3096344"/>
                  <a:gd name="connsiteY31" fmla="*/ 2823419 h 3092708"/>
                  <a:gd name="connsiteX32" fmla="*/ 1512168 w 3096344"/>
                  <a:gd name="connsiteY32" fmla="*/ 3092708 h 3092708"/>
                  <a:gd name="connsiteX33" fmla="*/ 1389881 w 3096344"/>
                  <a:gd name="connsiteY33" fmla="*/ 3086533 h 3092708"/>
                  <a:gd name="connsiteX34" fmla="*/ 0 w 3096344"/>
                  <a:gd name="connsiteY34" fmla="*/ 1546354 h 3092708"/>
                  <a:gd name="connsiteX35" fmla="*/ 1389881 w 3096344"/>
                  <a:gd name="connsiteY35" fmla="*/ 6175 h 30927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221322" h="829081">
                    <a:moveTo>
                      <a:pt x="0" y="0"/>
                    </a:moveTo>
                    <a:lnTo>
                      <a:pt x="68282" y="3448"/>
                    </a:lnTo>
                    <a:cubicBezTo>
                      <a:pt x="507412" y="48044"/>
                      <a:pt x="892287" y="276163"/>
                      <a:pt x="1145001" y="609898"/>
                    </a:cubicBezTo>
                    <a:lnTo>
                      <a:pt x="1221322" y="720714"/>
                    </a:lnTo>
                    <a:lnTo>
                      <a:pt x="966670" y="829081"/>
                    </a:lnTo>
                    <a:lnTo>
                      <a:pt x="856643" y="683735"/>
                    </a:lnTo>
                    <a:cubicBezTo>
                      <a:pt x="650222" y="456622"/>
                      <a:pt x="363191" y="304093"/>
                      <a:pt x="40749" y="271347"/>
                    </a:cubicBezTo>
                    <a:lnTo>
                      <a:pt x="0" y="269289"/>
                    </a:lnTo>
                    <a:close/>
                  </a:path>
                </a:pathLst>
              </a:custGeom>
              <a:gradFill>
                <a:gsLst>
                  <a:gs pos="5000">
                    <a:srgbClr val="0F7ABF"/>
                  </a:gs>
                  <a:gs pos="100000">
                    <a:srgbClr val="0DCD9C"/>
                  </a:gs>
                </a:gsLst>
                <a:lin ang="2700000" scaled="1"/>
              </a:gradFill>
              <a:ln w="19050">
                <a:noFill/>
                <a:round/>
              </a:ln>
            </p:spPr>
            <p:txBody>
              <a:bodyPr rot="0" spcFirstLastPara="0" vert="horz" wrap="square" lIns="68580" tIns="34290" rIns="68580" bIns="34290" numCol="1" spcCol="0" rtlCol="0" fromWordArt="0" anchor="ctr" anchorCtr="1" forceAA="0" compatLnSpc="1">
                <a:noAutofit/>
              </a:bodyP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900" b="1" i="0" u="none" strike="noStrike" kern="1200" cap="none" spc="0" normalizeH="0" baseline="0" noProof="0" dirty="0">
                  <a:ln>
                    <a:noFill/>
                  </a:ln>
                  <a:solidFill>
                    <a:srgbClr val="000000">
                      <a:lumMod val="75000"/>
                      <a:lumOff val="25000"/>
                    </a:srgbClr>
                  </a:solidFill>
                  <a:effectLst/>
                  <a:uLnTx/>
                  <a:uFillTx/>
                  <a:latin typeface="Arial" panose="020B0604020202020204"/>
                  <a:ea typeface="黑体" panose="02010609060101010101" pitchFamily="49" charset="-122"/>
                  <a:cs typeface="+mn-cs"/>
                </a:endParaRPr>
              </a:p>
            </p:txBody>
          </p:sp>
          <p:sp>
            <p:nvSpPr>
              <p:cNvPr id="18" name="ValueBack2"/>
              <p:cNvSpPr/>
              <p:nvPr/>
            </p:nvSpPr>
            <p:spPr bwMode="auto">
              <a:xfrm>
                <a:off x="3513893" y="3413084"/>
                <a:ext cx="386056" cy="1225588"/>
              </a:xfrm>
              <a:custGeom>
                <a:avLst/>
                <a:gdLst>
                  <a:gd name="connsiteX0" fmla="*/ 2532986 w 3096344"/>
                  <a:gd name="connsiteY0" fmla="*/ 2355835 h 3092708"/>
                  <a:gd name="connsiteX1" fmla="*/ 2780106 w 3096344"/>
                  <a:gd name="connsiteY1" fmla="*/ 2483791 h 3092708"/>
                  <a:gd name="connsiteX2" fmla="*/ 2694157 w 3096344"/>
                  <a:gd name="connsiteY2" fmla="*/ 2587310 h 3092708"/>
                  <a:gd name="connsiteX3" fmla="*/ 1706464 w 3096344"/>
                  <a:gd name="connsiteY3" fmla="*/ 3086533 h 3092708"/>
                  <a:gd name="connsiteX4" fmla="*/ 1638182 w 3096344"/>
                  <a:gd name="connsiteY4" fmla="*/ 3089981 h 3092708"/>
                  <a:gd name="connsiteX5" fmla="*/ 1638182 w 3096344"/>
                  <a:gd name="connsiteY5" fmla="*/ 2820692 h 3092708"/>
                  <a:gd name="connsiteX6" fmla="*/ 1678931 w 3096344"/>
                  <a:gd name="connsiteY6" fmla="*/ 2818634 h 3092708"/>
                  <a:gd name="connsiteX7" fmla="*/ 2494825 w 3096344"/>
                  <a:gd name="connsiteY7" fmla="*/ 2406247 h 3092708"/>
                  <a:gd name="connsiteX8" fmla="*/ 2916993 w 3096344"/>
                  <a:gd name="connsiteY8" fmla="*/ 835927 h 3092708"/>
                  <a:gd name="connsiteX9" fmla="*/ 2988958 w 3096344"/>
                  <a:gd name="connsiteY9" fmla="*/ 978679 h 3092708"/>
                  <a:gd name="connsiteX10" fmla="*/ 3096344 w 3096344"/>
                  <a:gd name="connsiteY10" fmla="*/ 1546354 h 3092708"/>
                  <a:gd name="connsiteX11" fmla="*/ 2862420 w 3096344"/>
                  <a:gd name="connsiteY11" fmla="*/ 2365035 h 3092708"/>
                  <a:gd name="connsiteX12" fmla="*/ 2852534 w 3096344"/>
                  <a:gd name="connsiteY12" fmla="*/ 2379389 h 3092708"/>
                  <a:gd name="connsiteX13" fmla="*/ 2610159 w 3096344"/>
                  <a:gd name="connsiteY13" fmla="*/ 2253889 h 3092708"/>
                  <a:gd name="connsiteX14" fmla="*/ 2633819 w 3096344"/>
                  <a:gd name="connsiteY14" fmla="*/ 2222633 h 3092708"/>
                  <a:gd name="connsiteX15" fmla="*/ 2827055 w 3096344"/>
                  <a:gd name="connsiteY15" fmla="*/ 1546354 h 3092708"/>
                  <a:gd name="connsiteX16" fmla="*/ 2738348 w 3096344"/>
                  <a:gd name="connsiteY16" fmla="*/ 1077420 h 3092708"/>
                  <a:gd name="connsiteX17" fmla="*/ 2669664 w 3096344"/>
                  <a:gd name="connsiteY17" fmla="*/ 941177 h 3092708"/>
                  <a:gd name="connsiteX18" fmla="*/ 1638182 w 3096344"/>
                  <a:gd name="connsiteY18" fmla="*/ 2727 h 3092708"/>
                  <a:gd name="connsiteX19" fmla="*/ 1706464 w 3096344"/>
                  <a:gd name="connsiteY19" fmla="*/ 6175 h 3092708"/>
                  <a:gd name="connsiteX20" fmla="*/ 2783183 w 3096344"/>
                  <a:gd name="connsiteY20" fmla="*/ 612625 h 3092708"/>
                  <a:gd name="connsiteX21" fmla="*/ 2859504 w 3096344"/>
                  <a:gd name="connsiteY21" fmla="*/ 723441 h 3092708"/>
                  <a:gd name="connsiteX22" fmla="*/ 2604852 w 3096344"/>
                  <a:gd name="connsiteY22" fmla="*/ 831808 h 3092708"/>
                  <a:gd name="connsiteX23" fmla="*/ 2494825 w 3096344"/>
                  <a:gd name="connsiteY23" fmla="*/ 686462 h 3092708"/>
                  <a:gd name="connsiteX24" fmla="*/ 1678931 w 3096344"/>
                  <a:gd name="connsiteY24" fmla="*/ 274074 h 3092708"/>
                  <a:gd name="connsiteX25" fmla="*/ 1638182 w 3096344"/>
                  <a:gd name="connsiteY25" fmla="*/ 272016 h 3092708"/>
                  <a:gd name="connsiteX26" fmla="*/ 1512168 w 3096344"/>
                  <a:gd name="connsiteY26" fmla="*/ 0 h 3092708"/>
                  <a:gd name="connsiteX27" fmla="*/ 1512168 w 3096344"/>
                  <a:gd name="connsiteY27" fmla="*/ 269289 h 3092708"/>
                  <a:gd name="connsiteX28" fmla="*/ 1417414 w 3096344"/>
                  <a:gd name="connsiteY28" fmla="*/ 274074 h 3092708"/>
                  <a:gd name="connsiteX29" fmla="*/ 269289 w 3096344"/>
                  <a:gd name="connsiteY29" fmla="*/ 1546354 h 3092708"/>
                  <a:gd name="connsiteX30" fmla="*/ 1417414 w 3096344"/>
                  <a:gd name="connsiteY30" fmla="*/ 2818634 h 3092708"/>
                  <a:gd name="connsiteX31" fmla="*/ 1512168 w 3096344"/>
                  <a:gd name="connsiteY31" fmla="*/ 2823419 h 3092708"/>
                  <a:gd name="connsiteX32" fmla="*/ 1512168 w 3096344"/>
                  <a:gd name="connsiteY32" fmla="*/ 3092708 h 3092708"/>
                  <a:gd name="connsiteX33" fmla="*/ 1389881 w 3096344"/>
                  <a:gd name="connsiteY33" fmla="*/ 3086533 h 3092708"/>
                  <a:gd name="connsiteX34" fmla="*/ 0 w 3096344"/>
                  <a:gd name="connsiteY34" fmla="*/ 1546354 h 3092708"/>
                  <a:gd name="connsiteX35" fmla="*/ 1389881 w 3096344"/>
                  <a:gd name="connsiteY35" fmla="*/ 6175 h 30927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486185" h="1543462">
                    <a:moveTo>
                      <a:pt x="306834" y="0"/>
                    </a:moveTo>
                    <a:lnTo>
                      <a:pt x="378799" y="142752"/>
                    </a:lnTo>
                    <a:cubicBezTo>
                      <a:pt x="448110" y="318524"/>
                      <a:pt x="486185" y="510029"/>
                      <a:pt x="486185" y="710427"/>
                    </a:cubicBezTo>
                    <a:cubicBezTo>
                      <a:pt x="486185" y="1011025"/>
                      <a:pt x="400516" y="1291612"/>
                      <a:pt x="252261" y="1529108"/>
                    </a:cubicBezTo>
                    <a:lnTo>
                      <a:pt x="242375" y="1543462"/>
                    </a:lnTo>
                    <a:lnTo>
                      <a:pt x="0" y="1417962"/>
                    </a:lnTo>
                    <a:lnTo>
                      <a:pt x="23660" y="1386706"/>
                    </a:lnTo>
                    <a:cubicBezTo>
                      <a:pt x="146128" y="1190521"/>
                      <a:pt x="216896" y="958739"/>
                      <a:pt x="216896" y="710427"/>
                    </a:cubicBezTo>
                    <a:cubicBezTo>
                      <a:pt x="216896" y="544886"/>
                      <a:pt x="185444" y="386691"/>
                      <a:pt x="128189" y="241493"/>
                    </a:cubicBezTo>
                    <a:lnTo>
                      <a:pt x="59505" y="105250"/>
                    </a:lnTo>
                    <a:close/>
                  </a:path>
                </a:pathLst>
              </a:custGeom>
              <a:gradFill>
                <a:gsLst>
                  <a:gs pos="5000">
                    <a:srgbClr val="0F7ABF"/>
                  </a:gs>
                  <a:gs pos="100000">
                    <a:srgbClr val="0DCD9C"/>
                  </a:gs>
                </a:gsLst>
                <a:lin ang="2700000" scaled="1"/>
              </a:gradFill>
              <a:ln w="19050">
                <a:noFill/>
                <a:round/>
              </a:ln>
            </p:spPr>
            <p:txBody>
              <a:bodyPr rot="0" spcFirstLastPara="0" vert="horz" wrap="square" lIns="68580" tIns="34290" rIns="68580" bIns="34290" numCol="1" spcCol="0" rtlCol="0" fromWordArt="0" anchor="ctr" anchorCtr="1" forceAA="0" compatLnSpc="1">
                <a:noAutofit/>
              </a:bodyP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900" b="1" i="0" u="none" strike="noStrike" kern="1200" cap="none" spc="0" normalizeH="0" baseline="0" noProof="0" dirty="0">
                  <a:ln>
                    <a:noFill/>
                  </a:ln>
                  <a:solidFill>
                    <a:srgbClr val="000000">
                      <a:lumMod val="75000"/>
                      <a:lumOff val="25000"/>
                    </a:srgbClr>
                  </a:solidFill>
                  <a:effectLst/>
                  <a:uLnTx/>
                  <a:uFillTx/>
                  <a:latin typeface="Arial" panose="020B0604020202020204"/>
                  <a:ea typeface="黑体" panose="02010609060101010101" pitchFamily="49" charset="-122"/>
                  <a:cs typeface="+mn-cs"/>
                </a:endParaRPr>
              </a:p>
            </p:txBody>
          </p:sp>
          <p:sp>
            <p:nvSpPr>
              <p:cNvPr id="19" name="ValueBack3"/>
              <p:cNvSpPr/>
              <p:nvPr/>
            </p:nvSpPr>
            <p:spPr bwMode="auto">
              <a:xfrm>
                <a:off x="2742093" y="4619969"/>
                <a:ext cx="906746" cy="582950"/>
              </a:xfrm>
              <a:custGeom>
                <a:avLst/>
                <a:gdLst>
                  <a:gd name="connsiteX0" fmla="*/ 2532986 w 3096344"/>
                  <a:gd name="connsiteY0" fmla="*/ 2355835 h 3092708"/>
                  <a:gd name="connsiteX1" fmla="*/ 2780106 w 3096344"/>
                  <a:gd name="connsiteY1" fmla="*/ 2483791 h 3092708"/>
                  <a:gd name="connsiteX2" fmla="*/ 2694157 w 3096344"/>
                  <a:gd name="connsiteY2" fmla="*/ 2587310 h 3092708"/>
                  <a:gd name="connsiteX3" fmla="*/ 1706464 w 3096344"/>
                  <a:gd name="connsiteY3" fmla="*/ 3086533 h 3092708"/>
                  <a:gd name="connsiteX4" fmla="*/ 1638182 w 3096344"/>
                  <a:gd name="connsiteY4" fmla="*/ 3089981 h 3092708"/>
                  <a:gd name="connsiteX5" fmla="*/ 1638182 w 3096344"/>
                  <a:gd name="connsiteY5" fmla="*/ 2820692 h 3092708"/>
                  <a:gd name="connsiteX6" fmla="*/ 1678931 w 3096344"/>
                  <a:gd name="connsiteY6" fmla="*/ 2818634 h 3092708"/>
                  <a:gd name="connsiteX7" fmla="*/ 2494825 w 3096344"/>
                  <a:gd name="connsiteY7" fmla="*/ 2406247 h 3092708"/>
                  <a:gd name="connsiteX8" fmla="*/ 2916993 w 3096344"/>
                  <a:gd name="connsiteY8" fmla="*/ 835927 h 3092708"/>
                  <a:gd name="connsiteX9" fmla="*/ 2988958 w 3096344"/>
                  <a:gd name="connsiteY9" fmla="*/ 978679 h 3092708"/>
                  <a:gd name="connsiteX10" fmla="*/ 3096344 w 3096344"/>
                  <a:gd name="connsiteY10" fmla="*/ 1546354 h 3092708"/>
                  <a:gd name="connsiteX11" fmla="*/ 2862420 w 3096344"/>
                  <a:gd name="connsiteY11" fmla="*/ 2365035 h 3092708"/>
                  <a:gd name="connsiteX12" fmla="*/ 2852534 w 3096344"/>
                  <a:gd name="connsiteY12" fmla="*/ 2379389 h 3092708"/>
                  <a:gd name="connsiteX13" fmla="*/ 2610159 w 3096344"/>
                  <a:gd name="connsiteY13" fmla="*/ 2253889 h 3092708"/>
                  <a:gd name="connsiteX14" fmla="*/ 2633819 w 3096344"/>
                  <a:gd name="connsiteY14" fmla="*/ 2222633 h 3092708"/>
                  <a:gd name="connsiteX15" fmla="*/ 2827055 w 3096344"/>
                  <a:gd name="connsiteY15" fmla="*/ 1546354 h 3092708"/>
                  <a:gd name="connsiteX16" fmla="*/ 2738348 w 3096344"/>
                  <a:gd name="connsiteY16" fmla="*/ 1077420 h 3092708"/>
                  <a:gd name="connsiteX17" fmla="*/ 2669664 w 3096344"/>
                  <a:gd name="connsiteY17" fmla="*/ 941177 h 3092708"/>
                  <a:gd name="connsiteX18" fmla="*/ 1638182 w 3096344"/>
                  <a:gd name="connsiteY18" fmla="*/ 2727 h 3092708"/>
                  <a:gd name="connsiteX19" fmla="*/ 1706464 w 3096344"/>
                  <a:gd name="connsiteY19" fmla="*/ 6175 h 3092708"/>
                  <a:gd name="connsiteX20" fmla="*/ 2783183 w 3096344"/>
                  <a:gd name="connsiteY20" fmla="*/ 612625 h 3092708"/>
                  <a:gd name="connsiteX21" fmla="*/ 2859504 w 3096344"/>
                  <a:gd name="connsiteY21" fmla="*/ 723441 h 3092708"/>
                  <a:gd name="connsiteX22" fmla="*/ 2604852 w 3096344"/>
                  <a:gd name="connsiteY22" fmla="*/ 831808 h 3092708"/>
                  <a:gd name="connsiteX23" fmla="*/ 2494825 w 3096344"/>
                  <a:gd name="connsiteY23" fmla="*/ 686462 h 3092708"/>
                  <a:gd name="connsiteX24" fmla="*/ 1678931 w 3096344"/>
                  <a:gd name="connsiteY24" fmla="*/ 274074 h 3092708"/>
                  <a:gd name="connsiteX25" fmla="*/ 1638182 w 3096344"/>
                  <a:gd name="connsiteY25" fmla="*/ 272016 h 3092708"/>
                  <a:gd name="connsiteX26" fmla="*/ 1512168 w 3096344"/>
                  <a:gd name="connsiteY26" fmla="*/ 0 h 3092708"/>
                  <a:gd name="connsiteX27" fmla="*/ 1512168 w 3096344"/>
                  <a:gd name="connsiteY27" fmla="*/ 269289 h 3092708"/>
                  <a:gd name="connsiteX28" fmla="*/ 1417414 w 3096344"/>
                  <a:gd name="connsiteY28" fmla="*/ 274074 h 3092708"/>
                  <a:gd name="connsiteX29" fmla="*/ 269289 w 3096344"/>
                  <a:gd name="connsiteY29" fmla="*/ 1546354 h 3092708"/>
                  <a:gd name="connsiteX30" fmla="*/ 1417414 w 3096344"/>
                  <a:gd name="connsiteY30" fmla="*/ 2818634 h 3092708"/>
                  <a:gd name="connsiteX31" fmla="*/ 1512168 w 3096344"/>
                  <a:gd name="connsiteY31" fmla="*/ 2823419 h 3092708"/>
                  <a:gd name="connsiteX32" fmla="*/ 1512168 w 3096344"/>
                  <a:gd name="connsiteY32" fmla="*/ 3092708 h 3092708"/>
                  <a:gd name="connsiteX33" fmla="*/ 1389881 w 3096344"/>
                  <a:gd name="connsiteY33" fmla="*/ 3086533 h 3092708"/>
                  <a:gd name="connsiteX34" fmla="*/ 0 w 3096344"/>
                  <a:gd name="connsiteY34" fmla="*/ 1546354 h 3092708"/>
                  <a:gd name="connsiteX35" fmla="*/ 1389881 w 3096344"/>
                  <a:gd name="connsiteY35" fmla="*/ 6175 h 30927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141924" h="734146">
                    <a:moveTo>
                      <a:pt x="894804" y="0"/>
                    </a:moveTo>
                    <a:lnTo>
                      <a:pt x="1141924" y="127956"/>
                    </a:lnTo>
                    <a:lnTo>
                      <a:pt x="1055975" y="231475"/>
                    </a:lnTo>
                    <a:cubicBezTo>
                      <a:pt x="806090" y="506411"/>
                      <a:pt x="458620" y="691057"/>
                      <a:pt x="68282" y="730698"/>
                    </a:cubicBezTo>
                    <a:lnTo>
                      <a:pt x="0" y="734146"/>
                    </a:lnTo>
                    <a:lnTo>
                      <a:pt x="0" y="464857"/>
                    </a:lnTo>
                    <a:lnTo>
                      <a:pt x="40749" y="462799"/>
                    </a:lnTo>
                    <a:cubicBezTo>
                      <a:pt x="363191" y="430054"/>
                      <a:pt x="650222" y="277525"/>
                      <a:pt x="856643" y="50412"/>
                    </a:cubicBezTo>
                    <a:close/>
                  </a:path>
                </a:pathLst>
              </a:custGeom>
              <a:gradFill>
                <a:gsLst>
                  <a:gs pos="5000">
                    <a:srgbClr val="0F7ABF"/>
                  </a:gs>
                  <a:gs pos="100000">
                    <a:srgbClr val="0DCD9C"/>
                  </a:gs>
                </a:gsLst>
                <a:lin ang="2700000" scaled="1"/>
              </a:gradFill>
              <a:ln w="19050">
                <a:noFill/>
                <a:round/>
              </a:ln>
            </p:spPr>
            <p:txBody>
              <a:bodyPr rot="0" spcFirstLastPara="0" vert="horz" wrap="square" lIns="68580" tIns="34290" rIns="68580" bIns="34290" numCol="1" spcCol="0" rtlCol="0" fromWordArt="0" anchor="ctr" anchorCtr="1" forceAA="0" compatLnSpc="1">
                <a:noAutofit/>
              </a:bodyP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900" b="1" i="0" u="none" strike="noStrike" kern="1200" cap="none" spc="0" normalizeH="0" baseline="0" noProof="0" dirty="0">
                  <a:ln>
                    <a:noFill/>
                  </a:ln>
                  <a:solidFill>
                    <a:srgbClr val="000000">
                      <a:lumMod val="75000"/>
                      <a:lumOff val="25000"/>
                    </a:srgbClr>
                  </a:solidFill>
                  <a:effectLst/>
                  <a:uLnTx/>
                  <a:uFillTx/>
                  <a:latin typeface="Arial" panose="020B0604020202020204"/>
                  <a:ea typeface="黑体" panose="02010609060101010101" pitchFamily="49" charset="-122"/>
                  <a:cs typeface="+mn-cs"/>
                </a:endParaRPr>
              </a:p>
            </p:txBody>
          </p:sp>
          <p:sp>
            <p:nvSpPr>
              <p:cNvPr id="20" name="ExtraShape"/>
              <p:cNvSpPr/>
              <p:nvPr/>
            </p:nvSpPr>
            <p:spPr bwMode="auto">
              <a:xfrm>
                <a:off x="1441293" y="2749315"/>
                <a:ext cx="1200739" cy="2455768"/>
              </a:xfrm>
              <a:custGeom>
                <a:avLst/>
                <a:gdLst>
                  <a:gd name="connsiteX0" fmla="*/ 2532986 w 3096344"/>
                  <a:gd name="connsiteY0" fmla="*/ 2355835 h 3092708"/>
                  <a:gd name="connsiteX1" fmla="*/ 2780106 w 3096344"/>
                  <a:gd name="connsiteY1" fmla="*/ 2483791 h 3092708"/>
                  <a:gd name="connsiteX2" fmla="*/ 2694157 w 3096344"/>
                  <a:gd name="connsiteY2" fmla="*/ 2587310 h 3092708"/>
                  <a:gd name="connsiteX3" fmla="*/ 1706464 w 3096344"/>
                  <a:gd name="connsiteY3" fmla="*/ 3086533 h 3092708"/>
                  <a:gd name="connsiteX4" fmla="*/ 1638182 w 3096344"/>
                  <a:gd name="connsiteY4" fmla="*/ 3089981 h 3092708"/>
                  <a:gd name="connsiteX5" fmla="*/ 1638182 w 3096344"/>
                  <a:gd name="connsiteY5" fmla="*/ 2820692 h 3092708"/>
                  <a:gd name="connsiteX6" fmla="*/ 1678931 w 3096344"/>
                  <a:gd name="connsiteY6" fmla="*/ 2818634 h 3092708"/>
                  <a:gd name="connsiteX7" fmla="*/ 2494825 w 3096344"/>
                  <a:gd name="connsiteY7" fmla="*/ 2406247 h 3092708"/>
                  <a:gd name="connsiteX8" fmla="*/ 2916993 w 3096344"/>
                  <a:gd name="connsiteY8" fmla="*/ 835927 h 3092708"/>
                  <a:gd name="connsiteX9" fmla="*/ 2988958 w 3096344"/>
                  <a:gd name="connsiteY9" fmla="*/ 978679 h 3092708"/>
                  <a:gd name="connsiteX10" fmla="*/ 3096344 w 3096344"/>
                  <a:gd name="connsiteY10" fmla="*/ 1546354 h 3092708"/>
                  <a:gd name="connsiteX11" fmla="*/ 2862420 w 3096344"/>
                  <a:gd name="connsiteY11" fmla="*/ 2365035 h 3092708"/>
                  <a:gd name="connsiteX12" fmla="*/ 2852534 w 3096344"/>
                  <a:gd name="connsiteY12" fmla="*/ 2379389 h 3092708"/>
                  <a:gd name="connsiteX13" fmla="*/ 2610159 w 3096344"/>
                  <a:gd name="connsiteY13" fmla="*/ 2253889 h 3092708"/>
                  <a:gd name="connsiteX14" fmla="*/ 2633819 w 3096344"/>
                  <a:gd name="connsiteY14" fmla="*/ 2222633 h 3092708"/>
                  <a:gd name="connsiteX15" fmla="*/ 2827055 w 3096344"/>
                  <a:gd name="connsiteY15" fmla="*/ 1546354 h 3092708"/>
                  <a:gd name="connsiteX16" fmla="*/ 2738348 w 3096344"/>
                  <a:gd name="connsiteY16" fmla="*/ 1077420 h 3092708"/>
                  <a:gd name="connsiteX17" fmla="*/ 2669664 w 3096344"/>
                  <a:gd name="connsiteY17" fmla="*/ 941177 h 3092708"/>
                  <a:gd name="connsiteX18" fmla="*/ 1638182 w 3096344"/>
                  <a:gd name="connsiteY18" fmla="*/ 2727 h 3092708"/>
                  <a:gd name="connsiteX19" fmla="*/ 1706464 w 3096344"/>
                  <a:gd name="connsiteY19" fmla="*/ 6175 h 3092708"/>
                  <a:gd name="connsiteX20" fmla="*/ 2783183 w 3096344"/>
                  <a:gd name="connsiteY20" fmla="*/ 612625 h 3092708"/>
                  <a:gd name="connsiteX21" fmla="*/ 2859504 w 3096344"/>
                  <a:gd name="connsiteY21" fmla="*/ 723441 h 3092708"/>
                  <a:gd name="connsiteX22" fmla="*/ 2604852 w 3096344"/>
                  <a:gd name="connsiteY22" fmla="*/ 831808 h 3092708"/>
                  <a:gd name="connsiteX23" fmla="*/ 2494825 w 3096344"/>
                  <a:gd name="connsiteY23" fmla="*/ 686462 h 3092708"/>
                  <a:gd name="connsiteX24" fmla="*/ 1678931 w 3096344"/>
                  <a:gd name="connsiteY24" fmla="*/ 274074 h 3092708"/>
                  <a:gd name="connsiteX25" fmla="*/ 1638182 w 3096344"/>
                  <a:gd name="connsiteY25" fmla="*/ 272016 h 3092708"/>
                  <a:gd name="connsiteX26" fmla="*/ 1512168 w 3096344"/>
                  <a:gd name="connsiteY26" fmla="*/ 0 h 3092708"/>
                  <a:gd name="connsiteX27" fmla="*/ 1512168 w 3096344"/>
                  <a:gd name="connsiteY27" fmla="*/ 269289 h 3092708"/>
                  <a:gd name="connsiteX28" fmla="*/ 1417414 w 3096344"/>
                  <a:gd name="connsiteY28" fmla="*/ 274074 h 3092708"/>
                  <a:gd name="connsiteX29" fmla="*/ 269289 w 3096344"/>
                  <a:gd name="connsiteY29" fmla="*/ 1546354 h 3092708"/>
                  <a:gd name="connsiteX30" fmla="*/ 1417414 w 3096344"/>
                  <a:gd name="connsiteY30" fmla="*/ 2818634 h 3092708"/>
                  <a:gd name="connsiteX31" fmla="*/ 1512168 w 3096344"/>
                  <a:gd name="connsiteY31" fmla="*/ 2823419 h 3092708"/>
                  <a:gd name="connsiteX32" fmla="*/ 1512168 w 3096344"/>
                  <a:gd name="connsiteY32" fmla="*/ 3092708 h 3092708"/>
                  <a:gd name="connsiteX33" fmla="*/ 1389881 w 3096344"/>
                  <a:gd name="connsiteY33" fmla="*/ 3086533 h 3092708"/>
                  <a:gd name="connsiteX34" fmla="*/ 0 w 3096344"/>
                  <a:gd name="connsiteY34" fmla="*/ 1546354 h 3092708"/>
                  <a:gd name="connsiteX35" fmla="*/ 1389881 w 3096344"/>
                  <a:gd name="connsiteY35" fmla="*/ 6175 h 30927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512168" h="3092708">
                    <a:moveTo>
                      <a:pt x="1512168" y="0"/>
                    </a:moveTo>
                    <a:lnTo>
                      <a:pt x="1512168" y="269289"/>
                    </a:lnTo>
                    <a:lnTo>
                      <a:pt x="1417414" y="274074"/>
                    </a:lnTo>
                    <a:cubicBezTo>
                      <a:pt x="772529" y="339565"/>
                      <a:pt x="269289" y="884190"/>
                      <a:pt x="269289" y="1546354"/>
                    </a:cubicBezTo>
                    <a:cubicBezTo>
                      <a:pt x="269289" y="2208518"/>
                      <a:pt x="772529" y="2753143"/>
                      <a:pt x="1417414" y="2818634"/>
                    </a:cubicBezTo>
                    <a:lnTo>
                      <a:pt x="1512168" y="2823419"/>
                    </a:lnTo>
                    <a:lnTo>
                      <a:pt x="1512168" y="3092708"/>
                    </a:lnTo>
                    <a:lnTo>
                      <a:pt x="1389881" y="3086533"/>
                    </a:lnTo>
                    <a:cubicBezTo>
                      <a:pt x="609205" y="3007251"/>
                      <a:pt x="0" y="2347947"/>
                      <a:pt x="0" y="1546354"/>
                    </a:cubicBezTo>
                    <a:cubicBezTo>
                      <a:pt x="0" y="744762"/>
                      <a:pt x="609205" y="85457"/>
                      <a:pt x="1389881" y="6175"/>
                    </a:cubicBezTo>
                    <a:close/>
                  </a:path>
                </a:pathLst>
              </a:custGeom>
              <a:solidFill>
                <a:schemeClr val="bg2">
                  <a:lumMod val="10000"/>
                </a:schemeClr>
              </a:solidFill>
              <a:ln w="19050">
                <a:noFill/>
                <a:round/>
              </a:ln>
            </p:spPr>
            <p:txBody>
              <a:bodyPr rot="0" spcFirstLastPara="0" vert="horz" wrap="square" lIns="68580" tIns="34290" rIns="68580" bIns="34290" numCol="1" spcCol="0" rtlCol="0" fromWordArt="0" anchor="ctr" anchorCtr="1" forceAA="0" compatLnSpc="1">
                <a:noAutofit/>
              </a:bodyP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900" b="1" i="0" u="none" strike="noStrike" kern="1200" cap="none" spc="0" normalizeH="0" baseline="0" noProof="0" dirty="0">
                  <a:ln>
                    <a:noFill/>
                  </a:ln>
                  <a:solidFill>
                    <a:srgbClr val="000000">
                      <a:lumMod val="75000"/>
                      <a:lumOff val="25000"/>
                    </a:srgbClr>
                  </a:solidFill>
                  <a:effectLst/>
                  <a:uLnTx/>
                  <a:uFillTx/>
                  <a:latin typeface="Arial" panose="020B0604020202020204"/>
                  <a:ea typeface="黑体" panose="02010609060101010101" pitchFamily="49" charset="-122"/>
                  <a:cs typeface="+mn-cs"/>
                </a:endParaRPr>
              </a:p>
            </p:txBody>
          </p:sp>
        </p:grpSp>
        <p:sp>
          <p:nvSpPr>
            <p:cNvPr id="35" name="椭圆 34"/>
            <p:cNvSpPr/>
            <p:nvPr/>
          </p:nvSpPr>
          <p:spPr>
            <a:xfrm>
              <a:off x="2243" y="3787"/>
              <a:ext cx="1823" cy="1823"/>
            </a:xfrm>
            <a:prstGeom prst="ellipse">
              <a:avLst/>
            </a:prstGeom>
            <a:blipFill>
              <a:blip r:embed="rId1"/>
              <a:stretch>
                <a:fillRect l="-25206" r="-24794"/>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dirty="0">
                <a:ln>
                  <a:noFill/>
                </a:ln>
                <a:solidFill>
                  <a:srgbClr val="FFFFFF"/>
                </a:solidFill>
                <a:effectLst/>
                <a:uLnTx/>
                <a:uFillTx/>
                <a:latin typeface="Arial" panose="020B0604020202020204"/>
                <a:ea typeface="黑体" panose="02010609060101010101" pitchFamily="49" charset="-122"/>
                <a:cs typeface="+mn-cs"/>
              </a:endParaRPr>
            </a:p>
          </p:txBody>
        </p:sp>
      </p:grpSp>
      <p:sp>
        <p:nvSpPr>
          <p:cNvPr id="21" name="BackShape1"/>
          <p:cNvSpPr/>
          <p:nvPr/>
        </p:nvSpPr>
        <p:spPr bwMode="auto">
          <a:xfrm rot="2060702">
            <a:off x="2191067" y="1355340"/>
            <a:ext cx="692492" cy="691713"/>
          </a:xfrm>
          <a:prstGeom prst="wedgeEllipseCallout">
            <a:avLst/>
          </a:prstGeom>
          <a:gradFill flip="none" rotWithShape="0">
            <a:gsLst>
              <a:gs pos="5000">
                <a:srgbClr val="0F7ABF"/>
              </a:gs>
              <a:gs pos="100000">
                <a:srgbClr val="0DCD9C"/>
              </a:gs>
            </a:gsLst>
            <a:lin ang="270000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noAutofit/>
          </a:bodyPr>
          <a:lstStyle/>
          <a:p>
            <a:pPr marL="0" marR="0" lvl="0" indent="0" algn="ctr" defTabSz="4572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dirty="0">
              <a:ln>
                <a:noFill/>
              </a:ln>
              <a:solidFill>
                <a:srgbClr val="FFFFFF"/>
              </a:solidFill>
              <a:effectLst/>
              <a:uLnTx/>
              <a:uFillTx/>
              <a:latin typeface="Arial" panose="020B0604020202020204"/>
              <a:ea typeface="黑体" panose="02010609060101010101" pitchFamily="49" charset="-122"/>
              <a:cs typeface="+mn-cs"/>
            </a:endParaRPr>
          </a:p>
        </p:txBody>
      </p:sp>
      <p:sp>
        <p:nvSpPr>
          <p:cNvPr id="22" name="IconShape1"/>
          <p:cNvSpPr/>
          <p:nvPr/>
        </p:nvSpPr>
        <p:spPr bwMode="auto">
          <a:xfrm>
            <a:off x="2422765" y="1589790"/>
            <a:ext cx="229098" cy="222814"/>
          </a:xfrm>
          <a:custGeom>
            <a:avLst/>
            <a:gdLst>
              <a:gd name="connsiteX0" fmla="*/ 443971 w 581388"/>
              <a:gd name="connsiteY0" fmla="*/ 441285 h 565441"/>
              <a:gd name="connsiteX1" fmla="*/ 429555 w 581388"/>
              <a:gd name="connsiteY1" fmla="*/ 455593 h 565441"/>
              <a:gd name="connsiteX2" fmla="*/ 429555 w 581388"/>
              <a:gd name="connsiteY2" fmla="*/ 472479 h 565441"/>
              <a:gd name="connsiteX3" fmla="*/ 412735 w 581388"/>
              <a:gd name="connsiteY3" fmla="*/ 472479 h 565441"/>
              <a:gd name="connsiteX4" fmla="*/ 398407 w 581388"/>
              <a:gd name="connsiteY4" fmla="*/ 486788 h 565441"/>
              <a:gd name="connsiteX5" fmla="*/ 412735 w 581388"/>
              <a:gd name="connsiteY5" fmla="*/ 501097 h 565441"/>
              <a:gd name="connsiteX6" fmla="*/ 429555 w 581388"/>
              <a:gd name="connsiteY6" fmla="*/ 501097 h 565441"/>
              <a:gd name="connsiteX7" fmla="*/ 429555 w 581388"/>
              <a:gd name="connsiteY7" fmla="*/ 517983 h 565441"/>
              <a:gd name="connsiteX8" fmla="*/ 443971 w 581388"/>
              <a:gd name="connsiteY8" fmla="*/ 532291 h 565441"/>
              <a:gd name="connsiteX9" fmla="*/ 458299 w 581388"/>
              <a:gd name="connsiteY9" fmla="*/ 517983 h 565441"/>
              <a:gd name="connsiteX10" fmla="*/ 458299 w 581388"/>
              <a:gd name="connsiteY10" fmla="*/ 501097 h 565441"/>
              <a:gd name="connsiteX11" fmla="*/ 475119 w 581388"/>
              <a:gd name="connsiteY11" fmla="*/ 501097 h 565441"/>
              <a:gd name="connsiteX12" fmla="*/ 489536 w 581388"/>
              <a:gd name="connsiteY12" fmla="*/ 486788 h 565441"/>
              <a:gd name="connsiteX13" fmla="*/ 475119 w 581388"/>
              <a:gd name="connsiteY13" fmla="*/ 472479 h 565441"/>
              <a:gd name="connsiteX14" fmla="*/ 458299 w 581388"/>
              <a:gd name="connsiteY14" fmla="*/ 472479 h 565441"/>
              <a:gd name="connsiteX15" fmla="*/ 458299 w 581388"/>
              <a:gd name="connsiteY15" fmla="*/ 455593 h 565441"/>
              <a:gd name="connsiteX16" fmla="*/ 443971 w 581388"/>
              <a:gd name="connsiteY16" fmla="*/ 441285 h 565441"/>
              <a:gd name="connsiteX17" fmla="*/ 443971 w 581388"/>
              <a:gd name="connsiteY17" fmla="*/ 407868 h 565441"/>
              <a:gd name="connsiteX18" fmla="*/ 522819 w 581388"/>
              <a:gd name="connsiteY18" fmla="*/ 486699 h 565441"/>
              <a:gd name="connsiteX19" fmla="*/ 443971 w 581388"/>
              <a:gd name="connsiteY19" fmla="*/ 565441 h 565441"/>
              <a:gd name="connsiteX20" fmla="*/ 365035 w 581388"/>
              <a:gd name="connsiteY20" fmla="*/ 486699 h 565441"/>
              <a:gd name="connsiteX21" fmla="*/ 443971 w 581388"/>
              <a:gd name="connsiteY21" fmla="*/ 407868 h 565441"/>
              <a:gd name="connsiteX22" fmla="*/ 581388 w 581388"/>
              <a:gd name="connsiteY22" fmla="*/ 125254 h 565441"/>
              <a:gd name="connsiteX23" fmla="*/ 581388 w 581388"/>
              <a:gd name="connsiteY23" fmla="*/ 430968 h 565441"/>
              <a:gd name="connsiteX24" fmla="*/ 575336 w 581388"/>
              <a:gd name="connsiteY24" fmla="*/ 446609 h 565441"/>
              <a:gd name="connsiteX25" fmla="*/ 443800 w 581388"/>
              <a:gd name="connsiteY25" fmla="*/ 349562 h 565441"/>
              <a:gd name="connsiteX26" fmla="*/ 314933 w 581388"/>
              <a:gd name="connsiteY26" fmla="*/ 439411 h 565441"/>
              <a:gd name="connsiteX27" fmla="*/ 314933 w 581388"/>
              <a:gd name="connsiteY27" fmla="*/ 221856 h 565441"/>
              <a:gd name="connsiteX28" fmla="*/ 0 w 581388"/>
              <a:gd name="connsiteY28" fmla="*/ 125113 h 565441"/>
              <a:gd name="connsiteX29" fmla="*/ 266384 w 581388"/>
              <a:gd name="connsiteY29" fmla="*/ 221806 h 565441"/>
              <a:gd name="connsiteX30" fmla="*/ 266384 w 581388"/>
              <a:gd name="connsiteY30" fmla="*/ 544413 h 565441"/>
              <a:gd name="connsiteX31" fmla="*/ 15842 w 581388"/>
              <a:gd name="connsiteY31" fmla="*/ 453586 h 565441"/>
              <a:gd name="connsiteX32" fmla="*/ 0 w 581388"/>
              <a:gd name="connsiteY32" fmla="*/ 430834 h 565441"/>
              <a:gd name="connsiteX33" fmla="*/ 290720 w 581388"/>
              <a:gd name="connsiteY33" fmla="*/ 0 h 565441"/>
              <a:gd name="connsiteX34" fmla="*/ 556831 w 581388"/>
              <a:gd name="connsiteY34" fmla="*/ 82562 h 565441"/>
              <a:gd name="connsiteX35" fmla="*/ 290720 w 581388"/>
              <a:gd name="connsiteY35" fmla="*/ 179166 h 565441"/>
              <a:gd name="connsiteX36" fmla="*/ 24698 w 581388"/>
              <a:gd name="connsiteY36" fmla="*/ 82562 h 5654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581388" h="565441">
                <a:moveTo>
                  <a:pt x="443971" y="441285"/>
                </a:moveTo>
                <a:cubicBezTo>
                  <a:pt x="435962" y="441285"/>
                  <a:pt x="429555" y="447684"/>
                  <a:pt x="429555" y="455593"/>
                </a:cubicBezTo>
                <a:lnTo>
                  <a:pt x="429555" y="472479"/>
                </a:lnTo>
                <a:lnTo>
                  <a:pt x="412735" y="472479"/>
                </a:lnTo>
                <a:cubicBezTo>
                  <a:pt x="404815" y="472479"/>
                  <a:pt x="398407" y="478878"/>
                  <a:pt x="398407" y="486788"/>
                </a:cubicBezTo>
                <a:cubicBezTo>
                  <a:pt x="398407" y="494698"/>
                  <a:pt x="404815" y="501097"/>
                  <a:pt x="412735" y="501097"/>
                </a:cubicBezTo>
                <a:lnTo>
                  <a:pt x="429555" y="501097"/>
                </a:lnTo>
                <a:lnTo>
                  <a:pt x="429555" y="517983"/>
                </a:lnTo>
                <a:cubicBezTo>
                  <a:pt x="429555" y="525892"/>
                  <a:pt x="435962" y="532291"/>
                  <a:pt x="443971" y="532291"/>
                </a:cubicBezTo>
                <a:cubicBezTo>
                  <a:pt x="451892" y="532291"/>
                  <a:pt x="458299" y="525892"/>
                  <a:pt x="458299" y="517983"/>
                </a:cubicBezTo>
                <a:lnTo>
                  <a:pt x="458299" y="501097"/>
                </a:lnTo>
                <a:lnTo>
                  <a:pt x="475119" y="501097"/>
                </a:lnTo>
                <a:cubicBezTo>
                  <a:pt x="483128" y="501097"/>
                  <a:pt x="489536" y="494698"/>
                  <a:pt x="489536" y="486788"/>
                </a:cubicBezTo>
                <a:cubicBezTo>
                  <a:pt x="489536" y="478878"/>
                  <a:pt x="483128" y="472479"/>
                  <a:pt x="475119" y="472479"/>
                </a:cubicBezTo>
                <a:lnTo>
                  <a:pt x="458299" y="472479"/>
                </a:lnTo>
                <a:lnTo>
                  <a:pt x="458299" y="455593"/>
                </a:lnTo>
                <a:cubicBezTo>
                  <a:pt x="458299" y="447684"/>
                  <a:pt x="451892" y="441285"/>
                  <a:pt x="443971" y="441285"/>
                </a:cubicBezTo>
                <a:close/>
                <a:moveTo>
                  <a:pt x="443971" y="407868"/>
                </a:moveTo>
                <a:cubicBezTo>
                  <a:pt x="487489" y="407868"/>
                  <a:pt x="522819" y="443151"/>
                  <a:pt x="522819" y="486699"/>
                </a:cubicBezTo>
                <a:cubicBezTo>
                  <a:pt x="522819" y="530158"/>
                  <a:pt x="487489" y="565441"/>
                  <a:pt x="443971" y="565441"/>
                </a:cubicBezTo>
                <a:cubicBezTo>
                  <a:pt x="400365" y="565441"/>
                  <a:pt x="365035" y="530158"/>
                  <a:pt x="365035" y="486699"/>
                </a:cubicBezTo>
                <a:cubicBezTo>
                  <a:pt x="365035" y="443151"/>
                  <a:pt x="400365" y="407868"/>
                  <a:pt x="443971" y="407868"/>
                </a:cubicBezTo>
                <a:close/>
                <a:moveTo>
                  <a:pt x="581388" y="125254"/>
                </a:moveTo>
                <a:lnTo>
                  <a:pt x="581388" y="430968"/>
                </a:lnTo>
                <a:cubicBezTo>
                  <a:pt x="581388" y="436922"/>
                  <a:pt x="578985" y="442343"/>
                  <a:pt x="575336" y="446609"/>
                </a:cubicBezTo>
                <a:cubicBezTo>
                  <a:pt x="558071" y="390443"/>
                  <a:pt x="505652" y="349562"/>
                  <a:pt x="443800" y="349562"/>
                </a:cubicBezTo>
                <a:cubicBezTo>
                  <a:pt x="384706" y="349562"/>
                  <a:pt x="334423" y="386977"/>
                  <a:pt x="314933" y="439411"/>
                </a:cubicBezTo>
                <a:lnTo>
                  <a:pt x="314933" y="221856"/>
                </a:lnTo>
                <a:close/>
                <a:moveTo>
                  <a:pt x="0" y="125113"/>
                </a:moveTo>
                <a:lnTo>
                  <a:pt x="266384" y="221806"/>
                </a:lnTo>
                <a:lnTo>
                  <a:pt x="266384" y="544413"/>
                </a:lnTo>
                <a:lnTo>
                  <a:pt x="15842" y="453586"/>
                </a:lnTo>
                <a:cubicBezTo>
                  <a:pt x="6408" y="450120"/>
                  <a:pt x="0" y="440966"/>
                  <a:pt x="0" y="430834"/>
                </a:cubicBezTo>
                <a:close/>
                <a:moveTo>
                  <a:pt x="290720" y="0"/>
                </a:moveTo>
                <a:lnTo>
                  <a:pt x="556831" y="82562"/>
                </a:lnTo>
                <a:lnTo>
                  <a:pt x="290720" y="179166"/>
                </a:lnTo>
                <a:lnTo>
                  <a:pt x="24698" y="82562"/>
                </a:lnTo>
                <a:close/>
              </a:path>
            </a:pathLst>
          </a:custGeom>
          <a:solidFill>
            <a:schemeClr val="bg1"/>
          </a:solidFill>
          <a:ln>
            <a:noFill/>
          </a:ln>
        </p:spPr>
      </p:sp>
    </p:spTree>
  </p:cSld>
  <p:clrMapOvr>
    <a:masterClrMapping/>
  </p:clrMapOvr>
  <mc:AlternateContent xmlns:mc="http://schemas.openxmlformats.org/markup-compatibility/2006">
    <mc:Choice xmlns:p14="http://schemas.microsoft.com/office/powerpoint/2010/main" Requires="p14">
      <p:transition spd="slow" p14:dur="1500" advTm="0">
        <p:random/>
      </p:transition>
    </mc:Choice>
    <mc:Fallback>
      <p:transition spd="slow" advTm="0">
        <p:random/>
      </p:transition>
    </mc:Fallback>
  </mc:AlternateContent>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9923" name="íṧḷïde"/>
          <p:cNvSpPr/>
          <p:nvPr/>
        </p:nvSpPr>
        <p:spPr>
          <a:xfrm>
            <a:off x="0" y="2064544"/>
            <a:ext cx="2566988" cy="3078956"/>
          </a:xfrm>
          <a:custGeom>
            <a:avLst/>
            <a:gdLst/>
            <a:ahLst/>
            <a:cxnLst>
              <a:cxn ang="0">
                <a:pos x="2156" y="2586"/>
              </a:cxn>
              <a:cxn ang="0">
                <a:pos x="1843" y="2586"/>
              </a:cxn>
              <a:cxn ang="0">
                <a:pos x="1843" y="329"/>
              </a:cxn>
              <a:cxn ang="0">
                <a:pos x="0" y="329"/>
              </a:cxn>
              <a:cxn ang="0">
                <a:pos x="0" y="0"/>
              </a:cxn>
              <a:cxn ang="0">
                <a:pos x="2156" y="0"/>
              </a:cxn>
              <a:cxn ang="0">
                <a:pos x="2156" y="2586"/>
              </a:cxn>
            </a:cxnLst>
            <a:rect l="0" t="0" r="0" b="0"/>
            <a:pathLst>
              <a:path w="2156" h="2586">
                <a:moveTo>
                  <a:pt x="2156" y="2586"/>
                </a:moveTo>
                <a:lnTo>
                  <a:pt x="1843" y="2586"/>
                </a:lnTo>
                <a:lnTo>
                  <a:pt x="1843" y="329"/>
                </a:lnTo>
                <a:lnTo>
                  <a:pt x="0" y="329"/>
                </a:lnTo>
                <a:lnTo>
                  <a:pt x="0" y="0"/>
                </a:lnTo>
                <a:lnTo>
                  <a:pt x="2156" y="0"/>
                </a:lnTo>
                <a:lnTo>
                  <a:pt x="2156" y="2586"/>
                </a:lnTo>
                <a:close/>
              </a:path>
            </a:pathLst>
          </a:custGeom>
          <a:gradFill>
            <a:gsLst>
              <a:gs pos="5000">
                <a:srgbClr val="0F7ABF"/>
              </a:gs>
              <a:gs pos="100000">
                <a:srgbClr val="0DCD9C">
                  <a:alpha val="35000"/>
                </a:srgbClr>
              </a:gs>
            </a:gsLst>
            <a:lin ang="2700000" scaled="0"/>
          </a:gradFill>
          <a:ln w="9525">
            <a:noFill/>
          </a:ln>
        </p:spPr>
        <p:txBody>
          <a:bodyPr/>
          <a:lstStyle/>
          <a:p>
            <a:endParaRPr lang="zh-CN" altLang="en-US"/>
          </a:p>
        </p:txBody>
      </p:sp>
      <p:sp>
        <p:nvSpPr>
          <p:cNvPr id="32" name="矩形 31"/>
          <p:cNvSpPr/>
          <p:nvPr/>
        </p:nvSpPr>
        <p:spPr>
          <a:xfrm>
            <a:off x="699135" y="1228725"/>
            <a:ext cx="5186680" cy="2752090"/>
          </a:xfrm>
          <a:prstGeom prst="rect">
            <a:avLst/>
          </a:prstGeom>
          <a:solidFill>
            <a:schemeClr val="bg1"/>
          </a:solidFill>
          <a:ln>
            <a:solidFill>
              <a:srgbClr val="000000">
                <a:alpha val="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4" name="文本框 43"/>
          <p:cNvSpPr txBox="1"/>
          <p:nvPr/>
        </p:nvSpPr>
        <p:spPr>
          <a:xfrm>
            <a:off x="699135" y="445770"/>
            <a:ext cx="2879090" cy="368300"/>
          </a:xfrm>
          <a:prstGeom prst="rect">
            <a:avLst/>
          </a:prstGeom>
          <a:noFill/>
        </p:spPr>
        <p:txBody>
          <a:bodyPr wrap="square" rtlCol="0">
            <a:spAutoFit/>
            <a:scene3d>
              <a:camera prst="orthographicFront"/>
              <a:lightRig rig="threePt" dir="t"/>
            </a:scene3d>
            <a:sp3d contourW="12700"/>
          </a:bodyPr>
          <a:lstStyle/>
          <a:p>
            <a:pPr marL="0" marR="0" lvl="0" indent="0" algn="l" defTabSz="914400" rtl="0" eaLnBrk="0" fontAlgn="base" hangingPunct="0">
              <a:lnSpc>
                <a:spcPct val="100000"/>
              </a:lnSpc>
              <a:spcBef>
                <a:spcPct val="0"/>
              </a:spcBef>
              <a:spcAft>
                <a:spcPct val="0"/>
              </a:spcAft>
              <a:buClrTx/>
              <a:buSzTx/>
              <a:buFontTx/>
              <a:buNone/>
              <a:defRPr/>
            </a:pPr>
            <a:r>
              <a:rPr lang="zh-CN" altLang="en-US" b="1" noProof="0" dirty="0" smtClean="0">
                <a:ln>
                  <a:noFill/>
                </a:ln>
                <a:solidFill>
                  <a:schemeClr val="tx1">
                    <a:lumMod val="85000"/>
                    <a:lumOff val="15000"/>
                  </a:schemeClr>
                </a:solidFill>
                <a:effectLst/>
                <a:uLnTx/>
                <a:uFillTx/>
                <a:latin typeface="微软雅黑" panose="020B0503020204020204" pitchFamily="34" charset="-122"/>
                <a:ea typeface="微软雅黑" panose="020B0503020204020204" pitchFamily="34" charset="-122"/>
                <a:cs typeface="微软雅黑" panose="020B0503020204020204" pitchFamily="34" charset="-122"/>
                <a:sym typeface="+mn-ea"/>
              </a:rPr>
              <a:t>（</a:t>
            </a:r>
            <a:r>
              <a:rPr lang="en-US" altLang="zh-CN" b="1" noProof="0" dirty="0" smtClean="0">
                <a:ln>
                  <a:noFill/>
                </a:ln>
                <a:solidFill>
                  <a:schemeClr val="tx1">
                    <a:lumMod val="85000"/>
                    <a:lumOff val="15000"/>
                  </a:schemeClr>
                </a:solidFill>
                <a:effectLst/>
                <a:uLnTx/>
                <a:uFillTx/>
                <a:latin typeface="微软雅黑" panose="020B0503020204020204" pitchFamily="34" charset="-122"/>
                <a:ea typeface="微软雅黑" panose="020B0503020204020204" pitchFamily="34" charset="-122"/>
                <a:cs typeface="微软雅黑" panose="020B0503020204020204" pitchFamily="34" charset="-122"/>
                <a:sym typeface="+mn-ea"/>
              </a:rPr>
              <a:t>4</a:t>
            </a:r>
            <a:r>
              <a:rPr lang="zh-CN" altLang="en-US" b="1" noProof="0" dirty="0">
                <a:ln>
                  <a:noFill/>
                </a:ln>
                <a:solidFill>
                  <a:schemeClr val="tx1">
                    <a:lumMod val="85000"/>
                    <a:lumOff val="15000"/>
                  </a:schemeClr>
                </a:solidFill>
                <a:effectLst/>
                <a:uLnTx/>
                <a:uFillTx/>
                <a:latin typeface="微软雅黑" panose="020B0503020204020204" pitchFamily="34" charset="-122"/>
                <a:ea typeface="微软雅黑" panose="020B0503020204020204" pitchFamily="34" charset="-122"/>
                <a:cs typeface="微软雅黑" panose="020B0503020204020204" pitchFamily="34" charset="-122"/>
                <a:sym typeface="+mn-ea"/>
              </a:rPr>
              <a:t>）</a:t>
            </a:r>
            <a:r>
              <a:rPr lang="zh-CN" altLang="en-US" b="1" noProof="0" dirty="0" smtClean="0">
                <a:ln>
                  <a:noFill/>
                </a:ln>
                <a:solidFill>
                  <a:schemeClr val="tx1">
                    <a:lumMod val="85000"/>
                    <a:lumOff val="15000"/>
                  </a:schemeClr>
                </a:solidFill>
                <a:effectLst/>
                <a:uLnTx/>
                <a:uFillTx/>
                <a:latin typeface="微软雅黑" panose="020B0503020204020204" pitchFamily="34" charset="-122"/>
                <a:ea typeface="微软雅黑" panose="020B0503020204020204" pitchFamily="34" charset="-122"/>
                <a:cs typeface="微软雅黑" panose="020B0503020204020204" pitchFamily="34" charset="-122"/>
                <a:sym typeface="+mn-ea"/>
              </a:rPr>
              <a:t>职业道德</a:t>
            </a:r>
            <a:r>
              <a:rPr lang="zh-CN" altLang="en-US" b="1" noProof="0" dirty="0">
                <a:ln>
                  <a:noFill/>
                </a:ln>
                <a:solidFill>
                  <a:schemeClr val="tx1">
                    <a:lumMod val="85000"/>
                    <a:lumOff val="15000"/>
                  </a:schemeClr>
                </a:solidFill>
                <a:effectLst/>
                <a:uLnTx/>
                <a:uFillTx/>
                <a:latin typeface="微软雅黑" panose="020B0503020204020204" pitchFamily="34" charset="-122"/>
                <a:ea typeface="微软雅黑" panose="020B0503020204020204" pitchFamily="34" charset="-122"/>
                <a:cs typeface="微软雅黑" panose="020B0503020204020204" pitchFamily="34" charset="-122"/>
                <a:sym typeface="+mn-ea"/>
              </a:rPr>
              <a:t>素质</a:t>
            </a:r>
            <a:endParaRPr lang="zh-CN" altLang="en-US" b="1" noProof="0" dirty="0" smtClean="0">
              <a:ln>
                <a:noFill/>
              </a:ln>
              <a:solidFill>
                <a:schemeClr val="tx1">
                  <a:lumMod val="85000"/>
                  <a:lumOff val="15000"/>
                </a:schemeClr>
              </a:solidFill>
              <a:effectLst/>
              <a:uLnTx/>
              <a:uFillTx/>
              <a:latin typeface="微软雅黑" panose="020B0503020204020204" pitchFamily="34" charset="-122"/>
              <a:ea typeface="微软雅黑" panose="020B0503020204020204" pitchFamily="34" charset="-122"/>
              <a:cs typeface="微软雅黑" panose="020B0503020204020204" pitchFamily="34" charset="-122"/>
              <a:sym typeface="+mn-ea"/>
            </a:endParaRPr>
          </a:p>
        </p:txBody>
      </p:sp>
      <p:cxnSp>
        <p:nvCxnSpPr>
          <p:cNvPr id="46" name="直接连接符 45"/>
          <p:cNvCxnSpPr/>
          <p:nvPr/>
        </p:nvCxnSpPr>
        <p:spPr>
          <a:xfrm>
            <a:off x="764381" y="878263"/>
            <a:ext cx="601504" cy="0"/>
          </a:xfrm>
          <a:prstGeom prst="line">
            <a:avLst/>
          </a:prstGeom>
          <a:ln w="28575" cap="rnd">
            <a:gradFill flip="none" rotWithShape="1">
              <a:gsLst>
                <a:gs pos="0">
                  <a:srgbClr val="0F7ABF"/>
                </a:gs>
                <a:gs pos="100000">
                  <a:srgbClr val="0DCD9C"/>
                </a:gs>
              </a:gsLst>
              <a:lin ang="0" scaled="1"/>
              <a:tileRect/>
            </a:gradFill>
            <a:round/>
          </a:ln>
        </p:spPr>
        <p:style>
          <a:lnRef idx="1">
            <a:schemeClr val="accent1"/>
          </a:lnRef>
          <a:fillRef idx="0">
            <a:schemeClr val="accent1"/>
          </a:fillRef>
          <a:effectRef idx="0">
            <a:schemeClr val="accent1"/>
          </a:effectRef>
          <a:fontRef idx="minor">
            <a:schemeClr val="tx1"/>
          </a:fontRef>
        </p:style>
      </p:cxnSp>
      <p:sp>
        <p:nvSpPr>
          <p:cNvPr id="12" name="文本框 11"/>
          <p:cNvSpPr txBox="1"/>
          <p:nvPr/>
        </p:nvSpPr>
        <p:spPr>
          <a:xfrm>
            <a:off x="974090" y="1532255"/>
            <a:ext cx="4693285" cy="2306955"/>
          </a:xfrm>
          <a:prstGeom prst="rect">
            <a:avLst/>
          </a:prstGeom>
          <a:noFill/>
        </p:spPr>
        <p:txBody>
          <a:bodyPr wrap="square" rtlCol="0" anchor="t">
            <a:spAutoFit/>
          </a:bodyPr>
          <a:lstStyle/>
          <a:p>
            <a:pPr marL="0" marR="0" lvl="0" indent="0" algn="just" defTabSz="914400" rtl="0" eaLnBrk="1" fontAlgn="auto" latinLnBrk="0" hangingPunct="1">
              <a:lnSpc>
                <a:spcPct val="150000"/>
              </a:lnSpc>
              <a:spcBef>
                <a:spcPts val="0"/>
              </a:spcBef>
              <a:spcAft>
                <a:spcPts val="0"/>
              </a:spcAft>
              <a:buClrTx/>
              <a:buSzTx/>
              <a:buFont typeface="Arial" panose="020B0604020202020204" pitchFamily="34" charset="0"/>
              <a:buNone/>
              <a:defRPr/>
            </a:pPr>
            <a:r>
              <a:rPr lang="zh-CN" altLang="en-US" sz="1600" noProof="0" dirty="0" smtClean="0">
                <a:ln>
                  <a:noFill/>
                </a:ln>
                <a:solidFill>
                  <a:schemeClr val="tx1">
                    <a:lumMod val="85000"/>
                    <a:lumOff val="15000"/>
                  </a:schemeClr>
                </a:solidFill>
                <a:effectLst/>
                <a:uLnTx/>
                <a:uFillTx/>
                <a:latin typeface="微软雅黑" panose="020B0503020204020204" pitchFamily="34" charset="-122"/>
                <a:ea typeface="微软雅黑" panose="020B0503020204020204" pitchFamily="34" charset="-122"/>
                <a:sym typeface="+mn-ea"/>
              </a:rPr>
              <a:t>一个安全员要具有良好的思想道德素质，即，德高望重才能树立自己的“诚、信”，让人信服。孔子云：“其身正，不灵而行；其身不正，虽令不从。”只要自己做得对，自己具有良好的道德风尚，职工才会听从他的话，接纳他的意见，服从他的管理，工作才会得心应手。</a:t>
            </a:r>
            <a:endParaRPr lang="zh-CN" altLang="en-US" sz="1600" noProof="0" dirty="0" smtClean="0">
              <a:ln>
                <a:noFill/>
              </a:ln>
              <a:solidFill>
                <a:schemeClr val="tx1">
                  <a:lumMod val="85000"/>
                  <a:lumOff val="15000"/>
                </a:schemeClr>
              </a:solidFill>
              <a:effectLst/>
              <a:uLnTx/>
              <a:uFillTx/>
              <a:latin typeface="微软雅黑" panose="020B0503020204020204" pitchFamily="34" charset="-122"/>
              <a:ea typeface="微软雅黑" panose="020B0503020204020204" pitchFamily="34" charset="-122"/>
              <a:sym typeface="+mn-ea"/>
            </a:endParaRPr>
          </a:p>
        </p:txBody>
      </p:sp>
      <p:grpSp>
        <p:nvGrpSpPr>
          <p:cNvPr id="2" name="69d9ec27-3532-44fa-a1e1-49c8e019b1ba" descr="本素材由iSlide™ 提供&#10;iSlide™尊重知识产权并注重保护用户享有的各项权利。郑重提醒您：&#10;iSlide™插件中提供的任何信息内容的所有权、知识产权归其原始权利人或权利受让人所有，您免费/购买获得的是信息内容的使用权，并受下述条款的约束；&#10;1. 您仅可以个人非商业用途使用该等信息内容，不可将信息内容的全部或部分用于出售，或以出租、出借、转让、分销、发布等其他任何方式供他人使用；&#10;2. 禁止在接入互联网或移动互联网的任何网站、平台、应用或程序上以任何方式为他人提供iSlide™插件资源内容的下载。&#10;The resource is supplied by iSlide™.&#10;iSlide™ respects all intellectual property rights and protects all the rights its users acquired.Solemnly remind you:&#10;The ownership and intellectual property of the resources supplied in iSlide Add-in belongs to its owner or the assignee of this ownership.you only acquired the usage of the resources supplied in iSlide Add-in, as well as respected the following restrain terms:&#10;1.You are only allowed to use such resource for personal and non-commercial aim, not allowed to use such resource or part of it for the sale; or rent, lend, transfer to others; or distribution or release it in any way.&#10;2.You are not permitted to provide the resource of iSlide Add-in in any website, platform, application access to the Internet or mobile Internet."/>
          <p:cNvGrpSpPr>
            <a:grpSpLocks noChangeAspect="1"/>
          </p:cNvGrpSpPr>
          <p:nvPr>
            <p:custDataLst>
              <p:tags r:id="rId1"/>
            </p:custDataLst>
          </p:nvPr>
        </p:nvGrpSpPr>
        <p:grpSpPr>
          <a:xfrm>
            <a:off x="6401197" y="1239758"/>
            <a:ext cx="1985963" cy="3461146"/>
            <a:chOff x="4767263" y="1119188"/>
            <a:chExt cx="2647950" cy="4614862"/>
          </a:xfrm>
        </p:grpSpPr>
        <p:sp>
          <p:nvSpPr>
            <p:cNvPr id="5" name="íşḻïďê"/>
            <p:cNvSpPr/>
            <p:nvPr/>
          </p:nvSpPr>
          <p:spPr bwMode="auto">
            <a:xfrm>
              <a:off x="6494463" y="1119188"/>
              <a:ext cx="920750" cy="1298575"/>
            </a:xfrm>
            <a:custGeom>
              <a:avLst/>
              <a:gdLst>
                <a:gd name="T0" fmla="*/ 29 w 200"/>
                <a:gd name="T1" fmla="*/ 1 h 283"/>
                <a:gd name="T2" fmla="*/ 23 w 200"/>
                <a:gd name="T3" fmla="*/ 0 h 283"/>
                <a:gd name="T4" fmla="*/ 21 w 200"/>
                <a:gd name="T5" fmla="*/ 1 h 283"/>
                <a:gd name="T6" fmla="*/ 20 w 200"/>
                <a:gd name="T7" fmla="*/ 1 h 283"/>
                <a:gd name="T8" fmla="*/ 19 w 200"/>
                <a:gd name="T9" fmla="*/ 2 h 283"/>
                <a:gd name="T10" fmla="*/ 18 w 200"/>
                <a:gd name="T11" fmla="*/ 2 h 283"/>
                <a:gd name="T12" fmla="*/ 17 w 200"/>
                <a:gd name="T13" fmla="*/ 2 h 283"/>
                <a:gd name="T14" fmla="*/ 16 w 200"/>
                <a:gd name="T15" fmla="*/ 3 h 283"/>
                <a:gd name="T16" fmla="*/ 15 w 200"/>
                <a:gd name="T17" fmla="*/ 3 h 283"/>
                <a:gd name="T18" fmla="*/ 13 w 200"/>
                <a:gd name="T19" fmla="*/ 4 h 283"/>
                <a:gd name="T20" fmla="*/ 12 w 200"/>
                <a:gd name="T21" fmla="*/ 4 h 283"/>
                <a:gd name="T22" fmla="*/ 11 w 200"/>
                <a:gd name="T23" fmla="*/ 4 h 283"/>
                <a:gd name="T24" fmla="*/ 10 w 200"/>
                <a:gd name="T25" fmla="*/ 5 h 283"/>
                <a:gd name="T26" fmla="*/ 9 w 200"/>
                <a:gd name="T27" fmla="*/ 5 h 283"/>
                <a:gd name="T28" fmla="*/ 8 w 200"/>
                <a:gd name="T29" fmla="*/ 5 h 283"/>
                <a:gd name="T30" fmla="*/ 6 w 200"/>
                <a:gd name="T31" fmla="*/ 6 h 283"/>
                <a:gd name="T32" fmla="*/ 0 w 200"/>
                <a:gd name="T33" fmla="*/ 20 h 283"/>
                <a:gd name="T34" fmla="*/ 11 w 200"/>
                <a:gd name="T35" fmla="*/ 192 h 283"/>
                <a:gd name="T36" fmla="*/ 34 w 200"/>
                <a:gd name="T37" fmla="*/ 250 h 283"/>
                <a:gd name="T38" fmla="*/ 34 w 200"/>
                <a:gd name="T39" fmla="*/ 249 h 283"/>
                <a:gd name="T40" fmla="*/ 35 w 200"/>
                <a:gd name="T41" fmla="*/ 249 h 283"/>
                <a:gd name="T42" fmla="*/ 35 w 200"/>
                <a:gd name="T43" fmla="*/ 249 h 283"/>
                <a:gd name="T44" fmla="*/ 36 w 200"/>
                <a:gd name="T45" fmla="*/ 249 h 283"/>
                <a:gd name="T46" fmla="*/ 37 w 200"/>
                <a:gd name="T47" fmla="*/ 249 h 283"/>
                <a:gd name="T48" fmla="*/ 37 w 200"/>
                <a:gd name="T49" fmla="*/ 248 h 283"/>
                <a:gd name="T50" fmla="*/ 38 w 200"/>
                <a:gd name="T51" fmla="*/ 248 h 283"/>
                <a:gd name="T52" fmla="*/ 38 w 200"/>
                <a:gd name="T53" fmla="*/ 248 h 283"/>
                <a:gd name="T54" fmla="*/ 39 w 200"/>
                <a:gd name="T55" fmla="*/ 248 h 283"/>
                <a:gd name="T56" fmla="*/ 39 w 200"/>
                <a:gd name="T57" fmla="*/ 248 h 283"/>
                <a:gd name="T58" fmla="*/ 40 w 200"/>
                <a:gd name="T59" fmla="*/ 247 h 283"/>
                <a:gd name="T60" fmla="*/ 41 w 200"/>
                <a:gd name="T61" fmla="*/ 247 h 283"/>
                <a:gd name="T62" fmla="*/ 41 w 200"/>
                <a:gd name="T63" fmla="*/ 247 h 283"/>
                <a:gd name="T64" fmla="*/ 42 w 200"/>
                <a:gd name="T65" fmla="*/ 247 h 283"/>
                <a:gd name="T66" fmla="*/ 42 w 200"/>
                <a:gd name="T67" fmla="*/ 247 h 283"/>
                <a:gd name="T68" fmla="*/ 43 w 200"/>
                <a:gd name="T69" fmla="*/ 247 h 283"/>
                <a:gd name="T70" fmla="*/ 44 w 200"/>
                <a:gd name="T71" fmla="*/ 246 h 283"/>
                <a:gd name="T72" fmla="*/ 44 w 200"/>
                <a:gd name="T73" fmla="*/ 246 h 283"/>
                <a:gd name="T74" fmla="*/ 45 w 200"/>
                <a:gd name="T75" fmla="*/ 246 h 283"/>
                <a:gd name="T76" fmla="*/ 45 w 200"/>
                <a:gd name="T77" fmla="*/ 246 h 283"/>
                <a:gd name="T78" fmla="*/ 46 w 200"/>
                <a:gd name="T79" fmla="*/ 246 h 283"/>
                <a:gd name="T80" fmla="*/ 46 w 200"/>
                <a:gd name="T81" fmla="*/ 245 h 283"/>
                <a:gd name="T82" fmla="*/ 47 w 200"/>
                <a:gd name="T83" fmla="*/ 245 h 283"/>
                <a:gd name="T84" fmla="*/ 48 w 200"/>
                <a:gd name="T85" fmla="*/ 245 h 283"/>
                <a:gd name="T86" fmla="*/ 48 w 200"/>
                <a:gd name="T87" fmla="*/ 245 h 283"/>
                <a:gd name="T88" fmla="*/ 49 w 200"/>
                <a:gd name="T89" fmla="*/ 245 h 283"/>
                <a:gd name="T90" fmla="*/ 49 w 200"/>
                <a:gd name="T91" fmla="*/ 244 h 283"/>
                <a:gd name="T92" fmla="*/ 50 w 200"/>
                <a:gd name="T93" fmla="*/ 244 h 283"/>
                <a:gd name="T94" fmla="*/ 50 w 200"/>
                <a:gd name="T95" fmla="*/ 244 h 283"/>
                <a:gd name="T96" fmla="*/ 51 w 200"/>
                <a:gd name="T97" fmla="*/ 244 h 283"/>
                <a:gd name="T98" fmla="*/ 52 w 200"/>
                <a:gd name="T99" fmla="*/ 244 h 283"/>
                <a:gd name="T100" fmla="*/ 175 w 200"/>
                <a:gd name="T101" fmla="*/ 282 h 283"/>
                <a:gd name="T102" fmla="*/ 181 w 200"/>
                <a:gd name="T103" fmla="*/ 282 h 283"/>
                <a:gd name="T104" fmla="*/ 200 w 200"/>
                <a:gd name="T105" fmla="*/ 263 h 283"/>
                <a:gd name="T106" fmla="*/ 189 w 200"/>
                <a:gd name="T107" fmla="*/ 91 h 2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00" h="283">
                  <a:moveTo>
                    <a:pt x="189" y="91"/>
                  </a:moveTo>
                  <a:cubicBezTo>
                    <a:pt x="29" y="1"/>
                    <a:pt x="29" y="1"/>
                    <a:pt x="29" y="1"/>
                  </a:cubicBezTo>
                  <a:cubicBezTo>
                    <a:pt x="27" y="0"/>
                    <a:pt x="25" y="0"/>
                    <a:pt x="23" y="0"/>
                  </a:cubicBezTo>
                  <a:cubicBezTo>
                    <a:pt x="23" y="0"/>
                    <a:pt x="23" y="0"/>
                    <a:pt x="23" y="0"/>
                  </a:cubicBezTo>
                  <a:cubicBezTo>
                    <a:pt x="22" y="1"/>
                    <a:pt x="22" y="1"/>
                    <a:pt x="22" y="1"/>
                  </a:cubicBezTo>
                  <a:cubicBezTo>
                    <a:pt x="22" y="1"/>
                    <a:pt x="22" y="1"/>
                    <a:pt x="21" y="1"/>
                  </a:cubicBezTo>
                  <a:cubicBezTo>
                    <a:pt x="21" y="1"/>
                    <a:pt x="21" y="1"/>
                    <a:pt x="21" y="1"/>
                  </a:cubicBezTo>
                  <a:cubicBezTo>
                    <a:pt x="21" y="1"/>
                    <a:pt x="20" y="1"/>
                    <a:pt x="20" y="1"/>
                  </a:cubicBezTo>
                  <a:cubicBezTo>
                    <a:pt x="20" y="1"/>
                    <a:pt x="20" y="1"/>
                    <a:pt x="20" y="1"/>
                  </a:cubicBezTo>
                  <a:cubicBezTo>
                    <a:pt x="19" y="1"/>
                    <a:pt x="19" y="2"/>
                    <a:pt x="19" y="2"/>
                  </a:cubicBezTo>
                  <a:cubicBezTo>
                    <a:pt x="19" y="2"/>
                    <a:pt x="19" y="2"/>
                    <a:pt x="19" y="2"/>
                  </a:cubicBezTo>
                  <a:cubicBezTo>
                    <a:pt x="18" y="2"/>
                    <a:pt x="18" y="2"/>
                    <a:pt x="18" y="2"/>
                  </a:cubicBezTo>
                  <a:cubicBezTo>
                    <a:pt x="18" y="2"/>
                    <a:pt x="18" y="2"/>
                    <a:pt x="17" y="2"/>
                  </a:cubicBezTo>
                  <a:cubicBezTo>
                    <a:pt x="17" y="2"/>
                    <a:pt x="17" y="2"/>
                    <a:pt x="17" y="2"/>
                  </a:cubicBezTo>
                  <a:cubicBezTo>
                    <a:pt x="17" y="2"/>
                    <a:pt x="16" y="2"/>
                    <a:pt x="16" y="3"/>
                  </a:cubicBezTo>
                  <a:cubicBezTo>
                    <a:pt x="16" y="3"/>
                    <a:pt x="16" y="3"/>
                    <a:pt x="16" y="3"/>
                  </a:cubicBezTo>
                  <a:cubicBezTo>
                    <a:pt x="15" y="3"/>
                    <a:pt x="15" y="3"/>
                    <a:pt x="15" y="3"/>
                  </a:cubicBezTo>
                  <a:cubicBezTo>
                    <a:pt x="15" y="3"/>
                    <a:pt x="15" y="3"/>
                    <a:pt x="15" y="3"/>
                  </a:cubicBezTo>
                  <a:cubicBezTo>
                    <a:pt x="14" y="3"/>
                    <a:pt x="14" y="3"/>
                    <a:pt x="14" y="3"/>
                  </a:cubicBezTo>
                  <a:cubicBezTo>
                    <a:pt x="14" y="3"/>
                    <a:pt x="14" y="3"/>
                    <a:pt x="13" y="4"/>
                  </a:cubicBezTo>
                  <a:cubicBezTo>
                    <a:pt x="13" y="4"/>
                    <a:pt x="13" y="4"/>
                    <a:pt x="13" y="4"/>
                  </a:cubicBezTo>
                  <a:cubicBezTo>
                    <a:pt x="13" y="4"/>
                    <a:pt x="12" y="4"/>
                    <a:pt x="12" y="4"/>
                  </a:cubicBezTo>
                  <a:cubicBezTo>
                    <a:pt x="12" y="4"/>
                    <a:pt x="12" y="4"/>
                    <a:pt x="12" y="4"/>
                  </a:cubicBezTo>
                  <a:cubicBezTo>
                    <a:pt x="11" y="4"/>
                    <a:pt x="11" y="4"/>
                    <a:pt x="11" y="4"/>
                  </a:cubicBezTo>
                  <a:cubicBezTo>
                    <a:pt x="11" y="4"/>
                    <a:pt x="11" y="4"/>
                    <a:pt x="10" y="4"/>
                  </a:cubicBezTo>
                  <a:cubicBezTo>
                    <a:pt x="10" y="5"/>
                    <a:pt x="10" y="5"/>
                    <a:pt x="10" y="5"/>
                  </a:cubicBezTo>
                  <a:cubicBezTo>
                    <a:pt x="10" y="5"/>
                    <a:pt x="10" y="5"/>
                    <a:pt x="9" y="5"/>
                  </a:cubicBezTo>
                  <a:cubicBezTo>
                    <a:pt x="9" y="5"/>
                    <a:pt x="9" y="5"/>
                    <a:pt x="9" y="5"/>
                  </a:cubicBezTo>
                  <a:cubicBezTo>
                    <a:pt x="9" y="5"/>
                    <a:pt x="8" y="5"/>
                    <a:pt x="8" y="5"/>
                  </a:cubicBezTo>
                  <a:cubicBezTo>
                    <a:pt x="8" y="5"/>
                    <a:pt x="8" y="5"/>
                    <a:pt x="8" y="5"/>
                  </a:cubicBezTo>
                  <a:cubicBezTo>
                    <a:pt x="7" y="6"/>
                    <a:pt x="7" y="6"/>
                    <a:pt x="7" y="6"/>
                  </a:cubicBezTo>
                  <a:cubicBezTo>
                    <a:pt x="7" y="6"/>
                    <a:pt x="7" y="6"/>
                    <a:pt x="6" y="6"/>
                  </a:cubicBezTo>
                  <a:cubicBezTo>
                    <a:pt x="6" y="6"/>
                    <a:pt x="6" y="6"/>
                    <a:pt x="6" y="6"/>
                  </a:cubicBezTo>
                  <a:cubicBezTo>
                    <a:pt x="2" y="7"/>
                    <a:pt x="0" y="12"/>
                    <a:pt x="0" y="20"/>
                  </a:cubicBezTo>
                  <a:cubicBezTo>
                    <a:pt x="0" y="165"/>
                    <a:pt x="0" y="165"/>
                    <a:pt x="0" y="165"/>
                  </a:cubicBezTo>
                  <a:cubicBezTo>
                    <a:pt x="0" y="176"/>
                    <a:pt x="5" y="188"/>
                    <a:pt x="11" y="192"/>
                  </a:cubicBezTo>
                  <a:cubicBezTo>
                    <a:pt x="34" y="205"/>
                    <a:pt x="34" y="205"/>
                    <a:pt x="34" y="205"/>
                  </a:cubicBezTo>
                  <a:cubicBezTo>
                    <a:pt x="34" y="250"/>
                    <a:pt x="34" y="250"/>
                    <a:pt x="34" y="250"/>
                  </a:cubicBezTo>
                  <a:cubicBezTo>
                    <a:pt x="34" y="249"/>
                    <a:pt x="34" y="249"/>
                    <a:pt x="34" y="249"/>
                  </a:cubicBezTo>
                  <a:cubicBezTo>
                    <a:pt x="34" y="249"/>
                    <a:pt x="34" y="249"/>
                    <a:pt x="34" y="249"/>
                  </a:cubicBezTo>
                  <a:cubicBezTo>
                    <a:pt x="35" y="249"/>
                    <a:pt x="35" y="249"/>
                    <a:pt x="35" y="249"/>
                  </a:cubicBezTo>
                  <a:cubicBezTo>
                    <a:pt x="35" y="249"/>
                    <a:pt x="35" y="249"/>
                    <a:pt x="35" y="249"/>
                  </a:cubicBezTo>
                  <a:cubicBezTo>
                    <a:pt x="35" y="249"/>
                    <a:pt x="35" y="249"/>
                    <a:pt x="35" y="249"/>
                  </a:cubicBezTo>
                  <a:cubicBezTo>
                    <a:pt x="35" y="249"/>
                    <a:pt x="35" y="249"/>
                    <a:pt x="35" y="249"/>
                  </a:cubicBezTo>
                  <a:cubicBezTo>
                    <a:pt x="36" y="248"/>
                    <a:pt x="36" y="248"/>
                    <a:pt x="36" y="248"/>
                  </a:cubicBezTo>
                  <a:cubicBezTo>
                    <a:pt x="36" y="249"/>
                    <a:pt x="36" y="249"/>
                    <a:pt x="36" y="249"/>
                  </a:cubicBezTo>
                  <a:cubicBezTo>
                    <a:pt x="37" y="248"/>
                    <a:pt x="37" y="248"/>
                    <a:pt x="37" y="248"/>
                  </a:cubicBezTo>
                  <a:cubicBezTo>
                    <a:pt x="37" y="249"/>
                    <a:pt x="37" y="249"/>
                    <a:pt x="37" y="249"/>
                  </a:cubicBezTo>
                  <a:cubicBezTo>
                    <a:pt x="37" y="248"/>
                    <a:pt x="37" y="248"/>
                    <a:pt x="37" y="248"/>
                  </a:cubicBezTo>
                  <a:cubicBezTo>
                    <a:pt x="37" y="248"/>
                    <a:pt x="37" y="248"/>
                    <a:pt x="37" y="248"/>
                  </a:cubicBezTo>
                  <a:cubicBezTo>
                    <a:pt x="38" y="248"/>
                    <a:pt x="38" y="248"/>
                    <a:pt x="38" y="248"/>
                  </a:cubicBezTo>
                  <a:cubicBezTo>
                    <a:pt x="38" y="248"/>
                    <a:pt x="38" y="248"/>
                    <a:pt x="38" y="248"/>
                  </a:cubicBezTo>
                  <a:cubicBezTo>
                    <a:pt x="38" y="248"/>
                    <a:pt x="38" y="248"/>
                    <a:pt x="38" y="248"/>
                  </a:cubicBezTo>
                  <a:cubicBezTo>
                    <a:pt x="38" y="248"/>
                    <a:pt x="38" y="248"/>
                    <a:pt x="38" y="248"/>
                  </a:cubicBezTo>
                  <a:cubicBezTo>
                    <a:pt x="39" y="248"/>
                    <a:pt x="39" y="248"/>
                    <a:pt x="39" y="248"/>
                  </a:cubicBezTo>
                  <a:cubicBezTo>
                    <a:pt x="39" y="248"/>
                    <a:pt x="39" y="248"/>
                    <a:pt x="39" y="248"/>
                  </a:cubicBezTo>
                  <a:cubicBezTo>
                    <a:pt x="39" y="247"/>
                    <a:pt x="39" y="247"/>
                    <a:pt x="39" y="247"/>
                  </a:cubicBezTo>
                  <a:cubicBezTo>
                    <a:pt x="39" y="248"/>
                    <a:pt x="39" y="248"/>
                    <a:pt x="39" y="248"/>
                  </a:cubicBezTo>
                  <a:cubicBezTo>
                    <a:pt x="40" y="247"/>
                    <a:pt x="40" y="247"/>
                    <a:pt x="40" y="247"/>
                  </a:cubicBezTo>
                  <a:cubicBezTo>
                    <a:pt x="40" y="247"/>
                    <a:pt x="40" y="247"/>
                    <a:pt x="40" y="247"/>
                  </a:cubicBezTo>
                  <a:cubicBezTo>
                    <a:pt x="41" y="247"/>
                    <a:pt x="41" y="247"/>
                    <a:pt x="41" y="247"/>
                  </a:cubicBezTo>
                  <a:cubicBezTo>
                    <a:pt x="41" y="247"/>
                    <a:pt x="41" y="247"/>
                    <a:pt x="41" y="247"/>
                  </a:cubicBezTo>
                  <a:cubicBezTo>
                    <a:pt x="41" y="247"/>
                    <a:pt x="41" y="247"/>
                    <a:pt x="41" y="247"/>
                  </a:cubicBezTo>
                  <a:cubicBezTo>
                    <a:pt x="41" y="247"/>
                    <a:pt x="41" y="247"/>
                    <a:pt x="41" y="247"/>
                  </a:cubicBezTo>
                  <a:cubicBezTo>
                    <a:pt x="42" y="247"/>
                    <a:pt x="42" y="247"/>
                    <a:pt x="42" y="247"/>
                  </a:cubicBezTo>
                  <a:cubicBezTo>
                    <a:pt x="42" y="247"/>
                    <a:pt x="42" y="247"/>
                    <a:pt x="42" y="247"/>
                  </a:cubicBezTo>
                  <a:cubicBezTo>
                    <a:pt x="42" y="246"/>
                    <a:pt x="42" y="246"/>
                    <a:pt x="42" y="246"/>
                  </a:cubicBezTo>
                  <a:cubicBezTo>
                    <a:pt x="42" y="247"/>
                    <a:pt x="42" y="247"/>
                    <a:pt x="42" y="247"/>
                  </a:cubicBezTo>
                  <a:cubicBezTo>
                    <a:pt x="43" y="246"/>
                    <a:pt x="43" y="246"/>
                    <a:pt x="43" y="246"/>
                  </a:cubicBezTo>
                  <a:cubicBezTo>
                    <a:pt x="43" y="247"/>
                    <a:pt x="43" y="247"/>
                    <a:pt x="43" y="247"/>
                  </a:cubicBezTo>
                  <a:cubicBezTo>
                    <a:pt x="44" y="246"/>
                    <a:pt x="44" y="246"/>
                    <a:pt x="44" y="246"/>
                  </a:cubicBezTo>
                  <a:cubicBezTo>
                    <a:pt x="44" y="246"/>
                    <a:pt x="44" y="246"/>
                    <a:pt x="44" y="246"/>
                  </a:cubicBezTo>
                  <a:cubicBezTo>
                    <a:pt x="44" y="246"/>
                    <a:pt x="44" y="246"/>
                    <a:pt x="44" y="246"/>
                  </a:cubicBezTo>
                  <a:cubicBezTo>
                    <a:pt x="44" y="246"/>
                    <a:pt x="44" y="246"/>
                    <a:pt x="44" y="246"/>
                  </a:cubicBezTo>
                  <a:cubicBezTo>
                    <a:pt x="45" y="246"/>
                    <a:pt x="45" y="246"/>
                    <a:pt x="45" y="246"/>
                  </a:cubicBezTo>
                  <a:cubicBezTo>
                    <a:pt x="45" y="246"/>
                    <a:pt x="45" y="246"/>
                    <a:pt x="45" y="246"/>
                  </a:cubicBezTo>
                  <a:cubicBezTo>
                    <a:pt x="45" y="245"/>
                    <a:pt x="45" y="245"/>
                    <a:pt x="45" y="245"/>
                  </a:cubicBezTo>
                  <a:cubicBezTo>
                    <a:pt x="45" y="246"/>
                    <a:pt x="45" y="246"/>
                    <a:pt x="45" y="246"/>
                  </a:cubicBezTo>
                  <a:cubicBezTo>
                    <a:pt x="46" y="245"/>
                    <a:pt x="46" y="245"/>
                    <a:pt x="46" y="245"/>
                  </a:cubicBezTo>
                  <a:cubicBezTo>
                    <a:pt x="46" y="246"/>
                    <a:pt x="46" y="246"/>
                    <a:pt x="46" y="246"/>
                  </a:cubicBezTo>
                  <a:cubicBezTo>
                    <a:pt x="46" y="245"/>
                    <a:pt x="46" y="245"/>
                    <a:pt x="46" y="245"/>
                  </a:cubicBezTo>
                  <a:cubicBezTo>
                    <a:pt x="46" y="245"/>
                    <a:pt x="46" y="245"/>
                    <a:pt x="46" y="245"/>
                  </a:cubicBezTo>
                  <a:cubicBezTo>
                    <a:pt x="47" y="245"/>
                    <a:pt x="47" y="245"/>
                    <a:pt x="47" y="245"/>
                  </a:cubicBezTo>
                  <a:cubicBezTo>
                    <a:pt x="47" y="245"/>
                    <a:pt x="47" y="245"/>
                    <a:pt x="47" y="245"/>
                  </a:cubicBezTo>
                  <a:cubicBezTo>
                    <a:pt x="48" y="245"/>
                    <a:pt x="48" y="245"/>
                    <a:pt x="48" y="245"/>
                  </a:cubicBezTo>
                  <a:cubicBezTo>
                    <a:pt x="48" y="245"/>
                    <a:pt x="48" y="245"/>
                    <a:pt x="48" y="245"/>
                  </a:cubicBezTo>
                  <a:cubicBezTo>
                    <a:pt x="48" y="244"/>
                    <a:pt x="48" y="244"/>
                    <a:pt x="48" y="244"/>
                  </a:cubicBezTo>
                  <a:cubicBezTo>
                    <a:pt x="48" y="245"/>
                    <a:pt x="48" y="245"/>
                    <a:pt x="48" y="245"/>
                  </a:cubicBezTo>
                  <a:cubicBezTo>
                    <a:pt x="49" y="244"/>
                    <a:pt x="49" y="244"/>
                    <a:pt x="49" y="244"/>
                  </a:cubicBezTo>
                  <a:cubicBezTo>
                    <a:pt x="49" y="245"/>
                    <a:pt x="49" y="245"/>
                    <a:pt x="49" y="245"/>
                  </a:cubicBezTo>
                  <a:cubicBezTo>
                    <a:pt x="49" y="244"/>
                    <a:pt x="49" y="244"/>
                    <a:pt x="49" y="244"/>
                  </a:cubicBezTo>
                  <a:cubicBezTo>
                    <a:pt x="49" y="244"/>
                    <a:pt x="49" y="244"/>
                    <a:pt x="49" y="244"/>
                  </a:cubicBezTo>
                  <a:cubicBezTo>
                    <a:pt x="50" y="244"/>
                    <a:pt x="50" y="244"/>
                    <a:pt x="50" y="244"/>
                  </a:cubicBezTo>
                  <a:cubicBezTo>
                    <a:pt x="50" y="244"/>
                    <a:pt x="50" y="244"/>
                    <a:pt x="50" y="244"/>
                  </a:cubicBezTo>
                  <a:cubicBezTo>
                    <a:pt x="50" y="244"/>
                    <a:pt x="50" y="244"/>
                    <a:pt x="50" y="244"/>
                  </a:cubicBezTo>
                  <a:cubicBezTo>
                    <a:pt x="50" y="244"/>
                    <a:pt x="50" y="244"/>
                    <a:pt x="50" y="244"/>
                  </a:cubicBezTo>
                  <a:cubicBezTo>
                    <a:pt x="51" y="244"/>
                    <a:pt x="51" y="244"/>
                    <a:pt x="51" y="244"/>
                  </a:cubicBezTo>
                  <a:cubicBezTo>
                    <a:pt x="51" y="244"/>
                    <a:pt x="51" y="244"/>
                    <a:pt x="51" y="244"/>
                  </a:cubicBezTo>
                  <a:cubicBezTo>
                    <a:pt x="52" y="243"/>
                    <a:pt x="52" y="243"/>
                    <a:pt x="52" y="243"/>
                  </a:cubicBezTo>
                  <a:cubicBezTo>
                    <a:pt x="52" y="244"/>
                    <a:pt x="52" y="244"/>
                    <a:pt x="52" y="244"/>
                  </a:cubicBezTo>
                  <a:cubicBezTo>
                    <a:pt x="70" y="227"/>
                    <a:pt x="70" y="227"/>
                    <a:pt x="70" y="227"/>
                  </a:cubicBezTo>
                  <a:cubicBezTo>
                    <a:pt x="175" y="282"/>
                    <a:pt x="175" y="282"/>
                    <a:pt x="175" y="282"/>
                  </a:cubicBezTo>
                  <a:cubicBezTo>
                    <a:pt x="177" y="283"/>
                    <a:pt x="179" y="283"/>
                    <a:pt x="181" y="282"/>
                  </a:cubicBezTo>
                  <a:cubicBezTo>
                    <a:pt x="181" y="282"/>
                    <a:pt x="181" y="282"/>
                    <a:pt x="181" y="282"/>
                  </a:cubicBezTo>
                  <a:cubicBezTo>
                    <a:pt x="181" y="282"/>
                    <a:pt x="182" y="282"/>
                    <a:pt x="182" y="282"/>
                  </a:cubicBezTo>
                  <a:cubicBezTo>
                    <a:pt x="193" y="277"/>
                    <a:pt x="200" y="278"/>
                    <a:pt x="200" y="263"/>
                  </a:cubicBezTo>
                  <a:cubicBezTo>
                    <a:pt x="200" y="117"/>
                    <a:pt x="200" y="117"/>
                    <a:pt x="200" y="117"/>
                  </a:cubicBezTo>
                  <a:cubicBezTo>
                    <a:pt x="200" y="106"/>
                    <a:pt x="195" y="95"/>
                    <a:pt x="189" y="91"/>
                  </a:cubicBezTo>
                  <a:close/>
                </a:path>
              </a:pathLst>
            </a:custGeom>
            <a:solidFill>
              <a:srgbClr val="382B99"/>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6" name="íṩḷîḍé"/>
            <p:cNvSpPr/>
            <p:nvPr/>
          </p:nvSpPr>
          <p:spPr bwMode="auto">
            <a:xfrm>
              <a:off x="6494463" y="1133475"/>
              <a:ext cx="855663" cy="1293813"/>
            </a:xfrm>
            <a:custGeom>
              <a:avLst/>
              <a:gdLst>
                <a:gd name="T0" fmla="*/ 175 w 186"/>
                <a:gd name="T1" fmla="*/ 94 h 282"/>
                <a:gd name="T2" fmla="*/ 11 w 186"/>
                <a:gd name="T3" fmla="*/ 4 h 282"/>
                <a:gd name="T4" fmla="*/ 0 w 186"/>
                <a:gd name="T5" fmla="*/ 17 h 282"/>
                <a:gd name="T6" fmla="*/ 0 w 186"/>
                <a:gd name="T7" fmla="*/ 162 h 282"/>
                <a:gd name="T8" fmla="*/ 11 w 186"/>
                <a:gd name="T9" fmla="*/ 189 h 282"/>
                <a:gd name="T10" fmla="*/ 34 w 186"/>
                <a:gd name="T11" fmla="*/ 202 h 282"/>
                <a:gd name="T12" fmla="*/ 34 w 186"/>
                <a:gd name="T13" fmla="*/ 247 h 282"/>
                <a:gd name="T14" fmla="*/ 64 w 186"/>
                <a:gd name="T15" fmla="*/ 220 h 282"/>
                <a:gd name="T16" fmla="*/ 175 w 186"/>
                <a:gd name="T17" fmla="*/ 279 h 282"/>
                <a:gd name="T18" fmla="*/ 186 w 186"/>
                <a:gd name="T19" fmla="*/ 266 h 282"/>
                <a:gd name="T20" fmla="*/ 186 w 186"/>
                <a:gd name="T21" fmla="*/ 120 h 282"/>
                <a:gd name="T22" fmla="*/ 175 w 186"/>
                <a:gd name="T23" fmla="*/ 94 h 2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86" h="282">
                  <a:moveTo>
                    <a:pt x="175" y="94"/>
                  </a:moveTo>
                  <a:cubicBezTo>
                    <a:pt x="11" y="4"/>
                    <a:pt x="11" y="4"/>
                    <a:pt x="11" y="4"/>
                  </a:cubicBezTo>
                  <a:cubicBezTo>
                    <a:pt x="5" y="0"/>
                    <a:pt x="0" y="6"/>
                    <a:pt x="0" y="17"/>
                  </a:cubicBezTo>
                  <a:cubicBezTo>
                    <a:pt x="0" y="162"/>
                    <a:pt x="0" y="162"/>
                    <a:pt x="0" y="162"/>
                  </a:cubicBezTo>
                  <a:cubicBezTo>
                    <a:pt x="0" y="173"/>
                    <a:pt x="5" y="185"/>
                    <a:pt x="11" y="189"/>
                  </a:cubicBezTo>
                  <a:cubicBezTo>
                    <a:pt x="34" y="202"/>
                    <a:pt x="34" y="202"/>
                    <a:pt x="34" y="202"/>
                  </a:cubicBezTo>
                  <a:cubicBezTo>
                    <a:pt x="34" y="247"/>
                    <a:pt x="34" y="247"/>
                    <a:pt x="34" y="247"/>
                  </a:cubicBezTo>
                  <a:cubicBezTo>
                    <a:pt x="64" y="220"/>
                    <a:pt x="64" y="220"/>
                    <a:pt x="64" y="220"/>
                  </a:cubicBezTo>
                  <a:cubicBezTo>
                    <a:pt x="175" y="279"/>
                    <a:pt x="175" y="279"/>
                    <a:pt x="175" y="279"/>
                  </a:cubicBezTo>
                  <a:cubicBezTo>
                    <a:pt x="181" y="282"/>
                    <a:pt x="186" y="277"/>
                    <a:pt x="186" y="266"/>
                  </a:cubicBezTo>
                  <a:cubicBezTo>
                    <a:pt x="186" y="120"/>
                    <a:pt x="186" y="120"/>
                    <a:pt x="186" y="120"/>
                  </a:cubicBezTo>
                  <a:cubicBezTo>
                    <a:pt x="186" y="109"/>
                    <a:pt x="181" y="98"/>
                    <a:pt x="175" y="94"/>
                  </a:cubicBezTo>
                  <a:close/>
                </a:path>
              </a:pathLst>
            </a:custGeom>
            <a:solidFill>
              <a:srgbClr val="EBEFFF"/>
            </a:solidFill>
            <a:ln w="19050" cap="flat">
              <a:solidFill>
                <a:srgbClr val="EBEFFF"/>
              </a:solidFill>
              <a:prstDash val="solid"/>
              <a:miter lim="800000"/>
            </a:ln>
          </p:spPr>
          <p:txBody>
            <a:bodyPr anchor="ctr"/>
            <a:lstStyle/>
            <a:p>
              <a:pPr algn="ctr"/>
            </a:p>
          </p:txBody>
        </p:sp>
        <p:sp>
          <p:nvSpPr>
            <p:cNvPr id="7" name="íṥľîḑé"/>
            <p:cNvSpPr/>
            <p:nvPr/>
          </p:nvSpPr>
          <p:spPr bwMode="auto">
            <a:xfrm>
              <a:off x="6715126" y="1651000"/>
              <a:ext cx="55563" cy="114300"/>
            </a:xfrm>
            <a:custGeom>
              <a:avLst/>
              <a:gdLst>
                <a:gd name="T0" fmla="*/ 12 w 12"/>
                <a:gd name="T1" fmla="*/ 16 h 25"/>
                <a:gd name="T2" fmla="*/ 6 w 12"/>
                <a:gd name="T3" fmla="*/ 23 h 25"/>
                <a:gd name="T4" fmla="*/ 0 w 12"/>
                <a:gd name="T5" fmla="*/ 9 h 25"/>
                <a:gd name="T6" fmla="*/ 6 w 12"/>
                <a:gd name="T7" fmla="*/ 2 h 25"/>
                <a:gd name="T8" fmla="*/ 12 w 12"/>
                <a:gd name="T9" fmla="*/ 16 h 25"/>
              </a:gdLst>
              <a:ahLst/>
              <a:cxnLst>
                <a:cxn ang="0">
                  <a:pos x="T0" y="T1"/>
                </a:cxn>
                <a:cxn ang="0">
                  <a:pos x="T2" y="T3"/>
                </a:cxn>
                <a:cxn ang="0">
                  <a:pos x="T4" y="T5"/>
                </a:cxn>
                <a:cxn ang="0">
                  <a:pos x="T6" y="T7"/>
                </a:cxn>
                <a:cxn ang="0">
                  <a:pos x="T8" y="T9"/>
                </a:cxn>
              </a:cxnLst>
              <a:rect l="0" t="0" r="r" b="b"/>
              <a:pathLst>
                <a:path w="12" h="25">
                  <a:moveTo>
                    <a:pt x="12" y="16"/>
                  </a:moveTo>
                  <a:cubicBezTo>
                    <a:pt x="12" y="22"/>
                    <a:pt x="9" y="25"/>
                    <a:pt x="6" y="23"/>
                  </a:cubicBezTo>
                  <a:cubicBezTo>
                    <a:pt x="3" y="21"/>
                    <a:pt x="0" y="15"/>
                    <a:pt x="0" y="9"/>
                  </a:cubicBezTo>
                  <a:cubicBezTo>
                    <a:pt x="0" y="3"/>
                    <a:pt x="3" y="0"/>
                    <a:pt x="6" y="2"/>
                  </a:cubicBezTo>
                  <a:cubicBezTo>
                    <a:pt x="9" y="4"/>
                    <a:pt x="12" y="10"/>
                    <a:pt x="12" y="16"/>
                  </a:cubicBezTo>
                  <a:close/>
                </a:path>
              </a:pathLst>
            </a:custGeom>
            <a:solidFill>
              <a:srgbClr val="382B99"/>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8" name="isľîḓè"/>
            <p:cNvSpPr/>
            <p:nvPr/>
          </p:nvSpPr>
          <p:spPr bwMode="auto">
            <a:xfrm>
              <a:off x="6880226" y="1747838"/>
              <a:ext cx="55563" cy="114300"/>
            </a:xfrm>
            <a:custGeom>
              <a:avLst/>
              <a:gdLst>
                <a:gd name="T0" fmla="*/ 12 w 12"/>
                <a:gd name="T1" fmla="*/ 16 h 25"/>
                <a:gd name="T2" fmla="*/ 6 w 12"/>
                <a:gd name="T3" fmla="*/ 23 h 25"/>
                <a:gd name="T4" fmla="*/ 0 w 12"/>
                <a:gd name="T5" fmla="*/ 9 h 25"/>
                <a:gd name="T6" fmla="*/ 6 w 12"/>
                <a:gd name="T7" fmla="*/ 2 h 25"/>
                <a:gd name="T8" fmla="*/ 12 w 12"/>
                <a:gd name="T9" fmla="*/ 16 h 25"/>
              </a:gdLst>
              <a:ahLst/>
              <a:cxnLst>
                <a:cxn ang="0">
                  <a:pos x="T0" y="T1"/>
                </a:cxn>
                <a:cxn ang="0">
                  <a:pos x="T2" y="T3"/>
                </a:cxn>
                <a:cxn ang="0">
                  <a:pos x="T4" y="T5"/>
                </a:cxn>
                <a:cxn ang="0">
                  <a:pos x="T6" y="T7"/>
                </a:cxn>
                <a:cxn ang="0">
                  <a:pos x="T8" y="T9"/>
                </a:cxn>
              </a:cxnLst>
              <a:rect l="0" t="0" r="r" b="b"/>
              <a:pathLst>
                <a:path w="12" h="25">
                  <a:moveTo>
                    <a:pt x="12" y="16"/>
                  </a:moveTo>
                  <a:cubicBezTo>
                    <a:pt x="12" y="22"/>
                    <a:pt x="9" y="25"/>
                    <a:pt x="6" y="23"/>
                  </a:cubicBezTo>
                  <a:cubicBezTo>
                    <a:pt x="2" y="21"/>
                    <a:pt x="0" y="15"/>
                    <a:pt x="0" y="9"/>
                  </a:cubicBezTo>
                  <a:cubicBezTo>
                    <a:pt x="0" y="3"/>
                    <a:pt x="2" y="0"/>
                    <a:pt x="6" y="2"/>
                  </a:cubicBezTo>
                  <a:cubicBezTo>
                    <a:pt x="9" y="4"/>
                    <a:pt x="12" y="10"/>
                    <a:pt x="12" y="16"/>
                  </a:cubicBezTo>
                  <a:close/>
                </a:path>
              </a:pathLst>
            </a:custGeom>
            <a:solidFill>
              <a:srgbClr val="382B99"/>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9" name="i$ḷídè"/>
            <p:cNvSpPr/>
            <p:nvPr/>
          </p:nvSpPr>
          <p:spPr bwMode="auto">
            <a:xfrm>
              <a:off x="7042151" y="1844675"/>
              <a:ext cx="55563" cy="114300"/>
            </a:xfrm>
            <a:custGeom>
              <a:avLst/>
              <a:gdLst>
                <a:gd name="T0" fmla="*/ 12 w 12"/>
                <a:gd name="T1" fmla="*/ 16 h 25"/>
                <a:gd name="T2" fmla="*/ 6 w 12"/>
                <a:gd name="T3" fmla="*/ 23 h 25"/>
                <a:gd name="T4" fmla="*/ 0 w 12"/>
                <a:gd name="T5" fmla="*/ 9 h 25"/>
                <a:gd name="T6" fmla="*/ 6 w 12"/>
                <a:gd name="T7" fmla="*/ 2 h 25"/>
                <a:gd name="T8" fmla="*/ 12 w 12"/>
                <a:gd name="T9" fmla="*/ 16 h 25"/>
              </a:gdLst>
              <a:ahLst/>
              <a:cxnLst>
                <a:cxn ang="0">
                  <a:pos x="T0" y="T1"/>
                </a:cxn>
                <a:cxn ang="0">
                  <a:pos x="T2" y="T3"/>
                </a:cxn>
                <a:cxn ang="0">
                  <a:pos x="T4" y="T5"/>
                </a:cxn>
                <a:cxn ang="0">
                  <a:pos x="T6" y="T7"/>
                </a:cxn>
                <a:cxn ang="0">
                  <a:pos x="T8" y="T9"/>
                </a:cxn>
              </a:cxnLst>
              <a:rect l="0" t="0" r="r" b="b"/>
              <a:pathLst>
                <a:path w="12" h="25">
                  <a:moveTo>
                    <a:pt x="12" y="16"/>
                  </a:moveTo>
                  <a:cubicBezTo>
                    <a:pt x="12" y="22"/>
                    <a:pt x="9" y="25"/>
                    <a:pt x="6" y="23"/>
                  </a:cubicBezTo>
                  <a:cubicBezTo>
                    <a:pt x="3" y="21"/>
                    <a:pt x="0" y="15"/>
                    <a:pt x="0" y="9"/>
                  </a:cubicBezTo>
                  <a:cubicBezTo>
                    <a:pt x="0" y="3"/>
                    <a:pt x="3" y="0"/>
                    <a:pt x="6" y="2"/>
                  </a:cubicBezTo>
                  <a:cubicBezTo>
                    <a:pt x="9" y="4"/>
                    <a:pt x="12" y="10"/>
                    <a:pt x="12" y="16"/>
                  </a:cubicBezTo>
                  <a:close/>
                </a:path>
              </a:pathLst>
            </a:custGeom>
            <a:solidFill>
              <a:srgbClr val="382B99"/>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10" name="îŝḻiďé"/>
            <p:cNvSpPr/>
            <p:nvPr/>
          </p:nvSpPr>
          <p:spPr bwMode="auto">
            <a:xfrm>
              <a:off x="6213476" y="4665663"/>
              <a:ext cx="280988" cy="141288"/>
            </a:xfrm>
            <a:custGeom>
              <a:avLst/>
              <a:gdLst>
                <a:gd name="T0" fmla="*/ 56 w 61"/>
                <a:gd name="T1" fmla="*/ 0 h 31"/>
                <a:gd name="T2" fmla="*/ 60 w 61"/>
                <a:gd name="T3" fmla="*/ 6 h 31"/>
                <a:gd name="T4" fmla="*/ 60 w 61"/>
                <a:gd name="T5" fmla="*/ 15 h 31"/>
                <a:gd name="T6" fmla="*/ 60 w 61"/>
                <a:gd name="T7" fmla="*/ 20 h 31"/>
                <a:gd name="T8" fmla="*/ 54 w 61"/>
                <a:gd name="T9" fmla="*/ 24 h 31"/>
                <a:gd name="T10" fmla="*/ 48 w 61"/>
                <a:gd name="T11" fmla="*/ 25 h 31"/>
                <a:gd name="T12" fmla="*/ 9 w 61"/>
                <a:gd name="T13" fmla="*/ 30 h 31"/>
                <a:gd name="T14" fmla="*/ 3 w 61"/>
                <a:gd name="T15" fmla="*/ 28 h 31"/>
                <a:gd name="T16" fmla="*/ 1 w 61"/>
                <a:gd name="T17" fmla="*/ 23 h 31"/>
                <a:gd name="T18" fmla="*/ 5 w 61"/>
                <a:gd name="T19" fmla="*/ 18 h 31"/>
                <a:gd name="T20" fmla="*/ 33 w 61"/>
                <a:gd name="T21" fmla="*/ 7 h 31"/>
                <a:gd name="T22" fmla="*/ 40 w 61"/>
                <a:gd name="T23" fmla="*/ 2 h 31"/>
                <a:gd name="T24" fmla="*/ 40 w 61"/>
                <a:gd name="T25" fmla="*/ 5 h 31"/>
                <a:gd name="T26" fmla="*/ 47 w 61"/>
                <a:gd name="T27" fmla="*/ 6 h 31"/>
                <a:gd name="T28" fmla="*/ 54 w 61"/>
                <a:gd name="T29" fmla="*/ 2 h 31"/>
                <a:gd name="T30" fmla="*/ 56 w 61"/>
                <a:gd name="T31" fmla="*/ 0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1" h="31">
                  <a:moveTo>
                    <a:pt x="56" y="0"/>
                  </a:moveTo>
                  <a:cubicBezTo>
                    <a:pt x="59" y="0"/>
                    <a:pt x="60" y="3"/>
                    <a:pt x="60" y="6"/>
                  </a:cubicBezTo>
                  <a:cubicBezTo>
                    <a:pt x="60" y="9"/>
                    <a:pt x="61" y="12"/>
                    <a:pt x="60" y="15"/>
                  </a:cubicBezTo>
                  <a:cubicBezTo>
                    <a:pt x="60" y="17"/>
                    <a:pt x="60" y="18"/>
                    <a:pt x="60" y="20"/>
                  </a:cubicBezTo>
                  <a:cubicBezTo>
                    <a:pt x="59" y="22"/>
                    <a:pt x="57" y="23"/>
                    <a:pt x="54" y="24"/>
                  </a:cubicBezTo>
                  <a:cubicBezTo>
                    <a:pt x="52" y="25"/>
                    <a:pt x="50" y="25"/>
                    <a:pt x="48" y="25"/>
                  </a:cubicBezTo>
                  <a:cubicBezTo>
                    <a:pt x="35" y="26"/>
                    <a:pt x="22" y="31"/>
                    <a:pt x="9" y="30"/>
                  </a:cubicBezTo>
                  <a:cubicBezTo>
                    <a:pt x="7" y="30"/>
                    <a:pt x="5" y="29"/>
                    <a:pt x="3" y="28"/>
                  </a:cubicBezTo>
                  <a:cubicBezTo>
                    <a:pt x="1" y="27"/>
                    <a:pt x="0" y="25"/>
                    <a:pt x="1" y="23"/>
                  </a:cubicBezTo>
                  <a:cubicBezTo>
                    <a:pt x="1" y="21"/>
                    <a:pt x="3" y="19"/>
                    <a:pt x="5" y="18"/>
                  </a:cubicBezTo>
                  <a:cubicBezTo>
                    <a:pt x="15" y="13"/>
                    <a:pt x="23" y="11"/>
                    <a:pt x="33" y="7"/>
                  </a:cubicBezTo>
                  <a:cubicBezTo>
                    <a:pt x="34" y="7"/>
                    <a:pt x="39" y="2"/>
                    <a:pt x="40" y="2"/>
                  </a:cubicBezTo>
                  <a:cubicBezTo>
                    <a:pt x="42" y="2"/>
                    <a:pt x="40" y="4"/>
                    <a:pt x="40" y="5"/>
                  </a:cubicBezTo>
                  <a:cubicBezTo>
                    <a:pt x="42" y="7"/>
                    <a:pt x="45" y="7"/>
                    <a:pt x="47" y="6"/>
                  </a:cubicBezTo>
                  <a:cubicBezTo>
                    <a:pt x="50" y="6"/>
                    <a:pt x="52" y="4"/>
                    <a:pt x="54" y="2"/>
                  </a:cubicBezTo>
                  <a:cubicBezTo>
                    <a:pt x="54" y="1"/>
                    <a:pt x="55" y="0"/>
                    <a:pt x="56" y="0"/>
                  </a:cubicBezTo>
                  <a:close/>
                </a:path>
              </a:pathLst>
            </a:custGeom>
            <a:solidFill>
              <a:srgbClr val="382B99"/>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11" name="iṧ1ïďê"/>
            <p:cNvSpPr/>
            <p:nvPr/>
          </p:nvSpPr>
          <p:spPr bwMode="auto">
            <a:xfrm>
              <a:off x="6550026" y="4799013"/>
              <a:ext cx="211138" cy="209550"/>
            </a:xfrm>
            <a:custGeom>
              <a:avLst/>
              <a:gdLst>
                <a:gd name="T0" fmla="*/ 41 w 46"/>
                <a:gd name="T1" fmla="*/ 1 h 46"/>
                <a:gd name="T2" fmla="*/ 44 w 46"/>
                <a:gd name="T3" fmla="*/ 2 h 46"/>
                <a:gd name="T4" fmla="*/ 45 w 46"/>
                <a:gd name="T5" fmla="*/ 5 h 46"/>
                <a:gd name="T6" fmla="*/ 46 w 46"/>
                <a:gd name="T7" fmla="*/ 16 h 46"/>
                <a:gd name="T8" fmla="*/ 43 w 46"/>
                <a:gd name="T9" fmla="*/ 21 h 46"/>
                <a:gd name="T10" fmla="*/ 35 w 46"/>
                <a:gd name="T11" fmla="*/ 28 h 46"/>
                <a:gd name="T12" fmla="*/ 7 w 46"/>
                <a:gd name="T13" fmla="*/ 46 h 46"/>
                <a:gd name="T14" fmla="*/ 1 w 46"/>
                <a:gd name="T15" fmla="*/ 41 h 46"/>
                <a:gd name="T16" fmla="*/ 1 w 46"/>
                <a:gd name="T17" fmla="*/ 38 h 46"/>
                <a:gd name="T18" fmla="*/ 4 w 46"/>
                <a:gd name="T19" fmla="*/ 29 h 46"/>
                <a:gd name="T20" fmla="*/ 25 w 46"/>
                <a:gd name="T21" fmla="*/ 12 h 46"/>
                <a:gd name="T22" fmla="*/ 35 w 46"/>
                <a:gd name="T23" fmla="*/ 0 h 46"/>
                <a:gd name="T24" fmla="*/ 41 w 46"/>
                <a:gd name="T25" fmla="*/ 1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6" h="46">
                  <a:moveTo>
                    <a:pt x="41" y="1"/>
                  </a:moveTo>
                  <a:cubicBezTo>
                    <a:pt x="42" y="1"/>
                    <a:pt x="43" y="1"/>
                    <a:pt x="44" y="2"/>
                  </a:cubicBezTo>
                  <a:cubicBezTo>
                    <a:pt x="44" y="3"/>
                    <a:pt x="44" y="4"/>
                    <a:pt x="45" y="5"/>
                  </a:cubicBezTo>
                  <a:cubicBezTo>
                    <a:pt x="45" y="9"/>
                    <a:pt x="46" y="12"/>
                    <a:pt x="46" y="16"/>
                  </a:cubicBezTo>
                  <a:cubicBezTo>
                    <a:pt x="46" y="18"/>
                    <a:pt x="44" y="20"/>
                    <a:pt x="43" y="21"/>
                  </a:cubicBezTo>
                  <a:cubicBezTo>
                    <a:pt x="39" y="23"/>
                    <a:pt x="38" y="26"/>
                    <a:pt x="35" y="28"/>
                  </a:cubicBezTo>
                  <a:cubicBezTo>
                    <a:pt x="29" y="37"/>
                    <a:pt x="18" y="44"/>
                    <a:pt x="7" y="46"/>
                  </a:cubicBezTo>
                  <a:cubicBezTo>
                    <a:pt x="4" y="46"/>
                    <a:pt x="1" y="44"/>
                    <a:pt x="1" y="41"/>
                  </a:cubicBezTo>
                  <a:cubicBezTo>
                    <a:pt x="0" y="40"/>
                    <a:pt x="0" y="39"/>
                    <a:pt x="1" y="38"/>
                  </a:cubicBezTo>
                  <a:cubicBezTo>
                    <a:pt x="1" y="35"/>
                    <a:pt x="3" y="32"/>
                    <a:pt x="4" y="29"/>
                  </a:cubicBezTo>
                  <a:cubicBezTo>
                    <a:pt x="7" y="25"/>
                    <a:pt x="23" y="15"/>
                    <a:pt x="25" y="12"/>
                  </a:cubicBezTo>
                  <a:cubicBezTo>
                    <a:pt x="29" y="8"/>
                    <a:pt x="30" y="2"/>
                    <a:pt x="35" y="0"/>
                  </a:cubicBezTo>
                  <a:cubicBezTo>
                    <a:pt x="37" y="0"/>
                    <a:pt x="39" y="0"/>
                    <a:pt x="41" y="1"/>
                  </a:cubicBezTo>
                  <a:close/>
                </a:path>
              </a:pathLst>
            </a:custGeom>
            <a:solidFill>
              <a:srgbClr val="382B99"/>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3" name="íŝļïḍè"/>
            <p:cNvSpPr/>
            <p:nvPr/>
          </p:nvSpPr>
          <p:spPr bwMode="auto">
            <a:xfrm>
              <a:off x="6397626" y="4614863"/>
              <a:ext cx="82550" cy="114300"/>
            </a:xfrm>
            <a:custGeom>
              <a:avLst/>
              <a:gdLst>
                <a:gd name="T0" fmla="*/ 0 w 18"/>
                <a:gd name="T1" fmla="*/ 0 h 25"/>
                <a:gd name="T2" fmla="*/ 0 w 18"/>
                <a:gd name="T3" fmla="*/ 22 h 25"/>
                <a:gd name="T4" fmla="*/ 1 w 18"/>
                <a:gd name="T5" fmla="*/ 22 h 25"/>
                <a:gd name="T6" fmla="*/ 17 w 18"/>
                <a:gd name="T7" fmla="*/ 20 h 25"/>
                <a:gd name="T8" fmla="*/ 17 w 18"/>
                <a:gd name="T9" fmla="*/ 20 h 25"/>
                <a:gd name="T10" fmla="*/ 18 w 18"/>
                <a:gd name="T11" fmla="*/ 0 h 25"/>
                <a:gd name="T12" fmla="*/ 0 w 18"/>
                <a:gd name="T13" fmla="*/ 0 h 25"/>
              </a:gdLst>
              <a:ahLst/>
              <a:cxnLst>
                <a:cxn ang="0">
                  <a:pos x="T0" y="T1"/>
                </a:cxn>
                <a:cxn ang="0">
                  <a:pos x="T2" y="T3"/>
                </a:cxn>
                <a:cxn ang="0">
                  <a:pos x="T4" y="T5"/>
                </a:cxn>
                <a:cxn ang="0">
                  <a:pos x="T6" y="T7"/>
                </a:cxn>
                <a:cxn ang="0">
                  <a:pos x="T8" y="T9"/>
                </a:cxn>
                <a:cxn ang="0">
                  <a:pos x="T10" y="T11"/>
                </a:cxn>
                <a:cxn ang="0">
                  <a:pos x="T12" y="T13"/>
                </a:cxn>
              </a:cxnLst>
              <a:rect l="0" t="0" r="r" b="b"/>
              <a:pathLst>
                <a:path w="18" h="25">
                  <a:moveTo>
                    <a:pt x="0" y="0"/>
                  </a:moveTo>
                  <a:cubicBezTo>
                    <a:pt x="0" y="22"/>
                    <a:pt x="0" y="22"/>
                    <a:pt x="0" y="22"/>
                  </a:cubicBezTo>
                  <a:cubicBezTo>
                    <a:pt x="1" y="22"/>
                    <a:pt x="1" y="22"/>
                    <a:pt x="1" y="22"/>
                  </a:cubicBezTo>
                  <a:cubicBezTo>
                    <a:pt x="6" y="25"/>
                    <a:pt x="13" y="24"/>
                    <a:pt x="17" y="20"/>
                  </a:cubicBezTo>
                  <a:cubicBezTo>
                    <a:pt x="17" y="20"/>
                    <a:pt x="17" y="20"/>
                    <a:pt x="17" y="20"/>
                  </a:cubicBezTo>
                  <a:cubicBezTo>
                    <a:pt x="18" y="0"/>
                    <a:pt x="18" y="0"/>
                    <a:pt x="18" y="0"/>
                  </a:cubicBezTo>
                  <a:lnTo>
                    <a:pt x="0" y="0"/>
                  </a:lnTo>
                  <a:close/>
                </a:path>
              </a:pathLst>
            </a:custGeom>
            <a:solidFill>
              <a:srgbClr val="382B99"/>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13" name="íṧ1íḍê"/>
            <p:cNvSpPr/>
            <p:nvPr/>
          </p:nvSpPr>
          <p:spPr bwMode="auto">
            <a:xfrm>
              <a:off x="6683376" y="4748213"/>
              <a:ext cx="63500" cy="123825"/>
            </a:xfrm>
            <a:custGeom>
              <a:avLst/>
              <a:gdLst>
                <a:gd name="T0" fmla="*/ 13 w 14"/>
                <a:gd name="T1" fmla="*/ 19 h 27"/>
                <a:gd name="T2" fmla="*/ 14 w 14"/>
                <a:gd name="T3" fmla="*/ 0 h 27"/>
                <a:gd name="T4" fmla="*/ 0 w 14"/>
                <a:gd name="T5" fmla="*/ 0 h 27"/>
                <a:gd name="T6" fmla="*/ 0 w 14"/>
                <a:gd name="T7" fmla="*/ 18 h 27"/>
                <a:gd name="T8" fmla="*/ 13 w 14"/>
                <a:gd name="T9" fmla="*/ 19 h 27"/>
              </a:gdLst>
              <a:ahLst/>
              <a:cxnLst>
                <a:cxn ang="0">
                  <a:pos x="T0" y="T1"/>
                </a:cxn>
                <a:cxn ang="0">
                  <a:pos x="T2" y="T3"/>
                </a:cxn>
                <a:cxn ang="0">
                  <a:pos x="T4" y="T5"/>
                </a:cxn>
                <a:cxn ang="0">
                  <a:pos x="T6" y="T7"/>
                </a:cxn>
                <a:cxn ang="0">
                  <a:pos x="T8" y="T9"/>
                </a:cxn>
              </a:cxnLst>
              <a:rect l="0" t="0" r="r" b="b"/>
              <a:pathLst>
                <a:path w="14" h="27">
                  <a:moveTo>
                    <a:pt x="13" y="19"/>
                  </a:moveTo>
                  <a:cubicBezTo>
                    <a:pt x="14" y="0"/>
                    <a:pt x="14" y="0"/>
                    <a:pt x="14" y="0"/>
                  </a:cubicBezTo>
                  <a:cubicBezTo>
                    <a:pt x="0" y="0"/>
                    <a:pt x="0" y="0"/>
                    <a:pt x="0" y="0"/>
                  </a:cubicBezTo>
                  <a:cubicBezTo>
                    <a:pt x="0" y="18"/>
                    <a:pt x="0" y="18"/>
                    <a:pt x="0" y="18"/>
                  </a:cubicBezTo>
                  <a:cubicBezTo>
                    <a:pt x="0" y="18"/>
                    <a:pt x="3" y="27"/>
                    <a:pt x="13" y="19"/>
                  </a:cubicBezTo>
                  <a:close/>
                </a:path>
              </a:pathLst>
            </a:custGeom>
            <a:solidFill>
              <a:srgbClr val="382B99"/>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14" name="íŝlîḑê"/>
            <p:cNvSpPr/>
            <p:nvPr/>
          </p:nvSpPr>
          <p:spPr bwMode="auto">
            <a:xfrm>
              <a:off x="6029326" y="2720975"/>
              <a:ext cx="492125" cy="1017588"/>
            </a:xfrm>
            <a:custGeom>
              <a:avLst/>
              <a:gdLst>
                <a:gd name="T0" fmla="*/ 35 w 107"/>
                <a:gd name="T1" fmla="*/ 222 h 222"/>
                <a:gd name="T2" fmla="*/ 18 w 107"/>
                <a:gd name="T3" fmla="*/ 209 h 222"/>
                <a:gd name="T4" fmla="*/ 21 w 107"/>
                <a:gd name="T5" fmla="*/ 102 h 222"/>
                <a:gd name="T6" fmla="*/ 65 w 107"/>
                <a:gd name="T7" fmla="*/ 17 h 222"/>
                <a:gd name="T8" fmla="*/ 67 w 107"/>
                <a:gd name="T9" fmla="*/ 14 h 222"/>
                <a:gd name="T10" fmla="*/ 74 w 107"/>
                <a:gd name="T11" fmla="*/ 5 h 222"/>
                <a:gd name="T12" fmla="*/ 97 w 107"/>
                <a:gd name="T13" fmla="*/ 7 h 222"/>
                <a:gd name="T14" fmla="*/ 95 w 107"/>
                <a:gd name="T15" fmla="*/ 36 h 222"/>
                <a:gd name="T16" fmla="*/ 54 w 107"/>
                <a:gd name="T17" fmla="*/ 115 h 222"/>
                <a:gd name="T18" fmla="*/ 52 w 107"/>
                <a:gd name="T19" fmla="*/ 198 h 222"/>
                <a:gd name="T20" fmla="*/ 40 w 107"/>
                <a:gd name="T21" fmla="*/ 221 h 222"/>
                <a:gd name="T22" fmla="*/ 35 w 107"/>
                <a:gd name="T23" fmla="*/ 222 h 2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07" h="222">
                  <a:moveTo>
                    <a:pt x="35" y="222"/>
                  </a:moveTo>
                  <a:cubicBezTo>
                    <a:pt x="27" y="222"/>
                    <a:pt x="20" y="217"/>
                    <a:pt x="18" y="209"/>
                  </a:cubicBezTo>
                  <a:cubicBezTo>
                    <a:pt x="17" y="207"/>
                    <a:pt x="0" y="156"/>
                    <a:pt x="21" y="102"/>
                  </a:cubicBezTo>
                  <a:cubicBezTo>
                    <a:pt x="37" y="61"/>
                    <a:pt x="57" y="30"/>
                    <a:pt x="65" y="17"/>
                  </a:cubicBezTo>
                  <a:cubicBezTo>
                    <a:pt x="66" y="16"/>
                    <a:pt x="66" y="15"/>
                    <a:pt x="67" y="14"/>
                  </a:cubicBezTo>
                  <a:cubicBezTo>
                    <a:pt x="68" y="10"/>
                    <a:pt x="71" y="7"/>
                    <a:pt x="74" y="5"/>
                  </a:cubicBezTo>
                  <a:cubicBezTo>
                    <a:pt x="81" y="0"/>
                    <a:pt x="91" y="1"/>
                    <a:pt x="97" y="7"/>
                  </a:cubicBezTo>
                  <a:cubicBezTo>
                    <a:pt x="107" y="18"/>
                    <a:pt x="100" y="29"/>
                    <a:pt x="95" y="36"/>
                  </a:cubicBezTo>
                  <a:cubicBezTo>
                    <a:pt x="88" y="48"/>
                    <a:pt x="69" y="78"/>
                    <a:pt x="54" y="115"/>
                  </a:cubicBezTo>
                  <a:cubicBezTo>
                    <a:pt x="38" y="157"/>
                    <a:pt x="51" y="197"/>
                    <a:pt x="52" y="198"/>
                  </a:cubicBezTo>
                  <a:cubicBezTo>
                    <a:pt x="55" y="207"/>
                    <a:pt x="50" y="217"/>
                    <a:pt x="40" y="221"/>
                  </a:cubicBezTo>
                  <a:cubicBezTo>
                    <a:pt x="38" y="221"/>
                    <a:pt x="36" y="222"/>
                    <a:pt x="35" y="222"/>
                  </a:cubicBezTo>
                  <a:close/>
                </a:path>
              </a:pathLst>
            </a:custGeom>
            <a:solidFill>
              <a:srgbClr val="AC69B5"/>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15" name="išľíďé"/>
            <p:cNvSpPr/>
            <p:nvPr/>
          </p:nvSpPr>
          <p:spPr bwMode="auto">
            <a:xfrm>
              <a:off x="6591301" y="3517900"/>
              <a:ext cx="206375" cy="1271588"/>
            </a:xfrm>
            <a:custGeom>
              <a:avLst/>
              <a:gdLst>
                <a:gd name="T0" fmla="*/ 25 w 45"/>
                <a:gd name="T1" fmla="*/ 277 h 277"/>
                <a:gd name="T2" fmla="*/ 5 w 45"/>
                <a:gd name="T3" fmla="*/ 258 h 277"/>
                <a:gd name="T4" fmla="*/ 1 w 45"/>
                <a:gd name="T5" fmla="*/ 124 h 277"/>
                <a:gd name="T6" fmla="*/ 4 w 45"/>
                <a:gd name="T7" fmla="*/ 20 h 277"/>
                <a:gd name="T8" fmla="*/ 24 w 45"/>
                <a:gd name="T9" fmla="*/ 0 h 277"/>
                <a:gd name="T10" fmla="*/ 44 w 45"/>
                <a:gd name="T11" fmla="*/ 21 h 277"/>
                <a:gd name="T12" fmla="*/ 41 w 45"/>
                <a:gd name="T13" fmla="*/ 125 h 277"/>
                <a:gd name="T14" fmla="*/ 45 w 45"/>
                <a:gd name="T15" fmla="*/ 256 h 277"/>
                <a:gd name="T16" fmla="*/ 26 w 45"/>
                <a:gd name="T17" fmla="*/ 277 h 277"/>
                <a:gd name="T18" fmla="*/ 25 w 45"/>
                <a:gd name="T19" fmla="*/ 277 h 2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5" h="277">
                  <a:moveTo>
                    <a:pt x="25" y="277"/>
                  </a:moveTo>
                  <a:cubicBezTo>
                    <a:pt x="14" y="277"/>
                    <a:pt x="5" y="269"/>
                    <a:pt x="5" y="258"/>
                  </a:cubicBezTo>
                  <a:cubicBezTo>
                    <a:pt x="5" y="254"/>
                    <a:pt x="0" y="156"/>
                    <a:pt x="1" y="124"/>
                  </a:cubicBezTo>
                  <a:cubicBezTo>
                    <a:pt x="2" y="88"/>
                    <a:pt x="4" y="20"/>
                    <a:pt x="4" y="20"/>
                  </a:cubicBezTo>
                  <a:cubicBezTo>
                    <a:pt x="4" y="9"/>
                    <a:pt x="13" y="0"/>
                    <a:pt x="24" y="0"/>
                  </a:cubicBezTo>
                  <a:cubicBezTo>
                    <a:pt x="35" y="0"/>
                    <a:pt x="44" y="10"/>
                    <a:pt x="44" y="21"/>
                  </a:cubicBezTo>
                  <a:cubicBezTo>
                    <a:pt x="44" y="21"/>
                    <a:pt x="42" y="89"/>
                    <a:pt x="41" y="125"/>
                  </a:cubicBezTo>
                  <a:cubicBezTo>
                    <a:pt x="40" y="155"/>
                    <a:pt x="45" y="255"/>
                    <a:pt x="45" y="256"/>
                  </a:cubicBezTo>
                  <a:cubicBezTo>
                    <a:pt x="45" y="267"/>
                    <a:pt x="37" y="277"/>
                    <a:pt x="26" y="277"/>
                  </a:cubicBezTo>
                  <a:cubicBezTo>
                    <a:pt x="25" y="277"/>
                    <a:pt x="25" y="277"/>
                    <a:pt x="25" y="277"/>
                  </a:cubicBezTo>
                  <a:close/>
                </a:path>
              </a:pathLst>
            </a:custGeom>
            <a:solidFill>
              <a:srgbClr val="382B99"/>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16" name="î$ḷïḍê"/>
            <p:cNvSpPr/>
            <p:nvPr/>
          </p:nvSpPr>
          <p:spPr bwMode="auto">
            <a:xfrm>
              <a:off x="6281738" y="3381375"/>
              <a:ext cx="254000" cy="1274763"/>
            </a:xfrm>
            <a:custGeom>
              <a:avLst/>
              <a:gdLst>
                <a:gd name="T0" fmla="*/ 33 w 55"/>
                <a:gd name="T1" fmla="*/ 278 h 278"/>
                <a:gd name="T2" fmla="*/ 14 w 55"/>
                <a:gd name="T3" fmla="*/ 261 h 278"/>
                <a:gd name="T4" fmla="*/ 1 w 55"/>
                <a:gd name="T5" fmla="*/ 124 h 278"/>
                <a:gd name="T6" fmla="*/ 12 w 55"/>
                <a:gd name="T7" fmla="*/ 18 h 278"/>
                <a:gd name="T8" fmla="*/ 35 w 55"/>
                <a:gd name="T9" fmla="*/ 1 h 278"/>
                <a:gd name="T10" fmla="*/ 52 w 55"/>
                <a:gd name="T11" fmla="*/ 24 h 278"/>
                <a:gd name="T12" fmla="*/ 41 w 55"/>
                <a:gd name="T13" fmla="*/ 126 h 278"/>
                <a:gd name="T14" fmla="*/ 53 w 55"/>
                <a:gd name="T15" fmla="*/ 255 h 278"/>
                <a:gd name="T16" fmla="*/ 36 w 55"/>
                <a:gd name="T17" fmla="*/ 278 h 278"/>
                <a:gd name="T18" fmla="*/ 33 w 55"/>
                <a:gd name="T19" fmla="*/ 278 h 2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5" h="278">
                  <a:moveTo>
                    <a:pt x="33" y="278"/>
                  </a:moveTo>
                  <a:cubicBezTo>
                    <a:pt x="24" y="278"/>
                    <a:pt x="15" y="271"/>
                    <a:pt x="14" y="261"/>
                  </a:cubicBezTo>
                  <a:cubicBezTo>
                    <a:pt x="13" y="257"/>
                    <a:pt x="0" y="157"/>
                    <a:pt x="1" y="124"/>
                  </a:cubicBezTo>
                  <a:cubicBezTo>
                    <a:pt x="2" y="87"/>
                    <a:pt x="12" y="21"/>
                    <a:pt x="12" y="18"/>
                  </a:cubicBezTo>
                  <a:cubicBezTo>
                    <a:pt x="14" y="7"/>
                    <a:pt x="24" y="0"/>
                    <a:pt x="35" y="1"/>
                  </a:cubicBezTo>
                  <a:cubicBezTo>
                    <a:pt x="46" y="3"/>
                    <a:pt x="54" y="13"/>
                    <a:pt x="52" y="24"/>
                  </a:cubicBezTo>
                  <a:cubicBezTo>
                    <a:pt x="52" y="25"/>
                    <a:pt x="42" y="91"/>
                    <a:pt x="41" y="126"/>
                  </a:cubicBezTo>
                  <a:cubicBezTo>
                    <a:pt x="40" y="150"/>
                    <a:pt x="49" y="228"/>
                    <a:pt x="53" y="255"/>
                  </a:cubicBezTo>
                  <a:cubicBezTo>
                    <a:pt x="55" y="266"/>
                    <a:pt x="47" y="276"/>
                    <a:pt x="36" y="278"/>
                  </a:cubicBezTo>
                  <a:cubicBezTo>
                    <a:pt x="35" y="278"/>
                    <a:pt x="34" y="278"/>
                    <a:pt x="33" y="278"/>
                  </a:cubicBezTo>
                  <a:close/>
                </a:path>
              </a:pathLst>
            </a:custGeom>
            <a:solidFill>
              <a:srgbClr val="382B99"/>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17" name="î$lîde"/>
            <p:cNvSpPr/>
            <p:nvPr/>
          </p:nvSpPr>
          <p:spPr bwMode="auto">
            <a:xfrm>
              <a:off x="6327776" y="3344863"/>
              <a:ext cx="479425" cy="384175"/>
            </a:xfrm>
            <a:custGeom>
              <a:avLst/>
              <a:gdLst>
                <a:gd name="T0" fmla="*/ 104 w 104"/>
                <a:gd name="T1" fmla="*/ 10 h 84"/>
                <a:gd name="T2" fmla="*/ 101 w 104"/>
                <a:gd name="T3" fmla="*/ 84 h 84"/>
                <a:gd name="T4" fmla="*/ 1 w 104"/>
                <a:gd name="T5" fmla="*/ 62 h 84"/>
                <a:gd name="T6" fmla="*/ 0 w 104"/>
                <a:gd name="T7" fmla="*/ 0 h 84"/>
                <a:gd name="T8" fmla="*/ 104 w 104"/>
                <a:gd name="T9" fmla="*/ 10 h 84"/>
              </a:gdLst>
              <a:ahLst/>
              <a:cxnLst>
                <a:cxn ang="0">
                  <a:pos x="T0" y="T1"/>
                </a:cxn>
                <a:cxn ang="0">
                  <a:pos x="T2" y="T3"/>
                </a:cxn>
                <a:cxn ang="0">
                  <a:pos x="T4" y="T5"/>
                </a:cxn>
                <a:cxn ang="0">
                  <a:pos x="T6" y="T7"/>
                </a:cxn>
                <a:cxn ang="0">
                  <a:pos x="T8" y="T9"/>
                </a:cxn>
              </a:cxnLst>
              <a:rect l="0" t="0" r="r" b="b"/>
              <a:pathLst>
                <a:path w="104" h="84">
                  <a:moveTo>
                    <a:pt x="104" y="10"/>
                  </a:moveTo>
                  <a:cubicBezTo>
                    <a:pt x="101" y="84"/>
                    <a:pt x="101" y="84"/>
                    <a:pt x="101" y="84"/>
                  </a:cubicBezTo>
                  <a:cubicBezTo>
                    <a:pt x="1" y="62"/>
                    <a:pt x="1" y="62"/>
                    <a:pt x="1" y="62"/>
                  </a:cubicBezTo>
                  <a:cubicBezTo>
                    <a:pt x="0" y="0"/>
                    <a:pt x="0" y="0"/>
                    <a:pt x="0" y="0"/>
                  </a:cubicBezTo>
                  <a:cubicBezTo>
                    <a:pt x="0" y="0"/>
                    <a:pt x="92" y="2"/>
                    <a:pt x="104" y="10"/>
                  </a:cubicBezTo>
                  <a:close/>
                </a:path>
              </a:pathLst>
            </a:custGeom>
            <a:solidFill>
              <a:srgbClr val="382B99"/>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18" name="îśḷíde"/>
            <p:cNvSpPr/>
            <p:nvPr/>
          </p:nvSpPr>
          <p:spPr bwMode="auto">
            <a:xfrm>
              <a:off x="6438901" y="2641600"/>
              <a:ext cx="215900" cy="550863"/>
            </a:xfrm>
            <a:custGeom>
              <a:avLst/>
              <a:gdLst>
                <a:gd name="T0" fmla="*/ 32 w 47"/>
                <a:gd name="T1" fmla="*/ 12 h 120"/>
                <a:gd name="T2" fmla="*/ 46 w 47"/>
                <a:gd name="T3" fmla="*/ 19 h 120"/>
                <a:gd name="T4" fmla="*/ 28 w 47"/>
                <a:gd name="T5" fmla="*/ 43 h 120"/>
                <a:gd name="T6" fmla="*/ 6 w 47"/>
                <a:gd name="T7" fmla="*/ 120 h 120"/>
                <a:gd name="T8" fmla="*/ 0 w 47"/>
                <a:gd name="T9" fmla="*/ 19 h 120"/>
                <a:gd name="T10" fmla="*/ 32 w 47"/>
                <a:gd name="T11" fmla="*/ 12 h 120"/>
              </a:gdLst>
              <a:ahLst/>
              <a:cxnLst>
                <a:cxn ang="0">
                  <a:pos x="T0" y="T1"/>
                </a:cxn>
                <a:cxn ang="0">
                  <a:pos x="T2" y="T3"/>
                </a:cxn>
                <a:cxn ang="0">
                  <a:pos x="T4" y="T5"/>
                </a:cxn>
                <a:cxn ang="0">
                  <a:pos x="T6" y="T7"/>
                </a:cxn>
                <a:cxn ang="0">
                  <a:pos x="T8" y="T9"/>
                </a:cxn>
                <a:cxn ang="0">
                  <a:pos x="T10" y="T11"/>
                </a:cxn>
              </a:cxnLst>
              <a:rect l="0" t="0" r="r" b="b"/>
              <a:pathLst>
                <a:path w="47" h="120">
                  <a:moveTo>
                    <a:pt x="32" y="12"/>
                  </a:moveTo>
                  <a:cubicBezTo>
                    <a:pt x="32" y="12"/>
                    <a:pt x="45" y="16"/>
                    <a:pt x="46" y="19"/>
                  </a:cubicBezTo>
                  <a:cubicBezTo>
                    <a:pt x="47" y="22"/>
                    <a:pt x="38" y="35"/>
                    <a:pt x="28" y="43"/>
                  </a:cubicBezTo>
                  <a:cubicBezTo>
                    <a:pt x="18" y="50"/>
                    <a:pt x="6" y="120"/>
                    <a:pt x="6" y="120"/>
                  </a:cubicBezTo>
                  <a:cubicBezTo>
                    <a:pt x="6" y="120"/>
                    <a:pt x="0" y="38"/>
                    <a:pt x="0" y="19"/>
                  </a:cubicBezTo>
                  <a:cubicBezTo>
                    <a:pt x="1" y="0"/>
                    <a:pt x="32" y="12"/>
                    <a:pt x="32" y="12"/>
                  </a:cubicBezTo>
                  <a:close/>
                </a:path>
              </a:pathLst>
            </a:custGeom>
            <a:solidFill>
              <a:srgbClr val="F7F7FB"/>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19" name="íśľiḓe"/>
            <p:cNvSpPr/>
            <p:nvPr/>
          </p:nvSpPr>
          <p:spPr bwMode="auto">
            <a:xfrm>
              <a:off x="6323013" y="2674938"/>
              <a:ext cx="493713" cy="920750"/>
            </a:xfrm>
            <a:custGeom>
              <a:avLst/>
              <a:gdLst>
                <a:gd name="T0" fmla="*/ 29 w 107"/>
                <a:gd name="T1" fmla="*/ 6 h 201"/>
                <a:gd name="T2" fmla="*/ 6 w 107"/>
                <a:gd name="T3" fmla="*/ 31 h 201"/>
                <a:gd name="T4" fmla="*/ 0 w 107"/>
                <a:gd name="T5" fmla="*/ 163 h 201"/>
                <a:gd name="T6" fmla="*/ 7 w 107"/>
                <a:gd name="T7" fmla="*/ 177 h 201"/>
                <a:gd name="T8" fmla="*/ 64 w 107"/>
                <a:gd name="T9" fmla="*/ 200 h 201"/>
                <a:gd name="T10" fmla="*/ 105 w 107"/>
                <a:gd name="T11" fmla="*/ 192 h 201"/>
                <a:gd name="T12" fmla="*/ 101 w 107"/>
                <a:gd name="T13" fmla="*/ 34 h 201"/>
                <a:gd name="T14" fmla="*/ 50 w 107"/>
                <a:gd name="T15" fmla="*/ 0 h 201"/>
                <a:gd name="T16" fmla="*/ 29 w 107"/>
                <a:gd name="T17" fmla="*/ 6 h 2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07" h="201">
                  <a:moveTo>
                    <a:pt x="29" y="6"/>
                  </a:moveTo>
                  <a:cubicBezTo>
                    <a:pt x="29" y="6"/>
                    <a:pt x="7" y="8"/>
                    <a:pt x="6" y="31"/>
                  </a:cubicBezTo>
                  <a:cubicBezTo>
                    <a:pt x="5" y="50"/>
                    <a:pt x="1" y="135"/>
                    <a:pt x="0" y="163"/>
                  </a:cubicBezTo>
                  <a:cubicBezTo>
                    <a:pt x="0" y="168"/>
                    <a:pt x="2" y="174"/>
                    <a:pt x="7" y="177"/>
                  </a:cubicBezTo>
                  <a:cubicBezTo>
                    <a:pt x="20" y="185"/>
                    <a:pt x="47" y="201"/>
                    <a:pt x="64" y="200"/>
                  </a:cubicBezTo>
                  <a:cubicBezTo>
                    <a:pt x="88" y="199"/>
                    <a:pt x="105" y="192"/>
                    <a:pt x="105" y="192"/>
                  </a:cubicBezTo>
                  <a:cubicBezTo>
                    <a:pt x="105" y="192"/>
                    <a:pt x="107" y="42"/>
                    <a:pt x="101" y="34"/>
                  </a:cubicBezTo>
                  <a:cubicBezTo>
                    <a:pt x="96" y="27"/>
                    <a:pt x="59" y="0"/>
                    <a:pt x="50" y="0"/>
                  </a:cubicBezTo>
                  <a:cubicBezTo>
                    <a:pt x="41" y="0"/>
                    <a:pt x="29" y="6"/>
                    <a:pt x="29" y="6"/>
                  </a:cubicBezTo>
                  <a:close/>
                </a:path>
              </a:pathLst>
            </a:custGeom>
            <a:solidFill>
              <a:srgbClr val="AC69B5"/>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20" name="íṩ1íďe"/>
            <p:cNvSpPr/>
            <p:nvPr/>
          </p:nvSpPr>
          <p:spPr bwMode="auto">
            <a:xfrm>
              <a:off x="6346826" y="2335213"/>
              <a:ext cx="327025" cy="325438"/>
            </a:xfrm>
            <a:custGeom>
              <a:avLst/>
              <a:gdLst>
                <a:gd name="T0" fmla="*/ 1 w 71"/>
                <a:gd name="T1" fmla="*/ 33 h 71"/>
                <a:gd name="T2" fmla="*/ 33 w 71"/>
                <a:gd name="T3" fmla="*/ 69 h 71"/>
                <a:gd name="T4" fmla="*/ 69 w 71"/>
                <a:gd name="T5" fmla="*/ 37 h 71"/>
                <a:gd name="T6" fmla="*/ 37 w 71"/>
                <a:gd name="T7" fmla="*/ 1 h 71"/>
                <a:gd name="T8" fmla="*/ 1 w 71"/>
                <a:gd name="T9" fmla="*/ 33 h 71"/>
              </a:gdLst>
              <a:ahLst/>
              <a:cxnLst>
                <a:cxn ang="0">
                  <a:pos x="T0" y="T1"/>
                </a:cxn>
                <a:cxn ang="0">
                  <a:pos x="T2" y="T3"/>
                </a:cxn>
                <a:cxn ang="0">
                  <a:pos x="T4" y="T5"/>
                </a:cxn>
                <a:cxn ang="0">
                  <a:pos x="T6" y="T7"/>
                </a:cxn>
                <a:cxn ang="0">
                  <a:pos x="T8" y="T9"/>
                </a:cxn>
              </a:cxnLst>
              <a:rect l="0" t="0" r="r" b="b"/>
              <a:pathLst>
                <a:path w="71" h="71">
                  <a:moveTo>
                    <a:pt x="1" y="33"/>
                  </a:moveTo>
                  <a:cubicBezTo>
                    <a:pt x="0" y="52"/>
                    <a:pt x="14" y="68"/>
                    <a:pt x="33" y="69"/>
                  </a:cubicBezTo>
                  <a:cubicBezTo>
                    <a:pt x="52" y="71"/>
                    <a:pt x="68" y="56"/>
                    <a:pt x="69" y="37"/>
                  </a:cubicBezTo>
                  <a:cubicBezTo>
                    <a:pt x="71" y="18"/>
                    <a:pt x="56" y="2"/>
                    <a:pt x="37" y="1"/>
                  </a:cubicBezTo>
                  <a:cubicBezTo>
                    <a:pt x="18" y="0"/>
                    <a:pt x="2" y="14"/>
                    <a:pt x="1" y="33"/>
                  </a:cubicBezTo>
                  <a:close/>
                </a:path>
              </a:pathLst>
            </a:custGeom>
            <a:solidFill>
              <a:srgbClr val="E296B3"/>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21" name="íSḷïḋe"/>
            <p:cNvSpPr/>
            <p:nvPr/>
          </p:nvSpPr>
          <p:spPr bwMode="auto">
            <a:xfrm>
              <a:off x="6419851" y="2687638"/>
              <a:ext cx="217488" cy="215900"/>
            </a:xfrm>
            <a:custGeom>
              <a:avLst/>
              <a:gdLst>
                <a:gd name="T0" fmla="*/ 35 w 137"/>
                <a:gd name="T1" fmla="*/ 136 h 136"/>
                <a:gd name="T2" fmla="*/ 0 w 137"/>
                <a:gd name="T3" fmla="*/ 18 h 136"/>
                <a:gd name="T4" fmla="*/ 24 w 137"/>
                <a:gd name="T5" fmla="*/ 0 h 136"/>
                <a:gd name="T6" fmla="*/ 119 w 137"/>
                <a:gd name="T7" fmla="*/ 21 h 136"/>
                <a:gd name="T8" fmla="*/ 137 w 137"/>
                <a:gd name="T9" fmla="*/ 23 h 136"/>
                <a:gd name="T10" fmla="*/ 35 w 137"/>
                <a:gd name="T11" fmla="*/ 136 h 136"/>
              </a:gdLst>
              <a:ahLst/>
              <a:cxnLst>
                <a:cxn ang="0">
                  <a:pos x="T0" y="T1"/>
                </a:cxn>
                <a:cxn ang="0">
                  <a:pos x="T2" y="T3"/>
                </a:cxn>
                <a:cxn ang="0">
                  <a:pos x="T4" y="T5"/>
                </a:cxn>
                <a:cxn ang="0">
                  <a:pos x="T6" y="T7"/>
                </a:cxn>
                <a:cxn ang="0">
                  <a:pos x="T8" y="T9"/>
                </a:cxn>
                <a:cxn ang="0">
                  <a:pos x="T10" y="T11"/>
                </a:cxn>
              </a:cxnLst>
              <a:rect l="0" t="0" r="r" b="b"/>
              <a:pathLst>
                <a:path w="137" h="136">
                  <a:moveTo>
                    <a:pt x="35" y="136"/>
                  </a:moveTo>
                  <a:lnTo>
                    <a:pt x="0" y="18"/>
                  </a:lnTo>
                  <a:lnTo>
                    <a:pt x="24" y="0"/>
                  </a:lnTo>
                  <a:lnTo>
                    <a:pt x="119" y="21"/>
                  </a:lnTo>
                  <a:lnTo>
                    <a:pt x="137" y="23"/>
                  </a:lnTo>
                  <a:lnTo>
                    <a:pt x="35" y="136"/>
                  </a:lnTo>
                  <a:close/>
                </a:path>
              </a:pathLst>
            </a:custGeom>
            <a:solidFill>
              <a:srgbClr val="F7F7FB"/>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22" name="îṩliďe"/>
            <p:cNvSpPr/>
            <p:nvPr/>
          </p:nvSpPr>
          <p:spPr bwMode="auto">
            <a:xfrm>
              <a:off x="6429376" y="2559050"/>
              <a:ext cx="184150" cy="206375"/>
            </a:xfrm>
            <a:custGeom>
              <a:avLst/>
              <a:gdLst>
                <a:gd name="T0" fmla="*/ 0 w 40"/>
                <a:gd name="T1" fmla="*/ 3 h 45"/>
                <a:gd name="T2" fmla="*/ 12 w 40"/>
                <a:gd name="T3" fmla="*/ 38 h 45"/>
                <a:gd name="T4" fmla="*/ 12 w 40"/>
                <a:gd name="T5" fmla="*/ 38 h 45"/>
                <a:gd name="T6" fmla="*/ 37 w 40"/>
                <a:gd name="T7" fmla="*/ 41 h 45"/>
                <a:gd name="T8" fmla="*/ 37 w 40"/>
                <a:gd name="T9" fmla="*/ 41 h 45"/>
                <a:gd name="T10" fmla="*/ 39 w 40"/>
                <a:gd name="T11" fmla="*/ 35 h 45"/>
                <a:gd name="T12" fmla="*/ 31 w 40"/>
                <a:gd name="T13" fmla="*/ 0 h 45"/>
                <a:gd name="T14" fmla="*/ 0 w 40"/>
                <a:gd name="T15" fmla="*/ 3 h 4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0" h="45">
                  <a:moveTo>
                    <a:pt x="0" y="3"/>
                  </a:moveTo>
                  <a:cubicBezTo>
                    <a:pt x="12" y="38"/>
                    <a:pt x="12" y="38"/>
                    <a:pt x="12" y="38"/>
                  </a:cubicBezTo>
                  <a:cubicBezTo>
                    <a:pt x="12" y="38"/>
                    <a:pt x="12" y="38"/>
                    <a:pt x="12" y="38"/>
                  </a:cubicBezTo>
                  <a:cubicBezTo>
                    <a:pt x="19" y="44"/>
                    <a:pt x="29" y="45"/>
                    <a:pt x="37" y="41"/>
                  </a:cubicBezTo>
                  <a:cubicBezTo>
                    <a:pt x="37" y="41"/>
                    <a:pt x="37" y="41"/>
                    <a:pt x="37" y="41"/>
                  </a:cubicBezTo>
                  <a:cubicBezTo>
                    <a:pt x="39" y="40"/>
                    <a:pt x="40" y="37"/>
                    <a:pt x="39" y="35"/>
                  </a:cubicBezTo>
                  <a:cubicBezTo>
                    <a:pt x="31" y="0"/>
                    <a:pt x="31" y="0"/>
                    <a:pt x="31" y="0"/>
                  </a:cubicBezTo>
                  <a:lnTo>
                    <a:pt x="0" y="3"/>
                  </a:lnTo>
                  <a:close/>
                </a:path>
              </a:pathLst>
            </a:custGeom>
            <a:solidFill>
              <a:srgbClr val="E296B3"/>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23" name="îŝļiďè"/>
            <p:cNvSpPr/>
            <p:nvPr/>
          </p:nvSpPr>
          <p:spPr bwMode="auto">
            <a:xfrm>
              <a:off x="6596063" y="2459038"/>
              <a:ext cx="100013" cy="100013"/>
            </a:xfrm>
            <a:custGeom>
              <a:avLst/>
              <a:gdLst>
                <a:gd name="T0" fmla="*/ 1 w 22"/>
                <a:gd name="T1" fmla="*/ 11 h 22"/>
                <a:gd name="T2" fmla="*/ 10 w 22"/>
                <a:gd name="T3" fmla="*/ 22 h 22"/>
                <a:gd name="T4" fmla="*/ 22 w 22"/>
                <a:gd name="T5" fmla="*/ 12 h 22"/>
                <a:gd name="T6" fmla="*/ 12 w 22"/>
                <a:gd name="T7" fmla="*/ 1 h 22"/>
                <a:gd name="T8" fmla="*/ 1 w 22"/>
                <a:gd name="T9" fmla="*/ 11 h 22"/>
              </a:gdLst>
              <a:ahLst/>
              <a:cxnLst>
                <a:cxn ang="0">
                  <a:pos x="T0" y="T1"/>
                </a:cxn>
                <a:cxn ang="0">
                  <a:pos x="T2" y="T3"/>
                </a:cxn>
                <a:cxn ang="0">
                  <a:pos x="T4" y="T5"/>
                </a:cxn>
                <a:cxn ang="0">
                  <a:pos x="T6" y="T7"/>
                </a:cxn>
                <a:cxn ang="0">
                  <a:pos x="T8" y="T9"/>
                </a:cxn>
              </a:cxnLst>
              <a:rect l="0" t="0" r="r" b="b"/>
              <a:pathLst>
                <a:path w="22" h="22">
                  <a:moveTo>
                    <a:pt x="1" y="11"/>
                  </a:moveTo>
                  <a:cubicBezTo>
                    <a:pt x="0" y="16"/>
                    <a:pt x="5" y="21"/>
                    <a:pt x="10" y="22"/>
                  </a:cubicBezTo>
                  <a:cubicBezTo>
                    <a:pt x="16" y="22"/>
                    <a:pt x="21" y="18"/>
                    <a:pt x="22" y="12"/>
                  </a:cubicBezTo>
                  <a:cubicBezTo>
                    <a:pt x="22" y="6"/>
                    <a:pt x="18" y="1"/>
                    <a:pt x="12" y="1"/>
                  </a:cubicBezTo>
                  <a:cubicBezTo>
                    <a:pt x="6" y="0"/>
                    <a:pt x="1" y="5"/>
                    <a:pt x="1" y="11"/>
                  </a:cubicBezTo>
                  <a:close/>
                </a:path>
              </a:pathLst>
            </a:custGeom>
            <a:solidFill>
              <a:srgbClr val="E296B3"/>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24" name="ïšḷidé"/>
            <p:cNvSpPr/>
            <p:nvPr/>
          </p:nvSpPr>
          <p:spPr bwMode="auto">
            <a:xfrm>
              <a:off x="6434138" y="2636838"/>
              <a:ext cx="203200" cy="161925"/>
            </a:xfrm>
            <a:custGeom>
              <a:avLst/>
              <a:gdLst>
                <a:gd name="T0" fmla="*/ 44 w 44"/>
                <a:gd name="T1" fmla="*/ 19 h 35"/>
                <a:gd name="T2" fmla="*/ 42 w 44"/>
                <a:gd name="T3" fmla="*/ 4 h 35"/>
                <a:gd name="T4" fmla="*/ 34 w 44"/>
                <a:gd name="T5" fmla="*/ 0 h 35"/>
                <a:gd name="T6" fmla="*/ 36 w 44"/>
                <a:gd name="T7" fmla="*/ 8 h 35"/>
                <a:gd name="T8" fmla="*/ 22 w 44"/>
                <a:gd name="T9" fmla="*/ 17 h 35"/>
                <a:gd name="T10" fmla="*/ 14 w 44"/>
                <a:gd name="T11" fmla="*/ 18 h 35"/>
                <a:gd name="T12" fmla="*/ 11 w 44"/>
                <a:gd name="T13" fmla="*/ 21 h 35"/>
                <a:gd name="T14" fmla="*/ 8 w 44"/>
                <a:gd name="T15" fmla="*/ 10 h 35"/>
                <a:gd name="T16" fmla="*/ 6 w 44"/>
                <a:gd name="T17" fmla="*/ 4 h 35"/>
                <a:gd name="T18" fmla="*/ 0 w 44"/>
                <a:gd name="T19" fmla="*/ 5 h 35"/>
                <a:gd name="T20" fmla="*/ 7 w 44"/>
                <a:gd name="T21" fmla="*/ 34 h 35"/>
                <a:gd name="T22" fmla="*/ 16 w 44"/>
                <a:gd name="T23" fmla="*/ 35 h 35"/>
                <a:gd name="T24" fmla="*/ 29 w 44"/>
                <a:gd name="T25" fmla="*/ 30 h 35"/>
                <a:gd name="T26" fmla="*/ 44 w 44"/>
                <a:gd name="T27" fmla="*/ 19 h 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4" h="35">
                  <a:moveTo>
                    <a:pt x="44" y="19"/>
                  </a:moveTo>
                  <a:cubicBezTo>
                    <a:pt x="44" y="19"/>
                    <a:pt x="44" y="5"/>
                    <a:pt x="42" y="4"/>
                  </a:cubicBezTo>
                  <a:cubicBezTo>
                    <a:pt x="39" y="3"/>
                    <a:pt x="34" y="0"/>
                    <a:pt x="34" y="0"/>
                  </a:cubicBezTo>
                  <a:cubicBezTo>
                    <a:pt x="36" y="8"/>
                    <a:pt x="36" y="8"/>
                    <a:pt x="36" y="8"/>
                  </a:cubicBezTo>
                  <a:cubicBezTo>
                    <a:pt x="36" y="8"/>
                    <a:pt x="29" y="16"/>
                    <a:pt x="22" y="17"/>
                  </a:cubicBezTo>
                  <a:cubicBezTo>
                    <a:pt x="14" y="18"/>
                    <a:pt x="14" y="18"/>
                    <a:pt x="14" y="18"/>
                  </a:cubicBezTo>
                  <a:cubicBezTo>
                    <a:pt x="11" y="21"/>
                    <a:pt x="11" y="21"/>
                    <a:pt x="11" y="21"/>
                  </a:cubicBezTo>
                  <a:cubicBezTo>
                    <a:pt x="8" y="10"/>
                    <a:pt x="8" y="10"/>
                    <a:pt x="8" y="10"/>
                  </a:cubicBezTo>
                  <a:cubicBezTo>
                    <a:pt x="6" y="4"/>
                    <a:pt x="6" y="4"/>
                    <a:pt x="6" y="4"/>
                  </a:cubicBezTo>
                  <a:cubicBezTo>
                    <a:pt x="6" y="4"/>
                    <a:pt x="1" y="3"/>
                    <a:pt x="0" y="5"/>
                  </a:cubicBezTo>
                  <a:cubicBezTo>
                    <a:pt x="0" y="7"/>
                    <a:pt x="7" y="34"/>
                    <a:pt x="7" y="34"/>
                  </a:cubicBezTo>
                  <a:cubicBezTo>
                    <a:pt x="16" y="35"/>
                    <a:pt x="16" y="35"/>
                    <a:pt x="16" y="35"/>
                  </a:cubicBezTo>
                  <a:cubicBezTo>
                    <a:pt x="29" y="30"/>
                    <a:pt x="29" y="30"/>
                    <a:pt x="29" y="30"/>
                  </a:cubicBezTo>
                  <a:lnTo>
                    <a:pt x="44" y="19"/>
                  </a:lnTo>
                  <a:close/>
                </a:path>
              </a:pathLst>
            </a:custGeom>
            <a:solidFill>
              <a:srgbClr val="F7F7FB"/>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25" name="íṥľîḑe"/>
            <p:cNvSpPr/>
            <p:nvPr/>
          </p:nvSpPr>
          <p:spPr bwMode="auto">
            <a:xfrm>
              <a:off x="6356351" y="2274888"/>
              <a:ext cx="354013" cy="266700"/>
            </a:xfrm>
            <a:custGeom>
              <a:avLst/>
              <a:gdLst>
                <a:gd name="T0" fmla="*/ 67 w 77"/>
                <a:gd name="T1" fmla="*/ 41 h 58"/>
                <a:gd name="T2" fmla="*/ 61 w 77"/>
                <a:gd name="T3" fmla="*/ 44 h 58"/>
                <a:gd name="T4" fmla="*/ 60 w 77"/>
                <a:gd name="T5" fmla="*/ 50 h 58"/>
                <a:gd name="T6" fmla="*/ 60 w 77"/>
                <a:gd name="T7" fmla="*/ 57 h 58"/>
                <a:gd name="T8" fmla="*/ 58 w 77"/>
                <a:gd name="T9" fmla="*/ 57 h 58"/>
                <a:gd name="T10" fmla="*/ 56 w 77"/>
                <a:gd name="T11" fmla="*/ 55 h 58"/>
                <a:gd name="T12" fmla="*/ 54 w 77"/>
                <a:gd name="T13" fmla="*/ 44 h 58"/>
                <a:gd name="T14" fmla="*/ 53 w 77"/>
                <a:gd name="T15" fmla="*/ 38 h 58"/>
                <a:gd name="T16" fmla="*/ 55 w 77"/>
                <a:gd name="T17" fmla="*/ 32 h 58"/>
                <a:gd name="T18" fmla="*/ 7 w 77"/>
                <a:gd name="T19" fmla="*/ 33 h 58"/>
                <a:gd name="T20" fmla="*/ 3 w 77"/>
                <a:gd name="T21" fmla="*/ 31 h 58"/>
                <a:gd name="T22" fmla="*/ 1 w 77"/>
                <a:gd name="T23" fmla="*/ 28 h 58"/>
                <a:gd name="T24" fmla="*/ 1 w 77"/>
                <a:gd name="T25" fmla="*/ 9 h 58"/>
                <a:gd name="T26" fmla="*/ 9 w 77"/>
                <a:gd name="T27" fmla="*/ 1 h 58"/>
                <a:gd name="T28" fmla="*/ 21 w 77"/>
                <a:gd name="T29" fmla="*/ 1 h 58"/>
                <a:gd name="T30" fmla="*/ 65 w 77"/>
                <a:gd name="T31" fmla="*/ 13 h 58"/>
                <a:gd name="T32" fmla="*/ 72 w 77"/>
                <a:gd name="T33" fmla="*/ 33 h 58"/>
                <a:gd name="T34" fmla="*/ 67 w 77"/>
                <a:gd name="T35" fmla="*/ 41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77" h="58">
                  <a:moveTo>
                    <a:pt x="67" y="41"/>
                  </a:moveTo>
                  <a:cubicBezTo>
                    <a:pt x="64" y="42"/>
                    <a:pt x="62" y="42"/>
                    <a:pt x="61" y="44"/>
                  </a:cubicBezTo>
                  <a:cubicBezTo>
                    <a:pt x="60" y="46"/>
                    <a:pt x="60" y="48"/>
                    <a:pt x="60" y="50"/>
                  </a:cubicBezTo>
                  <a:cubicBezTo>
                    <a:pt x="60" y="52"/>
                    <a:pt x="60" y="55"/>
                    <a:pt x="60" y="57"/>
                  </a:cubicBezTo>
                  <a:cubicBezTo>
                    <a:pt x="60" y="58"/>
                    <a:pt x="59" y="58"/>
                    <a:pt x="58" y="57"/>
                  </a:cubicBezTo>
                  <a:cubicBezTo>
                    <a:pt x="57" y="57"/>
                    <a:pt x="57" y="56"/>
                    <a:pt x="56" y="55"/>
                  </a:cubicBezTo>
                  <a:cubicBezTo>
                    <a:pt x="54" y="52"/>
                    <a:pt x="54" y="48"/>
                    <a:pt x="54" y="44"/>
                  </a:cubicBezTo>
                  <a:cubicBezTo>
                    <a:pt x="53" y="42"/>
                    <a:pt x="52" y="40"/>
                    <a:pt x="53" y="38"/>
                  </a:cubicBezTo>
                  <a:cubicBezTo>
                    <a:pt x="53" y="36"/>
                    <a:pt x="54" y="34"/>
                    <a:pt x="55" y="32"/>
                  </a:cubicBezTo>
                  <a:cubicBezTo>
                    <a:pt x="39" y="36"/>
                    <a:pt x="23" y="36"/>
                    <a:pt x="7" y="33"/>
                  </a:cubicBezTo>
                  <a:cubicBezTo>
                    <a:pt x="6" y="33"/>
                    <a:pt x="4" y="33"/>
                    <a:pt x="3" y="31"/>
                  </a:cubicBezTo>
                  <a:cubicBezTo>
                    <a:pt x="2" y="30"/>
                    <a:pt x="1" y="29"/>
                    <a:pt x="1" y="28"/>
                  </a:cubicBezTo>
                  <a:cubicBezTo>
                    <a:pt x="0" y="25"/>
                    <a:pt x="0" y="12"/>
                    <a:pt x="1" y="9"/>
                  </a:cubicBezTo>
                  <a:cubicBezTo>
                    <a:pt x="2" y="5"/>
                    <a:pt x="6" y="3"/>
                    <a:pt x="9" y="1"/>
                  </a:cubicBezTo>
                  <a:cubicBezTo>
                    <a:pt x="13" y="0"/>
                    <a:pt x="17" y="0"/>
                    <a:pt x="21" y="1"/>
                  </a:cubicBezTo>
                  <a:cubicBezTo>
                    <a:pt x="24" y="1"/>
                    <a:pt x="48" y="8"/>
                    <a:pt x="65" y="13"/>
                  </a:cubicBezTo>
                  <a:cubicBezTo>
                    <a:pt x="74" y="15"/>
                    <a:pt x="77" y="26"/>
                    <a:pt x="72" y="33"/>
                  </a:cubicBezTo>
                  <a:cubicBezTo>
                    <a:pt x="70" y="37"/>
                    <a:pt x="68" y="40"/>
                    <a:pt x="67" y="41"/>
                  </a:cubicBezTo>
                  <a:close/>
                </a:path>
              </a:pathLst>
            </a:custGeom>
            <a:solidFill>
              <a:srgbClr val="4F4FBF"/>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26" name="îśľíḋe"/>
            <p:cNvSpPr/>
            <p:nvPr/>
          </p:nvSpPr>
          <p:spPr bwMode="auto">
            <a:xfrm>
              <a:off x="6084888" y="3522663"/>
              <a:ext cx="196850" cy="215900"/>
            </a:xfrm>
            <a:custGeom>
              <a:avLst/>
              <a:gdLst>
                <a:gd name="T0" fmla="*/ 23 w 43"/>
                <a:gd name="T1" fmla="*/ 47 h 47"/>
                <a:gd name="T2" fmla="*/ 6 w 43"/>
                <a:gd name="T3" fmla="*/ 34 h 47"/>
                <a:gd name="T4" fmla="*/ 3 w 43"/>
                <a:gd name="T5" fmla="*/ 24 h 47"/>
                <a:gd name="T6" fmla="*/ 16 w 43"/>
                <a:gd name="T7" fmla="*/ 2 h 47"/>
                <a:gd name="T8" fmla="*/ 38 w 43"/>
                <a:gd name="T9" fmla="*/ 16 h 47"/>
                <a:gd name="T10" fmla="*/ 40 w 43"/>
                <a:gd name="T11" fmla="*/ 23 h 47"/>
                <a:gd name="T12" fmla="*/ 28 w 43"/>
                <a:gd name="T13" fmla="*/ 46 h 47"/>
                <a:gd name="T14" fmla="*/ 23 w 43"/>
                <a:gd name="T15" fmla="*/ 47 h 4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3" h="47">
                  <a:moveTo>
                    <a:pt x="23" y="47"/>
                  </a:moveTo>
                  <a:cubicBezTo>
                    <a:pt x="15" y="47"/>
                    <a:pt x="8" y="42"/>
                    <a:pt x="6" y="34"/>
                  </a:cubicBezTo>
                  <a:cubicBezTo>
                    <a:pt x="5" y="34"/>
                    <a:pt x="4" y="30"/>
                    <a:pt x="3" y="24"/>
                  </a:cubicBezTo>
                  <a:cubicBezTo>
                    <a:pt x="0" y="14"/>
                    <a:pt x="6" y="4"/>
                    <a:pt x="16" y="2"/>
                  </a:cubicBezTo>
                  <a:cubicBezTo>
                    <a:pt x="26" y="0"/>
                    <a:pt x="36" y="6"/>
                    <a:pt x="38" y="16"/>
                  </a:cubicBezTo>
                  <a:cubicBezTo>
                    <a:pt x="39" y="20"/>
                    <a:pt x="40" y="23"/>
                    <a:pt x="40" y="23"/>
                  </a:cubicBezTo>
                  <a:cubicBezTo>
                    <a:pt x="43" y="32"/>
                    <a:pt x="38" y="42"/>
                    <a:pt x="28" y="46"/>
                  </a:cubicBezTo>
                  <a:cubicBezTo>
                    <a:pt x="26" y="46"/>
                    <a:pt x="24" y="47"/>
                    <a:pt x="23" y="47"/>
                  </a:cubicBezTo>
                  <a:close/>
                </a:path>
              </a:pathLst>
            </a:custGeom>
            <a:solidFill>
              <a:srgbClr val="E296B3"/>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27" name="íṧ1îḑé"/>
            <p:cNvSpPr/>
            <p:nvPr/>
          </p:nvSpPr>
          <p:spPr bwMode="auto">
            <a:xfrm>
              <a:off x="6577013" y="2728913"/>
              <a:ext cx="584200" cy="987425"/>
            </a:xfrm>
            <a:custGeom>
              <a:avLst/>
              <a:gdLst>
                <a:gd name="T0" fmla="*/ 100 w 127"/>
                <a:gd name="T1" fmla="*/ 215 h 215"/>
                <a:gd name="T2" fmla="*/ 96 w 127"/>
                <a:gd name="T3" fmla="*/ 215 h 215"/>
                <a:gd name="T4" fmla="*/ 82 w 127"/>
                <a:gd name="T5" fmla="*/ 194 h 215"/>
                <a:gd name="T6" fmla="*/ 82 w 127"/>
                <a:gd name="T7" fmla="*/ 194 h 215"/>
                <a:gd name="T8" fmla="*/ 79 w 127"/>
                <a:gd name="T9" fmla="*/ 109 h 215"/>
                <a:gd name="T10" fmla="*/ 34 w 127"/>
                <a:gd name="T11" fmla="*/ 47 h 215"/>
                <a:gd name="T12" fmla="*/ 30 w 127"/>
                <a:gd name="T13" fmla="*/ 44 h 215"/>
                <a:gd name="T14" fmla="*/ 14 w 127"/>
                <a:gd name="T15" fmla="*/ 38 h 215"/>
                <a:gd name="T16" fmla="*/ 4 w 127"/>
                <a:gd name="T17" fmla="*/ 14 h 215"/>
                <a:gd name="T18" fmla="*/ 28 w 127"/>
                <a:gd name="T19" fmla="*/ 4 h 215"/>
                <a:gd name="T20" fmla="*/ 46 w 127"/>
                <a:gd name="T21" fmla="*/ 12 h 215"/>
                <a:gd name="T22" fmla="*/ 51 w 127"/>
                <a:gd name="T23" fmla="*/ 15 h 215"/>
                <a:gd name="T24" fmla="*/ 56 w 127"/>
                <a:gd name="T25" fmla="*/ 19 h 215"/>
                <a:gd name="T26" fmla="*/ 114 w 127"/>
                <a:gd name="T27" fmla="*/ 100 h 215"/>
                <a:gd name="T28" fmla="*/ 117 w 127"/>
                <a:gd name="T29" fmla="*/ 201 h 215"/>
                <a:gd name="T30" fmla="*/ 100 w 127"/>
                <a:gd name="T31" fmla="*/ 215 h 2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27" h="215">
                  <a:moveTo>
                    <a:pt x="100" y="215"/>
                  </a:moveTo>
                  <a:cubicBezTo>
                    <a:pt x="99" y="215"/>
                    <a:pt x="97" y="215"/>
                    <a:pt x="96" y="215"/>
                  </a:cubicBezTo>
                  <a:cubicBezTo>
                    <a:pt x="87" y="213"/>
                    <a:pt x="80" y="204"/>
                    <a:pt x="82" y="194"/>
                  </a:cubicBezTo>
                  <a:cubicBezTo>
                    <a:pt x="82" y="194"/>
                    <a:pt x="82" y="194"/>
                    <a:pt x="82" y="194"/>
                  </a:cubicBezTo>
                  <a:cubicBezTo>
                    <a:pt x="82" y="194"/>
                    <a:pt x="90" y="147"/>
                    <a:pt x="79" y="109"/>
                  </a:cubicBezTo>
                  <a:cubicBezTo>
                    <a:pt x="71" y="77"/>
                    <a:pt x="48" y="59"/>
                    <a:pt x="34" y="47"/>
                  </a:cubicBezTo>
                  <a:cubicBezTo>
                    <a:pt x="32" y="46"/>
                    <a:pt x="31" y="45"/>
                    <a:pt x="30" y="44"/>
                  </a:cubicBezTo>
                  <a:cubicBezTo>
                    <a:pt x="14" y="38"/>
                    <a:pt x="14" y="38"/>
                    <a:pt x="14" y="38"/>
                  </a:cubicBezTo>
                  <a:cubicBezTo>
                    <a:pt x="5" y="34"/>
                    <a:pt x="0" y="23"/>
                    <a:pt x="4" y="14"/>
                  </a:cubicBezTo>
                  <a:cubicBezTo>
                    <a:pt x="8" y="5"/>
                    <a:pt x="18" y="0"/>
                    <a:pt x="28" y="4"/>
                  </a:cubicBezTo>
                  <a:cubicBezTo>
                    <a:pt x="46" y="12"/>
                    <a:pt x="46" y="12"/>
                    <a:pt x="46" y="12"/>
                  </a:cubicBezTo>
                  <a:cubicBezTo>
                    <a:pt x="48" y="12"/>
                    <a:pt x="50" y="13"/>
                    <a:pt x="51" y="15"/>
                  </a:cubicBezTo>
                  <a:cubicBezTo>
                    <a:pt x="53" y="16"/>
                    <a:pt x="54" y="18"/>
                    <a:pt x="56" y="19"/>
                  </a:cubicBezTo>
                  <a:cubicBezTo>
                    <a:pt x="74" y="33"/>
                    <a:pt x="102" y="57"/>
                    <a:pt x="114" y="100"/>
                  </a:cubicBezTo>
                  <a:cubicBezTo>
                    <a:pt x="127" y="145"/>
                    <a:pt x="118" y="198"/>
                    <a:pt x="117" y="201"/>
                  </a:cubicBezTo>
                  <a:cubicBezTo>
                    <a:pt x="116" y="209"/>
                    <a:pt x="108" y="215"/>
                    <a:pt x="100" y="215"/>
                  </a:cubicBezTo>
                  <a:close/>
                </a:path>
              </a:pathLst>
            </a:custGeom>
            <a:solidFill>
              <a:srgbClr val="AC69B5"/>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28" name="ïSľíḑe"/>
            <p:cNvSpPr/>
            <p:nvPr/>
          </p:nvSpPr>
          <p:spPr bwMode="auto">
            <a:xfrm>
              <a:off x="6453188" y="2757488"/>
              <a:ext cx="68263" cy="173038"/>
            </a:xfrm>
            <a:custGeom>
              <a:avLst/>
              <a:gdLst>
                <a:gd name="T0" fmla="*/ 14 w 43"/>
                <a:gd name="T1" fmla="*/ 0 h 109"/>
                <a:gd name="T2" fmla="*/ 5 w 43"/>
                <a:gd name="T3" fmla="*/ 20 h 109"/>
                <a:gd name="T4" fmla="*/ 14 w 43"/>
                <a:gd name="T5" fmla="*/ 34 h 109"/>
                <a:gd name="T6" fmla="*/ 0 w 43"/>
                <a:gd name="T7" fmla="*/ 60 h 109"/>
                <a:gd name="T8" fmla="*/ 14 w 43"/>
                <a:gd name="T9" fmla="*/ 109 h 109"/>
                <a:gd name="T10" fmla="*/ 43 w 43"/>
                <a:gd name="T11" fmla="*/ 75 h 109"/>
                <a:gd name="T12" fmla="*/ 20 w 43"/>
                <a:gd name="T13" fmla="*/ 34 h 109"/>
                <a:gd name="T14" fmla="*/ 34 w 43"/>
                <a:gd name="T15" fmla="*/ 26 h 109"/>
                <a:gd name="T16" fmla="*/ 14 w 43"/>
                <a:gd name="T17" fmla="*/ 0 h 1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3" h="109">
                  <a:moveTo>
                    <a:pt x="14" y="0"/>
                  </a:moveTo>
                  <a:lnTo>
                    <a:pt x="5" y="20"/>
                  </a:lnTo>
                  <a:lnTo>
                    <a:pt x="14" y="34"/>
                  </a:lnTo>
                  <a:lnTo>
                    <a:pt x="0" y="60"/>
                  </a:lnTo>
                  <a:lnTo>
                    <a:pt x="14" y="109"/>
                  </a:lnTo>
                  <a:lnTo>
                    <a:pt x="43" y="75"/>
                  </a:lnTo>
                  <a:lnTo>
                    <a:pt x="20" y="34"/>
                  </a:lnTo>
                  <a:lnTo>
                    <a:pt x="34" y="26"/>
                  </a:lnTo>
                  <a:lnTo>
                    <a:pt x="14" y="0"/>
                  </a:lnTo>
                  <a:close/>
                </a:path>
              </a:pathLst>
            </a:custGeom>
            <a:solidFill>
              <a:srgbClr val="4F4FBF"/>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29" name="îsļîḋe"/>
            <p:cNvSpPr/>
            <p:nvPr/>
          </p:nvSpPr>
          <p:spPr bwMode="auto">
            <a:xfrm>
              <a:off x="6945313" y="3509963"/>
              <a:ext cx="184150" cy="206375"/>
            </a:xfrm>
            <a:custGeom>
              <a:avLst/>
              <a:gdLst>
                <a:gd name="T0" fmla="*/ 20 w 40"/>
                <a:gd name="T1" fmla="*/ 45 h 45"/>
                <a:gd name="T2" fmla="*/ 16 w 40"/>
                <a:gd name="T3" fmla="*/ 45 h 45"/>
                <a:gd name="T4" fmla="*/ 2 w 40"/>
                <a:gd name="T5" fmla="*/ 24 h 45"/>
                <a:gd name="T6" fmla="*/ 2 w 40"/>
                <a:gd name="T7" fmla="*/ 24 h 45"/>
                <a:gd name="T8" fmla="*/ 3 w 40"/>
                <a:gd name="T9" fmla="*/ 17 h 45"/>
                <a:gd name="T10" fmla="*/ 23 w 40"/>
                <a:gd name="T11" fmla="*/ 1 h 45"/>
                <a:gd name="T12" fmla="*/ 39 w 40"/>
                <a:gd name="T13" fmla="*/ 21 h 45"/>
                <a:gd name="T14" fmla="*/ 37 w 40"/>
                <a:gd name="T15" fmla="*/ 31 h 45"/>
                <a:gd name="T16" fmla="*/ 20 w 40"/>
                <a:gd name="T17" fmla="*/ 45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0" h="45">
                  <a:moveTo>
                    <a:pt x="20" y="45"/>
                  </a:moveTo>
                  <a:cubicBezTo>
                    <a:pt x="19" y="45"/>
                    <a:pt x="17" y="45"/>
                    <a:pt x="16" y="45"/>
                  </a:cubicBezTo>
                  <a:cubicBezTo>
                    <a:pt x="7" y="43"/>
                    <a:pt x="0" y="34"/>
                    <a:pt x="2" y="24"/>
                  </a:cubicBezTo>
                  <a:cubicBezTo>
                    <a:pt x="2" y="24"/>
                    <a:pt x="2" y="24"/>
                    <a:pt x="2" y="24"/>
                  </a:cubicBezTo>
                  <a:cubicBezTo>
                    <a:pt x="2" y="24"/>
                    <a:pt x="2" y="21"/>
                    <a:pt x="3" y="17"/>
                  </a:cubicBezTo>
                  <a:cubicBezTo>
                    <a:pt x="4" y="7"/>
                    <a:pt x="13" y="0"/>
                    <a:pt x="23" y="1"/>
                  </a:cubicBezTo>
                  <a:cubicBezTo>
                    <a:pt x="33" y="2"/>
                    <a:pt x="40" y="11"/>
                    <a:pt x="39" y="21"/>
                  </a:cubicBezTo>
                  <a:cubicBezTo>
                    <a:pt x="38" y="27"/>
                    <a:pt x="37" y="31"/>
                    <a:pt x="37" y="31"/>
                  </a:cubicBezTo>
                  <a:cubicBezTo>
                    <a:pt x="36" y="39"/>
                    <a:pt x="28" y="45"/>
                    <a:pt x="20" y="45"/>
                  </a:cubicBezTo>
                  <a:close/>
                </a:path>
              </a:pathLst>
            </a:custGeom>
            <a:solidFill>
              <a:srgbClr val="E296B3"/>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30" name="isḻiḑé"/>
            <p:cNvSpPr/>
            <p:nvPr/>
          </p:nvSpPr>
          <p:spPr bwMode="auto">
            <a:xfrm>
              <a:off x="5222876" y="2986088"/>
              <a:ext cx="409575" cy="407988"/>
            </a:xfrm>
            <a:prstGeom prst="ellipse">
              <a:avLst/>
            </a:prstGeom>
            <a:solidFill>
              <a:srgbClr val="E296B3"/>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31" name="î$ḻíḑé"/>
            <p:cNvSpPr/>
            <p:nvPr/>
          </p:nvSpPr>
          <p:spPr bwMode="auto">
            <a:xfrm>
              <a:off x="5002213" y="5367338"/>
              <a:ext cx="317500" cy="201613"/>
            </a:xfrm>
            <a:custGeom>
              <a:avLst/>
              <a:gdLst>
                <a:gd name="T0" fmla="*/ 3 w 69"/>
                <a:gd name="T1" fmla="*/ 20 h 44"/>
                <a:gd name="T2" fmla="*/ 0 w 69"/>
                <a:gd name="T3" fmla="*/ 36 h 44"/>
                <a:gd name="T4" fmla="*/ 2 w 69"/>
                <a:gd name="T5" fmla="*/ 41 h 44"/>
                <a:gd name="T6" fmla="*/ 14 w 69"/>
                <a:gd name="T7" fmla="*/ 43 h 44"/>
                <a:gd name="T8" fmla="*/ 31 w 69"/>
                <a:gd name="T9" fmla="*/ 36 h 44"/>
                <a:gd name="T10" fmla="*/ 35 w 69"/>
                <a:gd name="T11" fmla="*/ 32 h 44"/>
                <a:gd name="T12" fmla="*/ 40 w 69"/>
                <a:gd name="T13" fmla="*/ 32 h 44"/>
                <a:gd name="T14" fmla="*/ 65 w 69"/>
                <a:gd name="T15" fmla="*/ 17 h 44"/>
                <a:gd name="T16" fmla="*/ 64 w 69"/>
                <a:gd name="T17" fmla="*/ 6 h 44"/>
                <a:gd name="T18" fmla="*/ 37 w 69"/>
                <a:gd name="T19" fmla="*/ 9 h 44"/>
                <a:gd name="T20" fmla="*/ 3 w 69"/>
                <a:gd name="T21" fmla="*/ 20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69" h="44">
                  <a:moveTo>
                    <a:pt x="3" y="20"/>
                  </a:moveTo>
                  <a:cubicBezTo>
                    <a:pt x="0" y="36"/>
                    <a:pt x="0" y="36"/>
                    <a:pt x="0" y="36"/>
                  </a:cubicBezTo>
                  <a:cubicBezTo>
                    <a:pt x="0" y="36"/>
                    <a:pt x="0" y="39"/>
                    <a:pt x="2" y="41"/>
                  </a:cubicBezTo>
                  <a:cubicBezTo>
                    <a:pt x="4" y="42"/>
                    <a:pt x="8" y="44"/>
                    <a:pt x="14" y="43"/>
                  </a:cubicBezTo>
                  <a:cubicBezTo>
                    <a:pt x="19" y="42"/>
                    <a:pt x="31" y="36"/>
                    <a:pt x="31" y="36"/>
                  </a:cubicBezTo>
                  <a:cubicBezTo>
                    <a:pt x="31" y="36"/>
                    <a:pt x="34" y="32"/>
                    <a:pt x="35" y="32"/>
                  </a:cubicBezTo>
                  <a:cubicBezTo>
                    <a:pt x="36" y="32"/>
                    <a:pt x="40" y="32"/>
                    <a:pt x="40" y="32"/>
                  </a:cubicBezTo>
                  <a:cubicBezTo>
                    <a:pt x="40" y="32"/>
                    <a:pt x="62" y="22"/>
                    <a:pt x="65" y="17"/>
                  </a:cubicBezTo>
                  <a:cubicBezTo>
                    <a:pt x="69" y="12"/>
                    <a:pt x="64" y="6"/>
                    <a:pt x="64" y="6"/>
                  </a:cubicBezTo>
                  <a:cubicBezTo>
                    <a:pt x="64" y="6"/>
                    <a:pt x="57" y="0"/>
                    <a:pt x="37" y="9"/>
                  </a:cubicBezTo>
                  <a:cubicBezTo>
                    <a:pt x="17" y="18"/>
                    <a:pt x="3" y="20"/>
                    <a:pt x="3" y="20"/>
                  </a:cubicBezTo>
                  <a:close/>
                </a:path>
              </a:pathLst>
            </a:custGeom>
            <a:solidFill>
              <a:srgbClr val="382B99"/>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4" name="îśļíďe"/>
            <p:cNvSpPr/>
            <p:nvPr/>
          </p:nvSpPr>
          <p:spPr bwMode="auto">
            <a:xfrm>
              <a:off x="5329238" y="5537200"/>
              <a:ext cx="317500" cy="196850"/>
            </a:xfrm>
            <a:custGeom>
              <a:avLst/>
              <a:gdLst>
                <a:gd name="T0" fmla="*/ 3 w 69"/>
                <a:gd name="T1" fmla="*/ 19 h 43"/>
                <a:gd name="T2" fmla="*/ 0 w 69"/>
                <a:gd name="T3" fmla="*/ 35 h 43"/>
                <a:gd name="T4" fmla="*/ 2 w 69"/>
                <a:gd name="T5" fmla="*/ 40 h 43"/>
                <a:gd name="T6" fmla="*/ 14 w 69"/>
                <a:gd name="T7" fmla="*/ 43 h 43"/>
                <a:gd name="T8" fmla="*/ 31 w 69"/>
                <a:gd name="T9" fmla="*/ 36 h 43"/>
                <a:gd name="T10" fmla="*/ 35 w 69"/>
                <a:gd name="T11" fmla="*/ 31 h 43"/>
                <a:gd name="T12" fmla="*/ 40 w 69"/>
                <a:gd name="T13" fmla="*/ 31 h 43"/>
                <a:gd name="T14" fmla="*/ 65 w 69"/>
                <a:gd name="T15" fmla="*/ 17 h 43"/>
                <a:gd name="T16" fmla="*/ 64 w 69"/>
                <a:gd name="T17" fmla="*/ 5 h 43"/>
                <a:gd name="T18" fmla="*/ 37 w 69"/>
                <a:gd name="T19" fmla="*/ 8 h 43"/>
                <a:gd name="T20" fmla="*/ 3 w 69"/>
                <a:gd name="T21" fmla="*/ 19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69" h="43">
                  <a:moveTo>
                    <a:pt x="3" y="19"/>
                  </a:moveTo>
                  <a:cubicBezTo>
                    <a:pt x="0" y="35"/>
                    <a:pt x="0" y="35"/>
                    <a:pt x="0" y="35"/>
                  </a:cubicBezTo>
                  <a:cubicBezTo>
                    <a:pt x="0" y="35"/>
                    <a:pt x="0" y="39"/>
                    <a:pt x="2" y="40"/>
                  </a:cubicBezTo>
                  <a:cubicBezTo>
                    <a:pt x="4" y="41"/>
                    <a:pt x="8" y="43"/>
                    <a:pt x="14" y="43"/>
                  </a:cubicBezTo>
                  <a:cubicBezTo>
                    <a:pt x="19" y="42"/>
                    <a:pt x="31" y="36"/>
                    <a:pt x="31" y="36"/>
                  </a:cubicBezTo>
                  <a:cubicBezTo>
                    <a:pt x="31" y="36"/>
                    <a:pt x="35" y="31"/>
                    <a:pt x="35" y="31"/>
                  </a:cubicBezTo>
                  <a:cubicBezTo>
                    <a:pt x="36" y="31"/>
                    <a:pt x="40" y="31"/>
                    <a:pt x="40" y="31"/>
                  </a:cubicBezTo>
                  <a:cubicBezTo>
                    <a:pt x="40" y="31"/>
                    <a:pt x="62" y="21"/>
                    <a:pt x="65" y="17"/>
                  </a:cubicBezTo>
                  <a:cubicBezTo>
                    <a:pt x="69" y="12"/>
                    <a:pt x="64" y="5"/>
                    <a:pt x="64" y="5"/>
                  </a:cubicBezTo>
                  <a:cubicBezTo>
                    <a:pt x="64" y="5"/>
                    <a:pt x="57" y="0"/>
                    <a:pt x="37" y="8"/>
                  </a:cubicBezTo>
                  <a:cubicBezTo>
                    <a:pt x="18" y="17"/>
                    <a:pt x="3" y="19"/>
                    <a:pt x="3" y="19"/>
                  </a:cubicBezTo>
                  <a:close/>
                </a:path>
              </a:pathLst>
            </a:custGeom>
            <a:solidFill>
              <a:srgbClr val="382B99"/>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33" name="íśliḋe"/>
            <p:cNvSpPr/>
            <p:nvPr/>
          </p:nvSpPr>
          <p:spPr bwMode="auto">
            <a:xfrm>
              <a:off x="5278438" y="3248025"/>
              <a:ext cx="193675" cy="279400"/>
            </a:xfrm>
            <a:custGeom>
              <a:avLst/>
              <a:gdLst>
                <a:gd name="T0" fmla="*/ 10 w 42"/>
                <a:gd name="T1" fmla="*/ 0 h 61"/>
                <a:gd name="T2" fmla="*/ 0 w 42"/>
                <a:gd name="T3" fmla="*/ 44 h 61"/>
                <a:gd name="T4" fmla="*/ 0 w 42"/>
                <a:gd name="T5" fmla="*/ 44 h 61"/>
                <a:gd name="T6" fmla="*/ 24 w 42"/>
                <a:gd name="T7" fmla="*/ 61 h 61"/>
                <a:gd name="T8" fmla="*/ 24 w 42"/>
                <a:gd name="T9" fmla="*/ 61 h 61"/>
                <a:gd name="T10" fmla="*/ 30 w 42"/>
                <a:gd name="T11" fmla="*/ 56 h 61"/>
                <a:gd name="T12" fmla="*/ 42 w 42"/>
                <a:gd name="T13" fmla="*/ 16 h 61"/>
                <a:gd name="T14" fmla="*/ 10 w 42"/>
                <a:gd name="T15" fmla="*/ 0 h 6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2" h="61">
                  <a:moveTo>
                    <a:pt x="10" y="0"/>
                  </a:moveTo>
                  <a:cubicBezTo>
                    <a:pt x="0" y="44"/>
                    <a:pt x="0" y="44"/>
                    <a:pt x="0" y="44"/>
                  </a:cubicBezTo>
                  <a:cubicBezTo>
                    <a:pt x="0" y="44"/>
                    <a:pt x="0" y="44"/>
                    <a:pt x="0" y="44"/>
                  </a:cubicBezTo>
                  <a:cubicBezTo>
                    <a:pt x="4" y="54"/>
                    <a:pt x="13" y="60"/>
                    <a:pt x="24" y="61"/>
                  </a:cubicBezTo>
                  <a:cubicBezTo>
                    <a:pt x="24" y="61"/>
                    <a:pt x="24" y="61"/>
                    <a:pt x="24" y="61"/>
                  </a:cubicBezTo>
                  <a:cubicBezTo>
                    <a:pt x="27" y="61"/>
                    <a:pt x="30" y="59"/>
                    <a:pt x="30" y="56"/>
                  </a:cubicBezTo>
                  <a:cubicBezTo>
                    <a:pt x="42" y="16"/>
                    <a:pt x="42" y="16"/>
                    <a:pt x="42" y="16"/>
                  </a:cubicBezTo>
                  <a:lnTo>
                    <a:pt x="10" y="0"/>
                  </a:lnTo>
                  <a:close/>
                </a:path>
              </a:pathLst>
            </a:custGeom>
            <a:solidFill>
              <a:srgbClr val="E296B3"/>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34" name="íSḻíďè"/>
            <p:cNvSpPr/>
            <p:nvPr/>
          </p:nvSpPr>
          <p:spPr bwMode="auto">
            <a:xfrm>
              <a:off x="5002213" y="4316413"/>
              <a:ext cx="303213" cy="1201738"/>
            </a:xfrm>
            <a:custGeom>
              <a:avLst/>
              <a:gdLst>
                <a:gd name="T0" fmla="*/ 66 w 66"/>
                <a:gd name="T1" fmla="*/ 18 h 262"/>
                <a:gd name="T2" fmla="*/ 63 w 66"/>
                <a:gd name="T3" fmla="*/ 17 h 262"/>
                <a:gd name="T4" fmla="*/ 56 w 66"/>
                <a:gd name="T5" fmla="*/ 14 h 262"/>
                <a:gd name="T6" fmla="*/ 47 w 66"/>
                <a:gd name="T7" fmla="*/ 11 h 262"/>
                <a:gd name="T8" fmla="*/ 21 w 66"/>
                <a:gd name="T9" fmla="*/ 0 h 262"/>
                <a:gd name="T10" fmla="*/ 2 w 66"/>
                <a:gd name="T11" fmla="*/ 237 h 262"/>
                <a:gd name="T12" fmla="*/ 0 w 66"/>
                <a:gd name="T13" fmla="*/ 258 h 262"/>
                <a:gd name="T14" fmla="*/ 2 w 66"/>
                <a:gd name="T15" fmla="*/ 261 h 262"/>
                <a:gd name="T16" fmla="*/ 5 w 66"/>
                <a:gd name="T17" fmla="*/ 261 h 262"/>
                <a:gd name="T18" fmla="*/ 16 w 66"/>
                <a:gd name="T19" fmla="*/ 262 h 262"/>
                <a:gd name="T20" fmla="*/ 16 w 66"/>
                <a:gd name="T21" fmla="*/ 262 h 262"/>
                <a:gd name="T22" fmla="*/ 43 w 66"/>
                <a:gd name="T23" fmla="*/ 247 h 262"/>
                <a:gd name="T24" fmla="*/ 44 w 66"/>
                <a:gd name="T25" fmla="*/ 245 h 262"/>
                <a:gd name="T26" fmla="*/ 60 w 66"/>
                <a:gd name="T27" fmla="*/ 131 h 262"/>
                <a:gd name="T28" fmla="*/ 66 w 66"/>
                <a:gd name="T29" fmla="*/ 43 h 262"/>
                <a:gd name="T30" fmla="*/ 66 w 66"/>
                <a:gd name="T31" fmla="*/ 18 h 2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6" h="262">
                  <a:moveTo>
                    <a:pt x="66" y="18"/>
                  </a:moveTo>
                  <a:cubicBezTo>
                    <a:pt x="65" y="18"/>
                    <a:pt x="64" y="18"/>
                    <a:pt x="63" y="17"/>
                  </a:cubicBezTo>
                  <a:cubicBezTo>
                    <a:pt x="61" y="16"/>
                    <a:pt x="58" y="15"/>
                    <a:pt x="56" y="14"/>
                  </a:cubicBezTo>
                  <a:cubicBezTo>
                    <a:pt x="53" y="13"/>
                    <a:pt x="50" y="12"/>
                    <a:pt x="47" y="11"/>
                  </a:cubicBezTo>
                  <a:cubicBezTo>
                    <a:pt x="44" y="9"/>
                    <a:pt x="23" y="1"/>
                    <a:pt x="21" y="0"/>
                  </a:cubicBezTo>
                  <a:cubicBezTo>
                    <a:pt x="21" y="0"/>
                    <a:pt x="5" y="199"/>
                    <a:pt x="2" y="237"/>
                  </a:cubicBezTo>
                  <a:cubicBezTo>
                    <a:pt x="1" y="244"/>
                    <a:pt x="0" y="257"/>
                    <a:pt x="0" y="258"/>
                  </a:cubicBezTo>
                  <a:cubicBezTo>
                    <a:pt x="0" y="259"/>
                    <a:pt x="1" y="260"/>
                    <a:pt x="2" y="261"/>
                  </a:cubicBezTo>
                  <a:cubicBezTo>
                    <a:pt x="3" y="261"/>
                    <a:pt x="4" y="261"/>
                    <a:pt x="5" y="261"/>
                  </a:cubicBezTo>
                  <a:cubicBezTo>
                    <a:pt x="9" y="262"/>
                    <a:pt x="12" y="262"/>
                    <a:pt x="16" y="262"/>
                  </a:cubicBezTo>
                  <a:cubicBezTo>
                    <a:pt x="16" y="262"/>
                    <a:pt x="16" y="262"/>
                    <a:pt x="16" y="262"/>
                  </a:cubicBezTo>
                  <a:cubicBezTo>
                    <a:pt x="26" y="260"/>
                    <a:pt x="37" y="255"/>
                    <a:pt x="43" y="247"/>
                  </a:cubicBezTo>
                  <a:cubicBezTo>
                    <a:pt x="44" y="245"/>
                    <a:pt x="44" y="245"/>
                    <a:pt x="44" y="245"/>
                  </a:cubicBezTo>
                  <a:cubicBezTo>
                    <a:pt x="60" y="131"/>
                    <a:pt x="60" y="131"/>
                    <a:pt x="60" y="131"/>
                  </a:cubicBezTo>
                  <a:cubicBezTo>
                    <a:pt x="66" y="43"/>
                    <a:pt x="66" y="43"/>
                    <a:pt x="66" y="43"/>
                  </a:cubicBezTo>
                  <a:cubicBezTo>
                    <a:pt x="66" y="42"/>
                    <a:pt x="66" y="34"/>
                    <a:pt x="66" y="18"/>
                  </a:cubicBezTo>
                  <a:close/>
                </a:path>
              </a:pathLst>
            </a:custGeom>
            <a:solidFill>
              <a:srgbClr val="4F4FBF"/>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35" name="íşḻíde"/>
            <p:cNvSpPr/>
            <p:nvPr/>
          </p:nvSpPr>
          <p:spPr bwMode="auto">
            <a:xfrm>
              <a:off x="5205413" y="4352925"/>
              <a:ext cx="431800" cy="1339850"/>
            </a:xfrm>
            <a:custGeom>
              <a:avLst/>
              <a:gdLst>
                <a:gd name="T0" fmla="*/ 58 w 94"/>
                <a:gd name="T1" fmla="*/ 12 h 292"/>
                <a:gd name="T2" fmla="*/ 31 w 94"/>
                <a:gd name="T3" fmla="*/ 10 h 292"/>
                <a:gd name="T4" fmla="*/ 20 w 94"/>
                <a:gd name="T5" fmla="*/ 7 h 292"/>
                <a:gd name="T6" fmla="*/ 1 w 94"/>
                <a:gd name="T7" fmla="*/ 31 h 292"/>
                <a:gd name="T8" fmla="*/ 27 w 94"/>
                <a:gd name="T9" fmla="*/ 37 h 292"/>
                <a:gd name="T10" fmla="*/ 34 w 94"/>
                <a:gd name="T11" fmla="*/ 143 h 292"/>
                <a:gd name="T12" fmla="*/ 24 w 94"/>
                <a:gd name="T13" fmla="*/ 222 h 292"/>
                <a:gd name="T14" fmla="*/ 25 w 94"/>
                <a:gd name="T15" fmla="*/ 248 h 292"/>
                <a:gd name="T16" fmla="*/ 28 w 94"/>
                <a:gd name="T17" fmla="*/ 286 h 292"/>
                <a:gd name="T18" fmla="*/ 28 w 94"/>
                <a:gd name="T19" fmla="*/ 289 h 292"/>
                <a:gd name="T20" fmla="*/ 31 w 94"/>
                <a:gd name="T21" fmla="*/ 291 h 292"/>
                <a:gd name="T22" fmla="*/ 42 w 94"/>
                <a:gd name="T23" fmla="*/ 291 h 292"/>
                <a:gd name="T24" fmla="*/ 71 w 94"/>
                <a:gd name="T25" fmla="*/ 275 h 292"/>
                <a:gd name="T26" fmla="*/ 91 w 94"/>
                <a:gd name="T27" fmla="*/ 128 h 292"/>
                <a:gd name="T28" fmla="*/ 93 w 94"/>
                <a:gd name="T29" fmla="*/ 0 h 292"/>
                <a:gd name="T30" fmla="*/ 58 w 94"/>
                <a:gd name="T31" fmla="*/ 12 h 2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94" h="292">
                  <a:moveTo>
                    <a:pt x="58" y="12"/>
                  </a:moveTo>
                  <a:cubicBezTo>
                    <a:pt x="48" y="13"/>
                    <a:pt x="39" y="12"/>
                    <a:pt x="31" y="10"/>
                  </a:cubicBezTo>
                  <a:cubicBezTo>
                    <a:pt x="27" y="10"/>
                    <a:pt x="24" y="9"/>
                    <a:pt x="20" y="7"/>
                  </a:cubicBezTo>
                  <a:cubicBezTo>
                    <a:pt x="20" y="23"/>
                    <a:pt x="0" y="0"/>
                    <a:pt x="1" y="31"/>
                  </a:cubicBezTo>
                  <a:cubicBezTo>
                    <a:pt x="1" y="32"/>
                    <a:pt x="27" y="36"/>
                    <a:pt x="27" y="37"/>
                  </a:cubicBezTo>
                  <a:cubicBezTo>
                    <a:pt x="28" y="46"/>
                    <a:pt x="35" y="95"/>
                    <a:pt x="34" y="143"/>
                  </a:cubicBezTo>
                  <a:cubicBezTo>
                    <a:pt x="33" y="178"/>
                    <a:pt x="24" y="216"/>
                    <a:pt x="24" y="222"/>
                  </a:cubicBezTo>
                  <a:cubicBezTo>
                    <a:pt x="24" y="232"/>
                    <a:pt x="24" y="240"/>
                    <a:pt x="25" y="248"/>
                  </a:cubicBezTo>
                  <a:cubicBezTo>
                    <a:pt x="26" y="269"/>
                    <a:pt x="27" y="283"/>
                    <a:pt x="28" y="286"/>
                  </a:cubicBezTo>
                  <a:cubicBezTo>
                    <a:pt x="28" y="287"/>
                    <a:pt x="28" y="288"/>
                    <a:pt x="28" y="289"/>
                  </a:cubicBezTo>
                  <a:cubicBezTo>
                    <a:pt x="29" y="290"/>
                    <a:pt x="30" y="290"/>
                    <a:pt x="31" y="291"/>
                  </a:cubicBezTo>
                  <a:cubicBezTo>
                    <a:pt x="33" y="291"/>
                    <a:pt x="37" y="292"/>
                    <a:pt x="42" y="291"/>
                  </a:cubicBezTo>
                  <a:cubicBezTo>
                    <a:pt x="51" y="290"/>
                    <a:pt x="63" y="285"/>
                    <a:pt x="71" y="275"/>
                  </a:cubicBezTo>
                  <a:cubicBezTo>
                    <a:pt x="75" y="236"/>
                    <a:pt x="88" y="177"/>
                    <a:pt x="91" y="128"/>
                  </a:cubicBezTo>
                  <a:cubicBezTo>
                    <a:pt x="94" y="79"/>
                    <a:pt x="88" y="41"/>
                    <a:pt x="93" y="0"/>
                  </a:cubicBezTo>
                  <a:cubicBezTo>
                    <a:pt x="81" y="7"/>
                    <a:pt x="69" y="11"/>
                    <a:pt x="58" y="12"/>
                  </a:cubicBezTo>
                  <a:close/>
                </a:path>
              </a:pathLst>
            </a:custGeom>
            <a:solidFill>
              <a:srgbClr val="4F4FBF"/>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36" name="i$líďè"/>
            <p:cNvSpPr/>
            <p:nvPr/>
          </p:nvSpPr>
          <p:spPr bwMode="auto">
            <a:xfrm>
              <a:off x="4970463" y="3413125"/>
              <a:ext cx="671513" cy="1022350"/>
            </a:xfrm>
            <a:custGeom>
              <a:avLst/>
              <a:gdLst>
                <a:gd name="T0" fmla="*/ 139 w 146"/>
                <a:gd name="T1" fmla="*/ 42 h 223"/>
                <a:gd name="T2" fmla="*/ 54 w 146"/>
                <a:gd name="T3" fmla="*/ 6 h 223"/>
                <a:gd name="T4" fmla="*/ 26 w 146"/>
                <a:gd name="T5" fmla="*/ 195 h 223"/>
                <a:gd name="T6" fmla="*/ 33 w 146"/>
                <a:gd name="T7" fmla="*/ 200 h 223"/>
                <a:gd name="T8" fmla="*/ 67 w 146"/>
                <a:gd name="T9" fmla="*/ 218 h 223"/>
                <a:gd name="T10" fmla="*/ 144 w 146"/>
                <a:gd name="T11" fmla="*/ 205 h 223"/>
                <a:gd name="T12" fmla="*/ 146 w 146"/>
                <a:gd name="T13" fmla="*/ 202 h 223"/>
                <a:gd name="T14" fmla="*/ 139 w 146"/>
                <a:gd name="T15" fmla="*/ 42 h 22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46" h="223">
                  <a:moveTo>
                    <a:pt x="139" y="42"/>
                  </a:moveTo>
                  <a:cubicBezTo>
                    <a:pt x="117" y="16"/>
                    <a:pt x="87" y="10"/>
                    <a:pt x="54" y="6"/>
                  </a:cubicBezTo>
                  <a:cubicBezTo>
                    <a:pt x="0" y="0"/>
                    <a:pt x="20" y="189"/>
                    <a:pt x="26" y="195"/>
                  </a:cubicBezTo>
                  <a:cubicBezTo>
                    <a:pt x="27" y="196"/>
                    <a:pt x="29" y="198"/>
                    <a:pt x="33" y="200"/>
                  </a:cubicBezTo>
                  <a:cubicBezTo>
                    <a:pt x="37" y="203"/>
                    <a:pt x="53" y="215"/>
                    <a:pt x="67" y="218"/>
                  </a:cubicBezTo>
                  <a:cubicBezTo>
                    <a:pt x="92" y="223"/>
                    <a:pt x="121" y="222"/>
                    <a:pt x="144" y="205"/>
                  </a:cubicBezTo>
                  <a:cubicBezTo>
                    <a:pt x="144" y="204"/>
                    <a:pt x="145" y="203"/>
                    <a:pt x="146" y="202"/>
                  </a:cubicBezTo>
                  <a:cubicBezTo>
                    <a:pt x="146" y="199"/>
                    <a:pt x="143" y="47"/>
                    <a:pt x="139" y="42"/>
                  </a:cubicBezTo>
                  <a:close/>
                </a:path>
              </a:pathLst>
            </a:custGeom>
            <a:solidFill>
              <a:srgbClr val="382B99"/>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37" name="îŝļîḑè"/>
            <p:cNvSpPr/>
            <p:nvPr/>
          </p:nvSpPr>
          <p:spPr bwMode="auto">
            <a:xfrm>
              <a:off x="5251451" y="3371850"/>
              <a:ext cx="211138" cy="138113"/>
            </a:xfrm>
            <a:custGeom>
              <a:avLst/>
              <a:gdLst>
                <a:gd name="T0" fmla="*/ 0 w 46"/>
                <a:gd name="T1" fmla="*/ 18 h 30"/>
                <a:gd name="T2" fmla="*/ 6 w 46"/>
                <a:gd name="T3" fmla="*/ 0 h 30"/>
                <a:gd name="T4" fmla="*/ 44 w 46"/>
                <a:gd name="T5" fmla="*/ 15 h 30"/>
                <a:gd name="T6" fmla="*/ 46 w 46"/>
                <a:gd name="T7" fmla="*/ 30 h 30"/>
                <a:gd name="T8" fmla="*/ 29 w 46"/>
                <a:gd name="T9" fmla="*/ 30 h 30"/>
                <a:gd name="T10" fmla="*/ 21 w 46"/>
                <a:gd name="T11" fmla="*/ 28 h 30"/>
                <a:gd name="T12" fmla="*/ 0 w 46"/>
                <a:gd name="T13" fmla="*/ 18 h 30"/>
              </a:gdLst>
              <a:ahLst/>
              <a:cxnLst>
                <a:cxn ang="0">
                  <a:pos x="T0" y="T1"/>
                </a:cxn>
                <a:cxn ang="0">
                  <a:pos x="T2" y="T3"/>
                </a:cxn>
                <a:cxn ang="0">
                  <a:pos x="T4" y="T5"/>
                </a:cxn>
                <a:cxn ang="0">
                  <a:pos x="T6" y="T7"/>
                </a:cxn>
                <a:cxn ang="0">
                  <a:pos x="T8" y="T9"/>
                </a:cxn>
                <a:cxn ang="0">
                  <a:pos x="T10" y="T11"/>
                </a:cxn>
                <a:cxn ang="0">
                  <a:pos x="T12" y="T13"/>
                </a:cxn>
              </a:cxnLst>
              <a:rect l="0" t="0" r="r" b="b"/>
              <a:pathLst>
                <a:path w="46" h="30">
                  <a:moveTo>
                    <a:pt x="0" y="18"/>
                  </a:moveTo>
                  <a:cubicBezTo>
                    <a:pt x="6" y="0"/>
                    <a:pt x="6" y="0"/>
                    <a:pt x="6" y="0"/>
                  </a:cubicBezTo>
                  <a:cubicBezTo>
                    <a:pt x="44" y="15"/>
                    <a:pt x="44" y="15"/>
                    <a:pt x="44" y="15"/>
                  </a:cubicBezTo>
                  <a:cubicBezTo>
                    <a:pt x="46" y="30"/>
                    <a:pt x="46" y="30"/>
                    <a:pt x="46" y="30"/>
                  </a:cubicBezTo>
                  <a:cubicBezTo>
                    <a:pt x="29" y="30"/>
                    <a:pt x="29" y="30"/>
                    <a:pt x="29" y="30"/>
                  </a:cubicBezTo>
                  <a:cubicBezTo>
                    <a:pt x="26" y="30"/>
                    <a:pt x="23" y="29"/>
                    <a:pt x="21" y="28"/>
                  </a:cubicBezTo>
                  <a:lnTo>
                    <a:pt x="0" y="18"/>
                  </a:lnTo>
                  <a:close/>
                </a:path>
              </a:pathLst>
            </a:custGeom>
            <a:solidFill>
              <a:srgbClr val="EBEFFF"/>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38" name="î$lîḍe"/>
            <p:cNvSpPr/>
            <p:nvPr/>
          </p:nvSpPr>
          <p:spPr bwMode="auto">
            <a:xfrm>
              <a:off x="5218113" y="2986088"/>
              <a:ext cx="327025" cy="381000"/>
            </a:xfrm>
            <a:custGeom>
              <a:avLst/>
              <a:gdLst>
                <a:gd name="T0" fmla="*/ 1 w 71"/>
                <a:gd name="T1" fmla="*/ 44 h 83"/>
                <a:gd name="T2" fmla="*/ 45 w 71"/>
                <a:gd name="T3" fmla="*/ 0 h 83"/>
                <a:gd name="T4" fmla="*/ 68 w 71"/>
                <a:gd name="T5" fmla="*/ 6 h 83"/>
                <a:gd name="T6" fmla="*/ 67 w 71"/>
                <a:gd name="T7" fmla="*/ 21 h 83"/>
                <a:gd name="T8" fmla="*/ 57 w 71"/>
                <a:gd name="T9" fmla="*/ 58 h 83"/>
                <a:gd name="T10" fmla="*/ 54 w 71"/>
                <a:gd name="T11" fmla="*/ 56 h 83"/>
                <a:gd name="T12" fmla="*/ 47 w 71"/>
                <a:gd name="T13" fmla="*/ 57 h 83"/>
                <a:gd name="T14" fmla="*/ 48 w 71"/>
                <a:gd name="T15" fmla="*/ 62 h 83"/>
                <a:gd name="T16" fmla="*/ 36 w 71"/>
                <a:gd name="T17" fmla="*/ 83 h 83"/>
                <a:gd name="T18" fmla="*/ 1 w 71"/>
                <a:gd name="T19" fmla="*/ 44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1" h="83">
                  <a:moveTo>
                    <a:pt x="1" y="44"/>
                  </a:moveTo>
                  <a:cubicBezTo>
                    <a:pt x="2" y="20"/>
                    <a:pt x="21" y="0"/>
                    <a:pt x="45" y="0"/>
                  </a:cubicBezTo>
                  <a:cubicBezTo>
                    <a:pt x="54" y="0"/>
                    <a:pt x="61" y="2"/>
                    <a:pt x="68" y="6"/>
                  </a:cubicBezTo>
                  <a:cubicBezTo>
                    <a:pt x="71" y="12"/>
                    <a:pt x="71" y="18"/>
                    <a:pt x="67" y="21"/>
                  </a:cubicBezTo>
                  <a:cubicBezTo>
                    <a:pt x="71" y="19"/>
                    <a:pt x="62" y="58"/>
                    <a:pt x="57" y="58"/>
                  </a:cubicBezTo>
                  <a:cubicBezTo>
                    <a:pt x="54" y="56"/>
                    <a:pt x="54" y="56"/>
                    <a:pt x="54" y="56"/>
                  </a:cubicBezTo>
                  <a:cubicBezTo>
                    <a:pt x="53" y="51"/>
                    <a:pt x="50" y="44"/>
                    <a:pt x="47" y="57"/>
                  </a:cubicBezTo>
                  <a:cubicBezTo>
                    <a:pt x="47" y="58"/>
                    <a:pt x="47" y="60"/>
                    <a:pt x="48" y="62"/>
                  </a:cubicBezTo>
                  <a:cubicBezTo>
                    <a:pt x="51" y="70"/>
                    <a:pt x="55" y="83"/>
                    <a:pt x="36" y="83"/>
                  </a:cubicBezTo>
                  <a:cubicBezTo>
                    <a:pt x="34" y="83"/>
                    <a:pt x="0" y="80"/>
                    <a:pt x="1" y="44"/>
                  </a:cubicBezTo>
                  <a:close/>
                </a:path>
              </a:pathLst>
            </a:custGeom>
            <a:solidFill>
              <a:srgbClr val="4F4FBF"/>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39" name="ïşḻïḓè"/>
            <p:cNvSpPr/>
            <p:nvPr/>
          </p:nvSpPr>
          <p:spPr bwMode="auto">
            <a:xfrm>
              <a:off x="5416551" y="3182938"/>
              <a:ext cx="133350" cy="133350"/>
            </a:xfrm>
            <a:custGeom>
              <a:avLst/>
              <a:gdLst>
                <a:gd name="T0" fmla="*/ 2 w 29"/>
                <a:gd name="T1" fmla="*/ 18 h 29"/>
                <a:gd name="T2" fmla="*/ 11 w 29"/>
                <a:gd name="T3" fmla="*/ 2 h 29"/>
                <a:gd name="T4" fmla="*/ 27 w 29"/>
                <a:gd name="T5" fmla="*/ 11 h 29"/>
                <a:gd name="T6" fmla="*/ 19 w 29"/>
                <a:gd name="T7" fmla="*/ 27 h 29"/>
                <a:gd name="T8" fmla="*/ 2 w 29"/>
                <a:gd name="T9" fmla="*/ 18 h 29"/>
              </a:gdLst>
              <a:ahLst/>
              <a:cxnLst>
                <a:cxn ang="0">
                  <a:pos x="T0" y="T1"/>
                </a:cxn>
                <a:cxn ang="0">
                  <a:pos x="T2" y="T3"/>
                </a:cxn>
                <a:cxn ang="0">
                  <a:pos x="T4" y="T5"/>
                </a:cxn>
                <a:cxn ang="0">
                  <a:pos x="T6" y="T7"/>
                </a:cxn>
                <a:cxn ang="0">
                  <a:pos x="T8" y="T9"/>
                </a:cxn>
              </a:cxnLst>
              <a:rect l="0" t="0" r="r" b="b"/>
              <a:pathLst>
                <a:path w="29" h="29">
                  <a:moveTo>
                    <a:pt x="2" y="18"/>
                  </a:moveTo>
                  <a:cubicBezTo>
                    <a:pt x="0" y="12"/>
                    <a:pt x="4" y="4"/>
                    <a:pt x="11" y="2"/>
                  </a:cubicBezTo>
                  <a:cubicBezTo>
                    <a:pt x="18" y="0"/>
                    <a:pt x="25" y="4"/>
                    <a:pt x="27" y="11"/>
                  </a:cubicBezTo>
                  <a:cubicBezTo>
                    <a:pt x="29" y="18"/>
                    <a:pt x="25" y="25"/>
                    <a:pt x="19" y="27"/>
                  </a:cubicBezTo>
                  <a:cubicBezTo>
                    <a:pt x="12" y="29"/>
                    <a:pt x="4" y="25"/>
                    <a:pt x="2" y="18"/>
                  </a:cubicBezTo>
                  <a:close/>
                </a:path>
              </a:pathLst>
            </a:custGeom>
            <a:solidFill>
              <a:srgbClr val="E296B3"/>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40" name="ïṡlîḓé"/>
            <p:cNvSpPr/>
            <p:nvPr/>
          </p:nvSpPr>
          <p:spPr bwMode="auto">
            <a:xfrm>
              <a:off x="5324476" y="2963863"/>
              <a:ext cx="327025" cy="288925"/>
            </a:xfrm>
            <a:custGeom>
              <a:avLst/>
              <a:gdLst>
                <a:gd name="T0" fmla="*/ 42 w 71"/>
                <a:gd name="T1" fmla="*/ 63 h 63"/>
                <a:gd name="T2" fmla="*/ 44 w 71"/>
                <a:gd name="T3" fmla="*/ 63 h 63"/>
                <a:gd name="T4" fmla="*/ 47 w 71"/>
                <a:gd name="T5" fmla="*/ 48 h 63"/>
                <a:gd name="T6" fmla="*/ 47 w 71"/>
                <a:gd name="T7" fmla="*/ 44 h 63"/>
                <a:gd name="T8" fmla="*/ 45 w 71"/>
                <a:gd name="T9" fmla="*/ 38 h 63"/>
                <a:gd name="T10" fmla="*/ 58 w 71"/>
                <a:gd name="T11" fmla="*/ 35 h 63"/>
                <a:gd name="T12" fmla="*/ 63 w 71"/>
                <a:gd name="T13" fmla="*/ 32 h 63"/>
                <a:gd name="T14" fmla="*/ 71 w 71"/>
                <a:gd name="T15" fmla="*/ 18 h 63"/>
                <a:gd name="T16" fmla="*/ 71 w 71"/>
                <a:gd name="T17" fmla="*/ 10 h 63"/>
                <a:gd name="T18" fmla="*/ 66 w 71"/>
                <a:gd name="T19" fmla="*/ 3 h 63"/>
                <a:gd name="T20" fmla="*/ 54 w 71"/>
                <a:gd name="T21" fmla="*/ 3 h 63"/>
                <a:gd name="T22" fmla="*/ 48 w 71"/>
                <a:gd name="T23" fmla="*/ 5 h 63"/>
                <a:gd name="T24" fmla="*/ 39 w 71"/>
                <a:gd name="T25" fmla="*/ 5 h 63"/>
                <a:gd name="T26" fmla="*/ 27 w 71"/>
                <a:gd name="T27" fmla="*/ 3 h 63"/>
                <a:gd name="T28" fmla="*/ 12 w 71"/>
                <a:gd name="T29" fmla="*/ 5 h 63"/>
                <a:gd name="T30" fmla="*/ 1 w 71"/>
                <a:gd name="T31" fmla="*/ 24 h 63"/>
                <a:gd name="T32" fmla="*/ 2 w 71"/>
                <a:gd name="T33" fmla="*/ 35 h 63"/>
                <a:gd name="T34" fmla="*/ 7 w 71"/>
                <a:gd name="T35" fmla="*/ 40 h 63"/>
                <a:gd name="T36" fmla="*/ 21 w 71"/>
                <a:gd name="T37" fmla="*/ 45 h 63"/>
                <a:gd name="T38" fmla="*/ 26 w 71"/>
                <a:gd name="T39" fmla="*/ 45 h 63"/>
                <a:gd name="T40" fmla="*/ 32 w 71"/>
                <a:gd name="T41" fmla="*/ 47 h 63"/>
                <a:gd name="T42" fmla="*/ 40 w 71"/>
                <a:gd name="T43" fmla="*/ 51 h 63"/>
                <a:gd name="T44" fmla="*/ 42 w 71"/>
                <a:gd name="T45"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71" h="63">
                  <a:moveTo>
                    <a:pt x="42" y="63"/>
                  </a:moveTo>
                  <a:cubicBezTo>
                    <a:pt x="43" y="63"/>
                    <a:pt x="43" y="63"/>
                    <a:pt x="44" y="63"/>
                  </a:cubicBezTo>
                  <a:cubicBezTo>
                    <a:pt x="45" y="58"/>
                    <a:pt x="46" y="53"/>
                    <a:pt x="47" y="48"/>
                  </a:cubicBezTo>
                  <a:cubicBezTo>
                    <a:pt x="47" y="47"/>
                    <a:pt x="47" y="45"/>
                    <a:pt x="47" y="44"/>
                  </a:cubicBezTo>
                  <a:cubicBezTo>
                    <a:pt x="46" y="42"/>
                    <a:pt x="45" y="41"/>
                    <a:pt x="45" y="38"/>
                  </a:cubicBezTo>
                  <a:cubicBezTo>
                    <a:pt x="49" y="39"/>
                    <a:pt x="54" y="37"/>
                    <a:pt x="58" y="35"/>
                  </a:cubicBezTo>
                  <a:cubicBezTo>
                    <a:pt x="60" y="35"/>
                    <a:pt x="62" y="34"/>
                    <a:pt x="63" y="32"/>
                  </a:cubicBezTo>
                  <a:cubicBezTo>
                    <a:pt x="68" y="29"/>
                    <a:pt x="70" y="24"/>
                    <a:pt x="71" y="18"/>
                  </a:cubicBezTo>
                  <a:cubicBezTo>
                    <a:pt x="71" y="15"/>
                    <a:pt x="71" y="12"/>
                    <a:pt x="71" y="10"/>
                  </a:cubicBezTo>
                  <a:cubicBezTo>
                    <a:pt x="70" y="7"/>
                    <a:pt x="68" y="4"/>
                    <a:pt x="66" y="3"/>
                  </a:cubicBezTo>
                  <a:cubicBezTo>
                    <a:pt x="62" y="0"/>
                    <a:pt x="57" y="1"/>
                    <a:pt x="54" y="3"/>
                  </a:cubicBezTo>
                  <a:cubicBezTo>
                    <a:pt x="52" y="4"/>
                    <a:pt x="50" y="5"/>
                    <a:pt x="48" y="5"/>
                  </a:cubicBezTo>
                  <a:cubicBezTo>
                    <a:pt x="46" y="6"/>
                    <a:pt x="42" y="5"/>
                    <a:pt x="39" y="5"/>
                  </a:cubicBezTo>
                  <a:cubicBezTo>
                    <a:pt x="35" y="4"/>
                    <a:pt x="31" y="3"/>
                    <a:pt x="27" y="3"/>
                  </a:cubicBezTo>
                  <a:cubicBezTo>
                    <a:pt x="22" y="2"/>
                    <a:pt x="17" y="3"/>
                    <a:pt x="12" y="5"/>
                  </a:cubicBezTo>
                  <a:cubicBezTo>
                    <a:pt x="5" y="8"/>
                    <a:pt x="2" y="17"/>
                    <a:pt x="1" y="24"/>
                  </a:cubicBezTo>
                  <a:cubicBezTo>
                    <a:pt x="0" y="28"/>
                    <a:pt x="0" y="32"/>
                    <a:pt x="2" y="35"/>
                  </a:cubicBezTo>
                  <a:cubicBezTo>
                    <a:pt x="4" y="37"/>
                    <a:pt x="5" y="38"/>
                    <a:pt x="7" y="40"/>
                  </a:cubicBezTo>
                  <a:cubicBezTo>
                    <a:pt x="11" y="42"/>
                    <a:pt x="16" y="45"/>
                    <a:pt x="21" y="45"/>
                  </a:cubicBezTo>
                  <a:cubicBezTo>
                    <a:pt x="23" y="45"/>
                    <a:pt x="24" y="45"/>
                    <a:pt x="26" y="45"/>
                  </a:cubicBezTo>
                  <a:cubicBezTo>
                    <a:pt x="28" y="45"/>
                    <a:pt x="30" y="46"/>
                    <a:pt x="32" y="47"/>
                  </a:cubicBezTo>
                  <a:cubicBezTo>
                    <a:pt x="34" y="48"/>
                    <a:pt x="39" y="49"/>
                    <a:pt x="40" y="51"/>
                  </a:cubicBezTo>
                  <a:cubicBezTo>
                    <a:pt x="43" y="54"/>
                    <a:pt x="42" y="60"/>
                    <a:pt x="42" y="63"/>
                  </a:cubicBezTo>
                  <a:close/>
                </a:path>
              </a:pathLst>
            </a:custGeom>
            <a:solidFill>
              <a:srgbClr val="4F4FBF"/>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41" name="îṡlîdé"/>
            <p:cNvSpPr/>
            <p:nvPr/>
          </p:nvSpPr>
          <p:spPr bwMode="auto">
            <a:xfrm>
              <a:off x="6061076" y="3629025"/>
              <a:ext cx="230188" cy="206375"/>
            </a:xfrm>
            <a:custGeom>
              <a:avLst/>
              <a:gdLst>
                <a:gd name="T0" fmla="*/ 20 w 50"/>
                <a:gd name="T1" fmla="*/ 45 h 45"/>
                <a:gd name="T2" fmla="*/ 5 w 50"/>
                <a:gd name="T3" fmla="*/ 37 h 45"/>
                <a:gd name="T4" fmla="*/ 10 w 50"/>
                <a:gd name="T5" fmla="*/ 12 h 45"/>
                <a:gd name="T6" fmla="*/ 19 w 50"/>
                <a:gd name="T7" fmla="*/ 6 h 45"/>
                <a:gd name="T8" fmla="*/ 44 w 50"/>
                <a:gd name="T9" fmla="*/ 9 h 45"/>
                <a:gd name="T10" fmla="*/ 41 w 50"/>
                <a:gd name="T11" fmla="*/ 35 h 45"/>
                <a:gd name="T12" fmla="*/ 30 w 50"/>
                <a:gd name="T13" fmla="*/ 42 h 45"/>
                <a:gd name="T14" fmla="*/ 20 w 50"/>
                <a:gd name="T15" fmla="*/ 45 h 4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 h="45">
                  <a:moveTo>
                    <a:pt x="20" y="45"/>
                  </a:moveTo>
                  <a:cubicBezTo>
                    <a:pt x="14" y="45"/>
                    <a:pt x="9" y="43"/>
                    <a:pt x="5" y="37"/>
                  </a:cubicBezTo>
                  <a:cubicBezTo>
                    <a:pt x="0" y="29"/>
                    <a:pt x="2" y="18"/>
                    <a:pt x="10" y="12"/>
                  </a:cubicBezTo>
                  <a:cubicBezTo>
                    <a:pt x="15" y="9"/>
                    <a:pt x="19" y="6"/>
                    <a:pt x="19" y="6"/>
                  </a:cubicBezTo>
                  <a:cubicBezTo>
                    <a:pt x="27" y="0"/>
                    <a:pt x="38" y="2"/>
                    <a:pt x="44" y="9"/>
                  </a:cubicBezTo>
                  <a:cubicBezTo>
                    <a:pt x="50" y="17"/>
                    <a:pt x="49" y="29"/>
                    <a:pt x="41" y="35"/>
                  </a:cubicBezTo>
                  <a:cubicBezTo>
                    <a:pt x="41" y="35"/>
                    <a:pt x="37" y="38"/>
                    <a:pt x="30" y="42"/>
                  </a:cubicBezTo>
                  <a:cubicBezTo>
                    <a:pt x="27" y="44"/>
                    <a:pt x="24" y="45"/>
                    <a:pt x="20" y="45"/>
                  </a:cubicBezTo>
                  <a:close/>
                </a:path>
              </a:pathLst>
            </a:custGeom>
            <a:solidFill>
              <a:srgbClr val="E296B3"/>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42" name="ïSľïḑé"/>
            <p:cNvSpPr/>
            <p:nvPr/>
          </p:nvSpPr>
          <p:spPr bwMode="auto">
            <a:xfrm>
              <a:off x="6143626" y="3757613"/>
              <a:ext cx="4763" cy="3175"/>
            </a:xfrm>
            <a:custGeom>
              <a:avLst/>
              <a:gdLst>
                <a:gd name="T0" fmla="*/ 0 w 1"/>
                <a:gd name="T1" fmla="*/ 1 h 1"/>
                <a:gd name="T2" fmla="*/ 1 w 1"/>
                <a:gd name="T3" fmla="*/ 0 h 1"/>
              </a:gdLst>
              <a:ahLst/>
              <a:cxnLst>
                <a:cxn ang="0">
                  <a:pos x="T0" y="T1"/>
                </a:cxn>
                <a:cxn ang="0">
                  <a:pos x="T2" y="T3"/>
                </a:cxn>
              </a:cxnLst>
              <a:rect l="0" t="0" r="r" b="b"/>
              <a:pathLst>
                <a:path w="1" h="1">
                  <a:moveTo>
                    <a:pt x="0" y="1"/>
                  </a:moveTo>
                  <a:cubicBezTo>
                    <a:pt x="1" y="0"/>
                    <a:pt x="1" y="0"/>
                    <a:pt x="1" y="0"/>
                  </a:cubicBezTo>
                </a:path>
              </a:pathLst>
            </a:custGeom>
            <a:noFill/>
            <a:ln w="166688" cap="rnd">
              <a:solidFill>
                <a:srgbClr val="EBEFFF"/>
              </a:solidFill>
              <a:prstDash val="solid"/>
              <a:miter lim="800000"/>
            </a:ln>
            <a:extLst>
              <a:ext uri="{909E8E84-426E-40DD-AFC4-6F175D3DCCD1}">
                <a14:hiddenFill xmlns:a14="http://schemas.microsoft.com/office/drawing/2010/main">
                  <a:solidFill>
                    <a:srgbClr val="FFFFFF"/>
                  </a:solidFill>
                </a14:hiddenFill>
              </a:ext>
            </a:extLst>
          </p:spPr>
          <p:txBody>
            <a:bodyPr anchor="ctr"/>
            <a:lstStyle/>
            <a:p>
              <a:pPr algn="ctr"/>
            </a:p>
          </p:txBody>
        </p:sp>
        <p:sp>
          <p:nvSpPr>
            <p:cNvPr id="43" name="îṥļîḓé"/>
            <p:cNvSpPr/>
            <p:nvPr/>
          </p:nvSpPr>
          <p:spPr bwMode="auto">
            <a:xfrm>
              <a:off x="5440363" y="3551238"/>
              <a:ext cx="744538" cy="398463"/>
            </a:xfrm>
            <a:custGeom>
              <a:avLst/>
              <a:gdLst>
                <a:gd name="T0" fmla="*/ 99 w 162"/>
                <a:gd name="T1" fmla="*/ 87 h 87"/>
                <a:gd name="T2" fmla="*/ 7 w 162"/>
                <a:gd name="T3" fmla="*/ 32 h 87"/>
                <a:gd name="T4" fmla="*/ 7 w 162"/>
                <a:gd name="T5" fmla="*/ 7 h 87"/>
                <a:gd name="T6" fmla="*/ 32 w 162"/>
                <a:gd name="T7" fmla="*/ 7 h 87"/>
                <a:gd name="T8" fmla="*/ 99 w 162"/>
                <a:gd name="T9" fmla="*/ 51 h 87"/>
                <a:gd name="T10" fmla="*/ 132 w 162"/>
                <a:gd name="T11" fmla="*/ 38 h 87"/>
                <a:gd name="T12" fmla="*/ 157 w 162"/>
                <a:gd name="T13" fmla="*/ 44 h 87"/>
                <a:gd name="T14" fmla="*/ 150 w 162"/>
                <a:gd name="T15" fmla="*/ 69 h 87"/>
                <a:gd name="T16" fmla="*/ 103 w 162"/>
                <a:gd name="T17" fmla="*/ 87 h 87"/>
                <a:gd name="T18" fmla="*/ 99 w 162"/>
                <a:gd name="T19" fmla="*/ 87 h 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62" h="87">
                  <a:moveTo>
                    <a:pt x="99" y="87"/>
                  </a:moveTo>
                  <a:cubicBezTo>
                    <a:pt x="66" y="87"/>
                    <a:pt x="21" y="46"/>
                    <a:pt x="7" y="32"/>
                  </a:cubicBezTo>
                  <a:cubicBezTo>
                    <a:pt x="0" y="26"/>
                    <a:pt x="0" y="14"/>
                    <a:pt x="7" y="7"/>
                  </a:cubicBezTo>
                  <a:cubicBezTo>
                    <a:pt x="14" y="0"/>
                    <a:pt x="25" y="0"/>
                    <a:pt x="32" y="7"/>
                  </a:cubicBezTo>
                  <a:cubicBezTo>
                    <a:pt x="57" y="31"/>
                    <a:pt x="89" y="52"/>
                    <a:pt x="99" y="51"/>
                  </a:cubicBezTo>
                  <a:cubicBezTo>
                    <a:pt x="107" y="50"/>
                    <a:pt x="119" y="46"/>
                    <a:pt x="132" y="38"/>
                  </a:cubicBezTo>
                  <a:cubicBezTo>
                    <a:pt x="141" y="33"/>
                    <a:pt x="152" y="36"/>
                    <a:pt x="157" y="44"/>
                  </a:cubicBezTo>
                  <a:cubicBezTo>
                    <a:pt x="162" y="53"/>
                    <a:pt x="159" y="64"/>
                    <a:pt x="150" y="69"/>
                  </a:cubicBezTo>
                  <a:cubicBezTo>
                    <a:pt x="132" y="80"/>
                    <a:pt x="116" y="86"/>
                    <a:pt x="103" y="87"/>
                  </a:cubicBezTo>
                  <a:cubicBezTo>
                    <a:pt x="101" y="87"/>
                    <a:pt x="100" y="87"/>
                    <a:pt x="99" y="87"/>
                  </a:cubicBezTo>
                  <a:close/>
                </a:path>
              </a:pathLst>
            </a:custGeom>
            <a:solidFill>
              <a:srgbClr val="382B99"/>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45" name="işļïḑe"/>
            <p:cNvSpPr/>
            <p:nvPr/>
          </p:nvSpPr>
          <p:spPr bwMode="auto">
            <a:xfrm>
              <a:off x="4767263" y="3427413"/>
              <a:ext cx="515938" cy="954088"/>
            </a:xfrm>
            <a:custGeom>
              <a:avLst/>
              <a:gdLst>
                <a:gd name="T0" fmla="*/ 21 w 112"/>
                <a:gd name="T1" fmla="*/ 208 h 208"/>
                <a:gd name="T2" fmla="*/ 3 w 112"/>
                <a:gd name="T3" fmla="*/ 191 h 208"/>
                <a:gd name="T4" fmla="*/ 15 w 112"/>
                <a:gd name="T5" fmla="*/ 73 h 208"/>
                <a:gd name="T6" fmla="*/ 82 w 112"/>
                <a:gd name="T7" fmla="*/ 6 h 208"/>
                <a:gd name="T8" fmla="*/ 107 w 112"/>
                <a:gd name="T9" fmla="*/ 11 h 208"/>
                <a:gd name="T10" fmla="*/ 101 w 112"/>
                <a:gd name="T11" fmla="*/ 36 h 208"/>
                <a:gd name="T12" fmla="*/ 48 w 112"/>
                <a:gd name="T13" fmla="*/ 88 h 208"/>
                <a:gd name="T14" fmla="*/ 39 w 112"/>
                <a:gd name="T15" fmla="*/ 189 h 208"/>
                <a:gd name="T16" fmla="*/ 22 w 112"/>
                <a:gd name="T17" fmla="*/ 208 h 208"/>
                <a:gd name="T18" fmla="*/ 21 w 112"/>
                <a:gd name="T19" fmla="*/ 208 h 2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12" h="208">
                  <a:moveTo>
                    <a:pt x="21" y="208"/>
                  </a:moveTo>
                  <a:cubicBezTo>
                    <a:pt x="12" y="208"/>
                    <a:pt x="4" y="200"/>
                    <a:pt x="3" y="191"/>
                  </a:cubicBezTo>
                  <a:cubicBezTo>
                    <a:pt x="3" y="182"/>
                    <a:pt x="0" y="107"/>
                    <a:pt x="15" y="73"/>
                  </a:cubicBezTo>
                  <a:cubicBezTo>
                    <a:pt x="31" y="39"/>
                    <a:pt x="77" y="9"/>
                    <a:pt x="82" y="6"/>
                  </a:cubicBezTo>
                  <a:cubicBezTo>
                    <a:pt x="90" y="0"/>
                    <a:pt x="102" y="3"/>
                    <a:pt x="107" y="11"/>
                  </a:cubicBezTo>
                  <a:cubicBezTo>
                    <a:pt x="112" y="19"/>
                    <a:pt x="110" y="31"/>
                    <a:pt x="101" y="36"/>
                  </a:cubicBezTo>
                  <a:cubicBezTo>
                    <a:pt x="90" y="43"/>
                    <a:pt x="58" y="67"/>
                    <a:pt x="48" y="88"/>
                  </a:cubicBezTo>
                  <a:cubicBezTo>
                    <a:pt x="39" y="108"/>
                    <a:pt x="38" y="160"/>
                    <a:pt x="39" y="189"/>
                  </a:cubicBezTo>
                  <a:cubicBezTo>
                    <a:pt x="40" y="199"/>
                    <a:pt x="32" y="207"/>
                    <a:pt x="22" y="208"/>
                  </a:cubicBezTo>
                  <a:cubicBezTo>
                    <a:pt x="22" y="208"/>
                    <a:pt x="22" y="208"/>
                    <a:pt x="21" y="208"/>
                  </a:cubicBezTo>
                  <a:close/>
                </a:path>
              </a:pathLst>
            </a:custGeom>
            <a:solidFill>
              <a:srgbClr val="382B99"/>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47" name="iṩľïḑè"/>
            <p:cNvSpPr/>
            <p:nvPr/>
          </p:nvSpPr>
          <p:spPr bwMode="auto">
            <a:xfrm>
              <a:off x="4781551" y="4141788"/>
              <a:ext cx="169863" cy="239713"/>
            </a:xfrm>
            <a:custGeom>
              <a:avLst/>
              <a:gdLst>
                <a:gd name="T0" fmla="*/ 18 w 37"/>
                <a:gd name="T1" fmla="*/ 52 h 52"/>
                <a:gd name="T2" fmla="*/ 0 w 37"/>
                <a:gd name="T3" fmla="*/ 35 h 52"/>
                <a:gd name="T4" fmla="*/ 0 w 37"/>
                <a:gd name="T5" fmla="*/ 19 h 52"/>
                <a:gd name="T6" fmla="*/ 18 w 37"/>
                <a:gd name="T7" fmla="*/ 1 h 52"/>
                <a:gd name="T8" fmla="*/ 36 w 37"/>
                <a:gd name="T9" fmla="*/ 18 h 52"/>
                <a:gd name="T10" fmla="*/ 36 w 37"/>
                <a:gd name="T11" fmla="*/ 33 h 52"/>
                <a:gd name="T12" fmla="*/ 19 w 37"/>
                <a:gd name="T13" fmla="*/ 52 h 52"/>
                <a:gd name="T14" fmla="*/ 18 w 37"/>
                <a:gd name="T15" fmla="*/ 52 h 5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7" h="52">
                  <a:moveTo>
                    <a:pt x="18" y="52"/>
                  </a:moveTo>
                  <a:cubicBezTo>
                    <a:pt x="9" y="52"/>
                    <a:pt x="1" y="44"/>
                    <a:pt x="0" y="35"/>
                  </a:cubicBezTo>
                  <a:cubicBezTo>
                    <a:pt x="0" y="34"/>
                    <a:pt x="0" y="28"/>
                    <a:pt x="0" y="19"/>
                  </a:cubicBezTo>
                  <a:cubicBezTo>
                    <a:pt x="0" y="9"/>
                    <a:pt x="8" y="1"/>
                    <a:pt x="18" y="1"/>
                  </a:cubicBezTo>
                  <a:cubicBezTo>
                    <a:pt x="28" y="0"/>
                    <a:pt x="36" y="8"/>
                    <a:pt x="36" y="18"/>
                  </a:cubicBezTo>
                  <a:cubicBezTo>
                    <a:pt x="36" y="27"/>
                    <a:pt x="36" y="33"/>
                    <a:pt x="36" y="33"/>
                  </a:cubicBezTo>
                  <a:cubicBezTo>
                    <a:pt x="37" y="43"/>
                    <a:pt x="29" y="51"/>
                    <a:pt x="19" y="52"/>
                  </a:cubicBezTo>
                  <a:cubicBezTo>
                    <a:pt x="19" y="52"/>
                    <a:pt x="19" y="52"/>
                    <a:pt x="18" y="52"/>
                  </a:cubicBezTo>
                  <a:close/>
                </a:path>
              </a:pathLst>
            </a:custGeom>
            <a:solidFill>
              <a:srgbClr val="E296B3"/>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grpSp>
    </p:spTree>
  </p:cSld>
  <p:clrMapOvr>
    <a:masterClrMapping/>
  </p:clrMapOvr>
  <mc:AlternateContent xmlns:mc="http://schemas.openxmlformats.org/markup-compatibility/2006">
    <mc:Choice xmlns:p14="http://schemas.microsoft.com/office/powerpoint/2010/main" Requires="p14">
      <p:transition spd="slow" p14:dur="1500" advTm="0">
        <p:random/>
      </p:transition>
    </mc:Choice>
    <mc:Fallback>
      <p:transition spd="slow" advTm="0">
        <p:random/>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文本框 8"/>
          <p:cNvSpPr txBox="1"/>
          <p:nvPr/>
        </p:nvSpPr>
        <p:spPr>
          <a:xfrm>
            <a:off x="5778500" y="1385570"/>
            <a:ext cx="1986915" cy="1753235"/>
          </a:xfrm>
          <a:prstGeom prst="rect">
            <a:avLst/>
          </a:prstGeom>
          <a:noFill/>
        </p:spPr>
        <p:txBody>
          <a:bodyPr wrap="square" rtlCol="0">
            <a:spAutoFit/>
            <a:scene3d>
              <a:camera prst="orthographicFront"/>
              <a:lightRig rig="threePt" dir="t"/>
            </a:scene3d>
            <a:sp3d contourW="12700"/>
          </a:bodyPr>
          <a:lstStyle/>
          <a:p>
            <a:pPr marL="0" marR="0" lvl="0" indent="0" algn="ctr" defTabSz="457200" rtl="0" eaLnBrk="1" fontAlgn="auto" latinLnBrk="0" hangingPunct="1">
              <a:lnSpc>
                <a:spcPct val="100000"/>
              </a:lnSpc>
              <a:spcBef>
                <a:spcPts val="0"/>
              </a:spcBef>
              <a:spcAft>
                <a:spcPts val="0"/>
              </a:spcAft>
              <a:buClrTx/>
              <a:buSzTx/>
              <a:buFontTx/>
              <a:buNone/>
              <a:defRPr/>
            </a:pPr>
            <a:r>
              <a:rPr kumimoji="0" lang="en-US" altLang="zh-CN" sz="4500" b="1" i="0" u="none" strike="noStrike" kern="1200" cap="none" spc="0" normalizeH="0" baseline="0" noProof="0" dirty="0">
                <a:ln>
                  <a:noFill/>
                </a:ln>
                <a:solidFill>
                  <a:srgbClr val="FFFFFF"/>
                </a:solidFill>
                <a:effectLst/>
                <a:uLnTx/>
                <a:uFillTx/>
                <a:latin typeface="Century Gothic" panose="020B0502020202020204" pitchFamily="34" charset="0"/>
                <a:ea typeface="黑体" panose="02010609060101010101" pitchFamily="49" charset="-122"/>
                <a:cs typeface="+mn-cs"/>
              </a:rPr>
              <a:t>PART</a:t>
            </a:r>
            <a:r>
              <a:rPr kumimoji="0" lang="en-US" altLang="zh-CN" sz="5400" b="1" i="0" u="none" strike="noStrike" kern="1200" cap="none" spc="0" normalizeH="0" baseline="0" noProof="0" dirty="0">
                <a:ln>
                  <a:noFill/>
                </a:ln>
                <a:solidFill>
                  <a:srgbClr val="FFFFFF"/>
                </a:solidFill>
                <a:effectLst/>
                <a:uLnTx/>
                <a:uFillTx/>
                <a:latin typeface="Century Gothic" panose="020B0502020202020204" pitchFamily="34" charset="0"/>
                <a:ea typeface="黑体" panose="02010609060101010101" pitchFamily="49" charset="-122"/>
                <a:cs typeface="+mn-cs"/>
              </a:rPr>
              <a:t> 01</a:t>
            </a:r>
            <a:endParaRPr kumimoji="0" lang="zh-CN" altLang="en-US" sz="5400" b="1" i="0" u="none" strike="noStrike" kern="1200" cap="none" spc="0" normalizeH="0" baseline="0" noProof="0" dirty="0">
              <a:ln>
                <a:noFill/>
              </a:ln>
              <a:solidFill>
                <a:srgbClr val="FFFFFF"/>
              </a:solidFill>
              <a:effectLst/>
              <a:uLnTx/>
              <a:uFillTx/>
              <a:latin typeface="Century Gothic" panose="020B0502020202020204" pitchFamily="34" charset="0"/>
              <a:ea typeface="黑体" panose="02010609060101010101" pitchFamily="49" charset="-122"/>
              <a:cs typeface="+mn-cs"/>
            </a:endParaRPr>
          </a:p>
        </p:txBody>
      </p:sp>
      <p:sp>
        <p:nvSpPr>
          <p:cNvPr id="6" name="文本框 5"/>
          <p:cNvSpPr txBox="1"/>
          <p:nvPr/>
        </p:nvSpPr>
        <p:spPr>
          <a:xfrm>
            <a:off x="634365" y="2310765"/>
            <a:ext cx="2903220" cy="1309370"/>
          </a:xfrm>
          <a:prstGeom prst="rect">
            <a:avLst/>
          </a:prstGeom>
          <a:noFill/>
        </p:spPr>
        <p:txBody>
          <a:bodyPr wrap="square" rtlCol="0">
            <a:spAutoFit/>
            <a:scene3d>
              <a:camera prst="orthographicFront"/>
              <a:lightRig rig="threePt" dir="t"/>
            </a:scene3d>
            <a:sp3d contourW="12700"/>
          </a:bodyPr>
          <a:lstStyle/>
          <a:p>
            <a:pPr algn="ctr" fontAlgn="auto">
              <a:lnSpc>
                <a:spcPct val="120000"/>
              </a:lnSpc>
              <a:buFont typeface="Arial" panose="020B0604020202020204" pitchFamily="34" charset="0"/>
            </a:pPr>
            <a:r>
              <a:rPr lang="zh-CN" altLang="en-US" sz="3300" b="1" noProof="0" dirty="0">
                <a:ln>
                  <a:noFill/>
                </a:ln>
                <a:solidFill>
                  <a:srgbClr val="FFFFFF"/>
                </a:solidFill>
                <a:effectLst/>
                <a:uLnTx/>
                <a:uFillTx/>
                <a:latin typeface="微软雅黑" panose="020B0503020204020204" pitchFamily="34" charset="-122"/>
                <a:ea typeface="微软雅黑" panose="020B0503020204020204" pitchFamily="34" charset="-122"/>
                <a:sym typeface="+mn-ea"/>
              </a:rPr>
              <a:t>《新安法》</a:t>
            </a:r>
            <a:endParaRPr lang="zh-CN" altLang="en-US" sz="3300" b="1" noProof="0" dirty="0">
              <a:ln>
                <a:noFill/>
              </a:ln>
              <a:solidFill>
                <a:srgbClr val="FFFFFF"/>
              </a:solidFill>
              <a:effectLst/>
              <a:uLnTx/>
              <a:uFillTx/>
              <a:latin typeface="微软雅黑" panose="020B0503020204020204" pitchFamily="34" charset="-122"/>
              <a:ea typeface="微软雅黑" panose="020B0503020204020204" pitchFamily="34" charset="-122"/>
            </a:endParaRPr>
          </a:p>
          <a:p>
            <a:pPr algn="ctr" fontAlgn="auto">
              <a:lnSpc>
                <a:spcPct val="120000"/>
              </a:lnSpc>
              <a:buFont typeface="Arial" panose="020B0604020202020204" pitchFamily="34" charset="0"/>
            </a:pPr>
            <a:r>
              <a:rPr lang="zh-CN" altLang="en-US" sz="3300" b="1" noProof="0" dirty="0">
                <a:ln>
                  <a:noFill/>
                </a:ln>
                <a:solidFill>
                  <a:srgbClr val="FFFFFF"/>
                </a:solidFill>
                <a:effectLst/>
                <a:uLnTx/>
                <a:uFillTx/>
                <a:latin typeface="微软雅黑" panose="020B0503020204020204" pitchFamily="34" charset="-122"/>
                <a:ea typeface="微软雅黑" panose="020B0503020204020204" pitchFamily="34" charset="-122"/>
                <a:sym typeface="+mn-ea"/>
              </a:rPr>
              <a:t>对安全的规定</a:t>
            </a:r>
            <a:endParaRPr kumimoji="0" lang="zh-CN" altLang="en-US" sz="3300" b="1" i="0" u="none" strike="noStrike" kern="1200" cap="none" spc="0" normalizeH="0" baseline="0" noProof="0" dirty="0">
              <a:ln>
                <a:noFill/>
              </a:ln>
              <a:solidFill>
                <a:srgbClr val="FFFFFF"/>
              </a:solidFill>
              <a:effectLst/>
              <a:uLnTx/>
              <a:uFillTx/>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mc:Choice xmlns:p14="http://schemas.microsoft.com/office/powerpoint/2010/main" Requires="p14">
      <p:transition spd="slow" p14:dur="1250" advTm="0">
        <p14:switch dir="r"/>
      </p:transition>
    </mc:Choice>
    <mc:Fallback>
      <p:transition spd="slow" advTm="0">
        <p:fade/>
      </p:transition>
    </mc:Fallback>
  </mc:AlternateContent>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 name="文本框 43"/>
          <p:cNvSpPr txBox="1"/>
          <p:nvPr/>
        </p:nvSpPr>
        <p:spPr>
          <a:xfrm>
            <a:off x="699135" y="445770"/>
            <a:ext cx="4519930" cy="368300"/>
          </a:xfrm>
          <a:prstGeom prst="rect">
            <a:avLst/>
          </a:prstGeom>
          <a:noFill/>
        </p:spPr>
        <p:txBody>
          <a:bodyPr wrap="square" rtlCol="0">
            <a:spAutoFit/>
            <a:scene3d>
              <a:camera prst="orthographicFront"/>
              <a:lightRig rig="threePt" dir="t"/>
            </a:scene3d>
            <a:sp3d contourW="12700"/>
          </a:bodyPr>
          <a:lstStyle/>
          <a:p>
            <a:pPr marL="0" marR="0" lvl="0" indent="0" algn="l" defTabSz="914400" rtl="0" eaLnBrk="0" fontAlgn="base" hangingPunct="0">
              <a:lnSpc>
                <a:spcPct val="100000"/>
              </a:lnSpc>
              <a:spcBef>
                <a:spcPct val="0"/>
              </a:spcBef>
              <a:spcAft>
                <a:spcPct val="0"/>
              </a:spcAft>
              <a:buClrTx/>
              <a:buSzTx/>
              <a:buFontTx/>
              <a:buNone/>
              <a:defRPr/>
            </a:pPr>
            <a:r>
              <a:rPr lang="zh-CN" altLang="en-US" b="1" noProof="0" dirty="0" smtClean="0">
                <a:ln>
                  <a:noFill/>
                </a:ln>
                <a:solidFill>
                  <a:schemeClr val="tx1">
                    <a:lumMod val="85000"/>
                    <a:lumOff val="15000"/>
                  </a:schemeClr>
                </a:solidFill>
                <a:effectLst/>
                <a:uLnTx/>
                <a:uFillTx/>
                <a:latin typeface="微软雅黑" panose="020B0503020204020204" pitchFamily="34" charset="-122"/>
                <a:ea typeface="微软雅黑" panose="020B0503020204020204" pitchFamily="34" charset="-122"/>
                <a:cs typeface="微软雅黑" panose="020B0503020204020204" pitchFamily="34" charset="-122"/>
                <a:sym typeface="+mn-ea"/>
              </a:rPr>
              <a:t>（</a:t>
            </a:r>
            <a:r>
              <a:rPr lang="en-US" altLang="zh-CN" b="1" noProof="0" dirty="0" smtClean="0">
                <a:ln>
                  <a:noFill/>
                </a:ln>
                <a:solidFill>
                  <a:schemeClr val="tx1">
                    <a:lumMod val="85000"/>
                    <a:lumOff val="15000"/>
                  </a:schemeClr>
                </a:solidFill>
                <a:effectLst/>
                <a:uLnTx/>
                <a:uFillTx/>
                <a:latin typeface="微软雅黑" panose="020B0503020204020204" pitchFamily="34" charset="-122"/>
                <a:ea typeface="微软雅黑" panose="020B0503020204020204" pitchFamily="34" charset="-122"/>
                <a:cs typeface="微软雅黑" panose="020B0503020204020204" pitchFamily="34" charset="-122"/>
                <a:sym typeface="+mn-ea"/>
              </a:rPr>
              <a:t>5</a:t>
            </a:r>
            <a:r>
              <a:rPr lang="zh-CN" altLang="en-US" b="1" noProof="0" dirty="0">
                <a:ln>
                  <a:noFill/>
                </a:ln>
                <a:solidFill>
                  <a:schemeClr val="tx1">
                    <a:lumMod val="85000"/>
                    <a:lumOff val="15000"/>
                  </a:schemeClr>
                </a:solidFill>
                <a:effectLst/>
                <a:uLnTx/>
                <a:uFillTx/>
                <a:latin typeface="微软雅黑" panose="020B0503020204020204" pitchFamily="34" charset="-122"/>
                <a:ea typeface="微软雅黑" panose="020B0503020204020204" pitchFamily="34" charset="-122"/>
                <a:cs typeface="微软雅黑" panose="020B0503020204020204" pitchFamily="34" charset="-122"/>
                <a:sym typeface="+mn-ea"/>
              </a:rPr>
              <a:t>）</a:t>
            </a:r>
            <a:r>
              <a:rPr lang="zh-CN" altLang="en-US" b="1" noProof="0" dirty="0" smtClean="0">
                <a:ln>
                  <a:noFill/>
                </a:ln>
                <a:solidFill>
                  <a:schemeClr val="tx1">
                    <a:lumMod val="85000"/>
                    <a:lumOff val="15000"/>
                  </a:schemeClr>
                </a:solidFill>
                <a:effectLst/>
                <a:uLnTx/>
                <a:uFillTx/>
                <a:latin typeface="微软雅黑" panose="020B0503020204020204" pitchFamily="34" charset="-122"/>
                <a:ea typeface="微软雅黑" panose="020B0503020204020204" pitchFamily="34" charset="-122"/>
                <a:cs typeface="微软雅黑" panose="020B0503020204020204" pitchFamily="34" charset="-122"/>
                <a:sym typeface="+mn-ea"/>
              </a:rPr>
              <a:t>良好</a:t>
            </a:r>
            <a:r>
              <a:rPr lang="zh-CN" altLang="en-US" b="1" noProof="0" dirty="0">
                <a:ln>
                  <a:noFill/>
                </a:ln>
                <a:solidFill>
                  <a:schemeClr val="tx1">
                    <a:lumMod val="85000"/>
                    <a:lumOff val="15000"/>
                  </a:schemeClr>
                </a:solidFill>
                <a:effectLst/>
                <a:uLnTx/>
                <a:uFillTx/>
                <a:latin typeface="微软雅黑" panose="020B0503020204020204" pitchFamily="34" charset="-122"/>
                <a:ea typeface="微软雅黑" panose="020B0503020204020204" pitchFamily="34" charset="-122"/>
                <a:cs typeface="微软雅黑" panose="020B0503020204020204" pitchFamily="34" charset="-122"/>
                <a:sym typeface="+mn-ea"/>
              </a:rPr>
              <a:t>的心理素质</a:t>
            </a:r>
            <a:r>
              <a:rPr lang="en-US" altLang="zh-CN" b="1" noProof="0" dirty="0">
                <a:ln>
                  <a:noFill/>
                </a:ln>
                <a:solidFill>
                  <a:schemeClr val="tx1">
                    <a:lumMod val="85000"/>
                    <a:lumOff val="15000"/>
                  </a:schemeClr>
                </a:solidFill>
                <a:effectLst/>
                <a:uLnTx/>
                <a:uFillTx/>
                <a:latin typeface="微软雅黑" panose="020B0503020204020204" pitchFamily="34" charset="-122"/>
                <a:ea typeface="微软雅黑" panose="020B0503020204020204" pitchFamily="34" charset="-122"/>
                <a:cs typeface="微软雅黑" panose="020B0503020204020204" pitchFamily="34" charset="-122"/>
                <a:sym typeface="+mn-ea"/>
              </a:rPr>
              <a:t>——</a:t>
            </a:r>
            <a:r>
              <a:rPr lang="zh-CN" altLang="en-US" b="1" noProof="0" dirty="0">
                <a:ln>
                  <a:noFill/>
                </a:ln>
                <a:solidFill>
                  <a:schemeClr val="tx1">
                    <a:lumMod val="85000"/>
                    <a:lumOff val="15000"/>
                  </a:schemeClr>
                </a:solidFill>
                <a:effectLst/>
                <a:uLnTx/>
                <a:uFillTx/>
                <a:latin typeface="微软雅黑" panose="020B0503020204020204" pitchFamily="34" charset="-122"/>
                <a:ea typeface="微软雅黑" panose="020B0503020204020204" pitchFamily="34" charset="-122"/>
                <a:cs typeface="微软雅黑" panose="020B0503020204020204" pitchFamily="34" charset="-122"/>
                <a:sym typeface="+mn-ea"/>
              </a:rPr>
              <a:t>意志</a:t>
            </a:r>
            <a:r>
              <a:rPr lang="en-US" b="1" noProof="0" dirty="0">
                <a:ln>
                  <a:noFill/>
                </a:ln>
                <a:solidFill>
                  <a:schemeClr val="tx1">
                    <a:lumMod val="85000"/>
                    <a:lumOff val="15000"/>
                  </a:schemeClr>
                </a:solidFill>
                <a:effectLst/>
                <a:uLnTx/>
                <a:uFillTx/>
                <a:latin typeface="微软雅黑" panose="020B0503020204020204" pitchFamily="34" charset="-122"/>
                <a:ea typeface="微软雅黑" panose="020B0503020204020204" pitchFamily="34" charset="-122"/>
                <a:cs typeface="微软雅黑" panose="020B0503020204020204" pitchFamily="34" charset="-122"/>
                <a:sym typeface="+mn-ea"/>
              </a:rPr>
              <a:t> </a:t>
            </a:r>
            <a:endParaRPr lang="zh-CN" altLang="en-US" b="1" noProof="0" dirty="0" smtClean="0">
              <a:ln>
                <a:noFill/>
              </a:ln>
              <a:solidFill>
                <a:schemeClr val="tx1">
                  <a:lumMod val="85000"/>
                  <a:lumOff val="15000"/>
                </a:schemeClr>
              </a:solidFill>
              <a:effectLst/>
              <a:uLnTx/>
              <a:uFillTx/>
              <a:latin typeface="微软雅黑" panose="020B0503020204020204" pitchFamily="34" charset="-122"/>
              <a:ea typeface="微软雅黑" panose="020B0503020204020204" pitchFamily="34" charset="-122"/>
              <a:cs typeface="微软雅黑" panose="020B0503020204020204" pitchFamily="34" charset="-122"/>
              <a:sym typeface="+mn-ea"/>
            </a:endParaRPr>
          </a:p>
        </p:txBody>
      </p:sp>
      <p:cxnSp>
        <p:nvCxnSpPr>
          <p:cNvPr id="46" name="直接连接符 45"/>
          <p:cNvCxnSpPr/>
          <p:nvPr/>
        </p:nvCxnSpPr>
        <p:spPr>
          <a:xfrm>
            <a:off x="764381" y="878263"/>
            <a:ext cx="601504" cy="0"/>
          </a:xfrm>
          <a:prstGeom prst="line">
            <a:avLst/>
          </a:prstGeom>
          <a:ln w="28575" cap="rnd">
            <a:gradFill flip="none" rotWithShape="1">
              <a:gsLst>
                <a:gs pos="0">
                  <a:srgbClr val="0F7ABF"/>
                </a:gs>
                <a:gs pos="100000">
                  <a:srgbClr val="0DCD9C"/>
                </a:gs>
              </a:gsLst>
              <a:lin ang="0" scaled="1"/>
              <a:tileRect/>
            </a:gradFill>
            <a:round/>
          </a:ln>
        </p:spPr>
        <p:style>
          <a:lnRef idx="1">
            <a:schemeClr val="accent1"/>
          </a:lnRef>
          <a:fillRef idx="0">
            <a:schemeClr val="accent1"/>
          </a:fillRef>
          <a:effectRef idx="0">
            <a:schemeClr val="accent1"/>
          </a:effectRef>
          <a:fontRef idx="minor">
            <a:schemeClr val="tx1"/>
          </a:fontRef>
        </p:style>
      </p:cxnSp>
      <p:sp>
        <p:nvSpPr>
          <p:cNvPr id="12" name="文本框 11"/>
          <p:cNvSpPr txBox="1"/>
          <p:nvPr/>
        </p:nvSpPr>
        <p:spPr>
          <a:xfrm>
            <a:off x="847090" y="3383280"/>
            <a:ext cx="7411085" cy="1373505"/>
          </a:xfrm>
          <a:prstGeom prst="rect">
            <a:avLst/>
          </a:prstGeom>
          <a:noFill/>
        </p:spPr>
        <p:txBody>
          <a:bodyPr wrap="square" rtlCol="0" anchor="t">
            <a:spAutoFit/>
          </a:bodyPr>
          <a:lstStyle/>
          <a:p>
            <a:pPr marL="0" marR="0" lvl="0" indent="0" algn="just" defTabSz="914400" rtl="0" fontAlgn="auto">
              <a:lnSpc>
                <a:spcPts val="2000"/>
              </a:lnSpc>
              <a:spcBef>
                <a:spcPts val="0"/>
              </a:spcBef>
              <a:spcAft>
                <a:spcPts val="0"/>
              </a:spcAft>
              <a:buClrTx/>
              <a:buSzTx/>
              <a:buFont typeface="Arial" panose="020B0604020202020204" pitchFamily="34" charset="0"/>
              <a:buNone/>
              <a:defRPr/>
            </a:pPr>
            <a:r>
              <a:rPr lang="zh-CN" altLang="en-US" sz="1400" noProof="0" dirty="0" smtClean="0">
                <a:ln>
                  <a:noFill/>
                </a:ln>
                <a:solidFill>
                  <a:schemeClr val="tx1">
                    <a:lumMod val="85000"/>
                    <a:lumOff val="15000"/>
                  </a:schemeClr>
                </a:solidFill>
                <a:effectLst/>
                <a:uLnTx/>
                <a:uFillTx/>
                <a:latin typeface="微软雅黑" panose="020B0503020204020204" pitchFamily="34" charset="-122"/>
                <a:ea typeface="微软雅黑" panose="020B0503020204020204" pitchFamily="34" charset="-122"/>
                <a:sym typeface="+mn-ea"/>
              </a:rPr>
              <a:t>安全员必须具有坚强的意志。安全员在管理中时常会遇到很多困难，不如说，工人违章苦口婆心教导，其毫不理解；进行处罚时别人会有抵触情绪，产生误会，发现隐患几经“开导”仍不进行处理；事故调查“你遮我掩”：甚至被憎恨、被诬告、被陷害。面对众多的困难和挫折不能畏难，退缩，甚至消沉，也不能一气之下什么都不管了，要勇于克服困难，激流勇进。坚强的意志不是与生俱有的，安全员必须在不断的工作中进行磨练。</a:t>
            </a:r>
            <a:endParaRPr lang="zh-CN" altLang="en-US" sz="1400" noProof="0" dirty="0" smtClean="0">
              <a:ln>
                <a:noFill/>
              </a:ln>
              <a:solidFill>
                <a:schemeClr val="tx1">
                  <a:lumMod val="85000"/>
                  <a:lumOff val="15000"/>
                </a:schemeClr>
              </a:solidFill>
              <a:effectLst/>
              <a:uLnTx/>
              <a:uFillTx/>
              <a:latin typeface="微软雅黑" panose="020B0503020204020204" pitchFamily="34" charset="-122"/>
              <a:ea typeface="微软雅黑" panose="020B0503020204020204" pitchFamily="34" charset="-122"/>
              <a:sym typeface="+mn-ea"/>
            </a:endParaRPr>
          </a:p>
        </p:txBody>
      </p:sp>
      <p:grpSp>
        <p:nvGrpSpPr>
          <p:cNvPr id="34" name="组合 33"/>
          <p:cNvGrpSpPr/>
          <p:nvPr/>
        </p:nvGrpSpPr>
        <p:grpSpPr>
          <a:xfrm>
            <a:off x="1343660" y="1891030"/>
            <a:ext cx="1257300" cy="1257300"/>
            <a:chOff x="2116" y="2978"/>
            <a:chExt cx="1980" cy="1980"/>
          </a:xfrm>
        </p:grpSpPr>
        <p:sp>
          <p:nvSpPr>
            <p:cNvPr id="17" name="矩形: 圆角 9"/>
            <p:cNvSpPr/>
            <p:nvPr/>
          </p:nvSpPr>
          <p:spPr>
            <a:xfrm>
              <a:off x="2116" y="2978"/>
              <a:ext cx="1980" cy="1980"/>
            </a:xfrm>
            <a:prstGeom prst="roundRect">
              <a:avLst/>
            </a:prstGeom>
            <a:gradFill flip="none" rotWithShape="0">
              <a:gsLst>
                <a:gs pos="5000">
                  <a:srgbClr val="0F7ABF"/>
                </a:gs>
                <a:gs pos="100000">
                  <a:srgbClr val="0DCD9C"/>
                </a:gs>
              </a:gsLst>
              <a:lin ang="2700000" scaled="1"/>
              <a:tileRect/>
            </a:gradFill>
            <a:ln>
              <a:noFill/>
            </a:ln>
            <a:effectLst>
              <a:outerShdw blurRad="190500" dist="38100" dir="8100000" algn="tr" rotWithShape="0">
                <a:prstClr val="black">
                  <a:alpha val="59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dirty="0">
                <a:ln>
                  <a:noFill/>
                </a:ln>
                <a:solidFill>
                  <a:srgbClr val="FFFFFF"/>
                </a:solidFill>
                <a:effectLst/>
                <a:uLnTx/>
                <a:uFillTx/>
                <a:latin typeface="Arial" panose="020B0604020202020204"/>
                <a:ea typeface="黑体" panose="02010609060101010101" pitchFamily="49" charset="-122"/>
                <a:cs typeface="+mn-cs"/>
              </a:endParaRPr>
            </a:p>
          </p:txBody>
        </p:sp>
        <p:sp>
          <p:nvSpPr>
            <p:cNvPr id="28" name="Oval 13"/>
            <p:cNvSpPr/>
            <p:nvPr/>
          </p:nvSpPr>
          <p:spPr>
            <a:xfrm>
              <a:off x="2764" y="3357"/>
              <a:ext cx="684" cy="683"/>
            </a:xfrm>
            <a:custGeom>
              <a:avLst/>
              <a:gdLst>
                <a:gd name="connsiteX0" fmla="*/ 152644 w 607639"/>
                <a:gd name="connsiteY0" fmla="*/ 353886 h 606722"/>
                <a:gd name="connsiteX1" fmla="*/ 196613 w 607639"/>
                <a:gd name="connsiteY1" fmla="*/ 374415 h 606722"/>
                <a:gd name="connsiteX2" fmla="*/ 195278 w 607639"/>
                <a:gd name="connsiteY2" fmla="*/ 414762 h 606722"/>
                <a:gd name="connsiteX3" fmla="*/ 193498 w 607639"/>
                <a:gd name="connsiteY3" fmla="*/ 416540 h 606722"/>
                <a:gd name="connsiteX4" fmla="*/ 192964 w 607639"/>
                <a:gd name="connsiteY4" fmla="*/ 427382 h 606722"/>
                <a:gd name="connsiteX5" fmla="*/ 196791 w 607639"/>
                <a:gd name="connsiteY5" fmla="*/ 430937 h 606722"/>
                <a:gd name="connsiteX6" fmla="*/ 202131 w 607639"/>
                <a:gd name="connsiteY6" fmla="*/ 448444 h 606722"/>
                <a:gd name="connsiteX7" fmla="*/ 199639 w 607639"/>
                <a:gd name="connsiteY7" fmla="*/ 468262 h 606722"/>
                <a:gd name="connsiteX8" fmla="*/ 188157 w 607639"/>
                <a:gd name="connsiteY8" fmla="*/ 485237 h 606722"/>
                <a:gd name="connsiteX9" fmla="*/ 170623 w 607639"/>
                <a:gd name="connsiteY9" fmla="*/ 519896 h 606722"/>
                <a:gd name="connsiteX10" fmla="*/ 171691 w 607639"/>
                <a:gd name="connsiteY10" fmla="*/ 524251 h 606722"/>
                <a:gd name="connsiteX11" fmla="*/ 205157 w 607639"/>
                <a:gd name="connsiteY11" fmla="*/ 532604 h 606722"/>
                <a:gd name="connsiteX12" fmla="*/ 215215 w 607639"/>
                <a:gd name="connsiteY12" fmla="*/ 536159 h 606722"/>
                <a:gd name="connsiteX13" fmla="*/ 225273 w 607639"/>
                <a:gd name="connsiteY13" fmla="*/ 532604 h 606722"/>
                <a:gd name="connsiteX14" fmla="*/ 258650 w 607639"/>
                <a:gd name="connsiteY14" fmla="*/ 524251 h 606722"/>
                <a:gd name="connsiteX15" fmla="*/ 259985 w 607639"/>
                <a:gd name="connsiteY15" fmla="*/ 518918 h 606722"/>
                <a:gd name="connsiteX16" fmla="*/ 243430 w 607639"/>
                <a:gd name="connsiteY16" fmla="*/ 485592 h 606722"/>
                <a:gd name="connsiteX17" fmla="*/ 230702 w 607639"/>
                <a:gd name="connsiteY17" fmla="*/ 468262 h 606722"/>
                <a:gd name="connsiteX18" fmla="*/ 228210 w 607639"/>
                <a:gd name="connsiteY18" fmla="*/ 448444 h 606722"/>
                <a:gd name="connsiteX19" fmla="*/ 233728 w 607639"/>
                <a:gd name="connsiteY19" fmla="*/ 430759 h 606722"/>
                <a:gd name="connsiteX20" fmla="*/ 237911 w 607639"/>
                <a:gd name="connsiteY20" fmla="*/ 427115 h 606722"/>
                <a:gd name="connsiteX21" fmla="*/ 236665 w 607639"/>
                <a:gd name="connsiteY21" fmla="*/ 411030 h 606722"/>
                <a:gd name="connsiteX22" fmla="*/ 289890 w 607639"/>
                <a:gd name="connsiteY22" fmla="*/ 363929 h 606722"/>
                <a:gd name="connsiteX23" fmla="*/ 329854 w 607639"/>
                <a:gd name="connsiteY23" fmla="*/ 353886 h 606722"/>
                <a:gd name="connsiteX24" fmla="*/ 373822 w 607639"/>
                <a:gd name="connsiteY24" fmla="*/ 374415 h 606722"/>
                <a:gd name="connsiteX25" fmla="*/ 372487 w 607639"/>
                <a:gd name="connsiteY25" fmla="*/ 414762 h 606722"/>
                <a:gd name="connsiteX26" fmla="*/ 370707 w 607639"/>
                <a:gd name="connsiteY26" fmla="*/ 416540 h 606722"/>
                <a:gd name="connsiteX27" fmla="*/ 370173 w 607639"/>
                <a:gd name="connsiteY27" fmla="*/ 427382 h 606722"/>
                <a:gd name="connsiteX28" fmla="*/ 374000 w 607639"/>
                <a:gd name="connsiteY28" fmla="*/ 430937 h 606722"/>
                <a:gd name="connsiteX29" fmla="*/ 379341 w 607639"/>
                <a:gd name="connsiteY29" fmla="*/ 448444 h 606722"/>
                <a:gd name="connsiteX30" fmla="*/ 376938 w 607639"/>
                <a:gd name="connsiteY30" fmla="*/ 468262 h 606722"/>
                <a:gd name="connsiteX31" fmla="*/ 365367 w 607639"/>
                <a:gd name="connsiteY31" fmla="*/ 485237 h 606722"/>
                <a:gd name="connsiteX32" fmla="*/ 347833 w 607639"/>
                <a:gd name="connsiteY32" fmla="*/ 519896 h 606722"/>
                <a:gd name="connsiteX33" fmla="*/ 348901 w 607639"/>
                <a:gd name="connsiteY33" fmla="*/ 524251 h 606722"/>
                <a:gd name="connsiteX34" fmla="*/ 382367 w 607639"/>
                <a:gd name="connsiteY34" fmla="*/ 532604 h 606722"/>
                <a:gd name="connsiteX35" fmla="*/ 392424 w 607639"/>
                <a:gd name="connsiteY35" fmla="*/ 536159 h 606722"/>
                <a:gd name="connsiteX36" fmla="*/ 402482 w 607639"/>
                <a:gd name="connsiteY36" fmla="*/ 532604 h 606722"/>
                <a:gd name="connsiteX37" fmla="*/ 435948 w 607639"/>
                <a:gd name="connsiteY37" fmla="*/ 524251 h 606722"/>
                <a:gd name="connsiteX38" fmla="*/ 437194 w 607639"/>
                <a:gd name="connsiteY38" fmla="*/ 518918 h 606722"/>
                <a:gd name="connsiteX39" fmla="*/ 420639 w 607639"/>
                <a:gd name="connsiteY39" fmla="*/ 485592 h 606722"/>
                <a:gd name="connsiteX40" fmla="*/ 407911 w 607639"/>
                <a:gd name="connsiteY40" fmla="*/ 468262 h 606722"/>
                <a:gd name="connsiteX41" fmla="*/ 405419 w 607639"/>
                <a:gd name="connsiteY41" fmla="*/ 448444 h 606722"/>
                <a:gd name="connsiteX42" fmla="*/ 410938 w 607639"/>
                <a:gd name="connsiteY42" fmla="*/ 430759 h 606722"/>
                <a:gd name="connsiteX43" fmla="*/ 415121 w 607639"/>
                <a:gd name="connsiteY43" fmla="*/ 427115 h 606722"/>
                <a:gd name="connsiteX44" fmla="*/ 413875 w 607639"/>
                <a:gd name="connsiteY44" fmla="*/ 411030 h 606722"/>
                <a:gd name="connsiteX45" fmla="*/ 467189 w 607639"/>
                <a:gd name="connsiteY45" fmla="*/ 363929 h 606722"/>
                <a:gd name="connsiteX46" fmla="*/ 507063 w 607639"/>
                <a:gd name="connsiteY46" fmla="*/ 353886 h 606722"/>
                <a:gd name="connsiteX47" fmla="*/ 551032 w 607639"/>
                <a:gd name="connsiteY47" fmla="*/ 374415 h 606722"/>
                <a:gd name="connsiteX48" fmla="*/ 549697 w 607639"/>
                <a:gd name="connsiteY48" fmla="*/ 414762 h 606722"/>
                <a:gd name="connsiteX49" fmla="*/ 547917 w 607639"/>
                <a:gd name="connsiteY49" fmla="*/ 416540 h 606722"/>
                <a:gd name="connsiteX50" fmla="*/ 547383 w 607639"/>
                <a:gd name="connsiteY50" fmla="*/ 427382 h 606722"/>
                <a:gd name="connsiteX51" fmla="*/ 551299 w 607639"/>
                <a:gd name="connsiteY51" fmla="*/ 430937 h 606722"/>
                <a:gd name="connsiteX52" fmla="*/ 556639 w 607639"/>
                <a:gd name="connsiteY52" fmla="*/ 448444 h 606722"/>
                <a:gd name="connsiteX53" fmla="*/ 554147 w 607639"/>
                <a:gd name="connsiteY53" fmla="*/ 468262 h 606722"/>
                <a:gd name="connsiteX54" fmla="*/ 542576 w 607639"/>
                <a:gd name="connsiteY54" fmla="*/ 485237 h 606722"/>
                <a:gd name="connsiteX55" fmla="*/ 525042 w 607639"/>
                <a:gd name="connsiteY55" fmla="*/ 519896 h 606722"/>
                <a:gd name="connsiteX56" fmla="*/ 526110 w 607639"/>
                <a:gd name="connsiteY56" fmla="*/ 524251 h 606722"/>
                <a:gd name="connsiteX57" fmla="*/ 559576 w 607639"/>
                <a:gd name="connsiteY57" fmla="*/ 532604 h 606722"/>
                <a:gd name="connsiteX58" fmla="*/ 607639 w 607639"/>
                <a:gd name="connsiteY58" fmla="*/ 594014 h 606722"/>
                <a:gd name="connsiteX59" fmla="*/ 594911 w 607639"/>
                <a:gd name="connsiteY59" fmla="*/ 606722 h 606722"/>
                <a:gd name="connsiteX60" fmla="*/ 12639 w 607639"/>
                <a:gd name="connsiteY60" fmla="*/ 606722 h 606722"/>
                <a:gd name="connsiteX61" fmla="*/ 0 w 607639"/>
                <a:gd name="connsiteY61" fmla="*/ 594014 h 606722"/>
                <a:gd name="connsiteX62" fmla="*/ 47974 w 607639"/>
                <a:gd name="connsiteY62" fmla="*/ 532604 h 606722"/>
                <a:gd name="connsiteX63" fmla="*/ 81440 w 607639"/>
                <a:gd name="connsiteY63" fmla="*/ 524251 h 606722"/>
                <a:gd name="connsiteX64" fmla="*/ 82775 w 607639"/>
                <a:gd name="connsiteY64" fmla="*/ 518918 h 606722"/>
                <a:gd name="connsiteX65" fmla="*/ 66220 w 607639"/>
                <a:gd name="connsiteY65" fmla="*/ 485592 h 606722"/>
                <a:gd name="connsiteX66" fmla="*/ 53492 w 607639"/>
                <a:gd name="connsiteY66" fmla="*/ 468262 h 606722"/>
                <a:gd name="connsiteX67" fmla="*/ 51000 w 607639"/>
                <a:gd name="connsiteY67" fmla="*/ 448444 h 606722"/>
                <a:gd name="connsiteX68" fmla="*/ 56519 w 607639"/>
                <a:gd name="connsiteY68" fmla="*/ 430759 h 606722"/>
                <a:gd name="connsiteX69" fmla="*/ 60702 w 607639"/>
                <a:gd name="connsiteY69" fmla="*/ 427115 h 606722"/>
                <a:gd name="connsiteX70" fmla="*/ 59456 w 607639"/>
                <a:gd name="connsiteY70" fmla="*/ 411030 h 606722"/>
                <a:gd name="connsiteX71" fmla="*/ 112681 w 607639"/>
                <a:gd name="connsiteY71" fmla="*/ 363929 h 606722"/>
                <a:gd name="connsiteX72" fmla="*/ 152644 w 607639"/>
                <a:gd name="connsiteY72" fmla="*/ 353886 h 606722"/>
                <a:gd name="connsiteX73" fmla="*/ 335643 w 607639"/>
                <a:gd name="connsiteY73" fmla="*/ 0 h 606722"/>
                <a:gd name="connsiteX74" fmla="*/ 386738 w 607639"/>
                <a:gd name="connsiteY74" fmla="*/ 21772 h 606722"/>
                <a:gd name="connsiteX75" fmla="*/ 385314 w 607639"/>
                <a:gd name="connsiteY75" fmla="*/ 65671 h 606722"/>
                <a:gd name="connsiteX76" fmla="*/ 382822 w 607639"/>
                <a:gd name="connsiteY76" fmla="*/ 67982 h 606722"/>
                <a:gd name="connsiteX77" fmla="*/ 382110 w 607639"/>
                <a:gd name="connsiteY77" fmla="*/ 80689 h 606722"/>
                <a:gd name="connsiteX78" fmla="*/ 387985 w 607639"/>
                <a:gd name="connsiteY78" fmla="*/ 85577 h 606722"/>
                <a:gd name="connsiteX79" fmla="*/ 393415 w 607639"/>
                <a:gd name="connsiteY79" fmla="*/ 103616 h 606722"/>
                <a:gd name="connsiteX80" fmla="*/ 390388 w 607639"/>
                <a:gd name="connsiteY80" fmla="*/ 125655 h 606722"/>
                <a:gd name="connsiteX81" fmla="*/ 376413 w 607639"/>
                <a:gd name="connsiteY81" fmla="*/ 143872 h 606722"/>
                <a:gd name="connsiteX82" fmla="*/ 354781 w 607639"/>
                <a:gd name="connsiteY82" fmla="*/ 182973 h 606722"/>
                <a:gd name="connsiteX83" fmla="*/ 356384 w 607639"/>
                <a:gd name="connsiteY83" fmla="*/ 188838 h 606722"/>
                <a:gd name="connsiteX84" fmla="*/ 398934 w 607639"/>
                <a:gd name="connsiteY84" fmla="*/ 198435 h 606722"/>
                <a:gd name="connsiteX85" fmla="*/ 454391 w 607639"/>
                <a:gd name="connsiteY85" fmla="*/ 252732 h 606722"/>
                <a:gd name="connsiteX86" fmla="*/ 493737 w 607639"/>
                <a:gd name="connsiteY86" fmla="*/ 252732 h 606722"/>
                <a:gd name="connsiteX87" fmla="*/ 506377 w 607639"/>
                <a:gd name="connsiteY87" fmla="*/ 265440 h 606722"/>
                <a:gd name="connsiteX88" fmla="*/ 506377 w 607639"/>
                <a:gd name="connsiteY88" fmla="*/ 316004 h 606722"/>
                <a:gd name="connsiteX89" fmla="*/ 493737 w 607639"/>
                <a:gd name="connsiteY89" fmla="*/ 328623 h 606722"/>
                <a:gd name="connsiteX90" fmla="*/ 481007 w 607639"/>
                <a:gd name="connsiteY90" fmla="*/ 316004 h 606722"/>
                <a:gd name="connsiteX91" fmla="*/ 481007 w 607639"/>
                <a:gd name="connsiteY91" fmla="*/ 278059 h 606722"/>
                <a:gd name="connsiteX92" fmla="*/ 316504 w 607639"/>
                <a:gd name="connsiteY92" fmla="*/ 278059 h 606722"/>
                <a:gd name="connsiteX93" fmla="*/ 316504 w 607639"/>
                <a:gd name="connsiteY93" fmla="*/ 316004 h 606722"/>
                <a:gd name="connsiteX94" fmla="*/ 303775 w 607639"/>
                <a:gd name="connsiteY94" fmla="*/ 328623 h 606722"/>
                <a:gd name="connsiteX95" fmla="*/ 291134 w 607639"/>
                <a:gd name="connsiteY95" fmla="*/ 316004 h 606722"/>
                <a:gd name="connsiteX96" fmla="*/ 291134 w 607639"/>
                <a:gd name="connsiteY96" fmla="*/ 278059 h 606722"/>
                <a:gd name="connsiteX97" fmla="*/ 126542 w 607639"/>
                <a:gd name="connsiteY97" fmla="*/ 278059 h 606722"/>
                <a:gd name="connsiteX98" fmla="*/ 126542 w 607639"/>
                <a:gd name="connsiteY98" fmla="*/ 316004 h 606722"/>
                <a:gd name="connsiteX99" fmla="*/ 113902 w 607639"/>
                <a:gd name="connsiteY99" fmla="*/ 328623 h 606722"/>
                <a:gd name="connsiteX100" fmla="*/ 101261 w 607639"/>
                <a:gd name="connsiteY100" fmla="*/ 316004 h 606722"/>
                <a:gd name="connsiteX101" fmla="*/ 101261 w 607639"/>
                <a:gd name="connsiteY101" fmla="*/ 265440 h 606722"/>
                <a:gd name="connsiteX102" fmla="*/ 113902 w 607639"/>
                <a:gd name="connsiteY102" fmla="*/ 252732 h 606722"/>
                <a:gd name="connsiteX103" fmla="*/ 153247 w 607639"/>
                <a:gd name="connsiteY103" fmla="*/ 252732 h 606722"/>
                <a:gd name="connsiteX104" fmla="*/ 208705 w 607639"/>
                <a:gd name="connsiteY104" fmla="*/ 198435 h 606722"/>
                <a:gd name="connsiteX105" fmla="*/ 251255 w 607639"/>
                <a:gd name="connsiteY105" fmla="*/ 188838 h 606722"/>
                <a:gd name="connsiteX106" fmla="*/ 253124 w 607639"/>
                <a:gd name="connsiteY106" fmla="*/ 181907 h 606722"/>
                <a:gd name="connsiteX107" fmla="*/ 232739 w 607639"/>
                <a:gd name="connsiteY107" fmla="*/ 144228 h 606722"/>
                <a:gd name="connsiteX108" fmla="*/ 217339 w 607639"/>
                <a:gd name="connsiteY108" fmla="*/ 125655 h 606722"/>
                <a:gd name="connsiteX109" fmla="*/ 214313 w 607639"/>
                <a:gd name="connsiteY109" fmla="*/ 103705 h 606722"/>
                <a:gd name="connsiteX110" fmla="*/ 219832 w 607639"/>
                <a:gd name="connsiteY110" fmla="*/ 85488 h 606722"/>
                <a:gd name="connsiteX111" fmla="*/ 226152 w 607639"/>
                <a:gd name="connsiteY111" fmla="*/ 80334 h 606722"/>
                <a:gd name="connsiteX112" fmla="*/ 224550 w 607639"/>
                <a:gd name="connsiteY112" fmla="*/ 62116 h 606722"/>
                <a:gd name="connsiteX113" fmla="*/ 288019 w 607639"/>
                <a:gd name="connsiteY113" fmla="*/ 11108 h 606722"/>
                <a:gd name="connsiteX114" fmla="*/ 335643 w 607639"/>
                <a:gd name="connsiteY114" fmla="*/ 0 h 6067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Lst>
              <a:rect l="l" t="t" r="r" b="b"/>
              <a:pathLst>
                <a:path w="607639" h="606722">
                  <a:moveTo>
                    <a:pt x="152644" y="353886"/>
                  </a:moveTo>
                  <a:cubicBezTo>
                    <a:pt x="177833" y="353886"/>
                    <a:pt x="190472" y="365084"/>
                    <a:pt x="196613" y="374415"/>
                  </a:cubicBezTo>
                  <a:cubicBezTo>
                    <a:pt x="210231" y="395122"/>
                    <a:pt x="200173" y="409519"/>
                    <a:pt x="195278" y="414762"/>
                  </a:cubicBezTo>
                  <a:lnTo>
                    <a:pt x="193498" y="416540"/>
                  </a:lnTo>
                  <a:lnTo>
                    <a:pt x="192964" y="427382"/>
                  </a:lnTo>
                  <a:cubicBezTo>
                    <a:pt x="194388" y="428448"/>
                    <a:pt x="195723" y="429604"/>
                    <a:pt x="196791" y="430937"/>
                  </a:cubicBezTo>
                  <a:cubicBezTo>
                    <a:pt x="201063" y="435736"/>
                    <a:pt x="202932" y="442134"/>
                    <a:pt x="202131" y="448444"/>
                  </a:cubicBezTo>
                  <a:lnTo>
                    <a:pt x="199639" y="468262"/>
                  </a:lnTo>
                  <a:cubicBezTo>
                    <a:pt x="198749" y="475639"/>
                    <a:pt x="194299" y="481859"/>
                    <a:pt x="188157" y="485237"/>
                  </a:cubicBezTo>
                  <a:cubicBezTo>
                    <a:pt x="185487" y="497945"/>
                    <a:pt x="179257" y="510209"/>
                    <a:pt x="170623" y="519896"/>
                  </a:cubicBezTo>
                  <a:lnTo>
                    <a:pt x="171691" y="524251"/>
                  </a:lnTo>
                  <a:lnTo>
                    <a:pt x="205157" y="532604"/>
                  </a:lnTo>
                  <a:cubicBezTo>
                    <a:pt x="208540" y="533493"/>
                    <a:pt x="211833" y="534648"/>
                    <a:pt x="215215" y="536159"/>
                  </a:cubicBezTo>
                  <a:cubicBezTo>
                    <a:pt x="218597" y="534648"/>
                    <a:pt x="221890" y="533493"/>
                    <a:pt x="225273" y="532604"/>
                  </a:cubicBezTo>
                  <a:lnTo>
                    <a:pt x="258650" y="524251"/>
                  </a:lnTo>
                  <a:lnTo>
                    <a:pt x="259985" y="518918"/>
                  </a:lnTo>
                  <a:cubicBezTo>
                    <a:pt x="251885" y="509498"/>
                    <a:pt x="246100" y="497767"/>
                    <a:pt x="243430" y="485592"/>
                  </a:cubicBezTo>
                  <a:cubicBezTo>
                    <a:pt x="236398" y="482304"/>
                    <a:pt x="231681" y="475905"/>
                    <a:pt x="230702" y="468262"/>
                  </a:cubicBezTo>
                  <a:lnTo>
                    <a:pt x="228210" y="448444"/>
                  </a:lnTo>
                  <a:cubicBezTo>
                    <a:pt x="227409" y="442046"/>
                    <a:pt x="229456" y="435647"/>
                    <a:pt x="233728" y="430759"/>
                  </a:cubicBezTo>
                  <a:cubicBezTo>
                    <a:pt x="234974" y="429337"/>
                    <a:pt x="236398" y="428093"/>
                    <a:pt x="237911" y="427115"/>
                  </a:cubicBezTo>
                  <a:cubicBezTo>
                    <a:pt x="237288" y="421250"/>
                    <a:pt x="236665" y="414407"/>
                    <a:pt x="236665" y="411030"/>
                  </a:cubicBezTo>
                  <a:cubicBezTo>
                    <a:pt x="236665" y="380281"/>
                    <a:pt x="253576" y="365262"/>
                    <a:pt x="289890" y="363929"/>
                  </a:cubicBezTo>
                  <a:cubicBezTo>
                    <a:pt x="304042" y="355130"/>
                    <a:pt x="318550" y="353886"/>
                    <a:pt x="329854" y="353886"/>
                  </a:cubicBezTo>
                  <a:cubicBezTo>
                    <a:pt x="355042" y="353886"/>
                    <a:pt x="367681" y="365084"/>
                    <a:pt x="373822" y="374415"/>
                  </a:cubicBezTo>
                  <a:cubicBezTo>
                    <a:pt x="387440" y="395122"/>
                    <a:pt x="377383" y="409519"/>
                    <a:pt x="372487" y="414762"/>
                  </a:cubicBezTo>
                  <a:lnTo>
                    <a:pt x="370707" y="416540"/>
                  </a:lnTo>
                  <a:lnTo>
                    <a:pt x="370173" y="427382"/>
                  </a:lnTo>
                  <a:cubicBezTo>
                    <a:pt x="371597" y="428448"/>
                    <a:pt x="372932" y="429604"/>
                    <a:pt x="374000" y="430937"/>
                  </a:cubicBezTo>
                  <a:cubicBezTo>
                    <a:pt x="378273" y="435736"/>
                    <a:pt x="380231" y="442134"/>
                    <a:pt x="379341" y="448444"/>
                  </a:cubicBezTo>
                  <a:lnTo>
                    <a:pt x="376938" y="468262"/>
                  </a:lnTo>
                  <a:cubicBezTo>
                    <a:pt x="375959" y="475639"/>
                    <a:pt x="371508" y="481859"/>
                    <a:pt x="365367" y="485237"/>
                  </a:cubicBezTo>
                  <a:cubicBezTo>
                    <a:pt x="362697" y="497945"/>
                    <a:pt x="356466" y="510209"/>
                    <a:pt x="347833" y="519896"/>
                  </a:cubicBezTo>
                  <a:lnTo>
                    <a:pt x="348901" y="524251"/>
                  </a:lnTo>
                  <a:lnTo>
                    <a:pt x="382367" y="532604"/>
                  </a:lnTo>
                  <a:cubicBezTo>
                    <a:pt x="385749" y="533493"/>
                    <a:pt x="389042" y="534648"/>
                    <a:pt x="392424" y="536159"/>
                  </a:cubicBezTo>
                  <a:cubicBezTo>
                    <a:pt x="395807" y="534648"/>
                    <a:pt x="399100" y="533493"/>
                    <a:pt x="402482" y="532604"/>
                  </a:cubicBezTo>
                  <a:lnTo>
                    <a:pt x="435948" y="524251"/>
                  </a:lnTo>
                  <a:lnTo>
                    <a:pt x="437194" y="518918"/>
                  </a:lnTo>
                  <a:cubicBezTo>
                    <a:pt x="429095" y="509498"/>
                    <a:pt x="423309" y="497767"/>
                    <a:pt x="420639" y="485592"/>
                  </a:cubicBezTo>
                  <a:cubicBezTo>
                    <a:pt x="413697" y="482304"/>
                    <a:pt x="408890" y="475905"/>
                    <a:pt x="407911" y="468262"/>
                  </a:cubicBezTo>
                  <a:lnTo>
                    <a:pt x="405419" y="448444"/>
                  </a:lnTo>
                  <a:cubicBezTo>
                    <a:pt x="404618" y="442046"/>
                    <a:pt x="406665" y="435647"/>
                    <a:pt x="410938" y="430759"/>
                  </a:cubicBezTo>
                  <a:cubicBezTo>
                    <a:pt x="412184" y="429337"/>
                    <a:pt x="413608" y="428093"/>
                    <a:pt x="415121" y="427115"/>
                  </a:cubicBezTo>
                  <a:cubicBezTo>
                    <a:pt x="414498" y="421250"/>
                    <a:pt x="413875" y="414407"/>
                    <a:pt x="413875" y="411030"/>
                  </a:cubicBezTo>
                  <a:cubicBezTo>
                    <a:pt x="413875" y="380281"/>
                    <a:pt x="430786" y="365262"/>
                    <a:pt x="467189" y="363929"/>
                  </a:cubicBezTo>
                  <a:cubicBezTo>
                    <a:pt x="481341" y="355130"/>
                    <a:pt x="495849" y="353886"/>
                    <a:pt x="507063" y="353886"/>
                  </a:cubicBezTo>
                  <a:cubicBezTo>
                    <a:pt x="532252" y="353886"/>
                    <a:pt x="544891" y="365084"/>
                    <a:pt x="551032" y="374415"/>
                  </a:cubicBezTo>
                  <a:cubicBezTo>
                    <a:pt x="564650" y="395122"/>
                    <a:pt x="554592" y="409519"/>
                    <a:pt x="549697" y="414762"/>
                  </a:cubicBezTo>
                  <a:lnTo>
                    <a:pt x="547917" y="416540"/>
                  </a:lnTo>
                  <a:lnTo>
                    <a:pt x="547383" y="427382"/>
                  </a:lnTo>
                  <a:cubicBezTo>
                    <a:pt x="548807" y="428448"/>
                    <a:pt x="550142" y="429604"/>
                    <a:pt x="551299" y="430937"/>
                  </a:cubicBezTo>
                  <a:cubicBezTo>
                    <a:pt x="555482" y="435736"/>
                    <a:pt x="557440" y="442134"/>
                    <a:pt x="556639" y="448444"/>
                  </a:cubicBezTo>
                  <a:lnTo>
                    <a:pt x="554147" y="468262"/>
                  </a:lnTo>
                  <a:cubicBezTo>
                    <a:pt x="553168" y="475639"/>
                    <a:pt x="548718" y="481859"/>
                    <a:pt x="542576" y="485237"/>
                  </a:cubicBezTo>
                  <a:cubicBezTo>
                    <a:pt x="539906" y="497945"/>
                    <a:pt x="533676" y="510209"/>
                    <a:pt x="525042" y="519896"/>
                  </a:cubicBezTo>
                  <a:lnTo>
                    <a:pt x="526110" y="524251"/>
                  </a:lnTo>
                  <a:lnTo>
                    <a:pt x="559576" y="532604"/>
                  </a:lnTo>
                  <a:cubicBezTo>
                    <a:pt x="587880" y="539714"/>
                    <a:pt x="607639" y="564953"/>
                    <a:pt x="607639" y="594014"/>
                  </a:cubicBezTo>
                  <a:cubicBezTo>
                    <a:pt x="607639" y="601035"/>
                    <a:pt x="601943" y="606722"/>
                    <a:pt x="594911" y="606722"/>
                  </a:cubicBezTo>
                  <a:lnTo>
                    <a:pt x="12639" y="606722"/>
                  </a:lnTo>
                  <a:cubicBezTo>
                    <a:pt x="5697" y="606722"/>
                    <a:pt x="0" y="601035"/>
                    <a:pt x="0" y="594014"/>
                  </a:cubicBezTo>
                  <a:cubicBezTo>
                    <a:pt x="0" y="564953"/>
                    <a:pt x="19759" y="539714"/>
                    <a:pt x="47974" y="532604"/>
                  </a:cubicBezTo>
                  <a:lnTo>
                    <a:pt x="81440" y="524251"/>
                  </a:lnTo>
                  <a:lnTo>
                    <a:pt x="82775" y="518918"/>
                  </a:lnTo>
                  <a:cubicBezTo>
                    <a:pt x="74676" y="509498"/>
                    <a:pt x="68890" y="497767"/>
                    <a:pt x="66220" y="485592"/>
                  </a:cubicBezTo>
                  <a:cubicBezTo>
                    <a:pt x="59189" y="482304"/>
                    <a:pt x="54471" y="475905"/>
                    <a:pt x="53492" y="468262"/>
                  </a:cubicBezTo>
                  <a:lnTo>
                    <a:pt x="51000" y="448444"/>
                  </a:lnTo>
                  <a:cubicBezTo>
                    <a:pt x="50199" y="442046"/>
                    <a:pt x="52246" y="435647"/>
                    <a:pt x="56519" y="430759"/>
                  </a:cubicBezTo>
                  <a:cubicBezTo>
                    <a:pt x="57765" y="429337"/>
                    <a:pt x="59189" y="428093"/>
                    <a:pt x="60702" y="427115"/>
                  </a:cubicBezTo>
                  <a:cubicBezTo>
                    <a:pt x="60079" y="421250"/>
                    <a:pt x="59456" y="414407"/>
                    <a:pt x="59456" y="411030"/>
                  </a:cubicBezTo>
                  <a:cubicBezTo>
                    <a:pt x="59456" y="380281"/>
                    <a:pt x="76367" y="365262"/>
                    <a:pt x="112681" y="363929"/>
                  </a:cubicBezTo>
                  <a:cubicBezTo>
                    <a:pt x="126833" y="355130"/>
                    <a:pt x="141341" y="353886"/>
                    <a:pt x="152644" y="353886"/>
                  </a:cubicBezTo>
                  <a:close/>
                  <a:moveTo>
                    <a:pt x="335643" y="0"/>
                  </a:moveTo>
                  <a:cubicBezTo>
                    <a:pt x="359232" y="0"/>
                    <a:pt x="376413" y="7287"/>
                    <a:pt x="386738" y="21772"/>
                  </a:cubicBezTo>
                  <a:cubicBezTo>
                    <a:pt x="403118" y="44343"/>
                    <a:pt x="391189" y="59984"/>
                    <a:pt x="385314" y="65671"/>
                  </a:cubicBezTo>
                  <a:lnTo>
                    <a:pt x="382822" y="67982"/>
                  </a:lnTo>
                  <a:lnTo>
                    <a:pt x="382110" y="80689"/>
                  </a:lnTo>
                  <a:cubicBezTo>
                    <a:pt x="384335" y="81933"/>
                    <a:pt x="386293" y="83622"/>
                    <a:pt x="387985" y="85577"/>
                  </a:cubicBezTo>
                  <a:cubicBezTo>
                    <a:pt x="392347" y="90553"/>
                    <a:pt x="394305" y="97218"/>
                    <a:pt x="393415" y="103616"/>
                  </a:cubicBezTo>
                  <a:lnTo>
                    <a:pt x="390388" y="125655"/>
                  </a:lnTo>
                  <a:cubicBezTo>
                    <a:pt x="389231" y="133831"/>
                    <a:pt x="383801" y="140584"/>
                    <a:pt x="376413" y="143872"/>
                  </a:cubicBezTo>
                  <a:cubicBezTo>
                    <a:pt x="373119" y="158268"/>
                    <a:pt x="365552" y="172131"/>
                    <a:pt x="354781" y="182973"/>
                  </a:cubicBezTo>
                  <a:lnTo>
                    <a:pt x="356384" y="188838"/>
                  </a:lnTo>
                  <a:lnTo>
                    <a:pt x="398934" y="198435"/>
                  </a:lnTo>
                  <a:cubicBezTo>
                    <a:pt x="427864" y="205011"/>
                    <a:pt x="449139" y="226517"/>
                    <a:pt x="454391" y="252732"/>
                  </a:cubicBezTo>
                  <a:lnTo>
                    <a:pt x="493737" y="252732"/>
                  </a:lnTo>
                  <a:cubicBezTo>
                    <a:pt x="500680" y="252732"/>
                    <a:pt x="506377" y="258419"/>
                    <a:pt x="506377" y="265440"/>
                  </a:cubicBezTo>
                  <a:lnTo>
                    <a:pt x="506377" y="316004"/>
                  </a:lnTo>
                  <a:cubicBezTo>
                    <a:pt x="506377" y="322935"/>
                    <a:pt x="500680" y="328623"/>
                    <a:pt x="493737" y="328623"/>
                  </a:cubicBezTo>
                  <a:cubicBezTo>
                    <a:pt x="486704" y="328623"/>
                    <a:pt x="481007" y="322935"/>
                    <a:pt x="481007" y="316004"/>
                  </a:cubicBezTo>
                  <a:lnTo>
                    <a:pt x="481007" y="278059"/>
                  </a:lnTo>
                  <a:lnTo>
                    <a:pt x="316504" y="278059"/>
                  </a:lnTo>
                  <a:lnTo>
                    <a:pt x="316504" y="316004"/>
                  </a:lnTo>
                  <a:cubicBezTo>
                    <a:pt x="316504" y="322935"/>
                    <a:pt x="310807" y="328623"/>
                    <a:pt x="303775" y="328623"/>
                  </a:cubicBezTo>
                  <a:cubicBezTo>
                    <a:pt x="296831" y="328623"/>
                    <a:pt x="291134" y="322935"/>
                    <a:pt x="291134" y="316004"/>
                  </a:cubicBezTo>
                  <a:lnTo>
                    <a:pt x="291134" y="278059"/>
                  </a:lnTo>
                  <a:lnTo>
                    <a:pt x="126542" y="278059"/>
                  </a:lnTo>
                  <a:lnTo>
                    <a:pt x="126542" y="316004"/>
                  </a:lnTo>
                  <a:cubicBezTo>
                    <a:pt x="126542" y="322935"/>
                    <a:pt x="120934" y="328623"/>
                    <a:pt x="113902" y="328623"/>
                  </a:cubicBezTo>
                  <a:cubicBezTo>
                    <a:pt x="106869" y="328623"/>
                    <a:pt x="101261" y="322935"/>
                    <a:pt x="101261" y="316004"/>
                  </a:cubicBezTo>
                  <a:lnTo>
                    <a:pt x="101261" y="265440"/>
                  </a:lnTo>
                  <a:cubicBezTo>
                    <a:pt x="101261" y="258419"/>
                    <a:pt x="106869" y="252732"/>
                    <a:pt x="113902" y="252732"/>
                  </a:cubicBezTo>
                  <a:lnTo>
                    <a:pt x="153247" y="252732"/>
                  </a:lnTo>
                  <a:cubicBezTo>
                    <a:pt x="158499" y="226517"/>
                    <a:pt x="179774" y="205011"/>
                    <a:pt x="208705" y="198435"/>
                  </a:cubicBezTo>
                  <a:lnTo>
                    <a:pt x="251255" y="188838"/>
                  </a:lnTo>
                  <a:lnTo>
                    <a:pt x="253124" y="181907"/>
                  </a:lnTo>
                  <a:cubicBezTo>
                    <a:pt x="243065" y="171332"/>
                    <a:pt x="235855" y="158002"/>
                    <a:pt x="232739" y="144228"/>
                  </a:cubicBezTo>
                  <a:cubicBezTo>
                    <a:pt x="224283" y="141029"/>
                    <a:pt x="218497" y="134097"/>
                    <a:pt x="217339" y="125655"/>
                  </a:cubicBezTo>
                  <a:lnTo>
                    <a:pt x="214313" y="103705"/>
                  </a:lnTo>
                  <a:cubicBezTo>
                    <a:pt x="213423" y="97129"/>
                    <a:pt x="215381" y="90553"/>
                    <a:pt x="219832" y="85488"/>
                  </a:cubicBezTo>
                  <a:cubicBezTo>
                    <a:pt x="221612" y="83444"/>
                    <a:pt x="223749" y="81667"/>
                    <a:pt x="226152" y="80334"/>
                  </a:cubicBezTo>
                  <a:cubicBezTo>
                    <a:pt x="225351" y="73847"/>
                    <a:pt x="224550" y="66293"/>
                    <a:pt x="224550" y="62116"/>
                  </a:cubicBezTo>
                  <a:cubicBezTo>
                    <a:pt x="224550" y="28081"/>
                    <a:pt x="244222" y="12263"/>
                    <a:pt x="288019" y="11108"/>
                  </a:cubicBezTo>
                  <a:cubicBezTo>
                    <a:pt x="307157" y="0"/>
                    <a:pt x="327008" y="0"/>
                    <a:pt x="335643"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marL="0" marR="0" lvl="0" indent="0" algn="ctr" defTabSz="4572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dirty="0">
                <a:ln>
                  <a:noFill/>
                </a:ln>
                <a:solidFill>
                  <a:srgbClr val="FFFFFF"/>
                </a:solidFill>
                <a:effectLst/>
                <a:uLnTx/>
                <a:uFillTx/>
                <a:latin typeface="Arial" panose="020B0604020202020204"/>
                <a:ea typeface="黑体" panose="02010609060101010101" pitchFamily="49" charset="-122"/>
                <a:cs typeface="+mn-cs"/>
              </a:endParaRPr>
            </a:p>
          </p:txBody>
        </p:sp>
        <p:sp>
          <p:nvSpPr>
            <p:cNvPr id="23" name="文本框 22"/>
            <p:cNvSpPr txBox="1"/>
            <p:nvPr/>
          </p:nvSpPr>
          <p:spPr>
            <a:xfrm>
              <a:off x="2602" y="4194"/>
              <a:ext cx="1008" cy="580"/>
            </a:xfrm>
            <a:prstGeom prst="rect">
              <a:avLst/>
            </a:prstGeom>
            <a:noFill/>
          </p:spPr>
          <p:txBody>
            <a:bodyPr wrap="none" rtlCol="0" anchor="t">
              <a:spAutoFit/>
            </a:bodyPr>
            <a:lstStyle/>
            <a:p>
              <a:r>
                <a:rPr lang="zh-CN" altLang="en-US" b="1" noProof="0" dirty="0" smtClean="0">
                  <a:ln>
                    <a:noFill/>
                  </a:ln>
                  <a:solidFill>
                    <a:schemeClr val="bg1"/>
                  </a:solidFill>
                  <a:effectLst/>
                  <a:uLnTx/>
                  <a:uFillTx/>
                  <a:latin typeface="微软雅黑" panose="020B0503020204020204" pitchFamily="34" charset="-122"/>
                  <a:ea typeface="微软雅黑" panose="020B0503020204020204" pitchFamily="34" charset="-122"/>
                  <a:sym typeface="+mn-ea"/>
                </a:rPr>
                <a:t>意志</a:t>
              </a:r>
              <a:endParaRPr lang="zh-CN" altLang="en-US" b="1" noProof="0" dirty="0" smtClean="0">
                <a:ln>
                  <a:noFill/>
                </a:ln>
                <a:solidFill>
                  <a:schemeClr val="bg1"/>
                </a:solidFill>
                <a:effectLst/>
                <a:uLnTx/>
                <a:uFillTx/>
                <a:latin typeface="微软雅黑" panose="020B0503020204020204" pitchFamily="34" charset="-122"/>
                <a:ea typeface="微软雅黑" panose="020B0503020204020204" pitchFamily="34" charset="-122"/>
                <a:sym typeface="+mn-ea"/>
              </a:endParaRPr>
            </a:p>
          </p:txBody>
        </p:sp>
      </p:grpSp>
      <p:sp>
        <p:nvSpPr>
          <p:cNvPr id="16" name="矩形: 圆角 8"/>
          <p:cNvSpPr/>
          <p:nvPr/>
        </p:nvSpPr>
        <p:spPr>
          <a:xfrm>
            <a:off x="3985895" y="1891030"/>
            <a:ext cx="1257300" cy="1257300"/>
          </a:xfrm>
          <a:prstGeom prst="roundRect">
            <a:avLst/>
          </a:prstGeom>
          <a:solidFill>
            <a:schemeClr val="bg1"/>
          </a:solidFill>
          <a:ln>
            <a:noFill/>
          </a:ln>
          <a:effectLst>
            <a:outerShdw blurRad="190500" dist="38100" dir="8100000" algn="tr" rotWithShape="0">
              <a:prstClr val="black">
                <a:alpha val="59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dirty="0">
              <a:ln>
                <a:noFill/>
              </a:ln>
              <a:solidFill>
                <a:srgbClr val="FFFFFF"/>
              </a:solidFill>
              <a:effectLst/>
              <a:uLnTx/>
              <a:uFillTx/>
              <a:latin typeface="Arial" panose="020B0604020202020204"/>
              <a:ea typeface="黑体" panose="02010609060101010101" pitchFamily="49" charset="-122"/>
              <a:cs typeface="+mn-cs"/>
            </a:endParaRPr>
          </a:p>
        </p:txBody>
      </p:sp>
      <p:sp>
        <p:nvSpPr>
          <p:cNvPr id="24" name="文本框 23"/>
          <p:cNvSpPr txBox="1"/>
          <p:nvPr/>
        </p:nvSpPr>
        <p:spPr>
          <a:xfrm>
            <a:off x="4308475" y="2663190"/>
            <a:ext cx="640080" cy="368300"/>
          </a:xfrm>
          <a:prstGeom prst="rect">
            <a:avLst/>
          </a:prstGeom>
          <a:noFill/>
        </p:spPr>
        <p:txBody>
          <a:bodyPr wrap="none" rtlCol="0" anchor="t">
            <a:spAutoFit/>
          </a:bodyPr>
          <a:lstStyle/>
          <a:p>
            <a:r>
              <a:rPr lang="zh-CN" altLang="en-US" b="1" noProof="0" dirty="0" smtClean="0">
                <a:ln>
                  <a:noFill/>
                </a:ln>
                <a:solidFill>
                  <a:schemeClr val="tx1">
                    <a:lumMod val="85000"/>
                    <a:lumOff val="15000"/>
                  </a:schemeClr>
                </a:solidFill>
                <a:effectLst/>
                <a:uLnTx/>
                <a:uFillTx/>
                <a:latin typeface="微软雅黑" panose="020B0503020204020204" pitchFamily="34" charset="-122"/>
                <a:ea typeface="微软雅黑" panose="020B0503020204020204" pitchFamily="34" charset="-122"/>
                <a:sym typeface="+mn-ea"/>
              </a:rPr>
              <a:t>气质</a:t>
            </a:r>
            <a:endParaRPr lang="zh-CN" altLang="en-US" b="1" noProof="0" dirty="0" smtClean="0">
              <a:ln>
                <a:noFill/>
              </a:ln>
              <a:solidFill>
                <a:schemeClr val="tx1">
                  <a:lumMod val="85000"/>
                  <a:lumOff val="15000"/>
                </a:schemeClr>
              </a:solidFill>
              <a:effectLst/>
              <a:uLnTx/>
              <a:uFillTx/>
              <a:latin typeface="微软雅黑" panose="020B0503020204020204" pitchFamily="34" charset="-122"/>
              <a:ea typeface="微软雅黑" panose="020B0503020204020204" pitchFamily="34" charset="-122"/>
              <a:sym typeface="+mn-ea"/>
            </a:endParaRPr>
          </a:p>
        </p:txBody>
      </p:sp>
      <p:sp>
        <p:nvSpPr>
          <p:cNvPr id="13" name="矩形: 圆角 7"/>
          <p:cNvSpPr/>
          <p:nvPr/>
        </p:nvSpPr>
        <p:spPr>
          <a:xfrm>
            <a:off x="6628130" y="1891030"/>
            <a:ext cx="1257300" cy="1257300"/>
          </a:xfrm>
          <a:prstGeom prst="roundRect">
            <a:avLst/>
          </a:prstGeom>
          <a:solidFill>
            <a:schemeClr val="bg1"/>
          </a:solidFill>
          <a:ln>
            <a:noFill/>
          </a:ln>
          <a:effectLst>
            <a:outerShdw blurRad="190500" dist="38100" dir="8100000" algn="tr" rotWithShape="0">
              <a:prstClr val="black">
                <a:alpha val="59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dirty="0">
              <a:ln>
                <a:noFill/>
              </a:ln>
              <a:solidFill>
                <a:srgbClr val="FFFFFF"/>
              </a:solidFill>
              <a:effectLst/>
              <a:uLnTx/>
              <a:uFillTx/>
              <a:latin typeface="Arial" panose="020B0604020202020204"/>
              <a:ea typeface="黑体" panose="02010609060101010101" pitchFamily="49" charset="-122"/>
              <a:cs typeface="+mn-cs"/>
            </a:endParaRPr>
          </a:p>
        </p:txBody>
      </p:sp>
      <p:sp>
        <p:nvSpPr>
          <p:cNvPr id="25" name="文本框 24"/>
          <p:cNvSpPr txBox="1"/>
          <p:nvPr/>
        </p:nvSpPr>
        <p:spPr>
          <a:xfrm>
            <a:off x="6936740" y="2663190"/>
            <a:ext cx="640080" cy="368300"/>
          </a:xfrm>
          <a:prstGeom prst="rect">
            <a:avLst/>
          </a:prstGeom>
          <a:noFill/>
        </p:spPr>
        <p:txBody>
          <a:bodyPr wrap="none" rtlCol="0" anchor="t">
            <a:spAutoFit/>
          </a:bodyPr>
          <a:lstStyle/>
          <a:p>
            <a:r>
              <a:rPr lang="zh-CN" altLang="en-US" b="1" noProof="0" dirty="0" smtClean="0">
                <a:ln>
                  <a:noFill/>
                </a:ln>
                <a:solidFill>
                  <a:schemeClr val="tx1">
                    <a:lumMod val="85000"/>
                    <a:lumOff val="15000"/>
                  </a:schemeClr>
                </a:solidFill>
                <a:effectLst/>
                <a:uLnTx/>
                <a:uFillTx/>
                <a:latin typeface="微软雅黑" panose="020B0503020204020204" pitchFamily="34" charset="-122"/>
                <a:ea typeface="微软雅黑" panose="020B0503020204020204" pitchFamily="34" charset="-122"/>
                <a:sym typeface="+mn-ea"/>
              </a:rPr>
              <a:t>性格</a:t>
            </a:r>
            <a:endParaRPr lang="zh-CN" altLang="en-US" b="1" noProof="0" dirty="0" smtClean="0">
              <a:ln>
                <a:noFill/>
              </a:ln>
              <a:solidFill>
                <a:schemeClr val="tx1">
                  <a:lumMod val="85000"/>
                  <a:lumOff val="15000"/>
                </a:schemeClr>
              </a:solidFill>
              <a:effectLst/>
              <a:uLnTx/>
              <a:uFillTx/>
              <a:latin typeface="微软雅黑" panose="020B0503020204020204" pitchFamily="34" charset="-122"/>
              <a:ea typeface="微软雅黑" panose="020B0503020204020204" pitchFamily="34" charset="-122"/>
              <a:sym typeface="+mn-ea"/>
            </a:endParaRPr>
          </a:p>
        </p:txBody>
      </p:sp>
      <p:sp>
        <p:nvSpPr>
          <p:cNvPr id="29" name="文本框 28"/>
          <p:cNvSpPr txBox="1"/>
          <p:nvPr/>
        </p:nvSpPr>
        <p:spPr>
          <a:xfrm>
            <a:off x="3451860" y="1043940"/>
            <a:ext cx="2240280" cy="368300"/>
          </a:xfrm>
          <a:prstGeom prst="rect">
            <a:avLst/>
          </a:prstGeom>
          <a:noFill/>
        </p:spPr>
        <p:txBody>
          <a:bodyPr wrap="none" rtlCol="0" anchor="t">
            <a:spAutoFit/>
          </a:bodyPr>
          <a:lstStyle/>
          <a:p>
            <a:r>
              <a:rPr lang="zh-CN" altLang="en-US" b="1" noProof="0" dirty="0" smtClean="0">
                <a:ln>
                  <a:noFill/>
                </a:ln>
                <a:solidFill>
                  <a:schemeClr val="tx1">
                    <a:lumMod val="85000"/>
                    <a:lumOff val="15000"/>
                  </a:schemeClr>
                </a:solidFill>
                <a:effectLst/>
                <a:uLnTx/>
                <a:uFillTx/>
                <a:latin typeface="微软雅黑" panose="020B0503020204020204" pitchFamily="34" charset="-122"/>
                <a:ea typeface="微软雅黑" panose="020B0503020204020204" pitchFamily="34" charset="-122"/>
                <a:sym typeface="+mn-ea"/>
              </a:rPr>
              <a:t>良好的心理素质包括</a:t>
            </a:r>
            <a:endParaRPr lang="zh-CN" altLang="en-US" b="1" noProof="0" dirty="0" smtClean="0">
              <a:ln>
                <a:noFill/>
              </a:ln>
              <a:solidFill>
                <a:schemeClr val="tx1">
                  <a:lumMod val="85000"/>
                  <a:lumOff val="15000"/>
                </a:schemeClr>
              </a:solidFill>
              <a:effectLst/>
              <a:uLnTx/>
              <a:uFillTx/>
              <a:latin typeface="微软雅黑" panose="020B0503020204020204" pitchFamily="34" charset="-122"/>
              <a:ea typeface="微软雅黑" panose="020B0503020204020204" pitchFamily="34" charset="-122"/>
              <a:sym typeface="+mn-ea"/>
            </a:endParaRPr>
          </a:p>
        </p:txBody>
      </p:sp>
      <p:cxnSp>
        <p:nvCxnSpPr>
          <p:cNvPr id="37" name="直接连接符 36"/>
          <p:cNvCxnSpPr/>
          <p:nvPr/>
        </p:nvCxnSpPr>
        <p:spPr>
          <a:xfrm>
            <a:off x="1963420" y="1592580"/>
            <a:ext cx="530225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38" name="直接连接符 37"/>
          <p:cNvCxnSpPr/>
          <p:nvPr/>
        </p:nvCxnSpPr>
        <p:spPr>
          <a:xfrm rot="16200000">
            <a:off x="1829580" y="1740680"/>
            <a:ext cx="2880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39" name="直接连接符 38"/>
          <p:cNvCxnSpPr/>
          <p:nvPr/>
        </p:nvCxnSpPr>
        <p:spPr>
          <a:xfrm rot="16200000">
            <a:off x="4356000" y="1667410"/>
            <a:ext cx="4320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40" name="直接连接符 39"/>
          <p:cNvCxnSpPr/>
          <p:nvPr/>
        </p:nvCxnSpPr>
        <p:spPr>
          <a:xfrm rot="16200000">
            <a:off x="7121670" y="1736870"/>
            <a:ext cx="288000" cy="0"/>
          </a:xfrm>
          <a:prstGeom prst="line">
            <a:avLst/>
          </a:prstGeom>
        </p:spPr>
        <p:style>
          <a:lnRef idx="1">
            <a:schemeClr val="accent1"/>
          </a:lnRef>
          <a:fillRef idx="0">
            <a:schemeClr val="accent1"/>
          </a:fillRef>
          <a:effectRef idx="0">
            <a:schemeClr val="accent1"/>
          </a:effectRef>
          <a:fontRef idx="minor">
            <a:schemeClr val="tx1"/>
          </a:fontRef>
        </p:style>
      </p:cxnSp>
      <p:sp>
        <p:nvSpPr>
          <p:cNvPr id="43" name="Oval 15"/>
          <p:cNvSpPr/>
          <p:nvPr/>
        </p:nvSpPr>
        <p:spPr>
          <a:xfrm>
            <a:off x="4441190" y="2183130"/>
            <a:ext cx="412115" cy="349250"/>
          </a:xfrm>
          <a:custGeom>
            <a:avLst/>
            <a:gdLst>
              <a:gd name="connsiteX0" fmla="*/ 289460 w 605975"/>
              <a:gd name="connsiteY0" fmla="*/ 463730 h 511856"/>
              <a:gd name="connsiteX1" fmla="*/ 336764 w 605975"/>
              <a:gd name="connsiteY1" fmla="*/ 497378 h 511856"/>
              <a:gd name="connsiteX2" fmla="*/ 335561 w 605975"/>
              <a:gd name="connsiteY2" fmla="*/ 505550 h 511856"/>
              <a:gd name="connsiteX3" fmla="*/ 328265 w 605975"/>
              <a:gd name="connsiteY3" fmla="*/ 509315 h 511856"/>
              <a:gd name="connsiteX4" fmla="*/ 250654 w 605975"/>
              <a:gd name="connsiteY4" fmla="*/ 509315 h 511856"/>
              <a:gd name="connsiteX5" fmla="*/ 243358 w 605975"/>
              <a:gd name="connsiteY5" fmla="*/ 505550 h 511856"/>
              <a:gd name="connsiteX6" fmla="*/ 242155 w 605975"/>
              <a:gd name="connsiteY6" fmla="*/ 497378 h 511856"/>
              <a:gd name="connsiteX7" fmla="*/ 289460 w 605975"/>
              <a:gd name="connsiteY7" fmla="*/ 463730 h 511856"/>
              <a:gd name="connsiteX8" fmla="*/ 490253 w 605975"/>
              <a:gd name="connsiteY8" fmla="*/ 255421 h 511856"/>
              <a:gd name="connsiteX9" fmla="*/ 581785 w 605975"/>
              <a:gd name="connsiteY9" fmla="*/ 333302 h 511856"/>
              <a:gd name="connsiteX10" fmla="*/ 605670 w 605975"/>
              <a:gd name="connsiteY10" fmla="*/ 481701 h 511856"/>
              <a:gd name="connsiteX11" fmla="*/ 600220 w 605975"/>
              <a:gd name="connsiteY11" fmla="*/ 500992 h 511856"/>
              <a:gd name="connsiteX12" fmla="*/ 582106 w 605975"/>
              <a:gd name="connsiteY12" fmla="*/ 509316 h 511856"/>
              <a:gd name="connsiteX13" fmla="*/ 398400 w 605975"/>
              <a:gd name="connsiteY13" fmla="*/ 509316 h 511856"/>
              <a:gd name="connsiteX14" fmla="*/ 380286 w 605975"/>
              <a:gd name="connsiteY14" fmla="*/ 500992 h 511856"/>
              <a:gd name="connsiteX15" fmla="*/ 374836 w 605975"/>
              <a:gd name="connsiteY15" fmla="*/ 481701 h 511856"/>
              <a:gd name="connsiteX16" fmla="*/ 398721 w 605975"/>
              <a:gd name="connsiteY16" fmla="*/ 333302 h 511856"/>
              <a:gd name="connsiteX17" fmla="*/ 490253 w 605975"/>
              <a:gd name="connsiteY17" fmla="*/ 255421 h 511856"/>
              <a:gd name="connsiteX18" fmla="*/ 30625 w 605975"/>
              <a:gd name="connsiteY18" fmla="*/ 173212 h 511856"/>
              <a:gd name="connsiteX19" fmla="*/ 61169 w 605975"/>
              <a:gd name="connsiteY19" fmla="*/ 203787 h 511856"/>
              <a:gd name="connsiteX20" fmla="*/ 61169 w 605975"/>
              <a:gd name="connsiteY20" fmla="*/ 427655 h 511856"/>
              <a:gd name="connsiteX21" fmla="*/ 84338 w 605975"/>
              <a:gd name="connsiteY21" fmla="*/ 450786 h 511856"/>
              <a:gd name="connsiteX22" fmla="*/ 186152 w 605975"/>
              <a:gd name="connsiteY22" fmla="*/ 450786 h 511856"/>
              <a:gd name="connsiteX23" fmla="*/ 216777 w 605975"/>
              <a:gd name="connsiteY23" fmla="*/ 481281 h 511856"/>
              <a:gd name="connsiteX24" fmla="*/ 186152 w 605975"/>
              <a:gd name="connsiteY24" fmla="*/ 511856 h 511856"/>
              <a:gd name="connsiteX25" fmla="*/ 84338 w 605975"/>
              <a:gd name="connsiteY25" fmla="*/ 511856 h 511856"/>
              <a:gd name="connsiteX26" fmla="*/ 0 w 605975"/>
              <a:gd name="connsiteY26" fmla="*/ 427655 h 511856"/>
              <a:gd name="connsiteX27" fmla="*/ 0 w 605975"/>
              <a:gd name="connsiteY27" fmla="*/ 203787 h 511856"/>
              <a:gd name="connsiteX28" fmla="*/ 30625 w 605975"/>
              <a:gd name="connsiteY28" fmla="*/ 173212 h 511856"/>
              <a:gd name="connsiteX29" fmla="*/ 437999 w 605975"/>
              <a:gd name="connsiteY29" fmla="*/ 14581 h 511856"/>
              <a:gd name="connsiteX30" fmla="*/ 533615 w 605975"/>
              <a:gd name="connsiteY30" fmla="*/ 110021 h 511856"/>
              <a:gd name="connsiteX31" fmla="*/ 437999 w 605975"/>
              <a:gd name="connsiteY31" fmla="*/ 205461 h 511856"/>
              <a:gd name="connsiteX32" fmla="*/ 342383 w 605975"/>
              <a:gd name="connsiteY32" fmla="*/ 110021 h 511856"/>
              <a:gd name="connsiteX33" fmla="*/ 437999 w 605975"/>
              <a:gd name="connsiteY33" fmla="*/ 14581 h 511856"/>
              <a:gd name="connsiteX34" fmla="*/ 59013 w 605975"/>
              <a:gd name="connsiteY34" fmla="*/ 2516 h 511856"/>
              <a:gd name="connsiteX35" fmla="*/ 111441 w 605975"/>
              <a:gd name="connsiteY35" fmla="*/ 26609 h 511856"/>
              <a:gd name="connsiteX36" fmla="*/ 212530 w 605975"/>
              <a:gd name="connsiteY36" fmla="*/ 300513 h 511856"/>
              <a:gd name="connsiteX37" fmla="*/ 188320 w 605975"/>
              <a:gd name="connsiteY37" fmla="*/ 352861 h 511856"/>
              <a:gd name="connsiteX38" fmla="*/ 174211 w 605975"/>
              <a:gd name="connsiteY38" fmla="*/ 355342 h 511856"/>
              <a:gd name="connsiteX39" fmla="*/ 135972 w 605975"/>
              <a:gd name="connsiteY39" fmla="*/ 328688 h 511856"/>
              <a:gd name="connsiteX40" fmla="*/ 34883 w 605975"/>
              <a:gd name="connsiteY40" fmla="*/ 54784 h 511856"/>
              <a:gd name="connsiteX41" fmla="*/ 59013 w 605975"/>
              <a:gd name="connsiteY41" fmla="*/ 2516 h 5118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605975" h="511856">
                <a:moveTo>
                  <a:pt x="289460" y="463730"/>
                </a:moveTo>
                <a:cubicBezTo>
                  <a:pt x="311428" y="463730"/>
                  <a:pt x="329869" y="477830"/>
                  <a:pt x="336764" y="497378"/>
                </a:cubicBezTo>
                <a:cubicBezTo>
                  <a:pt x="337726" y="500102"/>
                  <a:pt x="337245" y="503146"/>
                  <a:pt x="335561" y="505550"/>
                </a:cubicBezTo>
                <a:cubicBezTo>
                  <a:pt x="333878" y="507953"/>
                  <a:pt x="331152" y="509315"/>
                  <a:pt x="328265" y="509315"/>
                </a:cubicBezTo>
                <a:lnTo>
                  <a:pt x="250654" y="509315"/>
                </a:lnTo>
                <a:cubicBezTo>
                  <a:pt x="247768" y="509315"/>
                  <a:pt x="245041" y="507953"/>
                  <a:pt x="243358" y="505550"/>
                </a:cubicBezTo>
                <a:cubicBezTo>
                  <a:pt x="241674" y="503146"/>
                  <a:pt x="241193" y="500102"/>
                  <a:pt x="242155" y="497378"/>
                </a:cubicBezTo>
                <a:cubicBezTo>
                  <a:pt x="249050" y="477830"/>
                  <a:pt x="267491" y="463730"/>
                  <a:pt x="289460" y="463730"/>
                </a:cubicBezTo>
                <a:close/>
                <a:moveTo>
                  <a:pt x="490253" y="255421"/>
                </a:moveTo>
                <a:cubicBezTo>
                  <a:pt x="535779" y="255421"/>
                  <a:pt x="574571" y="288399"/>
                  <a:pt x="581785" y="333302"/>
                </a:cubicBezTo>
                <a:lnTo>
                  <a:pt x="605670" y="481701"/>
                </a:lnTo>
                <a:cubicBezTo>
                  <a:pt x="606792" y="488665"/>
                  <a:pt x="604788" y="495629"/>
                  <a:pt x="600220" y="500992"/>
                </a:cubicBezTo>
                <a:cubicBezTo>
                  <a:pt x="595731" y="506274"/>
                  <a:pt x="589079" y="509316"/>
                  <a:pt x="582106" y="509316"/>
                </a:cubicBezTo>
                <a:lnTo>
                  <a:pt x="398400" y="509316"/>
                </a:lnTo>
                <a:cubicBezTo>
                  <a:pt x="391427" y="509316"/>
                  <a:pt x="384775" y="506274"/>
                  <a:pt x="380286" y="500992"/>
                </a:cubicBezTo>
                <a:cubicBezTo>
                  <a:pt x="375718" y="495629"/>
                  <a:pt x="373714" y="488665"/>
                  <a:pt x="374836" y="481701"/>
                </a:cubicBezTo>
                <a:lnTo>
                  <a:pt x="398721" y="333302"/>
                </a:lnTo>
                <a:cubicBezTo>
                  <a:pt x="405935" y="288399"/>
                  <a:pt x="444727" y="255421"/>
                  <a:pt x="490253" y="255421"/>
                </a:cubicBezTo>
                <a:close/>
                <a:moveTo>
                  <a:pt x="30625" y="173212"/>
                </a:moveTo>
                <a:cubicBezTo>
                  <a:pt x="47540" y="173212"/>
                  <a:pt x="61169" y="186899"/>
                  <a:pt x="61169" y="203787"/>
                </a:cubicBezTo>
                <a:lnTo>
                  <a:pt x="61169" y="427655"/>
                </a:lnTo>
                <a:cubicBezTo>
                  <a:pt x="61169" y="440381"/>
                  <a:pt x="71591" y="450786"/>
                  <a:pt x="84338" y="450786"/>
                </a:cubicBezTo>
                <a:lnTo>
                  <a:pt x="186152" y="450786"/>
                </a:lnTo>
                <a:cubicBezTo>
                  <a:pt x="203068" y="450786"/>
                  <a:pt x="216777" y="464393"/>
                  <a:pt x="216777" y="481281"/>
                </a:cubicBezTo>
                <a:cubicBezTo>
                  <a:pt x="216777" y="498169"/>
                  <a:pt x="203068" y="511856"/>
                  <a:pt x="186152" y="511856"/>
                </a:cubicBezTo>
                <a:lnTo>
                  <a:pt x="84338" y="511856"/>
                </a:lnTo>
                <a:cubicBezTo>
                  <a:pt x="37840" y="511856"/>
                  <a:pt x="0" y="474078"/>
                  <a:pt x="0" y="427655"/>
                </a:cubicBezTo>
                <a:lnTo>
                  <a:pt x="0" y="203787"/>
                </a:lnTo>
                <a:cubicBezTo>
                  <a:pt x="0" y="186899"/>
                  <a:pt x="13709" y="173212"/>
                  <a:pt x="30625" y="173212"/>
                </a:cubicBezTo>
                <a:close/>
                <a:moveTo>
                  <a:pt x="437999" y="14581"/>
                </a:moveTo>
                <a:cubicBezTo>
                  <a:pt x="490806" y="14581"/>
                  <a:pt x="533615" y="57311"/>
                  <a:pt x="533615" y="110021"/>
                </a:cubicBezTo>
                <a:cubicBezTo>
                  <a:pt x="533615" y="162731"/>
                  <a:pt x="490806" y="205461"/>
                  <a:pt x="437999" y="205461"/>
                </a:cubicBezTo>
                <a:cubicBezTo>
                  <a:pt x="385192" y="205461"/>
                  <a:pt x="342383" y="162731"/>
                  <a:pt x="342383" y="110021"/>
                </a:cubicBezTo>
                <a:cubicBezTo>
                  <a:pt x="342383" y="57311"/>
                  <a:pt x="385192" y="14581"/>
                  <a:pt x="437999" y="14581"/>
                </a:cubicBezTo>
                <a:close/>
                <a:moveTo>
                  <a:pt x="59013" y="2516"/>
                </a:moveTo>
                <a:cubicBezTo>
                  <a:pt x="80177" y="-5248"/>
                  <a:pt x="103665" y="5558"/>
                  <a:pt x="111441" y="26609"/>
                </a:cubicBezTo>
                <a:lnTo>
                  <a:pt x="212530" y="300513"/>
                </a:lnTo>
                <a:cubicBezTo>
                  <a:pt x="220306" y="321644"/>
                  <a:pt x="209484" y="345017"/>
                  <a:pt x="188320" y="352861"/>
                </a:cubicBezTo>
                <a:cubicBezTo>
                  <a:pt x="183670" y="354542"/>
                  <a:pt x="178941" y="355342"/>
                  <a:pt x="174211" y="355342"/>
                </a:cubicBezTo>
                <a:cubicBezTo>
                  <a:pt x="157617" y="355342"/>
                  <a:pt x="141984" y="345177"/>
                  <a:pt x="135972" y="328688"/>
                </a:cubicBezTo>
                <a:lnTo>
                  <a:pt x="34883" y="54784"/>
                </a:lnTo>
                <a:cubicBezTo>
                  <a:pt x="27027" y="33733"/>
                  <a:pt x="37930" y="10280"/>
                  <a:pt x="59013" y="2516"/>
                </a:cubicBezTo>
                <a:close/>
              </a:path>
            </a:pathLst>
          </a:custGeom>
          <a:gradFill>
            <a:gsLst>
              <a:gs pos="0">
                <a:srgbClr val="0F7ABF"/>
              </a:gs>
              <a:gs pos="100000">
                <a:srgbClr val="0DCD9C"/>
              </a:gs>
            </a:gsLst>
            <a:lin ang="27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marL="0" marR="0" lvl="0" indent="0" algn="ctr" defTabSz="4572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dirty="0">
              <a:ln>
                <a:noFill/>
              </a:ln>
              <a:solidFill>
                <a:srgbClr val="FFFFFF"/>
              </a:solidFill>
              <a:effectLst/>
              <a:uLnTx/>
              <a:uFillTx/>
              <a:latin typeface="Arial" panose="020B0604020202020204"/>
              <a:ea typeface="黑体" panose="02010609060101010101" pitchFamily="49" charset="-122"/>
              <a:cs typeface="+mn-cs"/>
            </a:endParaRPr>
          </a:p>
        </p:txBody>
      </p:sp>
      <p:sp>
        <p:nvSpPr>
          <p:cNvPr id="47" name="Oval 21"/>
          <p:cNvSpPr/>
          <p:nvPr/>
        </p:nvSpPr>
        <p:spPr>
          <a:xfrm>
            <a:off x="7091680" y="2164715"/>
            <a:ext cx="347980" cy="367665"/>
          </a:xfrm>
          <a:custGeom>
            <a:avLst/>
            <a:gdLst>
              <a:gd name="connsiteX0" fmla="*/ 329990 w 574402"/>
              <a:gd name="connsiteY0" fmla="*/ 329823 h 605734"/>
              <a:gd name="connsiteX1" fmla="*/ 574402 w 574402"/>
              <a:gd name="connsiteY1" fmla="*/ 573910 h 605734"/>
              <a:gd name="connsiteX2" fmla="*/ 542536 w 574402"/>
              <a:gd name="connsiteY2" fmla="*/ 605734 h 605734"/>
              <a:gd name="connsiteX3" fmla="*/ 117603 w 574402"/>
              <a:gd name="connsiteY3" fmla="*/ 605734 h 605734"/>
              <a:gd name="connsiteX4" fmla="*/ 85737 w 574402"/>
              <a:gd name="connsiteY4" fmla="*/ 573910 h 605734"/>
              <a:gd name="connsiteX5" fmla="*/ 101192 w 574402"/>
              <a:gd name="connsiteY5" fmla="*/ 488782 h 605734"/>
              <a:gd name="connsiteX6" fmla="*/ 276614 w 574402"/>
              <a:gd name="connsiteY6" fmla="*/ 335710 h 605734"/>
              <a:gd name="connsiteX7" fmla="*/ 329990 w 574402"/>
              <a:gd name="connsiteY7" fmla="*/ 329823 h 605734"/>
              <a:gd name="connsiteX8" fmla="*/ 164945 w 574402"/>
              <a:gd name="connsiteY8" fmla="*/ 292282 h 605734"/>
              <a:gd name="connsiteX9" fmla="*/ 198571 w 574402"/>
              <a:gd name="connsiteY9" fmla="*/ 295781 h 605734"/>
              <a:gd name="connsiteX10" fmla="*/ 34104 w 574402"/>
              <a:gd name="connsiteY10" fmla="*/ 488736 h 605734"/>
              <a:gd name="connsiteX11" fmla="*/ 31873 w 574402"/>
              <a:gd name="connsiteY11" fmla="*/ 488736 h 605734"/>
              <a:gd name="connsiteX12" fmla="*/ 0 w 574402"/>
              <a:gd name="connsiteY12" fmla="*/ 456922 h 605734"/>
              <a:gd name="connsiteX13" fmla="*/ 164945 w 574402"/>
              <a:gd name="connsiteY13" fmla="*/ 292282 h 605734"/>
              <a:gd name="connsiteX14" fmla="*/ 157572 w 574402"/>
              <a:gd name="connsiteY14" fmla="*/ 38035 h 605734"/>
              <a:gd name="connsiteX15" fmla="*/ 133033 w 574402"/>
              <a:gd name="connsiteY15" fmla="*/ 133157 h 605734"/>
              <a:gd name="connsiteX16" fmla="*/ 157572 w 574402"/>
              <a:gd name="connsiteY16" fmla="*/ 228280 h 605734"/>
              <a:gd name="connsiteX17" fmla="*/ 69295 w 574402"/>
              <a:gd name="connsiteY17" fmla="*/ 133157 h 605734"/>
              <a:gd name="connsiteX18" fmla="*/ 157572 w 574402"/>
              <a:gd name="connsiteY18" fmla="*/ 38035 h 605734"/>
              <a:gd name="connsiteX19" fmla="*/ 329990 w 574402"/>
              <a:gd name="connsiteY19" fmla="*/ 0 h 605734"/>
              <a:gd name="connsiteX20" fmla="*/ 463332 w 574402"/>
              <a:gd name="connsiteY20" fmla="*/ 133166 h 605734"/>
              <a:gd name="connsiteX21" fmla="*/ 329990 w 574402"/>
              <a:gd name="connsiteY21" fmla="*/ 266173 h 605734"/>
              <a:gd name="connsiteX22" fmla="*/ 221341 w 574402"/>
              <a:gd name="connsiteY22" fmla="*/ 210011 h 605734"/>
              <a:gd name="connsiteX23" fmla="*/ 196807 w 574402"/>
              <a:gd name="connsiteY23" fmla="*/ 133166 h 605734"/>
              <a:gd name="connsiteX24" fmla="*/ 221341 w 574402"/>
              <a:gd name="connsiteY24" fmla="*/ 56162 h 605734"/>
              <a:gd name="connsiteX25" fmla="*/ 329990 w 574402"/>
              <a:gd name="connsiteY25" fmla="*/ 0 h 6057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574402" h="605734">
                <a:moveTo>
                  <a:pt x="329990" y="329823"/>
                </a:moveTo>
                <a:cubicBezTo>
                  <a:pt x="464783" y="329823"/>
                  <a:pt x="574402" y="439296"/>
                  <a:pt x="574402" y="573910"/>
                </a:cubicBezTo>
                <a:cubicBezTo>
                  <a:pt x="574402" y="591413"/>
                  <a:pt x="560062" y="605734"/>
                  <a:pt x="542536" y="605734"/>
                </a:cubicBezTo>
                <a:lnTo>
                  <a:pt x="117603" y="605734"/>
                </a:lnTo>
                <a:cubicBezTo>
                  <a:pt x="100077" y="605734"/>
                  <a:pt x="85737" y="591413"/>
                  <a:pt x="85737" y="573910"/>
                </a:cubicBezTo>
                <a:cubicBezTo>
                  <a:pt x="85737" y="543996"/>
                  <a:pt x="91154" y="515196"/>
                  <a:pt x="101192" y="488782"/>
                </a:cubicBezTo>
                <a:cubicBezTo>
                  <a:pt x="129712" y="412246"/>
                  <a:pt x="195675" y="353850"/>
                  <a:pt x="276614" y="335710"/>
                </a:cubicBezTo>
                <a:cubicBezTo>
                  <a:pt x="293822" y="331892"/>
                  <a:pt x="311667" y="329823"/>
                  <a:pt x="329990" y="329823"/>
                </a:cubicBezTo>
                <a:close/>
                <a:moveTo>
                  <a:pt x="164945" y="292282"/>
                </a:moveTo>
                <a:cubicBezTo>
                  <a:pt x="176419" y="292282"/>
                  <a:pt x="187575" y="293395"/>
                  <a:pt x="198571" y="295781"/>
                </a:cubicBezTo>
                <a:cubicBezTo>
                  <a:pt x="119366" y="333164"/>
                  <a:pt x="58647" y="403314"/>
                  <a:pt x="34104" y="488736"/>
                </a:cubicBezTo>
                <a:lnTo>
                  <a:pt x="31873" y="488736"/>
                </a:lnTo>
                <a:cubicBezTo>
                  <a:pt x="14184" y="488736"/>
                  <a:pt x="0" y="474420"/>
                  <a:pt x="0" y="456922"/>
                </a:cubicBezTo>
                <a:cubicBezTo>
                  <a:pt x="0" y="366092"/>
                  <a:pt x="73946" y="292282"/>
                  <a:pt x="164945" y="292282"/>
                </a:cubicBezTo>
                <a:close/>
                <a:moveTo>
                  <a:pt x="157572" y="38035"/>
                </a:moveTo>
                <a:cubicBezTo>
                  <a:pt x="141956" y="66190"/>
                  <a:pt x="133033" y="98640"/>
                  <a:pt x="133033" y="133157"/>
                </a:cubicBezTo>
                <a:cubicBezTo>
                  <a:pt x="133033" y="167516"/>
                  <a:pt x="141956" y="199966"/>
                  <a:pt x="157572" y="228280"/>
                </a:cubicBezTo>
                <a:cubicBezTo>
                  <a:pt x="108335" y="224462"/>
                  <a:pt x="69295" y="183264"/>
                  <a:pt x="69295" y="133157"/>
                </a:cubicBezTo>
                <a:cubicBezTo>
                  <a:pt x="69295" y="82892"/>
                  <a:pt x="108335" y="41693"/>
                  <a:pt x="157572" y="38035"/>
                </a:cubicBezTo>
                <a:close/>
                <a:moveTo>
                  <a:pt x="329990" y="0"/>
                </a:moveTo>
                <a:cubicBezTo>
                  <a:pt x="403591" y="0"/>
                  <a:pt x="463332" y="59662"/>
                  <a:pt x="463332" y="133166"/>
                </a:cubicBezTo>
                <a:cubicBezTo>
                  <a:pt x="463332" y="206511"/>
                  <a:pt x="403591" y="266173"/>
                  <a:pt x="329990" y="266173"/>
                </a:cubicBezTo>
                <a:cubicBezTo>
                  <a:pt x="285224" y="266173"/>
                  <a:pt x="245556" y="244058"/>
                  <a:pt x="221341" y="210011"/>
                </a:cubicBezTo>
                <a:cubicBezTo>
                  <a:pt x="205888" y="188373"/>
                  <a:pt x="196807" y="161804"/>
                  <a:pt x="196807" y="133166"/>
                </a:cubicBezTo>
                <a:cubicBezTo>
                  <a:pt x="196807" y="104528"/>
                  <a:pt x="205888" y="77958"/>
                  <a:pt x="221341" y="56162"/>
                </a:cubicBezTo>
                <a:cubicBezTo>
                  <a:pt x="245556" y="22274"/>
                  <a:pt x="285224" y="0"/>
                  <a:pt x="329990" y="0"/>
                </a:cubicBezTo>
                <a:close/>
              </a:path>
            </a:pathLst>
          </a:custGeom>
          <a:gradFill>
            <a:gsLst>
              <a:gs pos="0">
                <a:srgbClr val="0F7ABF"/>
              </a:gs>
              <a:gs pos="100000">
                <a:srgbClr val="0DCD9C"/>
              </a:gs>
            </a:gsLst>
            <a:lin ang="27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marL="0" marR="0" lvl="0" indent="0" algn="ctr" defTabSz="4572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dirty="0">
              <a:ln>
                <a:noFill/>
              </a:ln>
              <a:solidFill>
                <a:srgbClr val="FFFFFF"/>
              </a:solidFill>
              <a:effectLst/>
              <a:uLnTx/>
              <a:uFillTx/>
              <a:latin typeface="Arial" panose="020B0604020202020204"/>
              <a:ea typeface="黑体" panose="02010609060101010101" pitchFamily="49" charset="-122"/>
              <a:cs typeface="+mn-cs"/>
            </a:endParaRPr>
          </a:p>
        </p:txBody>
      </p:sp>
      <p:grpSp>
        <p:nvGrpSpPr>
          <p:cNvPr id="48" name="组合 47"/>
          <p:cNvGrpSpPr/>
          <p:nvPr/>
        </p:nvGrpSpPr>
        <p:grpSpPr>
          <a:xfrm>
            <a:off x="585470" y="3439160"/>
            <a:ext cx="105410" cy="1257300"/>
            <a:chOff x="656" y="3354"/>
            <a:chExt cx="405" cy="3921"/>
          </a:xfrm>
        </p:grpSpPr>
        <p:sp>
          <p:nvSpPr>
            <p:cNvPr id="49" name="矩形 48"/>
            <p:cNvSpPr/>
            <p:nvPr/>
          </p:nvSpPr>
          <p:spPr>
            <a:xfrm>
              <a:off x="656" y="3354"/>
              <a:ext cx="170" cy="3912"/>
            </a:xfrm>
            <a:prstGeom prst="rect">
              <a:avLst/>
            </a:prstGeom>
            <a:gradFill>
              <a:gsLst>
                <a:gs pos="5000">
                  <a:srgbClr val="0F7ABF"/>
                </a:gs>
                <a:gs pos="100000">
                  <a:srgbClr val="0DCD9C">
                    <a:alpha val="35000"/>
                  </a:srgbClr>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0" name="矩形 49"/>
            <p:cNvSpPr/>
            <p:nvPr/>
          </p:nvSpPr>
          <p:spPr>
            <a:xfrm rot="5400000" flipH="1">
              <a:off x="778" y="6992"/>
              <a:ext cx="170" cy="397"/>
            </a:xfrm>
            <a:prstGeom prst="rect">
              <a:avLst/>
            </a:prstGeom>
            <a:gradFill>
              <a:gsLst>
                <a:gs pos="5000">
                  <a:srgbClr val="0F7ABF"/>
                </a:gs>
                <a:gs pos="100000">
                  <a:srgbClr val="0DCD9C">
                    <a:alpha val="35000"/>
                  </a:srgbClr>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1" name="矩形 50"/>
            <p:cNvSpPr/>
            <p:nvPr/>
          </p:nvSpPr>
          <p:spPr>
            <a:xfrm rot="5400000" flipH="1">
              <a:off x="778" y="3241"/>
              <a:ext cx="170" cy="397"/>
            </a:xfrm>
            <a:prstGeom prst="rect">
              <a:avLst/>
            </a:prstGeom>
            <a:gradFill>
              <a:gsLst>
                <a:gs pos="5000">
                  <a:srgbClr val="0F7ABF"/>
                </a:gs>
                <a:gs pos="100000">
                  <a:srgbClr val="0DCD9C">
                    <a:alpha val="35000"/>
                  </a:srgbClr>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52" name="组合 51"/>
          <p:cNvGrpSpPr/>
          <p:nvPr/>
        </p:nvGrpSpPr>
        <p:grpSpPr>
          <a:xfrm flipH="1">
            <a:off x="8415020" y="3442970"/>
            <a:ext cx="105410" cy="1257300"/>
            <a:chOff x="656" y="3354"/>
            <a:chExt cx="405" cy="3921"/>
          </a:xfrm>
        </p:grpSpPr>
        <p:sp>
          <p:nvSpPr>
            <p:cNvPr id="53" name="矩形 52"/>
            <p:cNvSpPr/>
            <p:nvPr/>
          </p:nvSpPr>
          <p:spPr>
            <a:xfrm>
              <a:off x="656" y="3354"/>
              <a:ext cx="170" cy="3912"/>
            </a:xfrm>
            <a:prstGeom prst="rect">
              <a:avLst/>
            </a:prstGeom>
            <a:gradFill>
              <a:gsLst>
                <a:gs pos="5000">
                  <a:srgbClr val="0F7ABF"/>
                </a:gs>
                <a:gs pos="100000">
                  <a:srgbClr val="0DCD9C">
                    <a:alpha val="35000"/>
                  </a:srgbClr>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4" name="矩形 53"/>
            <p:cNvSpPr/>
            <p:nvPr/>
          </p:nvSpPr>
          <p:spPr>
            <a:xfrm rot="5400000" flipH="1">
              <a:off x="778" y="6992"/>
              <a:ext cx="170" cy="397"/>
            </a:xfrm>
            <a:prstGeom prst="rect">
              <a:avLst/>
            </a:prstGeom>
            <a:gradFill>
              <a:gsLst>
                <a:gs pos="5000">
                  <a:srgbClr val="0F7ABF"/>
                </a:gs>
                <a:gs pos="100000">
                  <a:srgbClr val="0DCD9C">
                    <a:alpha val="35000"/>
                  </a:srgbClr>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5" name="矩形 54"/>
            <p:cNvSpPr/>
            <p:nvPr/>
          </p:nvSpPr>
          <p:spPr>
            <a:xfrm rot="5400000" flipH="1">
              <a:off x="778" y="3241"/>
              <a:ext cx="170" cy="397"/>
            </a:xfrm>
            <a:prstGeom prst="rect">
              <a:avLst/>
            </a:prstGeom>
            <a:gradFill>
              <a:gsLst>
                <a:gs pos="5000">
                  <a:srgbClr val="0F7ABF"/>
                </a:gs>
                <a:gs pos="100000">
                  <a:srgbClr val="0DCD9C">
                    <a:alpha val="35000"/>
                  </a:srgbClr>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Tree>
  </p:cSld>
  <p:clrMapOvr>
    <a:masterClrMapping/>
  </p:clrMapOvr>
  <mc:AlternateContent xmlns:mc="http://schemas.openxmlformats.org/markup-compatibility/2006">
    <mc:Choice xmlns:p14="http://schemas.microsoft.com/office/powerpoint/2010/main" Requires="p14">
      <p:transition spd="slow" p14:dur="1500" advTm="0">
        <p:random/>
      </p:transition>
    </mc:Choice>
    <mc:Fallback>
      <p:transition spd="slow" advTm="0">
        <p:random/>
      </p:transition>
    </mc:Fallback>
  </mc:AlternateContent>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矩形: 圆角 8"/>
          <p:cNvSpPr/>
          <p:nvPr/>
        </p:nvSpPr>
        <p:spPr>
          <a:xfrm>
            <a:off x="1351915" y="1891030"/>
            <a:ext cx="1257300" cy="1257300"/>
          </a:xfrm>
          <a:prstGeom prst="roundRect">
            <a:avLst/>
          </a:prstGeom>
          <a:solidFill>
            <a:schemeClr val="bg1"/>
          </a:solidFill>
          <a:ln>
            <a:noFill/>
          </a:ln>
          <a:effectLst>
            <a:outerShdw blurRad="190500" dist="38100" dir="8100000" algn="tr" rotWithShape="0">
              <a:prstClr val="black">
                <a:alpha val="59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dirty="0">
              <a:ln>
                <a:noFill/>
              </a:ln>
              <a:solidFill>
                <a:srgbClr val="FFFFFF"/>
              </a:solidFill>
              <a:effectLst/>
              <a:uLnTx/>
              <a:uFillTx/>
              <a:latin typeface="Arial" panose="020B0604020202020204"/>
              <a:ea typeface="黑体" panose="02010609060101010101" pitchFamily="49" charset="-122"/>
              <a:cs typeface="+mn-cs"/>
            </a:endParaRPr>
          </a:p>
        </p:txBody>
      </p:sp>
      <p:sp>
        <p:nvSpPr>
          <p:cNvPr id="44" name="文本框 43"/>
          <p:cNvSpPr txBox="1"/>
          <p:nvPr/>
        </p:nvSpPr>
        <p:spPr>
          <a:xfrm>
            <a:off x="699135" y="445770"/>
            <a:ext cx="4403725" cy="368300"/>
          </a:xfrm>
          <a:prstGeom prst="rect">
            <a:avLst/>
          </a:prstGeom>
          <a:noFill/>
        </p:spPr>
        <p:txBody>
          <a:bodyPr wrap="square" rtlCol="0">
            <a:spAutoFit/>
            <a:scene3d>
              <a:camera prst="orthographicFront"/>
              <a:lightRig rig="threePt" dir="t"/>
            </a:scene3d>
            <a:sp3d contourW="12700"/>
          </a:bodyPr>
          <a:lstStyle/>
          <a:p>
            <a:pPr marL="0" marR="0" lvl="0" indent="0" algn="l" defTabSz="914400" rtl="0" eaLnBrk="0" fontAlgn="base" hangingPunct="0">
              <a:lnSpc>
                <a:spcPct val="100000"/>
              </a:lnSpc>
              <a:spcBef>
                <a:spcPct val="0"/>
              </a:spcBef>
              <a:spcAft>
                <a:spcPct val="0"/>
              </a:spcAft>
              <a:buClrTx/>
              <a:buSzTx/>
              <a:buFontTx/>
              <a:buNone/>
              <a:defRPr/>
            </a:pPr>
            <a:r>
              <a:rPr lang="zh-CN" altLang="en-US" b="1" noProof="0" dirty="0" smtClean="0">
                <a:ln>
                  <a:noFill/>
                </a:ln>
                <a:solidFill>
                  <a:schemeClr val="tx1">
                    <a:lumMod val="85000"/>
                    <a:lumOff val="15000"/>
                  </a:schemeClr>
                </a:solidFill>
                <a:effectLst/>
                <a:uLnTx/>
                <a:uFillTx/>
                <a:latin typeface="微软雅黑" panose="020B0503020204020204" pitchFamily="34" charset="-122"/>
                <a:ea typeface="微软雅黑" panose="020B0503020204020204" pitchFamily="34" charset="-122"/>
                <a:cs typeface="微软雅黑" panose="020B0503020204020204" pitchFamily="34" charset="-122"/>
                <a:sym typeface="+mn-ea"/>
              </a:rPr>
              <a:t>（</a:t>
            </a:r>
            <a:r>
              <a:rPr lang="en-US" altLang="zh-CN" b="1" noProof="0" dirty="0" smtClean="0">
                <a:ln>
                  <a:noFill/>
                </a:ln>
                <a:solidFill>
                  <a:schemeClr val="tx1">
                    <a:lumMod val="85000"/>
                    <a:lumOff val="15000"/>
                  </a:schemeClr>
                </a:solidFill>
                <a:effectLst/>
                <a:uLnTx/>
                <a:uFillTx/>
                <a:latin typeface="微软雅黑" panose="020B0503020204020204" pitchFamily="34" charset="-122"/>
                <a:ea typeface="微软雅黑" panose="020B0503020204020204" pitchFamily="34" charset="-122"/>
                <a:cs typeface="微软雅黑" panose="020B0503020204020204" pitchFamily="34" charset="-122"/>
                <a:sym typeface="+mn-ea"/>
              </a:rPr>
              <a:t>5</a:t>
            </a:r>
            <a:r>
              <a:rPr lang="zh-CN" altLang="en-US" b="1" noProof="0" dirty="0">
                <a:ln>
                  <a:noFill/>
                </a:ln>
                <a:solidFill>
                  <a:schemeClr val="tx1">
                    <a:lumMod val="85000"/>
                    <a:lumOff val="15000"/>
                  </a:schemeClr>
                </a:solidFill>
                <a:effectLst/>
                <a:uLnTx/>
                <a:uFillTx/>
                <a:latin typeface="微软雅黑" panose="020B0503020204020204" pitchFamily="34" charset="-122"/>
                <a:ea typeface="微软雅黑" panose="020B0503020204020204" pitchFamily="34" charset="-122"/>
                <a:cs typeface="微软雅黑" panose="020B0503020204020204" pitchFamily="34" charset="-122"/>
                <a:sym typeface="+mn-ea"/>
              </a:rPr>
              <a:t>）</a:t>
            </a:r>
            <a:r>
              <a:rPr lang="zh-CN" altLang="en-US" b="1" noProof="0" dirty="0" smtClean="0">
                <a:ln>
                  <a:noFill/>
                </a:ln>
                <a:solidFill>
                  <a:schemeClr val="tx1">
                    <a:lumMod val="85000"/>
                    <a:lumOff val="15000"/>
                  </a:schemeClr>
                </a:solidFill>
                <a:effectLst/>
                <a:uLnTx/>
                <a:uFillTx/>
                <a:latin typeface="微软雅黑" panose="020B0503020204020204" pitchFamily="34" charset="-122"/>
                <a:ea typeface="微软雅黑" panose="020B0503020204020204" pitchFamily="34" charset="-122"/>
                <a:cs typeface="微软雅黑" panose="020B0503020204020204" pitchFamily="34" charset="-122"/>
                <a:sym typeface="+mn-ea"/>
              </a:rPr>
              <a:t>良好</a:t>
            </a:r>
            <a:r>
              <a:rPr lang="zh-CN" altLang="en-US" b="1" noProof="0" dirty="0">
                <a:ln>
                  <a:noFill/>
                </a:ln>
                <a:solidFill>
                  <a:schemeClr val="tx1">
                    <a:lumMod val="85000"/>
                    <a:lumOff val="15000"/>
                  </a:schemeClr>
                </a:solidFill>
                <a:effectLst/>
                <a:uLnTx/>
                <a:uFillTx/>
                <a:latin typeface="微软雅黑" panose="020B0503020204020204" pitchFamily="34" charset="-122"/>
                <a:ea typeface="微软雅黑" panose="020B0503020204020204" pitchFamily="34" charset="-122"/>
                <a:cs typeface="微软雅黑" panose="020B0503020204020204" pitchFamily="34" charset="-122"/>
                <a:sym typeface="+mn-ea"/>
              </a:rPr>
              <a:t>的心理素质</a:t>
            </a:r>
            <a:r>
              <a:rPr lang="en-US" altLang="zh-CN" b="1" noProof="0" dirty="0">
                <a:ln>
                  <a:noFill/>
                </a:ln>
                <a:solidFill>
                  <a:schemeClr val="tx1">
                    <a:lumMod val="85000"/>
                    <a:lumOff val="15000"/>
                  </a:schemeClr>
                </a:solidFill>
                <a:effectLst/>
                <a:uLnTx/>
                <a:uFillTx/>
                <a:latin typeface="微软雅黑" panose="020B0503020204020204" pitchFamily="34" charset="-122"/>
                <a:ea typeface="微软雅黑" panose="020B0503020204020204" pitchFamily="34" charset="-122"/>
                <a:cs typeface="微软雅黑" panose="020B0503020204020204" pitchFamily="34" charset="-122"/>
                <a:sym typeface="+mn-ea"/>
              </a:rPr>
              <a:t>——</a:t>
            </a:r>
            <a:r>
              <a:rPr lang="zh-CN" altLang="en-US" b="1" noProof="0" dirty="0">
                <a:ln>
                  <a:noFill/>
                </a:ln>
                <a:solidFill>
                  <a:schemeClr val="tx1">
                    <a:lumMod val="85000"/>
                    <a:lumOff val="15000"/>
                  </a:schemeClr>
                </a:solidFill>
                <a:effectLst/>
                <a:uLnTx/>
                <a:uFillTx/>
                <a:latin typeface="微软雅黑" panose="020B0503020204020204" pitchFamily="34" charset="-122"/>
                <a:ea typeface="微软雅黑" panose="020B0503020204020204" pitchFamily="34" charset="-122"/>
                <a:cs typeface="微软雅黑" panose="020B0503020204020204" pitchFamily="34" charset="-122"/>
                <a:sym typeface="+mn-ea"/>
              </a:rPr>
              <a:t>气质</a:t>
            </a:r>
            <a:r>
              <a:rPr lang="en-US" b="1" noProof="0" dirty="0">
                <a:ln>
                  <a:noFill/>
                </a:ln>
                <a:solidFill>
                  <a:schemeClr val="tx1">
                    <a:lumMod val="85000"/>
                    <a:lumOff val="15000"/>
                  </a:schemeClr>
                </a:solidFill>
                <a:effectLst/>
                <a:uLnTx/>
                <a:uFillTx/>
                <a:latin typeface="微软雅黑" panose="020B0503020204020204" pitchFamily="34" charset="-122"/>
                <a:ea typeface="微软雅黑" panose="020B0503020204020204" pitchFamily="34" charset="-122"/>
                <a:cs typeface="微软雅黑" panose="020B0503020204020204" pitchFamily="34" charset="-122"/>
                <a:sym typeface="+mn-ea"/>
              </a:rPr>
              <a:t> </a:t>
            </a:r>
            <a:endParaRPr lang="zh-CN" altLang="en-US" b="1" noProof="0" dirty="0" smtClean="0">
              <a:ln>
                <a:noFill/>
              </a:ln>
              <a:solidFill>
                <a:schemeClr val="tx1">
                  <a:lumMod val="85000"/>
                  <a:lumOff val="15000"/>
                </a:schemeClr>
              </a:solidFill>
              <a:effectLst/>
              <a:uLnTx/>
              <a:uFillTx/>
              <a:latin typeface="微软雅黑" panose="020B0503020204020204" pitchFamily="34" charset="-122"/>
              <a:ea typeface="微软雅黑" panose="020B0503020204020204" pitchFamily="34" charset="-122"/>
              <a:cs typeface="微软雅黑" panose="020B0503020204020204" pitchFamily="34" charset="-122"/>
              <a:sym typeface="+mn-ea"/>
            </a:endParaRPr>
          </a:p>
        </p:txBody>
      </p:sp>
      <p:cxnSp>
        <p:nvCxnSpPr>
          <p:cNvPr id="46" name="直接连接符 45"/>
          <p:cNvCxnSpPr/>
          <p:nvPr/>
        </p:nvCxnSpPr>
        <p:spPr>
          <a:xfrm>
            <a:off x="764381" y="878263"/>
            <a:ext cx="601504" cy="0"/>
          </a:xfrm>
          <a:prstGeom prst="line">
            <a:avLst/>
          </a:prstGeom>
          <a:ln w="28575" cap="rnd">
            <a:gradFill flip="none" rotWithShape="1">
              <a:gsLst>
                <a:gs pos="0">
                  <a:srgbClr val="0F7ABF"/>
                </a:gs>
                <a:gs pos="100000">
                  <a:srgbClr val="0DCD9C"/>
                </a:gs>
              </a:gsLst>
              <a:lin ang="0" scaled="1"/>
              <a:tileRect/>
            </a:gradFill>
            <a:round/>
          </a:ln>
        </p:spPr>
        <p:style>
          <a:lnRef idx="1">
            <a:schemeClr val="accent1"/>
          </a:lnRef>
          <a:fillRef idx="0">
            <a:schemeClr val="accent1"/>
          </a:fillRef>
          <a:effectRef idx="0">
            <a:schemeClr val="accent1"/>
          </a:effectRef>
          <a:fontRef idx="minor">
            <a:schemeClr val="tx1"/>
          </a:fontRef>
        </p:style>
      </p:cxnSp>
      <p:sp>
        <p:nvSpPr>
          <p:cNvPr id="12" name="文本框 11"/>
          <p:cNvSpPr txBox="1"/>
          <p:nvPr/>
        </p:nvSpPr>
        <p:spPr>
          <a:xfrm>
            <a:off x="909320" y="3309620"/>
            <a:ext cx="7313295" cy="1383665"/>
          </a:xfrm>
          <a:prstGeom prst="rect">
            <a:avLst/>
          </a:prstGeom>
          <a:noFill/>
        </p:spPr>
        <p:txBody>
          <a:bodyPr wrap="square" rtlCol="0" anchor="t">
            <a:spAutoFit/>
          </a:bodyPr>
          <a:lstStyle/>
          <a:p>
            <a:pPr marL="0" marR="0" lvl="0" indent="0" algn="l" defTabSz="914400" rtl="0" eaLnBrk="1" fontAlgn="auto" latinLnBrk="0" hangingPunct="1">
              <a:lnSpc>
                <a:spcPct val="150000"/>
              </a:lnSpc>
              <a:spcBef>
                <a:spcPts val="0"/>
              </a:spcBef>
              <a:spcAft>
                <a:spcPts val="0"/>
              </a:spcAft>
              <a:buClrTx/>
              <a:buSzTx/>
              <a:buFont typeface="Arial" panose="020B0604020202020204" pitchFamily="34" charset="0"/>
              <a:buNone/>
              <a:defRPr/>
            </a:pPr>
            <a:r>
              <a:rPr lang="zh-CN" altLang="en-US" sz="1400" noProof="0" dirty="0" smtClean="0">
                <a:ln>
                  <a:noFill/>
                </a:ln>
                <a:solidFill>
                  <a:schemeClr val="tx1">
                    <a:lumMod val="85000"/>
                    <a:lumOff val="15000"/>
                  </a:schemeClr>
                </a:solidFill>
                <a:effectLst/>
                <a:uLnTx/>
                <a:uFillTx/>
                <a:latin typeface="微软雅黑" panose="020B0503020204020204" pitchFamily="34" charset="-122"/>
                <a:ea typeface="微软雅黑" panose="020B0503020204020204" pitchFamily="34" charset="-122"/>
                <a:sym typeface="+mn-ea"/>
              </a:rPr>
              <a:t>气质是一个人的“脾气”和性情，是决定一个人心理活动的全部动力，是个体独有的心理特点。气质影响着人们智力活动方式，决定人们心理活动过程的速度、稳定性、适应能力、灵活程度和心理过程的强度，是人心理活动具有指向性，即人有内向型和外倾型。安全人员应具有长期、稳定的、灵活的气质特点，并且性格外向。</a:t>
            </a:r>
            <a:endParaRPr lang="zh-CN" altLang="en-US" sz="1400" noProof="0" dirty="0" smtClean="0">
              <a:ln>
                <a:noFill/>
              </a:ln>
              <a:solidFill>
                <a:schemeClr val="tx1">
                  <a:lumMod val="85000"/>
                  <a:lumOff val="15000"/>
                </a:schemeClr>
              </a:solidFill>
              <a:effectLst/>
              <a:uLnTx/>
              <a:uFillTx/>
              <a:latin typeface="微软雅黑" panose="020B0503020204020204" pitchFamily="34" charset="-122"/>
              <a:ea typeface="微软雅黑" panose="020B0503020204020204" pitchFamily="34" charset="-122"/>
              <a:sym typeface="+mn-ea"/>
            </a:endParaRPr>
          </a:p>
        </p:txBody>
      </p:sp>
      <p:sp>
        <p:nvSpPr>
          <p:cNvPr id="17" name="矩形: 圆角 9"/>
          <p:cNvSpPr/>
          <p:nvPr/>
        </p:nvSpPr>
        <p:spPr>
          <a:xfrm>
            <a:off x="3937318" y="1891030"/>
            <a:ext cx="1257300" cy="1257300"/>
          </a:xfrm>
          <a:prstGeom prst="roundRect">
            <a:avLst/>
          </a:prstGeom>
          <a:gradFill flip="none" rotWithShape="0">
            <a:gsLst>
              <a:gs pos="5000">
                <a:srgbClr val="0F7ABF"/>
              </a:gs>
              <a:gs pos="100000">
                <a:srgbClr val="0DCD9C"/>
              </a:gs>
            </a:gsLst>
            <a:lin ang="2700000" scaled="1"/>
            <a:tileRect/>
          </a:gradFill>
          <a:ln>
            <a:noFill/>
          </a:ln>
          <a:effectLst>
            <a:outerShdw blurRad="190500" dist="38100" dir="8100000" algn="tr" rotWithShape="0">
              <a:prstClr val="black">
                <a:alpha val="59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dirty="0">
              <a:ln>
                <a:noFill/>
              </a:ln>
              <a:solidFill>
                <a:srgbClr val="FFFFFF"/>
              </a:solidFill>
              <a:effectLst/>
              <a:uLnTx/>
              <a:uFillTx/>
              <a:latin typeface="Arial" panose="020B0604020202020204"/>
              <a:ea typeface="黑体" panose="02010609060101010101" pitchFamily="49" charset="-122"/>
              <a:cs typeface="+mn-cs"/>
            </a:endParaRPr>
          </a:p>
        </p:txBody>
      </p:sp>
      <p:sp>
        <p:nvSpPr>
          <p:cNvPr id="28" name="Oval 13"/>
          <p:cNvSpPr/>
          <p:nvPr/>
        </p:nvSpPr>
        <p:spPr>
          <a:xfrm>
            <a:off x="1755140" y="2131695"/>
            <a:ext cx="434340" cy="433705"/>
          </a:xfrm>
          <a:custGeom>
            <a:avLst/>
            <a:gdLst>
              <a:gd name="connsiteX0" fmla="*/ 152644 w 607639"/>
              <a:gd name="connsiteY0" fmla="*/ 353886 h 606722"/>
              <a:gd name="connsiteX1" fmla="*/ 196613 w 607639"/>
              <a:gd name="connsiteY1" fmla="*/ 374415 h 606722"/>
              <a:gd name="connsiteX2" fmla="*/ 195278 w 607639"/>
              <a:gd name="connsiteY2" fmla="*/ 414762 h 606722"/>
              <a:gd name="connsiteX3" fmla="*/ 193498 w 607639"/>
              <a:gd name="connsiteY3" fmla="*/ 416540 h 606722"/>
              <a:gd name="connsiteX4" fmla="*/ 192964 w 607639"/>
              <a:gd name="connsiteY4" fmla="*/ 427382 h 606722"/>
              <a:gd name="connsiteX5" fmla="*/ 196791 w 607639"/>
              <a:gd name="connsiteY5" fmla="*/ 430937 h 606722"/>
              <a:gd name="connsiteX6" fmla="*/ 202131 w 607639"/>
              <a:gd name="connsiteY6" fmla="*/ 448444 h 606722"/>
              <a:gd name="connsiteX7" fmla="*/ 199639 w 607639"/>
              <a:gd name="connsiteY7" fmla="*/ 468262 h 606722"/>
              <a:gd name="connsiteX8" fmla="*/ 188157 w 607639"/>
              <a:gd name="connsiteY8" fmla="*/ 485237 h 606722"/>
              <a:gd name="connsiteX9" fmla="*/ 170623 w 607639"/>
              <a:gd name="connsiteY9" fmla="*/ 519896 h 606722"/>
              <a:gd name="connsiteX10" fmla="*/ 171691 w 607639"/>
              <a:gd name="connsiteY10" fmla="*/ 524251 h 606722"/>
              <a:gd name="connsiteX11" fmla="*/ 205157 w 607639"/>
              <a:gd name="connsiteY11" fmla="*/ 532604 h 606722"/>
              <a:gd name="connsiteX12" fmla="*/ 215215 w 607639"/>
              <a:gd name="connsiteY12" fmla="*/ 536159 h 606722"/>
              <a:gd name="connsiteX13" fmla="*/ 225273 w 607639"/>
              <a:gd name="connsiteY13" fmla="*/ 532604 h 606722"/>
              <a:gd name="connsiteX14" fmla="*/ 258650 w 607639"/>
              <a:gd name="connsiteY14" fmla="*/ 524251 h 606722"/>
              <a:gd name="connsiteX15" fmla="*/ 259985 w 607639"/>
              <a:gd name="connsiteY15" fmla="*/ 518918 h 606722"/>
              <a:gd name="connsiteX16" fmla="*/ 243430 w 607639"/>
              <a:gd name="connsiteY16" fmla="*/ 485592 h 606722"/>
              <a:gd name="connsiteX17" fmla="*/ 230702 w 607639"/>
              <a:gd name="connsiteY17" fmla="*/ 468262 h 606722"/>
              <a:gd name="connsiteX18" fmla="*/ 228210 w 607639"/>
              <a:gd name="connsiteY18" fmla="*/ 448444 h 606722"/>
              <a:gd name="connsiteX19" fmla="*/ 233728 w 607639"/>
              <a:gd name="connsiteY19" fmla="*/ 430759 h 606722"/>
              <a:gd name="connsiteX20" fmla="*/ 237911 w 607639"/>
              <a:gd name="connsiteY20" fmla="*/ 427115 h 606722"/>
              <a:gd name="connsiteX21" fmla="*/ 236665 w 607639"/>
              <a:gd name="connsiteY21" fmla="*/ 411030 h 606722"/>
              <a:gd name="connsiteX22" fmla="*/ 289890 w 607639"/>
              <a:gd name="connsiteY22" fmla="*/ 363929 h 606722"/>
              <a:gd name="connsiteX23" fmla="*/ 329854 w 607639"/>
              <a:gd name="connsiteY23" fmla="*/ 353886 h 606722"/>
              <a:gd name="connsiteX24" fmla="*/ 373822 w 607639"/>
              <a:gd name="connsiteY24" fmla="*/ 374415 h 606722"/>
              <a:gd name="connsiteX25" fmla="*/ 372487 w 607639"/>
              <a:gd name="connsiteY25" fmla="*/ 414762 h 606722"/>
              <a:gd name="connsiteX26" fmla="*/ 370707 w 607639"/>
              <a:gd name="connsiteY26" fmla="*/ 416540 h 606722"/>
              <a:gd name="connsiteX27" fmla="*/ 370173 w 607639"/>
              <a:gd name="connsiteY27" fmla="*/ 427382 h 606722"/>
              <a:gd name="connsiteX28" fmla="*/ 374000 w 607639"/>
              <a:gd name="connsiteY28" fmla="*/ 430937 h 606722"/>
              <a:gd name="connsiteX29" fmla="*/ 379341 w 607639"/>
              <a:gd name="connsiteY29" fmla="*/ 448444 h 606722"/>
              <a:gd name="connsiteX30" fmla="*/ 376938 w 607639"/>
              <a:gd name="connsiteY30" fmla="*/ 468262 h 606722"/>
              <a:gd name="connsiteX31" fmla="*/ 365367 w 607639"/>
              <a:gd name="connsiteY31" fmla="*/ 485237 h 606722"/>
              <a:gd name="connsiteX32" fmla="*/ 347833 w 607639"/>
              <a:gd name="connsiteY32" fmla="*/ 519896 h 606722"/>
              <a:gd name="connsiteX33" fmla="*/ 348901 w 607639"/>
              <a:gd name="connsiteY33" fmla="*/ 524251 h 606722"/>
              <a:gd name="connsiteX34" fmla="*/ 382367 w 607639"/>
              <a:gd name="connsiteY34" fmla="*/ 532604 h 606722"/>
              <a:gd name="connsiteX35" fmla="*/ 392424 w 607639"/>
              <a:gd name="connsiteY35" fmla="*/ 536159 h 606722"/>
              <a:gd name="connsiteX36" fmla="*/ 402482 w 607639"/>
              <a:gd name="connsiteY36" fmla="*/ 532604 h 606722"/>
              <a:gd name="connsiteX37" fmla="*/ 435948 w 607639"/>
              <a:gd name="connsiteY37" fmla="*/ 524251 h 606722"/>
              <a:gd name="connsiteX38" fmla="*/ 437194 w 607639"/>
              <a:gd name="connsiteY38" fmla="*/ 518918 h 606722"/>
              <a:gd name="connsiteX39" fmla="*/ 420639 w 607639"/>
              <a:gd name="connsiteY39" fmla="*/ 485592 h 606722"/>
              <a:gd name="connsiteX40" fmla="*/ 407911 w 607639"/>
              <a:gd name="connsiteY40" fmla="*/ 468262 h 606722"/>
              <a:gd name="connsiteX41" fmla="*/ 405419 w 607639"/>
              <a:gd name="connsiteY41" fmla="*/ 448444 h 606722"/>
              <a:gd name="connsiteX42" fmla="*/ 410938 w 607639"/>
              <a:gd name="connsiteY42" fmla="*/ 430759 h 606722"/>
              <a:gd name="connsiteX43" fmla="*/ 415121 w 607639"/>
              <a:gd name="connsiteY43" fmla="*/ 427115 h 606722"/>
              <a:gd name="connsiteX44" fmla="*/ 413875 w 607639"/>
              <a:gd name="connsiteY44" fmla="*/ 411030 h 606722"/>
              <a:gd name="connsiteX45" fmla="*/ 467189 w 607639"/>
              <a:gd name="connsiteY45" fmla="*/ 363929 h 606722"/>
              <a:gd name="connsiteX46" fmla="*/ 507063 w 607639"/>
              <a:gd name="connsiteY46" fmla="*/ 353886 h 606722"/>
              <a:gd name="connsiteX47" fmla="*/ 551032 w 607639"/>
              <a:gd name="connsiteY47" fmla="*/ 374415 h 606722"/>
              <a:gd name="connsiteX48" fmla="*/ 549697 w 607639"/>
              <a:gd name="connsiteY48" fmla="*/ 414762 h 606722"/>
              <a:gd name="connsiteX49" fmla="*/ 547917 w 607639"/>
              <a:gd name="connsiteY49" fmla="*/ 416540 h 606722"/>
              <a:gd name="connsiteX50" fmla="*/ 547383 w 607639"/>
              <a:gd name="connsiteY50" fmla="*/ 427382 h 606722"/>
              <a:gd name="connsiteX51" fmla="*/ 551299 w 607639"/>
              <a:gd name="connsiteY51" fmla="*/ 430937 h 606722"/>
              <a:gd name="connsiteX52" fmla="*/ 556639 w 607639"/>
              <a:gd name="connsiteY52" fmla="*/ 448444 h 606722"/>
              <a:gd name="connsiteX53" fmla="*/ 554147 w 607639"/>
              <a:gd name="connsiteY53" fmla="*/ 468262 h 606722"/>
              <a:gd name="connsiteX54" fmla="*/ 542576 w 607639"/>
              <a:gd name="connsiteY54" fmla="*/ 485237 h 606722"/>
              <a:gd name="connsiteX55" fmla="*/ 525042 w 607639"/>
              <a:gd name="connsiteY55" fmla="*/ 519896 h 606722"/>
              <a:gd name="connsiteX56" fmla="*/ 526110 w 607639"/>
              <a:gd name="connsiteY56" fmla="*/ 524251 h 606722"/>
              <a:gd name="connsiteX57" fmla="*/ 559576 w 607639"/>
              <a:gd name="connsiteY57" fmla="*/ 532604 h 606722"/>
              <a:gd name="connsiteX58" fmla="*/ 607639 w 607639"/>
              <a:gd name="connsiteY58" fmla="*/ 594014 h 606722"/>
              <a:gd name="connsiteX59" fmla="*/ 594911 w 607639"/>
              <a:gd name="connsiteY59" fmla="*/ 606722 h 606722"/>
              <a:gd name="connsiteX60" fmla="*/ 12639 w 607639"/>
              <a:gd name="connsiteY60" fmla="*/ 606722 h 606722"/>
              <a:gd name="connsiteX61" fmla="*/ 0 w 607639"/>
              <a:gd name="connsiteY61" fmla="*/ 594014 h 606722"/>
              <a:gd name="connsiteX62" fmla="*/ 47974 w 607639"/>
              <a:gd name="connsiteY62" fmla="*/ 532604 h 606722"/>
              <a:gd name="connsiteX63" fmla="*/ 81440 w 607639"/>
              <a:gd name="connsiteY63" fmla="*/ 524251 h 606722"/>
              <a:gd name="connsiteX64" fmla="*/ 82775 w 607639"/>
              <a:gd name="connsiteY64" fmla="*/ 518918 h 606722"/>
              <a:gd name="connsiteX65" fmla="*/ 66220 w 607639"/>
              <a:gd name="connsiteY65" fmla="*/ 485592 h 606722"/>
              <a:gd name="connsiteX66" fmla="*/ 53492 w 607639"/>
              <a:gd name="connsiteY66" fmla="*/ 468262 h 606722"/>
              <a:gd name="connsiteX67" fmla="*/ 51000 w 607639"/>
              <a:gd name="connsiteY67" fmla="*/ 448444 h 606722"/>
              <a:gd name="connsiteX68" fmla="*/ 56519 w 607639"/>
              <a:gd name="connsiteY68" fmla="*/ 430759 h 606722"/>
              <a:gd name="connsiteX69" fmla="*/ 60702 w 607639"/>
              <a:gd name="connsiteY69" fmla="*/ 427115 h 606722"/>
              <a:gd name="connsiteX70" fmla="*/ 59456 w 607639"/>
              <a:gd name="connsiteY70" fmla="*/ 411030 h 606722"/>
              <a:gd name="connsiteX71" fmla="*/ 112681 w 607639"/>
              <a:gd name="connsiteY71" fmla="*/ 363929 h 606722"/>
              <a:gd name="connsiteX72" fmla="*/ 152644 w 607639"/>
              <a:gd name="connsiteY72" fmla="*/ 353886 h 606722"/>
              <a:gd name="connsiteX73" fmla="*/ 335643 w 607639"/>
              <a:gd name="connsiteY73" fmla="*/ 0 h 606722"/>
              <a:gd name="connsiteX74" fmla="*/ 386738 w 607639"/>
              <a:gd name="connsiteY74" fmla="*/ 21772 h 606722"/>
              <a:gd name="connsiteX75" fmla="*/ 385314 w 607639"/>
              <a:gd name="connsiteY75" fmla="*/ 65671 h 606722"/>
              <a:gd name="connsiteX76" fmla="*/ 382822 w 607639"/>
              <a:gd name="connsiteY76" fmla="*/ 67982 h 606722"/>
              <a:gd name="connsiteX77" fmla="*/ 382110 w 607639"/>
              <a:gd name="connsiteY77" fmla="*/ 80689 h 606722"/>
              <a:gd name="connsiteX78" fmla="*/ 387985 w 607639"/>
              <a:gd name="connsiteY78" fmla="*/ 85577 h 606722"/>
              <a:gd name="connsiteX79" fmla="*/ 393415 w 607639"/>
              <a:gd name="connsiteY79" fmla="*/ 103616 h 606722"/>
              <a:gd name="connsiteX80" fmla="*/ 390388 w 607639"/>
              <a:gd name="connsiteY80" fmla="*/ 125655 h 606722"/>
              <a:gd name="connsiteX81" fmla="*/ 376413 w 607639"/>
              <a:gd name="connsiteY81" fmla="*/ 143872 h 606722"/>
              <a:gd name="connsiteX82" fmla="*/ 354781 w 607639"/>
              <a:gd name="connsiteY82" fmla="*/ 182973 h 606722"/>
              <a:gd name="connsiteX83" fmla="*/ 356384 w 607639"/>
              <a:gd name="connsiteY83" fmla="*/ 188838 h 606722"/>
              <a:gd name="connsiteX84" fmla="*/ 398934 w 607639"/>
              <a:gd name="connsiteY84" fmla="*/ 198435 h 606722"/>
              <a:gd name="connsiteX85" fmla="*/ 454391 w 607639"/>
              <a:gd name="connsiteY85" fmla="*/ 252732 h 606722"/>
              <a:gd name="connsiteX86" fmla="*/ 493737 w 607639"/>
              <a:gd name="connsiteY86" fmla="*/ 252732 h 606722"/>
              <a:gd name="connsiteX87" fmla="*/ 506377 w 607639"/>
              <a:gd name="connsiteY87" fmla="*/ 265440 h 606722"/>
              <a:gd name="connsiteX88" fmla="*/ 506377 w 607639"/>
              <a:gd name="connsiteY88" fmla="*/ 316004 h 606722"/>
              <a:gd name="connsiteX89" fmla="*/ 493737 w 607639"/>
              <a:gd name="connsiteY89" fmla="*/ 328623 h 606722"/>
              <a:gd name="connsiteX90" fmla="*/ 481007 w 607639"/>
              <a:gd name="connsiteY90" fmla="*/ 316004 h 606722"/>
              <a:gd name="connsiteX91" fmla="*/ 481007 w 607639"/>
              <a:gd name="connsiteY91" fmla="*/ 278059 h 606722"/>
              <a:gd name="connsiteX92" fmla="*/ 316504 w 607639"/>
              <a:gd name="connsiteY92" fmla="*/ 278059 h 606722"/>
              <a:gd name="connsiteX93" fmla="*/ 316504 w 607639"/>
              <a:gd name="connsiteY93" fmla="*/ 316004 h 606722"/>
              <a:gd name="connsiteX94" fmla="*/ 303775 w 607639"/>
              <a:gd name="connsiteY94" fmla="*/ 328623 h 606722"/>
              <a:gd name="connsiteX95" fmla="*/ 291134 w 607639"/>
              <a:gd name="connsiteY95" fmla="*/ 316004 h 606722"/>
              <a:gd name="connsiteX96" fmla="*/ 291134 w 607639"/>
              <a:gd name="connsiteY96" fmla="*/ 278059 h 606722"/>
              <a:gd name="connsiteX97" fmla="*/ 126542 w 607639"/>
              <a:gd name="connsiteY97" fmla="*/ 278059 h 606722"/>
              <a:gd name="connsiteX98" fmla="*/ 126542 w 607639"/>
              <a:gd name="connsiteY98" fmla="*/ 316004 h 606722"/>
              <a:gd name="connsiteX99" fmla="*/ 113902 w 607639"/>
              <a:gd name="connsiteY99" fmla="*/ 328623 h 606722"/>
              <a:gd name="connsiteX100" fmla="*/ 101261 w 607639"/>
              <a:gd name="connsiteY100" fmla="*/ 316004 h 606722"/>
              <a:gd name="connsiteX101" fmla="*/ 101261 w 607639"/>
              <a:gd name="connsiteY101" fmla="*/ 265440 h 606722"/>
              <a:gd name="connsiteX102" fmla="*/ 113902 w 607639"/>
              <a:gd name="connsiteY102" fmla="*/ 252732 h 606722"/>
              <a:gd name="connsiteX103" fmla="*/ 153247 w 607639"/>
              <a:gd name="connsiteY103" fmla="*/ 252732 h 606722"/>
              <a:gd name="connsiteX104" fmla="*/ 208705 w 607639"/>
              <a:gd name="connsiteY104" fmla="*/ 198435 h 606722"/>
              <a:gd name="connsiteX105" fmla="*/ 251255 w 607639"/>
              <a:gd name="connsiteY105" fmla="*/ 188838 h 606722"/>
              <a:gd name="connsiteX106" fmla="*/ 253124 w 607639"/>
              <a:gd name="connsiteY106" fmla="*/ 181907 h 606722"/>
              <a:gd name="connsiteX107" fmla="*/ 232739 w 607639"/>
              <a:gd name="connsiteY107" fmla="*/ 144228 h 606722"/>
              <a:gd name="connsiteX108" fmla="*/ 217339 w 607639"/>
              <a:gd name="connsiteY108" fmla="*/ 125655 h 606722"/>
              <a:gd name="connsiteX109" fmla="*/ 214313 w 607639"/>
              <a:gd name="connsiteY109" fmla="*/ 103705 h 606722"/>
              <a:gd name="connsiteX110" fmla="*/ 219832 w 607639"/>
              <a:gd name="connsiteY110" fmla="*/ 85488 h 606722"/>
              <a:gd name="connsiteX111" fmla="*/ 226152 w 607639"/>
              <a:gd name="connsiteY111" fmla="*/ 80334 h 606722"/>
              <a:gd name="connsiteX112" fmla="*/ 224550 w 607639"/>
              <a:gd name="connsiteY112" fmla="*/ 62116 h 606722"/>
              <a:gd name="connsiteX113" fmla="*/ 288019 w 607639"/>
              <a:gd name="connsiteY113" fmla="*/ 11108 h 606722"/>
              <a:gd name="connsiteX114" fmla="*/ 335643 w 607639"/>
              <a:gd name="connsiteY114" fmla="*/ 0 h 6067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Lst>
            <a:rect l="l" t="t" r="r" b="b"/>
            <a:pathLst>
              <a:path w="607639" h="606722">
                <a:moveTo>
                  <a:pt x="152644" y="353886"/>
                </a:moveTo>
                <a:cubicBezTo>
                  <a:pt x="177833" y="353886"/>
                  <a:pt x="190472" y="365084"/>
                  <a:pt x="196613" y="374415"/>
                </a:cubicBezTo>
                <a:cubicBezTo>
                  <a:pt x="210231" y="395122"/>
                  <a:pt x="200173" y="409519"/>
                  <a:pt x="195278" y="414762"/>
                </a:cubicBezTo>
                <a:lnTo>
                  <a:pt x="193498" y="416540"/>
                </a:lnTo>
                <a:lnTo>
                  <a:pt x="192964" y="427382"/>
                </a:lnTo>
                <a:cubicBezTo>
                  <a:pt x="194388" y="428448"/>
                  <a:pt x="195723" y="429604"/>
                  <a:pt x="196791" y="430937"/>
                </a:cubicBezTo>
                <a:cubicBezTo>
                  <a:pt x="201063" y="435736"/>
                  <a:pt x="202932" y="442134"/>
                  <a:pt x="202131" y="448444"/>
                </a:cubicBezTo>
                <a:lnTo>
                  <a:pt x="199639" y="468262"/>
                </a:lnTo>
                <a:cubicBezTo>
                  <a:pt x="198749" y="475639"/>
                  <a:pt x="194299" y="481859"/>
                  <a:pt x="188157" y="485237"/>
                </a:cubicBezTo>
                <a:cubicBezTo>
                  <a:pt x="185487" y="497945"/>
                  <a:pt x="179257" y="510209"/>
                  <a:pt x="170623" y="519896"/>
                </a:cubicBezTo>
                <a:lnTo>
                  <a:pt x="171691" y="524251"/>
                </a:lnTo>
                <a:lnTo>
                  <a:pt x="205157" y="532604"/>
                </a:lnTo>
                <a:cubicBezTo>
                  <a:pt x="208540" y="533493"/>
                  <a:pt x="211833" y="534648"/>
                  <a:pt x="215215" y="536159"/>
                </a:cubicBezTo>
                <a:cubicBezTo>
                  <a:pt x="218597" y="534648"/>
                  <a:pt x="221890" y="533493"/>
                  <a:pt x="225273" y="532604"/>
                </a:cubicBezTo>
                <a:lnTo>
                  <a:pt x="258650" y="524251"/>
                </a:lnTo>
                <a:lnTo>
                  <a:pt x="259985" y="518918"/>
                </a:lnTo>
                <a:cubicBezTo>
                  <a:pt x="251885" y="509498"/>
                  <a:pt x="246100" y="497767"/>
                  <a:pt x="243430" y="485592"/>
                </a:cubicBezTo>
                <a:cubicBezTo>
                  <a:pt x="236398" y="482304"/>
                  <a:pt x="231681" y="475905"/>
                  <a:pt x="230702" y="468262"/>
                </a:cubicBezTo>
                <a:lnTo>
                  <a:pt x="228210" y="448444"/>
                </a:lnTo>
                <a:cubicBezTo>
                  <a:pt x="227409" y="442046"/>
                  <a:pt x="229456" y="435647"/>
                  <a:pt x="233728" y="430759"/>
                </a:cubicBezTo>
                <a:cubicBezTo>
                  <a:pt x="234974" y="429337"/>
                  <a:pt x="236398" y="428093"/>
                  <a:pt x="237911" y="427115"/>
                </a:cubicBezTo>
                <a:cubicBezTo>
                  <a:pt x="237288" y="421250"/>
                  <a:pt x="236665" y="414407"/>
                  <a:pt x="236665" y="411030"/>
                </a:cubicBezTo>
                <a:cubicBezTo>
                  <a:pt x="236665" y="380281"/>
                  <a:pt x="253576" y="365262"/>
                  <a:pt x="289890" y="363929"/>
                </a:cubicBezTo>
                <a:cubicBezTo>
                  <a:pt x="304042" y="355130"/>
                  <a:pt x="318550" y="353886"/>
                  <a:pt x="329854" y="353886"/>
                </a:cubicBezTo>
                <a:cubicBezTo>
                  <a:pt x="355042" y="353886"/>
                  <a:pt x="367681" y="365084"/>
                  <a:pt x="373822" y="374415"/>
                </a:cubicBezTo>
                <a:cubicBezTo>
                  <a:pt x="387440" y="395122"/>
                  <a:pt x="377383" y="409519"/>
                  <a:pt x="372487" y="414762"/>
                </a:cubicBezTo>
                <a:lnTo>
                  <a:pt x="370707" y="416540"/>
                </a:lnTo>
                <a:lnTo>
                  <a:pt x="370173" y="427382"/>
                </a:lnTo>
                <a:cubicBezTo>
                  <a:pt x="371597" y="428448"/>
                  <a:pt x="372932" y="429604"/>
                  <a:pt x="374000" y="430937"/>
                </a:cubicBezTo>
                <a:cubicBezTo>
                  <a:pt x="378273" y="435736"/>
                  <a:pt x="380231" y="442134"/>
                  <a:pt x="379341" y="448444"/>
                </a:cubicBezTo>
                <a:lnTo>
                  <a:pt x="376938" y="468262"/>
                </a:lnTo>
                <a:cubicBezTo>
                  <a:pt x="375959" y="475639"/>
                  <a:pt x="371508" y="481859"/>
                  <a:pt x="365367" y="485237"/>
                </a:cubicBezTo>
                <a:cubicBezTo>
                  <a:pt x="362697" y="497945"/>
                  <a:pt x="356466" y="510209"/>
                  <a:pt x="347833" y="519896"/>
                </a:cubicBezTo>
                <a:lnTo>
                  <a:pt x="348901" y="524251"/>
                </a:lnTo>
                <a:lnTo>
                  <a:pt x="382367" y="532604"/>
                </a:lnTo>
                <a:cubicBezTo>
                  <a:pt x="385749" y="533493"/>
                  <a:pt x="389042" y="534648"/>
                  <a:pt x="392424" y="536159"/>
                </a:cubicBezTo>
                <a:cubicBezTo>
                  <a:pt x="395807" y="534648"/>
                  <a:pt x="399100" y="533493"/>
                  <a:pt x="402482" y="532604"/>
                </a:cubicBezTo>
                <a:lnTo>
                  <a:pt x="435948" y="524251"/>
                </a:lnTo>
                <a:lnTo>
                  <a:pt x="437194" y="518918"/>
                </a:lnTo>
                <a:cubicBezTo>
                  <a:pt x="429095" y="509498"/>
                  <a:pt x="423309" y="497767"/>
                  <a:pt x="420639" y="485592"/>
                </a:cubicBezTo>
                <a:cubicBezTo>
                  <a:pt x="413697" y="482304"/>
                  <a:pt x="408890" y="475905"/>
                  <a:pt x="407911" y="468262"/>
                </a:cubicBezTo>
                <a:lnTo>
                  <a:pt x="405419" y="448444"/>
                </a:lnTo>
                <a:cubicBezTo>
                  <a:pt x="404618" y="442046"/>
                  <a:pt x="406665" y="435647"/>
                  <a:pt x="410938" y="430759"/>
                </a:cubicBezTo>
                <a:cubicBezTo>
                  <a:pt x="412184" y="429337"/>
                  <a:pt x="413608" y="428093"/>
                  <a:pt x="415121" y="427115"/>
                </a:cubicBezTo>
                <a:cubicBezTo>
                  <a:pt x="414498" y="421250"/>
                  <a:pt x="413875" y="414407"/>
                  <a:pt x="413875" y="411030"/>
                </a:cubicBezTo>
                <a:cubicBezTo>
                  <a:pt x="413875" y="380281"/>
                  <a:pt x="430786" y="365262"/>
                  <a:pt x="467189" y="363929"/>
                </a:cubicBezTo>
                <a:cubicBezTo>
                  <a:pt x="481341" y="355130"/>
                  <a:pt x="495849" y="353886"/>
                  <a:pt x="507063" y="353886"/>
                </a:cubicBezTo>
                <a:cubicBezTo>
                  <a:pt x="532252" y="353886"/>
                  <a:pt x="544891" y="365084"/>
                  <a:pt x="551032" y="374415"/>
                </a:cubicBezTo>
                <a:cubicBezTo>
                  <a:pt x="564650" y="395122"/>
                  <a:pt x="554592" y="409519"/>
                  <a:pt x="549697" y="414762"/>
                </a:cubicBezTo>
                <a:lnTo>
                  <a:pt x="547917" y="416540"/>
                </a:lnTo>
                <a:lnTo>
                  <a:pt x="547383" y="427382"/>
                </a:lnTo>
                <a:cubicBezTo>
                  <a:pt x="548807" y="428448"/>
                  <a:pt x="550142" y="429604"/>
                  <a:pt x="551299" y="430937"/>
                </a:cubicBezTo>
                <a:cubicBezTo>
                  <a:pt x="555482" y="435736"/>
                  <a:pt x="557440" y="442134"/>
                  <a:pt x="556639" y="448444"/>
                </a:cubicBezTo>
                <a:lnTo>
                  <a:pt x="554147" y="468262"/>
                </a:lnTo>
                <a:cubicBezTo>
                  <a:pt x="553168" y="475639"/>
                  <a:pt x="548718" y="481859"/>
                  <a:pt x="542576" y="485237"/>
                </a:cubicBezTo>
                <a:cubicBezTo>
                  <a:pt x="539906" y="497945"/>
                  <a:pt x="533676" y="510209"/>
                  <a:pt x="525042" y="519896"/>
                </a:cubicBezTo>
                <a:lnTo>
                  <a:pt x="526110" y="524251"/>
                </a:lnTo>
                <a:lnTo>
                  <a:pt x="559576" y="532604"/>
                </a:lnTo>
                <a:cubicBezTo>
                  <a:pt x="587880" y="539714"/>
                  <a:pt x="607639" y="564953"/>
                  <a:pt x="607639" y="594014"/>
                </a:cubicBezTo>
                <a:cubicBezTo>
                  <a:pt x="607639" y="601035"/>
                  <a:pt x="601943" y="606722"/>
                  <a:pt x="594911" y="606722"/>
                </a:cubicBezTo>
                <a:lnTo>
                  <a:pt x="12639" y="606722"/>
                </a:lnTo>
                <a:cubicBezTo>
                  <a:pt x="5697" y="606722"/>
                  <a:pt x="0" y="601035"/>
                  <a:pt x="0" y="594014"/>
                </a:cubicBezTo>
                <a:cubicBezTo>
                  <a:pt x="0" y="564953"/>
                  <a:pt x="19759" y="539714"/>
                  <a:pt x="47974" y="532604"/>
                </a:cubicBezTo>
                <a:lnTo>
                  <a:pt x="81440" y="524251"/>
                </a:lnTo>
                <a:lnTo>
                  <a:pt x="82775" y="518918"/>
                </a:lnTo>
                <a:cubicBezTo>
                  <a:pt x="74676" y="509498"/>
                  <a:pt x="68890" y="497767"/>
                  <a:pt x="66220" y="485592"/>
                </a:cubicBezTo>
                <a:cubicBezTo>
                  <a:pt x="59189" y="482304"/>
                  <a:pt x="54471" y="475905"/>
                  <a:pt x="53492" y="468262"/>
                </a:cubicBezTo>
                <a:lnTo>
                  <a:pt x="51000" y="448444"/>
                </a:lnTo>
                <a:cubicBezTo>
                  <a:pt x="50199" y="442046"/>
                  <a:pt x="52246" y="435647"/>
                  <a:pt x="56519" y="430759"/>
                </a:cubicBezTo>
                <a:cubicBezTo>
                  <a:pt x="57765" y="429337"/>
                  <a:pt x="59189" y="428093"/>
                  <a:pt x="60702" y="427115"/>
                </a:cubicBezTo>
                <a:cubicBezTo>
                  <a:pt x="60079" y="421250"/>
                  <a:pt x="59456" y="414407"/>
                  <a:pt x="59456" y="411030"/>
                </a:cubicBezTo>
                <a:cubicBezTo>
                  <a:pt x="59456" y="380281"/>
                  <a:pt x="76367" y="365262"/>
                  <a:pt x="112681" y="363929"/>
                </a:cubicBezTo>
                <a:cubicBezTo>
                  <a:pt x="126833" y="355130"/>
                  <a:pt x="141341" y="353886"/>
                  <a:pt x="152644" y="353886"/>
                </a:cubicBezTo>
                <a:close/>
                <a:moveTo>
                  <a:pt x="335643" y="0"/>
                </a:moveTo>
                <a:cubicBezTo>
                  <a:pt x="359232" y="0"/>
                  <a:pt x="376413" y="7287"/>
                  <a:pt x="386738" y="21772"/>
                </a:cubicBezTo>
                <a:cubicBezTo>
                  <a:pt x="403118" y="44343"/>
                  <a:pt x="391189" y="59984"/>
                  <a:pt x="385314" y="65671"/>
                </a:cubicBezTo>
                <a:lnTo>
                  <a:pt x="382822" y="67982"/>
                </a:lnTo>
                <a:lnTo>
                  <a:pt x="382110" y="80689"/>
                </a:lnTo>
                <a:cubicBezTo>
                  <a:pt x="384335" y="81933"/>
                  <a:pt x="386293" y="83622"/>
                  <a:pt x="387985" y="85577"/>
                </a:cubicBezTo>
                <a:cubicBezTo>
                  <a:pt x="392347" y="90553"/>
                  <a:pt x="394305" y="97218"/>
                  <a:pt x="393415" y="103616"/>
                </a:cubicBezTo>
                <a:lnTo>
                  <a:pt x="390388" y="125655"/>
                </a:lnTo>
                <a:cubicBezTo>
                  <a:pt x="389231" y="133831"/>
                  <a:pt x="383801" y="140584"/>
                  <a:pt x="376413" y="143872"/>
                </a:cubicBezTo>
                <a:cubicBezTo>
                  <a:pt x="373119" y="158268"/>
                  <a:pt x="365552" y="172131"/>
                  <a:pt x="354781" y="182973"/>
                </a:cubicBezTo>
                <a:lnTo>
                  <a:pt x="356384" y="188838"/>
                </a:lnTo>
                <a:lnTo>
                  <a:pt x="398934" y="198435"/>
                </a:lnTo>
                <a:cubicBezTo>
                  <a:pt x="427864" y="205011"/>
                  <a:pt x="449139" y="226517"/>
                  <a:pt x="454391" y="252732"/>
                </a:cubicBezTo>
                <a:lnTo>
                  <a:pt x="493737" y="252732"/>
                </a:lnTo>
                <a:cubicBezTo>
                  <a:pt x="500680" y="252732"/>
                  <a:pt x="506377" y="258419"/>
                  <a:pt x="506377" y="265440"/>
                </a:cubicBezTo>
                <a:lnTo>
                  <a:pt x="506377" y="316004"/>
                </a:lnTo>
                <a:cubicBezTo>
                  <a:pt x="506377" y="322935"/>
                  <a:pt x="500680" y="328623"/>
                  <a:pt x="493737" y="328623"/>
                </a:cubicBezTo>
                <a:cubicBezTo>
                  <a:pt x="486704" y="328623"/>
                  <a:pt x="481007" y="322935"/>
                  <a:pt x="481007" y="316004"/>
                </a:cubicBezTo>
                <a:lnTo>
                  <a:pt x="481007" y="278059"/>
                </a:lnTo>
                <a:lnTo>
                  <a:pt x="316504" y="278059"/>
                </a:lnTo>
                <a:lnTo>
                  <a:pt x="316504" y="316004"/>
                </a:lnTo>
                <a:cubicBezTo>
                  <a:pt x="316504" y="322935"/>
                  <a:pt x="310807" y="328623"/>
                  <a:pt x="303775" y="328623"/>
                </a:cubicBezTo>
                <a:cubicBezTo>
                  <a:pt x="296831" y="328623"/>
                  <a:pt x="291134" y="322935"/>
                  <a:pt x="291134" y="316004"/>
                </a:cubicBezTo>
                <a:lnTo>
                  <a:pt x="291134" y="278059"/>
                </a:lnTo>
                <a:lnTo>
                  <a:pt x="126542" y="278059"/>
                </a:lnTo>
                <a:lnTo>
                  <a:pt x="126542" y="316004"/>
                </a:lnTo>
                <a:cubicBezTo>
                  <a:pt x="126542" y="322935"/>
                  <a:pt x="120934" y="328623"/>
                  <a:pt x="113902" y="328623"/>
                </a:cubicBezTo>
                <a:cubicBezTo>
                  <a:pt x="106869" y="328623"/>
                  <a:pt x="101261" y="322935"/>
                  <a:pt x="101261" y="316004"/>
                </a:cubicBezTo>
                <a:lnTo>
                  <a:pt x="101261" y="265440"/>
                </a:lnTo>
                <a:cubicBezTo>
                  <a:pt x="101261" y="258419"/>
                  <a:pt x="106869" y="252732"/>
                  <a:pt x="113902" y="252732"/>
                </a:cubicBezTo>
                <a:lnTo>
                  <a:pt x="153247" y="252732"/>
                </a:lnTo>
                <a:cubicBezTo>
                  <a:pt x="158499" y="226517"/>
                  <a:pt x="179774" y="205011"/>
                  <a:pt x="208705" y="198435"/>
                </a:cubicBezTo>
                <a:lnTo>
                  <a:pt x="251255" y="188838"/>
                </a:lnTo>
                <a:lnTo>
                  <a:pt x="253124" y="181907"/>
                </a:lnTo>
                <a:cubicBezTo>
                  <a:pt x="243065" y="171332"/>
                  <a:pt x="235855" y="158002"/>
                  <a:pt x="232739" y="144228"/>
                </a:cubicBezTo>
                <a:cubicBezTo>
                  <a:pt x="224283" y="141029"/>
                  <a:pt x="218497" y="134097"/>
                  <a:pt x="217339" y="125655"/>
                </a:cubicBezTo>
                <a:lnTo>
                  <a:pt x="214313" y="103705"/>
                </a:lnTo>
                <a:cubicBezTo>
                  <a:pt x="213423" y="97129"/>
                  <a:pt x="215381" y="90553"/>
                  <a:pt x="219832" y="85488"/>
                </a:cubicBezTo>
                <a:cubicBezTo>
                  <a:pt x="221612" y="83444"/>
                  <a:pt x="223749" y="81667"/>
                  <a:pt x="226152" y="80334"/>
                </a:cubicBezTo>
                <a:cubicBezTo>
                  <a:pt x="225351" y="73847"/>
                  <a:pt x="224550" y="66293"/>
                  <a:pt x="224550" y="62116"/>
                </a:cubicBezTo>
                <a:cubicBezTo>
                  <a:pt x="224550" y="28081"/>
                  <a:pt x="244222" y="12263"/>
                  <a:pt x="288019" y="11108"/>
                </a:cubicBezTo>
                <a:cubicBezTo>
                  <a:pt x="307157" y="0"/>
                  <a:pt x="327008" y="0"/>
                  <a:pt x="335643" y="0"/>
                </a:cubicBezTo>
                <a:close/>
              </a:path>
            </a:pathLst>
          </a:custGeom>
          <a:gradFill>
            <a:gsLst>
              <a:gs pos="0">
                <a:srgbClr val="0F7ABF"/>
              </a:gs>
              <a:gs pos="100000">
                <a:srgbClr val="0DCD9C"/>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marL="0" marR="0" lvl="0" indent="0" algn="ctr" defTabSz="4572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dirty="0">
              <a:ln>
                <a:noFill/>
              </a:ln>
              <a:solidFill>
                <a:srgbClr val="FFFFFF"/>
              </a:solidFill>
              <a:effectLst/>
              <a:uLnTx/>
              <a:uFillTx/>
              <a:latin typeface="Arial" panose="020B0604020202020204"/>
              <a:ea typeface="黑体" panose="02010609060101010101" pitchFamily="49" charset="-122"/>
              <a:cs typeface="+mn-cs"/>
            </a:endParaRPr>
          </a:p>
        </p:txBody>
      </p:sp>
      <p:sp>
        <p:nvSpPr>
          <p:cNvPr id="23" name="文本框 22"/>
          <p:cNvSpPr txBox="1"/>
          <p:nvPr/>
        </p:nvSpPr>
        <p:spPr>
          <a:xfrm>
            <a:off x="1652270" y="2663190"/>
            <a:ext cx="640080" cy="368300"/>
          </a:xfrm>
          <a:prstGeom prst="rect">
            <a:avLst/>
          </a:prstGeom>
          <a:noFill/>
        </p:spPr>
        <p:txBody>
          <a:bodyPr wrap="none" rtlCol="0" anchor="t">
            <a:spAutoFit/>
          </a:bodyPr>
          <a:lstStyle/>
          <a:p>
            <a:r>
              <a:rPr lang="zh-CN" altLang="en-US" b="1" noProof="0" dirty="0" smtClean="0">
                <a:ln>
                  <a:noFill/>
                </a:ln>
                <a:solidFill>
                  <a:schemeClr val="tx1">
                    <a:lumMod val="85000"/>
                    <a:lumOff val="15000"/>
                  </a:schemeClr>
                </a:solidFill>
                <a:effectLst/>
                <a:uLnTx/>
                <a:uFillTx/>
                <a:latin typeface="微软雅黑" panose="020B0503020204020204" pitchFamily="34" charset="-122"/>
                <a:ea typeface="微软雅黑" panose="020B0503020204020204" pitchFamily="34" charset="-122"/>
                <a:sym typeface="+mn-ea"/>
              </a:rPr>
              <a:t>意志</a:t>
            </a:r>
            <a:endParaRPr lang="zh-CN" altLang="en-US" b="1" noProof="0" dirty="0" smtClean="0">
              <a:ln>
                <a:noFill/>
              </a:ln>
              <a:solidFill>
                <a:schemeClr val="tx1">
                  <a:lumMod val="85000"/>
                  <a:lumOff val="15000"/>
                </a:schemeClr>
              </a:solidFill>
              <a:effectLst/>
              <a:uLnTx/>
              <a:uFillTx/>
              <a:latin typeface="微软雅黑" panose="020B0503020204020204" pitchFamily="34" charset="-122"/>
              <a:ea typeface="微软雅黑" panose="020B0503020204020204" pitchFamily="34" charset="-122"/>
              <a:sym typeface="+mn-ea"/>
            </a:endParaRPr>
          </a:p>
        </p:txBody>
      </p:sp>
      <p:sp>
        <p:nvSpPr>
          <p:cNvPr id="24" name="文本框 23"/>
          <p:cNvSpPr txBox="1"/>
          <p:nvPr/>
        </p:nvSpPr>
        <p:spPr>
          <a:xfrm>
            <a:off x="4245928" y="2663190"/>
            <a:ext cx="640080" cy="368300"/>
          </a:xfrm>
          <a:prstGeom prst="rect">
            <a:avLst/>
          </a:prstGeom>
          <a:noFill/>
        </p:spPr>
        <p:txBody>
          <a:bodyPr wrap="none" rtlCol="0" anchor="t">
            <a:spAutoFit/>
          </a:bodyPr>
          <a:lstStyle/>
          <a:p>
            <a:r>
              <a:rPr lang="zh-CN" altLang="en-US" b="1" noProof="0" dirty="0" smtClean="0">
                <a:ln>
                  <a:noFill/>
                </a:ln>
                <a:solidFill>
                  <a:schemeClr val="bg1"/>
                </a:solidFill>
                <a:effectLst/>
                <a:uLnTx/>
                <a:uFillTx/>
                <a:latin typeface="微软雅黑" panose="020B0503020204020204" pitchFamily="34" charset="-122"/>
                <a:ea typeface="微软雅黑" panose="020B0503020204020204" pitchFamily="34" charset="-122"/>
                <a:sym typeface="+mn-ea"/>
              </a:rPr>
              <a:t>气质</a:t>
            </a:r>
            <a:endParaRPr lang="zh-CN" altLang="en-US" b="1" noProof="0" dirty="0" smtClean="0">
              <a:ln>
                <a:noFill/>
              </a:ln>
              <a:solidFill>
                <a:schemeClr val="bg1"/>
              </a:solidFill>
              <a:effectLst/>
              <a:uLnTx/>
              <a:uFillTx/>
              <a:latin typeface="微软雅黑" panose="020B0503020204020204" pitchFamily="34" charset="-122"/>
              <a:ea typeface="微软雅黑" panose="020B0503020204020204" pitchFamily="34" charset="-122"/>
              <a:sym typeface="+mn-ea"/>
            </a:endParaRPr>
          </a:p>
        </p:txBody>
      </p:sp>
      <p:sp>
        <p:nvSpPr>
          <p:cNvPr id="13" name="矩形: 圆角 7"/>
          <p:cNvSpPr/>
          <p:nvPr/>
        </p:nvSpPr>
        <p:spPr>
          <a:xfrm>
            <a:off x="6628130" y="1891030"/>
            <a:ext cx="1257300" cy="1257300"/>
          </a:xfrm>
          <a:prstGeom prst="roundRect">
            <a:avLst/>
          </a:prstGeom>
          <a:solidFill>
            <a:schemeClr val="bg1"/>
          </a:solidFill>
          <a:ln>
            <a:noFill/>
          </a:ln>
          <a:effectLst>
            <a:outerShdw blurRad="190500" dist="38100" dir="8100000" algn="tr" rotWithShape="0">
              <a:prstClr val="black">
                <a:alpha val="59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dirty="0">
              <a:ln>
                <a:noFill/>
              </a:ln>
              <a:solidFill>
                <a:srgbClr val="FFFFFF"/>
              </a:solidFill>
              <a:effectLst/>
              <a:uLnTx/>
              <a:uFillTx/>
              <a:latin typeface="Arial" panose="020B0604020202020204"/>
              <a:ea typeface="黑体" panose="02010609060101010101" pitchFamily="49" charset="-122"/>
              <a:cs typeface="+mn-cs"/>
            </a:endParaRPr>
          </a:p>
        </p:txBody>
      </p:sp>
      <p:sp>
        <p:nvSpPr>
          <p:cNvPr id="25" name="文本框 24"/>
          <p:cNvSpPr txBox="1"/>
          <p:nvPr/>
        </p:nvSpPr>
        <p:spPr>
          <a:xfrm>
            <a:off x="6936740" y="2663190"/>
            <a:ext cx="640080" cy="368300"/>
          </a:xfrm>
          <a:prstGeom prst="rect">
            <a:avLst/>
          </a:prstGeom>
          <a:noFill/>
        </p:spPr>
        <p:txBody>
          <a:bodyPr wrap="none" rtlCol="0" anchor="t">
            <a:spAutoFit/>
          </a:bodyPr>
          <a:lstStyle/>
          <a:p>
            <a:r>
              <a:rPr lang="zh-CN" altLang="en-US" b="1" noProof="0" dirty="0" smtClean="0">
                <a:ln>
                  <a:noFill/>
                </a:ln>
                <a:solidFill>
                  <a:schemeClr val="tx1">
                    <a:lumMod val="85000"/>
                    <a:lumOff val="15000"/>
                  </a:schemeClr>
                </a:solidFill>
                <a:effectLst/>
                <a:uLnTx/>
                <a:uFillTx/>
                <a:latin typeface="微软雅黑" panose="020B0503020204020204" pitchFamily="34" charset="-122"/>
                <a:ea typeface="微软雅黑" panose="020B0503020204020204" pitchFamily="34" charset="-122"/>
                <a:sym typeface="+mn-ea"/>
              </a:rPr>
              <a:t>性格</a:t>
            </a:r>
            <a:endParaRPr lang="zh-CN" altLang="en-US" b="1" noProof="0" dirty="0" smtClean="0">
              <a:ln>
                <a:noFill/>
              </a:ln>
              <a:solidFill>
                <a:schemeClr val="tx1">
                  <a:lumMod val="85000"/>
                  <a:lumOff val="15000"/>
                </a:schemeClr>
              </a:solidFill>
              <a:effectLst/>
              <a:uLnTx/>
              <a:uFillTx/>
              <a:latin typeface="微软雅黑" panose="020B0503020204020204" pitchFamily="34" charset="-122"/>
              <a:ea typeface="微软雅黑" panose="020B0503020204020204" pitchFamily="34" charset="-122"/>
              <a:sym typeface="+mn-ea"/>
            </a:endParaRPr>
          </a:p>
        </p:txBody>
      </p:sp>
      <p:sp>
        <p:nvSpPr>
          <p:cNvPr id="29" name="文本框 28"/>
          <p:cNvSpPr txBox="1"/>
          <p:nvPr/>
        </p:nvSpPr>
        <p:spPr>
          <a:xfrm>
            <a:off x="3451860" y="1043940"/>
            <a:ext cx="2240280" cy="368300"/>
          </a:xfrm>
          <a:prstGeom prst="rect">
            <a:avLst/>
          </a:prstGeom>
          <a:noFill/>
        </p:spPr>
        <p:txBody>
          <a:bodyPr wrap="none" rtlCol="0" anchor="t">
            <a:spAutoFit/>
          </a:bodyPr>
          <a:lstStyle/>
          <a:p>
            <a:r>
              <a:rPr lang="zh-CN" altLang="en-US" noProof="0" dirty="0" smtClean="0">
                <a:ln>
                  <a:noFill/>
                </a:ln>
                <a:solidFill>
                  <a:schemeClr val="tx1">
                    <a:lumMod val="85000"/>
                    <a:lumOff val="15000"/>
                  </a:schemeClr>
                </a:solidFill>
                <a:effectLst/>
                <a:uLnTx/>
                <a:uFillTx/>
                <a:latin typeface="微软雅黑" panose="020B0503020204020204" pitchFamily="34" charset="-122"/>
                <a:ea typeface="微软雅黑" panose="020B0503020204020204" pitchFamily="34" charset="-122"/>
                <a:sym typeface="+mn-ea"/>
              </a:rPr>
              <a:t>良好的心理素质包括</a:t>
            </a:r>
            <a:endParaRPr lang="zh-CN" altLang="en-US"/>
          </a:p>
        </p:txBody>
      </p:sp>
      <p:cxnSp>
        <p:nvCxnSpPr>
          <p:cNvPr id="37" name="直接连接符 36"/>
          <p:cNvCxnSpPr/>
          <p:nvPr/>
        </p:nvCxnSpPr>
        <p:spPr>
          <a:xfrm>
            <a:off x="1963420" y="1592580"/>
            <a:ext cx="530225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38" name="直接连接符 37"/>
          <p:cNvCxnSpPr/>
          <p:nvPr/>
        </p:nvCxnSpPr>
        <p:spPr>
          <a:xfrm rot="16200000">
            <a:off x="1829580" y="1740680"/>
            <a:ext cx="2880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39" name="直接连接符 38"/>
          <p:cNvCxnSpPr/>
          <p:nvPr/>
        </p:nvCxnSpPr>
        <p:spPr>
          <a:xfrm rot="16200000">
            <a:off x="4356000" y="1667410"/>
            <a:ext cx="4320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40" name="直接连接符 39"/>
          <p:cNvCxnSpPr/>
          <p:nvPr/>
        </p:nvCxnSpPr>
        <p:spPr>
          <a:xfrm rot="16200000">
            <a:off x="7121670" y="1736870"/>
            <a:ext cx="288000" cy="0"/>
          </a:xfrm>
          <a:prstGeom prst="line">
            <a:avLst/>
          </a:prstGeom>
        </p:spPr>
        <p:style>
          <a:lnRef idx="1">
            <a:schemeClr val="accent1"/>
          </a:lnRef>
          <a:fillRef idx="0">
            <a:schemeClr val="accent1"/>
          </a:fillRef>
          <a:effectRef idx="0">
            <a:schemeClr val="accent1"/>
          </a:effectRef>
          <a:fontRef idx="minor">
            <a:schemeClr val="tx1"/>
          </a:fontRef>
        </p:style>
      </p:cxnSp>
      <p:sp>
        <p:nvSpPr>
          <p:cNvPr id="43" name="Oval 15"/>
          <p:cNvSpPr/>
          <p:nvPr/>
        </p:nvSpPr>
        <p:spPr>
          <a:xfrm>
            <a:off x="4359910" y="2183130"/>
            <a:ext cx="412115" cy="349250"/>
          </a:xfrm>
          <a:custGeom>
            <a:avLst/>
            <a:gdLst>
              <a:gd name="connsiteX0" fmla="*/ 289460 w 605975"/>
              <a:gd name="connsiteY0" fmla="*/ 463730 h 511856"/>
              <a:gd name="connsiteX1" fmla="*/ 336764 w 605975"/>
              <a:gd name="connsiteY1" fmla="*/ 497378 h 511856"/>
              <a:gd name="connsiteX2" fmla="*/ 335561 w 605975"/>
              <a:gd name="connsiteY2" fmla="*/ 505550 h 511856"/>
              <a:gd name="connsiteX3" fmla="*/ 328265 w 605975"/>
              <a:gd name="connsiteY3" fmla="*/ 509315 h 511856"/>
              <a:gd name="connsiteX4" fmla="*/ 250654 w 605975"/>
              <a:gd name="connsiteY4" fmla="*/ 509315 h 511856"/>
              <a:gd name="connsiteX5" fmla="*/ 243358 w 605975"/>
              <a:gd name="connsiteY5" fmla="*/ 505550 h 511856"/>
              <a:gd name="connsiteX6" fmla="*/ 242155 w 605975"/>
              <a:gd name="connsiteY6" fmla="*/ 497378 h 511856"/>
              <a:gd name="connsiteX7" fmla="*/ 289460 w 605975"/>
              <a:gd name="connsiteY7" fmla="*/ 463730 h 511856"/>
              <a:gd name="connsiteX8" fmla="*/ 490253 w 605975"/>
              <a:gd name="connsiteY8" fmla="*/ 255421 h 511856"/>
              <a:gd name="connsiteX9" fmla="*/ 581785 w 605975"/>
              <a:gd name="connsiteY9" fmla="*/ 333302 h 511856"/>
              <a:gd name="connsiteX10" fmla="*/ 605670 w 605975"/>
              <a:gd name="connsiteY10" fmla="*/ 481701 h 511856"/>
              <a:gd name="connsiteX11" fmla="*/ 600220 w 605975"/>
              <a:gd name="connsiteY11" fmla="*/ 500992 h 511856"/>
              <a:gd name="connsiteX12" fmla="*/ 582106 w 605975"/>
              <a:gd name="connsiteY12" fmla="*/ 509316 h 511856"/>
              <a:gd name="connsiteX13" fmla="*/ 398400 w 605975"/>
              <a:gd name="connsiteY13" fmla="*/ 509316 h 511856"/>
              <a:gd name="connsiteX14" fmla="*/ 380286 w 605975"/>
              <a:gd name="connsiteY14" fmla="*/ 500992 h 511856"/>
              <a:gd name="connsiteX15" fmla="*/ 374836 w 605975"/>
              <a:gd name="connsiteY15" fmla="*/ 481701 h 511856"/>
              <a:gd name="connsiteX16" fmla="*/ 398721 w 605975"/>
              <a:gd name="connsiteY16" fmla="*/ 333302 h 511856"/>
              <a:gd name="connsiteX17" fmla="*/ 490253 w 605975"/>
              <a:gd name="connsiteY17" fmla="*/ 255421 h 511856"/>
              <a:gd name="connsiteX18" fmla="*/ 30625 w 605975"/>
              <a:gd name="connsiteY18" fmla="*/ 173212 h 511856"/>
              <a:gd name="connsiteX19" fmla="*/ 61169 w 605975"/>
              <a:gd name="connsiteY19" fmla="*/ 203787 h 511856"/>
              <a:gd name="connsiteX20" fmla="*/ 61169 w 605975"/>
              <a:gd name="connsiteY20" fmla="*/ 427655 h 511856"/>
              <a:gd name="connsiteX21" fmla="*/ 84338 w 605975"/>
              <a:gd name="connsiteY21" fmla="*/ 450786 h 511856"/>
              <a:gd name="connsiteX22" fmla="*/ 186152 w 605975"/>
              <a:gd name="connsiteY22" fmla="*/ 450786 h 511856"/>
              <a:gd name="connsiteX23" fmla="*/ 216777 w 605975"/>
              <a:gd name="connsiteY23" fmla="*/ 481281 h 511856"/>
              <a:gd name="connsiteX24" fmla="*/ 186152 w 605975"/>
              <a:gd name="connsiteY24" fmla="*/ 511856 h 511856"/>
              <a:gd name="connsiteX25" fmla="*/ 84338 w 605975"/>
              <a:gd name="connsiteY25" fmla="*/ 511856 h 511856"/>
              <a:gd name="connsiteX26" fmla="*/ 0 w 605975"/>
              <a:gd name="connsiteY26" fmla="*/ 427655 h 511856"/>
              <a:gd name="connsiteX27" fmla="*/ 0 w 605975"/>
              <a:gd name="connsiteY27" fmla="*/ 203787 h 511856"/>
              <a:gd name="connsiteX28" fmla="*/ 30625 w 605975"/>
              <a:gd name="connsiteY28" fmla="*/ 173212 h 511856"/>
              <a:gd name="connsiteX29" fmla="*/ 437999 w 605975"/>
              <a:gd name="connsiteY29" fmla="*/ 14581 h 511856"/>
              <a:gd name="connsiteX30" fmla="*/ 533615 w 605975"/>
              <a:gd name="connsiteY30" fmla="*/ 110021 h 511856"/>
              <a:gd name="connsiteX31" fmla="*/ 437999 w 605975"/>
              <a:gd name="connsiteY31" fmla="*/ 205461 h 511856"/>
              <a:gd name="connsiteX32" fmla="*/ 342383 w 605975"/>
              <a:gd name="connsiteY32" fmla="*/ 110021 h 511856"/>
              <a:gd name="connsiteX33" fmla="*/ 437999 w 605975"/>
              <a:gd name="connsiteY33" fmla="*/ 14581 h 511856"/>
              <a:gd name="connsiteX34" fmla="*/ 59013 w 605975"/>
              <a:gd name="connsiteY34" fmla="*/ 2516 h 511856"/>
              <a:gd name="connsiteX35" fmla="*/ 111441 w 605975"/>
              <a:gd name="connsiteY35" fmla="*/ 26609 h 511856"/>
              <a:gd name="connsiteX36" fmla="*/ 212530 w 605975"/>
              <a:gd name="connsiteY36" fmla="*/ 300513 h 511856"/>
              <a:gd name="connsiteX37" fmla="*/ 188320 w 605975"/>
              <a:gd name="connsiteY37" fmla="*/ 352861 h 511856"/>
              <a:gd name="connsiteX38" fmla="*/ 174211 w 605975"/>
              <a:gd name="connsiteY38" fmla="*/ 355342 h 511856"/>
              <a:gd name="connsiteX39" fmla="*/ 135972 w 605975"/>
              <a:gd name="connsiteY39" fmla="*/ 328688 h 511856"/>
              <a:gd name="connsiteX40" fmla="*/ 34883 w 605975"/>
              <a:gd name="connsiteY40" fmla="*/ 54784 h 511856"/>
              <a:gd name="connsiteX41" fmla="*/ 59013 w 605975"/>
              <a:gd name="connsiteY41" fmla="*/ 2516 h 5118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605975" h="511856">
                <a:moveTo>
                  <a:pt x="289460" y="463730"/>
                </a:moveTo>
                <a:cubicBezTo>
                  <a:pt x="311428" y="463730"/>
                  <a:pt x="329869" y="477830"/>
                  <a:pt x="336764" y="497378"/>
                </a:cubicBezTo>
                <a:cubicBezTo>
                  <a:pt x="337726" y="500102"/>
                  <a:pt x="337245" y="503146"/>
                  <a:pt x="335561" y="505550"/>
                </a:cubicBezTo>
                <a:cubicBezTo>
                  <a:pt x="333878" y="507953"/>
                  <a:pt x="331152" y="509315"/>
                  <a:pt x="328265" y="509315"/>
                </a:cubicBezTo>
                <a:lnTo>
                  <a:pt x="250654" y="509315"/>
                </a:lnTo>
                <a:cubicBezTo>
                  <a:pt x="247768" y="509315"/>
                  <a:pt x="245041" y="507953"/>
                  <a:pt x="243358" y="505550"/>
                </a:cubicBezTo>
                <a:cubicBezTo>
                  <a:pt x="241674" y="503146"/>
                  <a:pt x="241193" y="500102"/>
                  <a:pt x="242155" y="497378"/>
                </a:cubicBezTo>
                <a:cubicBezTo>
                  <a:pt x="249050" y="477830"/>
                  <a:pt x="267491" y="463730"/>
                  <a:pt x="289460" y="463730"/>
                </a:cubicBezTo>
                <a:close/>
                <a:moveTo>
                  <a:pt x="490253" y="255421"/>
                </a:moveTo>
                <a:cubicBezTo>
                  <a:pt x="535779" y="255421"/>
                  <a:pt x="574571" y="288399"/>
                  <a:pt x="581785" y="333302"/>
                </a:cubicBezTo>
                <a:lnTo>
                  <a:pt x="605670" y="481701"/>
                </a:lnTo>
                <a:cubicBezTo>
                  <a:pt x="606792" y="488665"/>
                  <a:pt x="604788" y="495629"/>
                  <a:pt x="600220" y="500992"/>
                </a:cubicBezTo>
                <a:cubicBezTo>
                  <a:pt x="595731" y="506274"/>
                  <a:pt x="589079" y="509316"/>
                  <a:pt x="582106" y="509316"/>
                </a:cubicBezTo>
                <a:lnTo>
                  <a:pt x="398400" y="509316"/>
                </a:lnTo>
                <a:cubicBezTo>
                  <a:pt x="391427" y="509316"/>
                  <a:pt x="384775" y="506274"/>
                  <a:pt x="380286" y="500992"/>
                </a:cubicBezTo>
                <a:cubicBezTo>
                  <a:pt x="375718" y="495629"/>
                  <a:pt x="373714" y="488665"/>
                  <a:pt x="374836" y="481701"/>
                </a:cubicBezTo>
                <a:lnTo>
                  <a:pt x="398721" y="333302"/>
                </a:lnTo>
                <a:cubicBezTo>
                  <a:pt x="405935" y="288399"/>
                  <a:pt x="444727" y="255421"/>
                  <a:pt x="490253" y="255421"/>
                </a:cubicBezTo>
                <a:close/>
                <a:moveTo>
                  <a:pt x="30625" y="173212"/>
                </a:moveTo>
                <a:cubicBezTo>
                  <a:pt x="47540" y="173212"/>
                  <a:pt x="61169" y="186899"/>
                  <a:pt x="61169" y="203787"/>
                </a:cubicBezTo>
                <a:lnTo>
                  <a:pt x="61169" y="427655"/>
                </a:lnTo>
                <a:cubicBezTo>
                  <a:pt x="61169" y="440381"/>
                  <a:pt x="71591" y="450786"/>
                  <a:pt x="84338" y="450786"/>
                </a:cubicBezTo>
                <a:lnTo>
                  <a:pt x="186152" y="450786"/>
                </a:lnTo>
                <a:cubicBezTo>
                  <a:pt x="203068" y="450786"/>
                  <a:pt x="216777" y="464393"/>
                  <a:pt x="216777" y="481281"/>
                </a:cubicBezTo>
                <a:cubicBezTo>
                  <a:pt x="216777" y="498169"/>
                  <a:pt x="203068" y="511856"/>
                  <a:pt x="186152" y="511856"/>
                </a:cubicBezTo>
                <a:lnTo>
                  <a:pt x="84338" y="511856"/>
                </a:lnTo>
                <a:cubicBezTo>
                  <a:pt x="37840" y="511856"/>
                  <a:pt x="0" y="474078"/>
                  <a:pt x="0" y="427655"/>
                </a:cubicBezTo>
                <a:lnTo>
                  <a:pt x="0" y="203787"/>
                </a:lnTo>
                <a:cubicBezTo>
                  <a:pt x="0" y="186899"/>
                  <a:pt x="13709" y="173212"/>
                  <a:pt x="30625" y="173212"/>
                </a:cubicBezTo>
                <a:close/>
                <a:moveTo>
                  <a:pt x="437999" y="14581"/>
                </a:moveTo>
                <a:cubicBezTo>
                  <a:pt x="490806" y="14581"/>
                  <a:pt x="533615" y="57311"/>
                  <a:pt x="533615" y="110021"/>
                </a:cubicBezTo>
                <a:cubicBezTo>
                  <a:pt x="533615" y="162731"/>
                  <a:pt x="490806" y="205461"/>
                  <a:pt x="437999" y="205461"/>
                </a:cubicBezTo>
                <a:cubicBezTo>
                  <a:pt x="385192" y="205461"/>
                  <a:pt x="342383" y="162731"/>
                  <a:pt x="342383" y="110021"/>
                </a:cubicBezTo>
                <a:cubicBezTo>
                  <a:pt x="342383" y="57311"/>
                  <a:pt x="385192" y="14581"/>
                  <a:pt x="437999" y="14581"/>
                </a:cubicBezTo>
                <a:close/>
                <a:moveTo>
                  <a:pt x="59013" y="2516"/>
                </a:moveTo>
                <a:cubicBezTo>
                  <a:pt x="80177" y="-5248"/>
                  <a:pt x="103665" y="5558"/>
                  <a:pt x="111441" y="26609"/>
                </a:cubicBezTo>
                <a:lnTo>
                  <a:pt x="212530" y="300513"/>
                </a:lnTo>
                <a:cubicBezTo>
                  <a:pt x="220306" y="321644"/>
                  <a:pt x="209484" y="345017"/>
                  <a:pt x="188320" y="352861"/>
                </a:cubicBezTo>
                <a:cubicBezTo>
                  <a:pt x="183670" y="354542"/>
                  <a:pt x="178941" y="355342"/>
                  <a:pt x="174211" y="355342"/>
                </a:cubicBezTo>
                <a:cubicBezTo>
                  <a:pt x="157617" y="355342"/>
                  <a:pt x="141984" y="345177"/>
                  <a:pt x="135972" y="328688"/>
                </a:cubicBezTo>
                <a:lnTo>
                  <a:pt x="34883" y="54784"/>
                </a:lnTo>
                <a:cubicBezTo>
                  <a:pt x="27027" y="33733"/>
                  <a:pt x="37930" y="10280"/>
                  <a:pt x="59013" y="2516"/>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marL="0" marR="0" lvl="0" indent="0" algn="ctr" defTabSz="4572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dirty="0">
              <a:ln>
                <a:noFill/>
              </a:ln>
              <a:solidFill>
                <a:srgbClr val="FFFFFF"/>
              </a:solidFill>
              <a:effectLst/>
              <a:uLnTx/>
              <a:uFillTx/>
              <a:latin typeface="Arial" panose="020B0604020202020204"/>
              <a:ea typeface="黑体" panose="02010609060101010101" pitchFamily="49" charset="-122"/>
              <a:cs typeface="+mn-cs"/>
            </a:endParaRPr>
          </a:p>
        </p:txBody>
      </p:sp>
      <p:sp>
        <p:nvSpPr>
          <p:cNvPr id="47" name="Oval 21"/>
          <p:cNvSpPr/>
          <p:nvPr/>
        </p:nvSpPr>
        <p:spPr>
          <a:xfrm>
            <a:off x="7091680" y="2164715"/>
            <a:ext cx="347980" cy="367665"/>
          </a:xfrm>
          <a:custGeom>
            <a:avLst/>
            <a:gdLst>
              <a:gd name="connsiteX0" fmla="*/ 329990 w 574402"/>
              <a:gd name="connsiteY0" fmla="*/ 329823 h 605734"/>
              <a:gd name="connsiteX1" fmla="*/ 574402 w 574402"/>
              <a:gd name="connsiteY1" fmla="*/ 573910 h 605734"/>
              <a:gd name="connsiteX2" fmla="*/ 542536 w 574402"/>
              <a:gd name="connsiteY2" fmla="*/ 605734 h 605734"/>
              <a:gd name="connsiteX3" fmla="*/ 117603 w 574402"/>
              <a:gd name="connsiteY3" fmla="*/ 605734 h 605734"/>
              <a:gd name="connsiteX4" fmla="*/ 85737 w 574402"/>
              <a:gd name="connsiteY4" fmla="*/ 573910 h 605734"/>
              <a:gd name="connsiteX5" fmla="*/ 101192 w 574402"/>
              <a:gd name="connsiteY5" fmla="*/ 488782 h 605734"/>
              <a:gd name="connsiteX6" fmla="*/ 276614 w 574402"/>
              <a:gd name="connsiteY6" fmla="*/ 335710 h 605734"/>
              <a:gd name="connsiteX7" fmla="*/ 329990 w 574402"/>
              <a:gd name="connsiteY7" fmla="*/ 329823 h 605734"/>
              <a:gd name="connsiteX8" fmla="*/ 164945 w 574402"/>
              <a:gd name="connsiteY8" fmla="*/ 292282 h 605734"/>
              <a:gd name="connsiteX9" fmla="*/ 198571 w 574402"/>
              <a:gd name="connsiteY9" fmla="*/ 295781 h 605734"/>
              <a:gd name="connsiteX10" fmla="*/ 34104 w 574402"/>
              <a:gd name="connsiteY10" fmla="*/ 488736 h 605734"/>
              <a:gd name="connsiteX11" fmla="*/ 31873 w 574402"/>
              <a:gd name="connsiteY11" fmla="*/ 488736 h 605734"/>
              <a:gd name="connsiteX12" fmla="*/ 0 w 574402"/>
              <a:gd name="connsiteY12" fmla="*/ 456922 h 605734"/>
              <a:gd name="connsiteX13" fmla="*/ 164945 w 574402"/>
              <a:gd name="connsiteY13" fmla="*/ 292282 h 605734"/>
              <a:gd name="connsiteX14" fmla="*/ 157572 w 574402"/>
              <a:gd name="connsiteY14" fmla="*/ 38035 h 605734"/>
              <a:gd name="connsiteX15" fmla="*/ 133033 w 574402"/>
              <a:gd name="connsiteY15" fmla="*/ 133157 h 605734"/>
              <a:gd name="connsiteX16" fmla="*/ 157572 w 574402"/>
              <a:gd name="connsiteY16" fmla="*/ 228280 h 605734"/>
              <a:gd name="connsiteX17" fmla="*/ 69295 w 574402"/>
              <a:gd name="connsiteY17" fmla="*/ 133157 h 605734"/>
              <a:gd name="connsiteX18" fmla="*/ 157572 w 574402"/>
              <a:gd name="connsiteY18" fmla="*/ 38035 h 605734"/>
              <a:gd name="connsiteX19" fmla="*/ 329990 w 574402"/>
              <a:gd name="connsiteY19" fmla="*/ 0 h 605734"/>
              <a:gd name="connsiteX20" fmla="*/ 463332 w 574402"/>
              <a:gd name="connsiteY20" fmla="*/ 133166 h 605734"/>
              <a:gd name="connsiteX21" fmla="*/ 329990 w 574402"/>
              <a:gd name="connsiteY21" fmla="*/ 266173 h 605734"/>
              <a:gd name="connsiteX22" fmla="*/ 221341 w 574402"/>
              <a:gd name="connsiteY22" fmla="*/ 210011 h 605734"/>
              <a:gd name="connsiteX23" fmla="*/ 196807 w 574402"/>
              <a:gd name="connsiteY23" fmla="*/ 133166 h 605734"/>
              <a:gd name="connsiteX24" fmla="*/ 221341 w 574402"/>
              <a:gd name="connsiteY24" fmla="*/ 56162 h 605734"/>
              <a:gd name="connsiteX25" fmla="*/ 329990 w 574402"/>
              <a:gd name="connsiteY25" fmla="*/ 0 h 6057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574402" h="605734">
                <a:moveTo>
                  <a:pt x="329990" y="329823"/>
                </a:moveTo>
                <a:cubicBezTo>
                  <a:pt x="464783" y="329823"/>
                  <a:pt x="574402" y="439296"/>
                  <a:pt x="574402" y="573910"/>
                </a:cubicBezTo>
                <a:cubicBezTo>
                  <a:pt x="574402" y="591413"/>
                  <a:pt x="560062" y="605734"/>
                  <a:pt x="542536" y="605734"/>
                </a:cubicBezTo>
                <a:lnTo>
                  <a:pt x="117603" y="605734"/>
                </a:lnTo>
                <a:cubicBezTo>
                  <a:pt x="100077" y="605734"/>
                  <a:pt x="85737" y="591413"/>
                  <a:pt x="85737" y="573910"/>
                </a:cubicBezTo>
                <a:cubicBezTo>
                  <a:pt x="85737" y="543996"/>
                  <a:pt x="91154" y="515196"/>
                  <a:pt x="101192" y="488782"/>
                </a:cubicBezTo>
                <a:cubicBezTo>
                  <a:pt x="129712" y="412246"/>
                  <a:pt x="195675" y="353850"/>
                  <a:pt x="276614" y="335710"/>
                </a:cubicBezTo>
                <a:cubicBezTo>
                  <a:pt x="293822" y="331892"/>
                  <a:pt x="311667" y="329823"/>
                  <a:pt x="329990" y="329823"/>
                </a:cubicBezTo>
                <a:close/>
                <a:moveTo>
                  <a:pt x="164945" y="292282"/>
                </a:moveTo>
                <a:cubicBezTo>
                  <a:pt x="176419" y="292282"/>
                  <a:pt x="187575" y="293395"/>
                  <a:pt x="198571" y="295781"/>
                </a:cubicBezTo>
                <a:cubicBezTo>
                  <a:pt x="119366" y="333164"/>
                  <a:pt x="58647" y="403314"/>
                  <a:pt x="34104" y="488736"/>
                </a:cubicBezTo>
                <a:lnTo>
                  <a:pt x="31873" y="488736"/>
                </a:lnTo>
                <a:cubicBezTo>
                  <a:pt x="14184" y="488736"/>
                  <a:pt x="0" y="474420"/>
                  <a:pt x="0" y="456922"/>
                </a:cubicBezTo>
                <a:cubicBezTo>
                  <a:pt x="0" y="366092"/>
                  <a:pt x="73946" y="292282"/>
                  <a:pt x="164945" y="292282"/>
                </a:cubicBezTo>
                <a:close/>
                <a:moveTo>
                  <a:pt x="157572" y="38035"/>
                </a:moveTo>
                <a:cubicBezTo>
                  <a:pt x="141956" y="66190"/>
                  <a:pt x="133033" y="98640"/>
                  <a:pt x="133033" y="133157"/>
                </a:cubicBezTo>
                <a:cubicBezTo>
                  <a:pt x="133033" y="167516"/>
                  <a:pt x="141956" y="199966"/>
                  <a:pt x="157572" y="228280"/>
                </a:cubicBezTo>
                <a:cubicBezTo>
                  <a:pt x="108335" y="224462"/>
                  <a:pt x="69295" y="183264"/>
                  <a:pt x="69295" y="133157"/>
                </a:cubicBezTo>
                <a:cubicBezTo>
                  <a:pt x="69295" y="82892"/>
                  <a:pt x="108335" y="41693"/>
                  <a:pt x="157572" y="38035"/>
                </a:cubicBezTo>
                <a:close/>
                <a:moveTo>
                  <a:pt x="329990" y="0"/>
                </a:moveTo>
                <a:cubicBezTo>
                  <a:pt x="403591" y="0"/>
                  <a:pt x="463332" y="59662"/>
                  <a:pt x="463332" y="133166"/>
                </a:cubicBezTo>
                <a:cubicBezTo>
                  <a:pt x="463332" y="206511"/>
                  <a:pt x="403591" y="266173"/>
                  <a:pt x="329990" y="266173"/>
                </a:cubicBezTo>
                <a:cubicBezTo>
                  <a:pt x="285224" y="266173"/>
                  <a:pt x="245556" y="244058"/>
                  <a:pt x="221341" y="210011"/>
                </a:cubicBezTo>
                <a:cubicBezTo>
                  <a:pt x="205888" y="188373"/>
                  <a:pt x="196807" y="161804"/>
                  <a:pt x="196807" y="133166"/>
                </a:cubicBezTo>
                <a:cubicBezTo>
                  <a:pt x="196807" y="104528"/>
                  <a:pt x="205888" y="77958"/>
                  <a:pt x="221341" y="56162"/>
                </a:cubicBezTo>
                <a:cubicBezTo>
                  <a:pt x="245556" y="22274"/>
                  <a:pt x="285224" y="0"/>
                  <a:pt x="329990" y="0"/>
                </a:cubicBezTo>
                <a:close/>
              </a:path>
            </a:pathLst>
          </a:custGeom>
          <a:gradFill>
            <a:gsLst>
              <a:gs pos="0">
                <a:srgbClr val="0F7ABF"/>
              </a:gs>
              <a:gs pos="100000">
                <a:srgbClr val="0DCD9C"/>
              </a:gs>
            </a:gsLst>
            <a:lin ang="27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marL="0" marR="0" lvl="0" indent="0" algn="ctr" defTabSz="4572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dirty="0">
              <a:ln>
                <a:noFill/>
              </a:ln>
              <a:solidFill>
                <a:srgbClr val="FFFFFF"/>
              </a:solidFill>
              <a:effectLst/>
              <a:uLnTx/>
              <a:uFillTx/>
              <a:latin typeface="Arial" panose="020B0604020202020204"/>
              <a:ea typeface="黑体" panose="02010609060101010101" pitchFamily="49" charset="-122"/>
              <a:cs typeface="+mn-cs"/>
            </a:endParaRPr>
          </a:p>
        </p:txBody>
      </p:sp>
      <p:grpSp>
        <p:nvGrpSpPr>
          <p:cNvPr id="48" name="组合 47"/>
          <p:cNvGrpSpPr/>
          <p:nvPr/>
        </p:nvGrpSpPr>
        <p:grpSpPr>
          <a:xfrm>
            <a:off x="585470" y="3439160"/>
            <a:ext cx="105410" cy="1257300"/>
            <a:chOff x="656" y="3354"/>
            <a:chExt cx="405" cy="3921"/>
          </a:xfrm>
        </p:grpSpPr>
        <p:sp>
          <p:nvSpPr>
            <p:cNvPr id="49" name="矩形 48"/>
            <p:cNvSpPr/>
            <p:nvPr/>
          </p:nvSpPr>
          <p:spPr>
            <a:xfrm>
              <a:off x="656" y="3354"/>
              <a:ext cx="170" cy="3912"/>
            </a:xfrm>
            <a:prstGeom prst="rect">
              <a:avLst/>
            </a:prstGeom>
            <a:gradFill>
              <a:gsLst>
                <a:gs pos="5000">
                  <a:srgbClr val="0F7ABF"/>
                </a:gs>
                <a:gs pos="100000">
                  <a:srgbClr val="0DCD9C">
                    <a:alpha val="35000"/>
                  </a:srgbClr>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0" name="矩形 49"/>
            <p:cNvSpPr/>
            <p:nvPr/>
          </p:nvSpPr>
          <p:spPr>
            <a:xfrm rot="5400000" flipH="1">
              <a:off x="778" y="6992"/>
              <a:ext cx="170" cy="397"/>
            </a:xfrm>
            <a:prstGeom prst="rect">
              <a:avLst/>
            </a:prstGeom>
            <a:gradFill>
              <a:gsLst>
                <a:gs pos="5000">
                  <a:srgbClr val="0F7ABF"/>
                </a:gs>
                <a:gs pos="100000">
                  <a:srgbClr val="0DCD9C">
                    <a:alpha val="35000"/>
                  </a:srgbClr>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1" name="矩形 50"/>
            <p:cNvSpPr/>
            <p:nvPr/>
          </p:nvSpPr>
          <p:spPr>
            <a:xfrm rot="5400000" flipH="1">
              <a:off x="778" y="3241"/>
              <a:ext cx="170" cy="397"/>
            </a:xfrm>
            <a:prstGeom prst="rect">
              <a:avLst/>
            </a:prstGeom>
            <a:gradFill>
              <a:gsLst>
                <a:gs pos="5000">
                  <a:srgbClr val="0F7ABF"/>
                </a:gs>
                <a:gs pos="100000">
                  <a:srgbClr val="0DCD9C">
                    <a:alpha val="35000"/>
                  </a:srgbClr>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52" name="组合 51"/>
          <p:cNvGrpSpPr/>
          <p:nvPr/>
        </p:nvGrpSpPr>
        <p:grpSpPr>
          <a:xfrm flipH="1">
            <a:off x="8415020" y="3442970"/>
            <a:ext cx="105410" cy="1257300"/>
            <a:chOff x="656" y="3354"/>
            <a:chExt cx="405" cy="3921"/>
          </a:xfrm>
        </p:grpSpPr>
        <p:sp>
          <p:nvSpPr>
            <p:cNvPr id="53" name="矩形 52"/>
            <p:cNvSpPr/>
            <p:nvPr/>
          </p:nvSpPr>
          <p:spPr>
            <a:xfrm>
              <a:off x="656" y="3354"/>
              <a:ext cx="170" cy="3912"/>
            </a:xfrm>
            <a:prstGeom prst="rect">
              <a:avLst/>
            </a:prstGeom>
            <a:gradFill>
              <a:gsLst>
                <a:gs pos="5000">
                  <a:srgbClr val="0F7ABF"/>
                </a:gs>
                <a:gs pos="100000">
                  <a:srgbClr val="0DCD9C">
                    <a:alpha val="35000"/>
                  </a:srgbClr>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4" name="矩形 53"/>
            <p:cNvSpPr/>
            <p:nvPr/>
          </p:nvSpPr>
          <p:spPr>
            <a:xfrm rot="5400000" flipH="1">
              <a:off x="778" y="6992"/>
              <a:ext cx="170" cy="397"/>
            </a:xfrm>
            <a:prstGeom prst="rect">
              <a:avLst/>
            </a:prstGeom>
            <a:gradFill>
              <a:gsLst>
                <a:gs pos="5000">
                  <a:srgbClr val="0F7ABF"/>
                </a:gs>
                <a:gs pos="100000">
                  <a:srgbClr val="0DCD9C">
                    <a:alpha val="35000"/>
                  </a:srgbClr>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5" name="矩形 54"/>
            <p:cNvSpPr/>
            <p:nvPr/>
          </p:nvSpPr>
          <p:spPr>
            <a:xfrm rot="5400000" flipH="1">
              <a:off x="778" y="3241"/>
              <a:ext cx="170" cy="397"/>
            </a:xfrm>
            <a:prstGeom prst="rect">
              <a:avLst/>
            </a:prstGeom>
            <a:gradFill>
              <a:gsLst>
                <a:gs pos="5000">
                  <a:srgbClr val="0F7ABF"/>
                </a:gs>
                <a:gs pos="100000">
                  <a:srgbClr val="0DCD9C">
                    <a:alpha val="35000"/>
                  </a:srgbClr>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Tree>
  </p:cSld>
  <p:clrMapOvr>
    <a:masterClrMapping/>
  </p:clrMapOvr>
  <mc:AlternateContent xmlns:mc="http://schemas.openxmlformats.org/markup-compatibility/2006">
    <mc:Choice xmlns:p14="http://schemas.microsoft.com/office/powerpoint/2010/main" Requires="p14">
      <p:transition spd="slow" p14:dur="1500" advTm="0">
        <p:random/>
      </p:transition>
    </mc:Choice>
    <mc:Fallback>
      <p:transition spd="slow" advTm="0">
        <p:random/>
      </p:transition>
    </mc:Fallback>
  </mc:AlternateContent>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矩形: 圆角 7"/>
          <p:cNvSpPr/>
          <p:nvPr/>
        </p:nvSpPr>
        <p:spPr>
          <a:xfrm>
            <a:off x="3947795" y="1891030"/>
            <a:ext cx="1257300" cy="1257300"/>
          </a:xfrm>
          <a:prstGeom prst="roundRect">
            <a:avLst/>
          </a:prstGeom>
          <a:solidFill>
            <a:schemeClr val="bg1"/>
          </a:solidFill>
          <a:ln>
            <a:noFill/>
          </a:ln>
          <a:effectLst>
            <a:outerShdw blurRad="190500" dist="38100" dir="8100000" algn="tr" rotWithShape="0">
              <a:prstClr val="black">
                <a:alpha val="59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dirty="0">
              <a:ln>
                <a:noFill/>
              </a:ln>
              <a:solidFill>
                <a:srgbClr val="FFFFFF"/>
              </a:solidFill>
              <a:effectLst/>
              <a:uLnTx/>
              <a:uFillTx/>
              <a:latin typeface="Arial" panose="020B0604020202020204"/>
              <a:ea typeface="黑体" panose="02010609060101010101" pitchFamily="49" charset="-122"/>
              <a:cs typeface="+mn-cs"/>
            </a:endParaRPr>
          </a:p>
        </p:txBody>
      </p:sp>
      <p:sp>
        <p:nvSpPr>
          <p:cNvPr id="44" name="文本框 43"/>
          <p:cNvSpPr txBox="1"/>
          <p:nvPr/>
        </p:nvSpPr>
        <p:spPr>
          <a:xfrm>
            <a:off x="699135" y="445770"/>
            <a:ext cx="7662545" cy="368300"/>
          </a:xfrm>
          <a:prstGeom prst="rect">
            <a:avLst/>
          </a:prstGeom>
          <a:noFill/>
        </p:spPr>
        <p:txBody>
          <a:bodyPr wrap="square" rtlCol="0">
            <a:spAutoFit/>
            <a:scene3d>
              <a:camera prst="orthographicFront"/>
              <a:lightRig rig="threePt" dir="t"/>
            </a:scene3d>
            <a:sp3d contourW="12700"/>
          </a:bodyPr>
          <a:lstStyle/>
          <a:p>
            <a:pPr marL="0" marR="0" lvl="0" indent="0" algn="l" defTabSz="914400" rtl="0" eaLnBrk="0" fontAlgn="base" hangingPunct="0">
              <a:lnSpc>
                <a:spcPct val="100000"/>
              </a:lnSpc>
              <a:spcBef>
                <a:spcPct val="0"/>
              </a:spcBef>
              <a:spcAft>
                <a:spcPct val="0"/>
              </a:spcAft>
              <a:buClrTx/>
              <a:buSzTx/>
              <a:buFontTx/>
              <a:buNone/>
              <a:defRPr/>
            </a:pPr>
            <a:r>
              <a:rPr lang="zh-CN" altLang="en-US" b="1" noProof="0" dirty="0" smtClean="0">
                <a:ln>
                  <a:noFill/>
                </a:ln>
                <a:solidFill>
                  <a:schemeClr val="tx1">
                    <a:lumMod val="85000"/>
                    <a:lumOff val="15000"/>
                  </a:schemeClr>
                </a:solidFill>
                <a:effectLst/>
                <a:uLnTx/>
                <a:uFillTx/>
                <a:latin typeface="微软雅黑" panose="020B0503020204020204" pitchFamily="34" charset="-122"/>
                <a:ea typeface="微软雅黑" panose="020B0503020204020204" pitchFamily="34" charset="-122"/>
                <a:cs typeface="微软雅黑" panose="020B0503020204020204" pitchFamily="34" charset="-122"/>
                <a:sym typeface="+mn-ea"/>
              </a:rPr>
              <a:t>（</a:t>
            </a:r>
            <a:r>
              <a:rPr lang="en-US" altLang="zh-CN" b="1" noProof="0" dirty="0" smtClean="0">
                <a:ln>
                  <a:noFill/>
                </a:ln>
                <a:solidFill>
                  <a:schemeClr val="tx1">
                    <a:lumMod val="85000"/>
                    <a:lumOff val="15000"/>
                  </a:schemeClr>
                </a:solidFill>
                <a:effectLst/>
                <a:uLnTx/>
                <a:uFillTx/>
                <a:latin typeface="微软雅黑" panose="020B0503020204020204" pitchFamily="34" charset="-122"/>
                <a:ea typeface="微软雅黑" panose="020B0503020204020204" pitchFamily="34" charset="-122"/>
                <a:cs typeface="微软雅黑" panose="020B0503020204020204" pitchFamily="34" charset="-122"/>
                <a:sym typeface="+mn-ea"/>
              </a:rPr>
              <a:t>5</a:t>
            </a:r>
            <a:r>
              <a:rPr lang="zh-CN" altLang="en-US" b="1" noProof="0" dirty="0">
                <a:ln>
                  <a:noFill/>
                </a:ln>
                <a:solidFill>
                  <a:schemeClr val="tx1">
                    <a:lumMod val="85000"/>
                    <a:lumOff val="15000"/>
                  </a:schemeClr>
                </a:solidFill>
                <a:effectLst/>
                <a:uLnTx/>
                <a:uFillTx/>
                <a:latin typeface="微软雅黑" panose="020B0503020204020204" pitchFamily="34" charset="-122"/>
                <a:ea typeface="微软雅黑" panose="020B0503020204020204" pitchFamily="34" charset="-122"/>
                <a:cs typeface="微软雅黑" panose="020B0503020204020204" pitchFamily="34" charset="-122"/>
                <a:sym typeface="+mn-ea"/>
              </a:rPr>
              <a:t>）</a:t>
            </a:r>
            <a:r>
              <a:rPr lang="zh-CN" altLang="en-US" b="1" noProof="0" dirty="0" smtClean="0">
                <a:ln>
                  <a:noFill/>
                </a:ln>
                <a:solidFill>
                  <a:schemeClr val="tx1">
                    <a:lumMod val="85000"/>
                    <a:lumOff val="15000"/>
                  </a:schemeClr>
                </a:solidFill>
                <a:effectLst/>
                <a:uLnTx/>
                <a:uFillTx/>
                <a:latin typeface="微软雅黑" panose="020B0503020204020204" pitchFamily="34" charset="-122"/>
                <a:ea typeface="微软雅黑" panose="020B0503020204020204" pitchFamily="34" charset="-122"/>
                <a:cs typeface="微软雅黑" panose="020B0503020204020204" pitchFamily="34" charset="-122"/>
                <a:sym typeface="+mn-ea"/>
              </a:rPr>
              <a:t>良好</a:t>
            </a:r>
            <a:r>
              <a:rPr lang="zh-CN" altLang="en-US" b="1" noProof="0" dirty="0">
                <a:ln>
                  <a:noFill/>
                </a:ln>
                <a:solidFill>
                  <a:schemeClr val="tx1">
                    <a:lumMod val="85000"/>
                    <a:lumOff val="15000"/>
                  </a:schemeClr>
                </a:solidFill>
                <a:effectLst/>
                <a:uLnTx/>
                <a:uFillTx/>
                <a:latin typeface="微软雅黑" panose="020B0503020204020204" pitchFamily="34" charset="-122"/>
                <a:ea typeface="微软雅黑" panose="020B0503020204020204" pitchFamily="34" charset="-122"/>
                <a:cs typeface="微软雅黑" panose="020B0503020204020204" pitchFamily="34" charset="-122"/>
                <a:sym typeface="+mn-ea"/>
              </a:rPr>
              <a:t>的心理素质</a:t>
            </a:r>
            <a:r>
              <a:rPr lang="en-US" altLang="zh-CN" b="1" noProof="0" dirty="0">
                <a:ln>
                  <a:noFill/>
                </a:ln>
                <a:solidFill>
                  <a:schemeClr val="tx1">
                    <a:lumMod val="85000"/>
                    <a:lumOff val="15000"/>
                  </a:schemeClr>
                </a:solidFill>
                <a:effectLst/>
                <a:uLnTx/>
                <a:uFillTx/>
                <a:latin typeface="微软雅黑" panose="020B0503020204020204" pitchFamily="34" charset="-122"/>
                <a:ea typeface="微软雅黑" panose="020B0503020204020204" pitchFamily="34" charset="-122"/>
                <a:cs typeface="微软雅黑" panose="020B0503020204020204" pitchFamily="34" charset="-122"/>
                <a:sym typeface="+mn-ea"/>
              </a:rPr>
              <a:t>——</a:t>
            </a:r>
            <a:r>
              <a:rPr lang="zh-CN" altLang="en-US" b="1" noProof="0" dirty="0">
                <a:ln>
                  <a:noFill/>
                </a:ln>
                <a:solidFill>
                  <a:schemeClr val="tx1">
                    <a:lumMod val="85000"/>
                    <a:lumOff val="15000"/>
                  </a:schemeClr>
                </a:solidFill>
                <a:effectLst/>
                <a:uLnTx/>
                <a:uFillTx/>
                <a:latin typeface="微软雅黑" panose="020B0503020204020204" pitchFamily="34" charset="-122"/>
                <a:ea typeface="微软雅黑" panose="020B0503020204020204" pitchFamily="34" charset="-122"/>
                <a:cs typeface="微软雅黑" panose="020B0503020204020204" pitchFamily="34" charset="-122"/>
                <a:sym typeface="+mn-ea"/>
              </a:rPr>
              <a:t>性格</a:t>
            </a:r>
            <a:endParaRPr lang="zh-CN" altLang="en-US" b="1" noProof="0" dirty="0">
              <a:ln>
                <a:noFill/>
              </a:ln>
              <a:solidFill>
                <a:schemeClr val="tx1">
                  <a:lumMod val="85000"/>
                  <a:lumOff val="15000"/>
                </a:schemeClr>
              </a:solidFill>
              <a:effectLst/>
              <a:uLnTx/>
              <a:uFillTx/>
              <a:latin typeface="微软雅黑" panose="020B0503020204020204" pitchFamily="34" charset="-122"/>
              <a:ea typeface="微软雅黑" panose="020B0503020204020204" pitchFamily="34" charset="-122"/>
              <a:cs typeface="微软雅黑" panose="020B0503020204020204" pitchFamily="34" charset="-122"/>
              <a:sym typeface="+mn-ea"/>
            </a:endParaRPr>
          </a:p>
        </p:txBody>
      </p:sp>
      <p:cxnSp>
        <p:nvCxnSpPr>
          <p:cNvPr id="46" name="直接连接符 45"/>
          <p:cNvCxnSpPr/>
          <p:nvPr/>
        </p:nvCxnSpPr>
        <p:spPr>
          <a:xfrm>
            <a:off x="764381" y="878263"/>
            <a:ext cx="601504" cy="0"/>
          </a:xfrm>
          <a:prstGeom prst="line">
            <a:avLst/>
          </a:prstGeom>
          <a:ln w="28575" cap="rnd">
            <a:gradFill flip="none" rotWithShape="1">
              <a:gsLst>
                <a:gs pos="0">
                  <a:srgbClr val="0F7ABF"/>
                </a:gs>
                <a:gs pos="100000">
                  <a:srgbClr val="0DCD9C"/>
                </a:gs>
              </a:gsLst>
              <a:lin ang="0" scaled="1"/>
              <a:tileRect/>
            </a:gradFill>
            <a:round/>
          </a:ln>
        </p:spPr>
        <p:style>
          <a:lnRef idx="1">
            <a:schemeClr val="accent1"/>
          </a:lnRef>
          <a:fillRef idx="0">
            <a:schemeClr val="accent1"/>
          </a:fillRef>
          <a:effectRef idx="0">
            <a:schemeClr val="accent1"/>
          </a:effectRef>
          <a:fontRef idx="minor">
            <a:schemeClr val="tx1"/>
          </a:fontRef>
        </p:style>
      </p:cxnSp>
      <p:sp>
        <p:nvSpPr>
          <p:cNvPr id="12" name="文本框 11"/>
          <p:cNvSpPr txBox="1"/>
          <p:nvPr/>
        </p:nvSpPr>
        <p:spPr>
          <a:xfrm>
            <a:off x="806450" y="3342640"/>
            <a:ext cx="7554595" cy="1383665"/>
          </a:xfrm>
          <a:prstGeom prst="rect">
            <a:avLst/>
          </a:prstGeom>
          <a:noFill/>
        </p:spPr>
        <p:txBody>
          <a:bodyPr wrap="square" rtlCol="0" anchor="t">
            <a:spAutoFit/>
          </a:bodyPr>
          <a:lstStyle/>
          <a:p>
            <a:pPr marL="0" marR="0" lvl="0" indent="0" algn="just" defTabSz="914400" rtl="0" eaLnBrk="1" fontAlgn="auto" latinLnBrk="0" hangingPunct="1">
              <a:lnSpc>
                <a:spcPct val="150000"/>
              </a:lnSpc>
              <a:spcBef>
                <a:spcPts val="0"/>
              </a:spcBef>
              <a:spcAft>
                <a:spcPts val="0"/>
              </a:spcAft>
              <a:buClrTx/>
              <a:buSzTx/>
              <a:buFont typeface="Arial" panose="020B0604020202020204" pitchFamily="34" charset="0"/>
              <a:buNone/>
              <a:defRPr/>
            </a:pPr>
            <a:r>
              <a:rPr lang="zh-CN" altLang="en-US" sz="1400" noProof="0" dirty="0" smtClean="0">
                <a:ln>
                  <a:noFill/>
                </a:ln>
                <a:solidFill>
                  <a:schemeClr val="tx1">
                    <a:lumMod val="85000"/>
                    <a:lumOff val="15000"/>
                  </a:schemeClr>
                </a:solidFill>
                <a:effectLst/>
                <a:uLnTx/>
                <a:uFillTx/>
                <a:latin typeface="微软雅黑" panose="020B0503020204020204" pitchFamily="34" charset="-122"/>
                <a:ea typeface="微软雅黑" panose="020B0503020204020204" pitchFamily="34" charset="-122"/>
                <a:sym typeface="+mn-ea"/>
              </a:rPr>
              <a:t>安全员必须具有豁达的性格，工作中做到巧而不滑，智而不艰，踏实肯干，勤劳愿干。安全工作是原则性很强的工作，是管人的工作，总有那么一些人会不服管，不理解安全工作，会发生各种各样的矛盾冲突、争执、甚至受到责骂、指责、诬告、陷害等不公平事件。因此安全员必须具有“大肚能容天下事”之风范，要有苦中作乐的毅力，时刻激励自己保持高昂的工作风貌。</a:t>
            </a:r>
            <a:endParaRPr lang="zh-CN" altLang="en-US" sz="1400" noProof="0" dirty="0" smtClean="0">
              <a:ln>
                <a:noFill/>
              </a:ln>
              <a:solidFill>
                <a:schemeClr val="tx1">
                  <a:lumMod val="85000"/>
                  <a:lumOff val="15000"/>
                </a:schemeClr>
              </a:solidFill>
              <a:effectLst/>
              <a:uLnTx/>
              <a:uFillTx/>
              <a:latin typeface="微软雅黑" panose="020B0503020204020204" pitchFamily="34" charset="-122"/>
              <a:ea typeface="微软雅黑" panose="020B0503020204020204" pitchFamily="34" charset="-122"/>
              <a:sym typeface="+mn-ea"/>
            </a:endParaRPr>
          </a:p>
        </p:txBody>
      </p:sp>
      <p:grpSp>
        <p:nvGrpSpPr>
          <p:cNvPr id="48" name="组合 47"/>
          <p:cNvGrpSpPr/>
          <p:nvPr/>
        </p:nvGrpSpPr>
        <p:grpSpPr>
          <a:xfrm>
            <a:off x="585470" y="3439160"/>
            <a:ext cx="105410" cy="1257300"/>
            <a:chOff x="656" y="3354"/>
            <a:chExt cx="405" cy="3921"/>
          </a:xfrm>
        </p:grpSpPr>
        <p:sp>
          <p:nvSpPr>
            <p:cNvPr id="49" name="矩形 48"/>
            <p:cNvSpPr/>
            <p:nvPr/>
          </p:nvSpPr>
          <p:spPr>
            <a:xfrm>
              <a:off x="656" y="3354"/>
              <a:ext cx="170" cy="3912"/>
            </a:xfrm>
            <a:prstGeom prst="rect">
              <a:avLst/>
            </a:prstGeom>
            <a:gradFill>
              <a:gsLst>
                <a:gs pos="5000">
                  <a:srgbClr val="0F7ABF"/>
                </a:gs>
                <a:gs pos="100000">
                  <a:srgbClr val="0DCD9C">
                    <a:alpha val="35000"/>
                  </a:srgbClr>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0" name="矩形 49"/>
            <p:cNvSpPr/>
            <p:nvPr/>
          </p:nvSpPr>
          <p:spPr>
            <a:xfrm rot="5400000" flipH="1">
              <a:off x="778" y="6992"/>
              <a:ext cx="170" cy="397"/>
            </a:xfrm>
            <a:prstGeom prst="rect">
              <a:avLst/>
            </a:prstGeom>
            <a:gradFill>
              <a:gsLst>
                <a:gs pos="5000">
                  <a:srgbClr val="0F7ABF"/>
                </a:gs>
                <a:gs pos="100000">
                  <a:srgbClr val="0DCD9C">
                    <a:alpha val="35000"/>
                  </a:srgbClr>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1" name="矩形 50"/>
            <p:cNvSpPr/>
            <p:nvPr/>
          </p:nvSpPr>
          <p:spPr>
            <a:xfrm rot="5400000" flipH="1">
              <a:off x="778" y="3241"/>
              <a:ext cx="170" cy="397"/>
            </a:xfrm>
            <a:prstGeom prst="rect">
              <a:avLst/>
            </a:prstGeom>
            <a:gradFill>
              <a:gsLst>
                <a:gs pos="5000">
                  <a:srgbClr val="0F7ABF"/>
                </a:gs>
                <a:gs pos="100000">
                  <a:srgbClr val="0DCD9C">
                    <a:alpha val="35000"/>
                  </a:srgbClr>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52" name="组合 51"/>
          <p:cNvGrpSpPr/>
          <p:nvPr/>
        </p:nvGrpSpPr>
        <p:grpSpPr>
          <a:xfrm flipH="1">
            <a:off x="8415020" y="3442970"/>
            <a:ext cx="105410" cy="1257300"/>
            <a:chOff x="656" y="3354"/>
            <a:chExt cx="405" cy="3921"/>
          </a:xfrm>
        </p:grpSpPr>
        <p:sp>
          <p:nvSpPr>
            <p:cNvPr id="53" name="矩形 52"/>
            <p:cNvSpPr/>
            <p:nvPr/>
          </p:nvSpPr>
          <p:spPr>
            <a:xfrm>
              <a:off x="656" y="3354"/>
              <a:ext cx="170" cy="3912"/>
            </a:xfrm>
            <a:prstGeom prst="rect">
              <a:avLst/>
            </a:prstGeom>
            <a:gradFill>
              <a:gsLst>
                <a:gs pos="5000">
                  <a:srgbClr val="0F7ABF"/>
                </a:gs>
                <a:gs pos="100000">
                  <a:srgbClr val="0DCD9C">
                    <a:alpha val="35000"/>
                  </a:srgbClr>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4" name="矩形 53"/>
            <p:cNvSpPr/>
            <p:nvPr/>
          </p:nvSpPr>
          <p:spPr>
            <a:xfrm rot="5400000" flipH="1">
              <a:off x="778" y="6992"/>
              <a:ext cx="170" cy="397"/>
            </a:xfrm>
            <a:prstGeom prst="rect">
              <a:avLst/>
            </a:prstGeom>
            <a:gradFill>
              <a:gsLst>
                <a:gs pos="5000">
                  <a:srgbClr val="0F7ABF"/>
                </a:gs>
                <a:gs pos="100000">
                  <a:srgbClr val="0DCD9C">
                    <a:alpha val="35000"/>
                  </a:srgbClr>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5" name="矩形 54"/>
            <p:cNvSpPr/>
            <p:nvPr/>
          </p:nvSpPr>
          <p:spPr>
            <a:xfrm rot="5400000" flipH="1">
              <a:off x="778" y="3241"/>
              <a:ext cx="170" cy="397"/>
            </a:xfrm>
            <a:prstGeom prst="rect">
              <a:avLst/>
            </a:prstGeom>
            <a:gradFill>
              <a:gsLst>
                <a:gs pos="5000">
                  <a:srgbClr val="0F7ABF"/>
                </a:gs>
                <a:gs pos="100000">
                  <a:srgbClr val="0DCD9C">
                    <a:alpha val="35000"/>
                  </a:srgbClr>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16" name="矩形: 圆角 8"/>
          <p:cNvSpPr/>
          <p:nvPr/>
        </p:nvSpPr>
        <p:spPr>
          <a:xfrm>
            <a:off x="1351915" y="1891030"/>
            <a:ext cx="1257300" cy="1257300"/>
          </a:xfrm>
          <a:prstGeom prst="roundRect">
            <a:avLst/>
          </a:prstGeom>
          <a:solidFill>
            <a:schemeClr val="bg1"/>
          </a:solidFill>
          <a:ln>
            <a:noFill/>
          </a:ln>
          <a:effectLst>
            <a:outerShdw blurRad="190500" dist="38100" dir="8100000" algn="tr" rotWithShape="0">
              <a:prstClr val="black">
                <a:alpha val="59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dirty="0">
              <a:ln>
                <a:noFill/>
              </a:ln>
              <a:solidFill>
                <a:srgbClr val="FFFFFF"/>
              </a:solidFill>
              <a:effectLst/>
              <a:uLnTx/>
              <a:uFillTx/>
              <a:latin typeface="Arial" panose="020B0604020202020204"/>
              <a:ea typeface="黑体" panose="02010609060101010101" pitchFamily="49" charset="-122"/>
              <a:cs typeface="+mn-cs"/>
            </a:endParaRPr>
          </a:p>
        </p:txBody>
      </p:sp>
      <p:sp>
        <p:nvSpPr>
          <p:cNvPr id="17" name="矩形: 圆角 9"/>
          <p:cNvSpPr/>
          <p:nvPr/>
        </p:nvSpPr>
        <p:spPr>
          <a:xfrm>
            <a:off x="6604318" y="1891030"/>
            <a:ext cx="1257300" cy="1257300"/>
          </a:xfrm>
          <a:prstGeom prst="roundRect">
            <a:avLst/>
          </a:prstGeom>
          <a:gradFill flip="none" rotWithShape="0">
            <a:gsLst>
              <a:gs pos="5000">
                <a:srgbClr val="0F7ABF"/>
              </a:gs>
              <a:gs pos="100000">
                <a:srgbClr val="0DCD9C"/>
              </a:gs>
            </a:gsLst>
            <a:lin ang="2700000" scaled="1"/>
            <a:tileRect/>
          </a:gradFill>
          <a:ln>
            <a:noFill/>
          </a:ln>
          <a:effectLst>
            <a:outerShdw blurRad="190500" dist="38100" dir="8100000" algn="tr" rotWithShape="0">
              <a:prstClr val="black">
                <a:alpha val="59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dirty="0">
              <a:ln>
                <a:noFill/>
              </a:ln>
              <a:solidFill>
                <a:srgbClr val="FFFFFF"/>
              </a:solidFill>
              <a:effectLst/>
              <a:uLnTx/>
              <a:uFillTx/>
              <a:latin typeface="Arial" panose="020B0604020202020204"/>
              <a:ea typeface="黑体" panose="02010609060101010101" pitchFamily="49" charset="-122"/>
              <a:cs typeface="+mn-cs"/>
            </a:endParaRPr>
          </a:p>
        </p:txBody>
      </p:sp>
      <p:sp>
        <p:nvSpPr>
          <p:cNvPr id="28" name="Oval 13"/>
          <p:cNvSpPr/>
          <p:nvPr/>
        </p:nvSpPr>
        <p:spPr>
          <a:xfrm>
            <a:off x="1755140" y="2131695"/>
            <a:ext cx="434340" cy="433705"/>
          </a:xfrm>
          <a:custGeom>
            <a:avLst/>
            <a:gdLst>
              <a:gd name="connsiteX0" fmla="*/ 152644 w 607639"/>
              <a:gd name="connsiteY0" fmla="*/ 353886 h 606722"/>
              <a:gd name="connsiteX1" fmla="*/ 196613 w 607639"/>
              <a:gd name="connsiteY1" fmla="*/ 374415 h 606722"/>
              <a:gd name="connsiteX2" fmla="*/ 195278 w 607639"/>
              <a:gd name="connsiteY2" fmla="*/ 414762 h 606722"/>
              <a:gd name="connsiteX3" fmla="*/ 193498 w 607639"/>
              <a:gd name="connsiteY3" fmla="*/ 416540 h 606722"/>
              <a:gd name="connsiteX4" fmla="*/ 192964 w 607639"/>
              <a:gd name="connsiteY4" fmla="*/ 427382 h 606722"/>
              <a:gd name="connsiteX5" fmla="*/ 196791 w 607639"/>
              <a:gd name="connsiteY5" fmla="*/ 430937 h 606722"/>
              <a:gd name="connsiteX6" fmla="*/ 202131 w 607639"/>
              <a:gd name="connsiteY6" fmla="*/ 448444 h 606722"/>
              <a:gd name="connsiteX7" fmla="*/ 199639 w 607639"/>
              <a:gd name="connsiteY7" fmla="*/ 468262 h 606722"/>
              <a:gd name="connsiteX8" fmla="*/ 188157 w 607639"/>
              <a:gd name="connsiteY8" fmla="*/ 485237 h 606722"/>
              <a:gd name="connsiteX9" fmla="*/ 170623 w 607639"/>
              <a:gd name="connsiteY9" fmla="*/ 519896 h 606722"/>
              <a:gd name="connsiteX10" fmla="*/ 171691 w 607639"/>
              <a:gd name="connsiteY10" fmla="*/ 524251 h 606722"/>
              <a:gd name="connsiteX11" fmla="*/ 205157 w 607639"/>
              <a:gd name="connsiteY11" fmla="*/ 532604 h 606722"/>
              <a:gd name="connsiteX12" fmla="*/ 215215 w 607639"/>
              <a:gd name="connsiteY12" fmla="*/ 536159 h 606722"/>
              <a:gd name="connsiteX13" fmla="*/ 225273 w 607639"/>
              <a:gd name="connsiteY13" fmla="*/ 532604 h 606722"/>
              <a:gd name="connsiteX14" fmla="*/ 258650 w 607639"/>
              <a:gd name="connsiteY14" fmla="*/ 524251 h 606722"/>
              <a:gd name="connsiteX15" fmla="*/ 259985 w 607639"/>
              <a:gd name="connsiteY15" fmla="*/ 518918 h 606722"/>
              <a:gd name="connsiteX16" fmla="*/ 243430 w 607639"/>
              <a:gd name="connsiteY16" fmla="*/ 485592 h 606722"/>
              <a:gd name="connsiteX17" fmla="*/ 230702 w 607639"/>
              <a:gd name="connsiteY17" fmla="*/ 468262 h 606722"/>
              <a:gd name="connsiteX18" fmla="*/ 228210 w 607639"/>
              <a:gd name="connsiteY18" fmla="*/ 448444 h 606722"/>
              <a:gd name="connsiteX19" fmla="*/ 233728 w 607639"/>
              <a:gd name="connsiteY19" fmla="*/ 430759 h 606722"/>
              <a:gd name="connsiteX20" fmla="*/ 237911 w 607639"/>
              <a:gd name="connsiteY20" fmla="*/ 427115 h 606722"/>
              <a:gd name="connsiteX21" fmla="*/ 236665 w 607639"/>
              <a:gd name="connsiteY21" fmla="*/ 411030 h 606722"/>
              <a:gd name="connsiteX22" fmla="*/ 289890 w 607639"/>
              <a:gd name="connsiteY22" fmla="*/ 363929 h 606722"/>
              <a:gd name="connsiteX23" fmla="*/ 329854 w 607639"/>
              <a:gd name="connsiteY23" fmla="*/ 353886 h 606722"/>
              <a:gd name="connsiteX24" fmla="*/ 373822 w 607639"/>
              <a:gd name="connsiteY24" fmla="*/ 374415 h 606722"/>
              <a:gd name="connsiteX25" fmla="*/ 372487 w 607639"/>
              <a:gd name="connsiteY25" fmla="*/ 414762 h 606722"/>
              <a:gd name="connsiteX26" fmla="*/ 370707 w 607639"/>
              <a:gd name="connsiteY26" fmla="*/ 416540 h 606722"/>
              <a:gd name="connsiteX27" fmla="*/ 370173 w 607639"/>
              <a:gd name="connsiteY27" fmla="*/ 427382 h 606722"/>
              <a:gd name="connsiteX28" fmla="*/ 374000 w 607639"/>
              <a:gd name="connsiteY28" fmla="*/ 430937 h 606722"/>
              <a:gd name="connsiteX29" fmla="*/ 379341 w 607639"/>
              <a:gd name="connsiteY29" fmla="*/ 448444 h 606722"/>
              <a:gd name="connsiteX30" fmla="*/ 376938 w 607639"/>
              <a:gd name="connsiteY30" fmla="*/ 468262 h 606722"/>
              <a:gd name="connsiteX31" fmla="*/ 365367 w 607639"/>
              <a:gd name="connsiteY31" fmla="*/ 485237 h 606722"/>
              <a:gd name="connsiteX32" fmla="*/ 347833 w 607639"/>
              <a:gd name="connsiteY32" fmla="*/ 519896 h 606722"/>
              <a:gd name="connsiteX33" fmla="*/ 348901 w 607639"/>
              <a:gd name="connsiteY33" fmla="*/ 524251 h 606722"/>
              <a:gd name="connsiteX34" fmla="*/ 382367 w 607639"/>
              <a:gd name="connsiteY34" fmla="*/ 532604 h 606722"/>
              <a:gd name="connsiteX35" fmla="*/ 392424 w 607639"/>
              <a:gd name="connsiteY35" fmla="*/ 536159 h 606722"/>
              <a:gd name="connsiteX36" fmla="*/ 402482 w 607639"/>
              <a:gd name="connsiteY36" fmla="*/ 532604 h 606722"/>
              <a:gd name="connsiteX37" fmla="*/ 435948 w 607639"/>
              <a:gd name="connsiteY37" fmla="*/ 524251 h 606722"/>
              <a:gd name="connsiteX38" fmla="*/ 437194 w 607639"/>
              <a:gd name="connsiteY38" fmla="*/ 518918 h 606722"/>
              <a:gd name="connsiteX39" fmla="*/ 420639 w 607639"/>
              <a:gd name="connsiteY39" fmla="*/ 485592 h 606722"/>
              <a:gd name="connsiteX40" fmla="*/ 407911 w 607639"/>
              <a:gd name="connsiteY40" fmla="*/ 468262 h 606722"/>
              <a:gd name="connsiteX41" fmla="*/ 405419 w 607639"/>
              <a:gd name="connsiteY41" fmla="*/ 448444 h 606722"/>
              <a:gd name="connsiteX42" fmla="*/ 410938 w 607639"/>
              <a:gd name="connsiteY42" fmla="*/ 430759 h 606722"/>
              <a:gd name="connsiteX43" fmla="*/ 415121 w 607639"/>
              <a:gd name="connsiteY43" fmla="*/ 427115 h 606722"/>
              <a:gd name="connsiteX44" fmla="*/ 413875 w 607639"/>
              <a:gd name="connsiteY44" fmla="*/ 411030 h 606722"/>
              <a:gd name="connsiteX45" fmla="*/ 467189 w 607639"/>
              <a:gd name="connsiteY45" fmla="*/ 363929 h 606722"/>
              <a:gd name="connsiteX46" fmla="*/ 507063 w 607639"/>
              <a:gd name="connsiteY46" fmla="*/ 353886 h 606722"/>
              <a:gd name="connsiteX47" fmla="*/ 551032 w 607639"/>
              <a:gd name="connsiteY47" fmla="*/ 374415 h 606722"/>
              <a:gd name="connsiteX48" fmla="*/ 549697 w 607639"/>
              <a:gd name="connsiteY48" fmla="*/ 414762 h 606722"/>
              <a:gd name="connsiteX49" fmla="*/ 547917 w 607639"/>
              <a:gd name="connsiteY49" fmla="*/ 416540 h 606722"/>
              <a:gd name="connsiteX50" fmla="*/ 547383 w 607639"/>
              <a:gd name="connsiteY50" fmla="*/ 427382 h 606722"/>
              <a:gd name="connsiteX51" fmla="*/ 551299 w 607639"/>
              <a:gd name="connsiteY51" fmla="*/ 430937 h 606722"/>
              <a:gd name="connsiteX52" fmla="*/ 556639 w 607639"/>
              <a:gd name="connsiteY52" fmla="*/ 448444 h 606722"/>
              <a:gd name="connsiteX53" fmla="*/ 554147 w 607639"/>
              <a:gd name="connsiteY53" fmla="*/ 468262 h 606722"/>
              <a:gd name="connsiteX54" fmla="*/ 542576 w 607639"/>
              <a:gd name="connsiteY54" fmla="*/ 485237 h 606722"/>
              <a:gd name="connsiteX55" fmla="*/ 525042 w 607639"/>
              <a:gd name="connsiteY55" fmla="*/ 519896 h 606722"/>
              <a:gd name="connsiteX56" fmla="*/ 526110 w 607639"/>
              <a:gd name="connsiteY56" fmla="*/ 524251 h 606722"/>
              <a:gd name="connsiteX57" fmla="*/ 559576 w 607639"/>
              <a:gd name="connsiteY57" fmla="*/ 532604 h 606722"/>
              <a:gd name="connsiteX58" fmla="*/ 607639 w 607639"/>
              <a:gd name="connsiteY58" fmla="*/ 594014 h 606722"/>
              <a:gd name="connsiteX59" fmla="*/ 594911 w 607639"/>
              <a:gd name="connsiteY59" fmla="*/ 606722 h 606722"/>
              <a:gd name="connsiteX60" fmla="*/ 12639 w 607639"/>
              <a:gd name="connsiteY60" fmla="*/ 606722 h 606722"/>
              <a:gd name="connsiteX61" fmla="*/ 0 w 607639"/>
              <a:gd name="connsiteY61" fmla="*/ 594014 h 606722"/>
              <a:gd name="connsiteX62" fmla="*/ 47974 w 607639"/>
              <a:gd name="connsiteY62" fmla="*/ 532604 h 606722"/>
              <a:gd name="connsiteX63" fmla="*/ 81440 w 607639"/>
              <a:gd name="connsiteY63" fmla="*/ 524251 h 606722"/>
              <a:gd name="connsiteX64" fmla="*/ 82775 w 607639"/>
              <a:gd name="connsiteY64" fmla="*/ 518918 h 606722"/>
              <a:gd name="connsiteX65" fmla="*/ 66220 w 607639"/>
              <a:gd name="connsiteY65" fmla="*/ 485592 h 606722"/>
              <a:gd name="connsiteX66" fmla="*/ 53492 w 607639"/>
              <a:gd name="connsiteY66" fmla="*/ 468262 h 606722"/>
              <a:gd name="connsiteX67" fmla="*/ 51000 w 607639"/>
              <a:gd name="connsiteY67" fmla="*/ 448444 h 606722"/>
              <a:gd name="connsiteX68" fmla="*/ 56519 w 607639"/>
              <a:gd name="connsiteY68" fmla="*/ 430759 h 606722"/>
              <a:gd name="connsiteX69" fmla="*/ 60702 w 607639"/>
              <a:gd name="connsiteY69" fmla="*/ 427115 h 606722"/>
              <a:gd name="connsiteX70" fmla="*/ 59456 w 607639"/>
              <a:gd name="connsiteY70" fmla="*/ 411030 h 606722"/>
              <a:gd name="connsiteX71" fmla="*/ 112681 w 607639"/>
              <a:gd name="connsiteY71" fmla="*/ 363929 h 606722"/>
              <a:gd name="connsiteX72" fmla="*/ 152644 w 607639"/>
              <a:gd name="connsiteY72" fmla="*/ 353886 h 606722"/>
              <a:gd name="connsiteX73" fmla="*/ 335643 w 607639"/>
              <a:gd name="connsiteY73" fmla="*/ 0 h 606722"/>
              <a:gd name="connsiteX74" fmla="*/ 386738 w 607639"/>
              <a:gd name="connsiteY74" fmla="*/ 21772 h 606722"/>
              <a:gd name="connsiteX75" fmla="*/ 385314 w 607639"/>
              <a:gd name="connsiteY75" fmla="*/ 65671 h 606722"/>
              <a:gd name="connsiteX76" fmla="*/ 382822 w 607639"/>
              <a:gd name="connsiteY76" fmla="*/ 67982 h 606722"/>
              <a:gd name="connsiteX77" fmla="*/ 382110 w 607639"/>
              <a:gd name="connsiteY77" fmla="*/ 80689 h 606722"/>
              <a:gd name="connsiteX78" fmla="*/ 387985 w 607639"/>
              <a:gd name="connsiteY78" fmla="*/ 85577 h 606722"/>
              <a:gd name="connsiteX79" fmla="*/ 393415 w 607639"/>
              <a:gd name="connsiteY79" fmla="*/ 103616 h 606722"/>
              <a:gd name="connsiteX80" fmla="*/ 390388 w 607639"/>
              <a:gd name="connsiteY80" fmla="*/ 125655 h 606722"/>
              <a:gd name="connsiteX81" fmla="*/ 376413 w 607639"/>
              <a:gd name="connsiteY81" fmla="*/ 143872 h 606722"/>
              <a:gd name="connsiteX82" fmla="*/ 354781 w 607639"/>
              <a:gd name="connsiteY82" fmla="*/ 182973 h 606722"/>
              <a:gd name="connsiteX83" fmla="*/ 356384 w 607639"/>
              <a:gd name="connsiteY83" fmla="*/ 188838 h 606722"/>
              <a:gd name="connsiteX84" fmla="*/ 398934 w 607639"/>
              <a:gd name="connsiteY84" fmla="*/ 198435 h 606722"/>
              <a:gd name="connsiteX85" fmla="*/ 454391 w 607639"/>
              <a:gd name="connsiteY85" fmla="*/ 252732 h 606722"/>
              <a:gd name="connsiteX86" fmla="*/ 493737 w 607639"/>
              <a:gd name="connsiteY86" fmla="*/ 252732 h 606722"/>
              <a:gd name="connsiteX87" fmla="*/ 506377 w 607639"/>
              <a:gd name="connsiteY87" fmla="*/ 265440 h 606722"/>
              <a:gd name="connsiteX88" fmla="*/ 506377 w 607639"/>
              <a:gd name="connsiteY88" fmla="*/ 316004 h 606722"/>
              <a:gd name="connsiteX89" fmla="*/ 493737 w 607639"/>
              <a:gd name="connsiteY89" fmla="*/ 328623 h 606722"/>
              <a:gd name="connsiteX90" fmla="*/ 481007 w 607639"/>
              <a:gd name="connsiteY90" fmla="*/ 316004 h 606722"/>
              <a:gd name="connsiteX91" fmla="*/ 481007 w 607639"/>
              <a:gd name="connsiteY91" fmla="*/ 278059 h 606722"/>
              <a:gd name="connsiteX92" fmla="*/ 316504 w 607639"/>
              <a:gd name="connsiteY92" fmla="*/ 278059 h 606722"/>
              <a:gd name="connsiteX93" fmla="*/ 316504 w 607639"/>
              <a:gd name="connsiteY93" fmla="*/ 316004 h 606722"/>
              <a:gd name="connsiteX94" fmla="*/ 303775 w 607639"/>
              <a:gd name="connsiteY94" fmla="*/ 328623 h 606722"/>
              <a:gd name="connsiteX95" fmla="*/ 291134 w 607639"/>
              <a:gd name="connsiteY95" fmla="*/ 316004 h 606722"/>
              <a:gd name="connsiteX96" fmla="*/ 291134 w 607639"/>
              <a:gd name="connsiteY96" fmla="*/ 278059 h 606722"/>
              <a:gd name="connsiteX97" fmla="*/ 126542 w 607639"/>
              <a:gd name="connsiteY97" fmla="*/ 278059 h 606722"/>
              <a:gd name="connsiteX98" fmla="*/ 126542 w 607639"/>
              <a:gd name="connsiteY98" fmla="*/ 316004 h 606722"/>
              <a:gd name="connsiteX99" fmla="*/ 113902 w 607639"/>
              <a:gd name="connsiteY99" fmla="*/ 328623 h 606722"/>
              <a:gd name="connsiteX100" fmla="*/ 101261 w 607639"/>
              <a:gd name="connsiteY100" fmla="*/ 316004 h 606722"/>
              <a:gd name="connsiteX101" fmla="*/ 101261 w 607639"/>
              <a:gd name="connsiteY101" fmla="*/ 265440 h 606722"/>
              <a:gd name="connsiteX102" fmla="*/ 113902 w 607639"/>
              <a:gd name="connsiteY102" fmla="*/ 252732 h 606722"/>
              <a:gd name="connsiteX103" fmla="*/ 153247 w 607639"/>
              <a:gd name="connsiteY103" fmla="*/ 252732 h 606722"/>
              <a:gd name="connsiteX104" fmla="*/ 208705 w 607639"/>
              <a:gd name="connsiteY104" fmla="*/ 198435 h 606722"/>
              <a:gd name="connsiteX105" fmla="*/ 251255 w 607639"/>
              <a:gd name="connsiteY105" fmla="*/ 188838 h 606722"/>
              <a:gd name="connsiteX106" fmla="*/ 253124 w 607639"/>
              <a:gd name="connsiteY106" fmla="*/ 181907 h 606722"/>
              <a:gd name="connsiteX107" fmla="*/ 232739 w 607639"/>
              <a:gd name="connsiteY107" fmla="*/ 144228 h 606722"/>
              <a:gd name="connsiteX108" fmla="*/ 217339 w 607639"/>
              <a:gd name="connsiteY108" fmla="*/ 125655 h 606722"/>
              <a:gd name="connsiteX109" fmla="*/ 214313 w 607639"/>
              <a:gd name="connsiteY109" fmla="*/ 103705 h 606722"/>
              <a:gd name="connsiteX110" fmla="*/ 219832 w 607639"/>
              <a:gd name="connsiteY110" fmla="*/ 85488 h 606722"/>
              <a:gd name="connsiteX111" fmla="*/ 226152 w 607639"/>
              <a:gd name="connsiteY111" fmla="*/ 80334 h 606722"/>
              <a:gd name="connsiteX112" fmla="*/ 224550 w 607639"/>
              <a:gd name="connsiteY112" fmla="*/ 62116 h 606722"/>
              <a:gd name="connsiteX113" fmla="*/ 288019 w 607639"/>
              <a:gd name="connsiteY113" fmla="*/ 11108 h 606722"/>
              <a:gd name="connsiteX114" fmla="*/ 335643 w 607639"/>
              <a:gd name="connsiteY114" fmla="*/ 0 h 6067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Lst>
            <a:rect l="l" t="t" r="r" b="b"/>
            <a:pathLst>
              <a:path w="607639" h="606722">
                <a:moveTo>
                  <a:pt x="152644" y="353886"/>
                </a:moveTo>
                <a:cubicBezTo>
                  <a:pt x="177833" y="353886"/>
                  <a:pt x="190472" y="365084"/>
                  <a:pt x="196613" y="374415"/>
                </a:cubicBezTo>
                <a:cubicBezTo>
                  <a:pt x="210231" y="395122"/>
                  <a:pt x="200173" y="409519"/>
                  <a:pt x="195278" y="414762"/>
                </a:cubicBezTo>
                <a:lnTo>
                  <a:pt x="193498" y="416540"/>
                </a:lnTo>
                <a:lnTo>
                  <a:pt x="192964" y="427382"/>
                </a:lnTo>
                <a:cubicBezTo>
                  <a:pt x="194388" y="428448"/>
                  <a:pt x="195723" y="429604"/>
                  <a:pt x="196791" y="430937"/>
                </a:cubicBezTo>
                <a:cubicBezTo>
                  <a:pt x="201063" y="435736"/>
                  <a:pt x="202932" y="442134"/>
                  <a:pt x="202131" y="448444"/>
                </a:cubicBezTo>
                <a:lnTo>
                  <a:pt x="199639" y="468262"/>
                </a:lnTo>
                <a:cubicBezTo>
                  <a:pt x="198749" y="475639"/>
                  <a:pt x="194299" y="481859"/>
                  <a:pt x="188157" y="485237"/>
                </a:cubicBezTo>
                <a:cubicBezTo>
                  <a:pt x="185487" y="497945"/>
                  <a:pt x="179257" y="510209"/>
                  <a:pt x="170623" y="519896"/>
                </a:cubicBezTo>
                <a:lnTo>
                  <a:pt x="171691" y="524251"/>
                </a:lnTo>
                <a:lnTo>
                  <a:pt x="205157" y="532604"/>
                </a:lnTo>
                <a:cubicBezTo>
                  <a:pt x="208540" y="533493"/>
                  <a:pt x="211833" y="534648"/>
                  <a:pt x="215215" y="536159"/>
                </a:cubicBezTo>
                <a:cubicBezTo>
                  <a:pt x="218597" y="534648"/>
                  <a:pt x="221890" y="533493"/>
                  <a:pt x="225273" y="532604"/>
                </a:cubicBezTo>
                <a:lnTo>
                  <a:pt x="258650" y="524251"/>
                </a:lnTo>
                <a:lnTo>
                  <a:pt x="259985" y="518918"/>
                </a:lnTo>
                <a:cubicBezTo>
                  <a:pt x="251885" y="509498"/>
                  <a:pt x="246100" y="497767"/>
                  <a:pt x="243430" y="485592"/>
                </a:cubicBezTo>
                <a:cubicBezTo>
                  <a:pt x="236398" y="482304"/>
                  <a:pt x="231681" y="475905"/>
                  <a:pt x="230702" y="468262"/>
                </a:cubicBezTo>
                <a:lnTo>
                  <a:pt x="228210" y="448444"/>
                </a:lnTo>
                <a:cubicBezTo>
                  <a:pt x="227409" y="442046"/>
                  <a:pt x="229456" y="435647"/>
                  <a:pt x="233728" y="430759"/>
                </a:cubicBezTo>
                <a:cubicBezTo>
                  <a:pt x="234974" y="429337"/>
                  <a:pt x="236398" y="428093"/>
                  <a:pt x="237911" y="427115"/>
                </a:cubicBezTo>
                <a:cubicBezTo>
                  <a:pt x="237288" y="421250"/>
                  <a:pt x="236665" y="414407"/>
                  <a:pt x="236665" y="411030"/>
                </a:cubicBezTo>
                <a:cubicBezTo>
                  <a:pt x="236665" y="380281"/>
                  <a:pt x="253576" y="365262"/>
                  <a:pt x="289890" y="363929"/>
                </a:cubicBezTo>
                <a:cubicBezTo>
                  <a:pt x="304042" y="355130"/>
                  <a:pt x="318550" y="353886"/>
                  <a:pt x="329854" y="353886"/>
                </a:cubicBezTo>
                <a:cubicBezTo>
                  <a:pt x="355042" y="353886"/>
                  <a:pt x="367681" y="365084"/>
                  <a:pt x="373822" y="374415"/>
                </a:cubicBezTo>
                <a:cubicBezTo>
                  <a:pt x="387440" y="395122"/>
                  <a:pt x="377383" y="409519"/>
                  <a:pt x="372487" y="414762"/>
                </a:cubicBezTo>
                <a:lnTo>
                  <a:pt x="370707" y="416540"/>
                </a:lnTo>
                <a:lnTo>
                  <a:pt x="370173" y="427382"/>
                </a:lnTo>
                <a:cubicBezTo>
                  <a:pt x="371597" y="428448"/>
                  <a:pt x="372932" y="429604"/>
                  <a:pt x="374000" y="430937"/>
                </a:cubicBezTo>
                <a:cubicBezTo>
                  <a:pt x="378273" y="435736"/>
                  <a:pt x="380231" y="442134"/>
                  <a:pt x="379341" y="448444"/>
                </a:cubicBezTo>
                <a:lnTo>
                  <a:pt x="376938" y="468262"/>
                </a:lnTo>
                <a:cubicBezTo>
                  <a:pt x="375959" y="475639"/>
                  <a:pt x="371508" y="481859"/>
                  <a:pt x="365367" y="485237"/>
                </a:cubicBezTo>
                <a:cubicBezTo>
                  <a:pt x="362697" y="497945"/>
                  <a:pt x="356466" y="510209"/>
                  <a:pt x="347833" y="519896"/>
                </a:cubicBezTo>
                <a:lnTo>
                  <a:pt x="348901" y="524251"/>
                </a:lnTo>
                <a:lnTo>
                  <a:pt x="382367" y="532604"/>
                </a:lnTo>
                <a:cubicBezTo>
                  <a:pt x="385749" y="533493"/>
                  <a:pt x="389042" y="534648"/>
                  <a:pt x="392424" y="536159"/>
                </a:cubicBezTo>
                <a:cubicBezTo>
                  <a:pt x="395807" y="534648"/>
                  <a:pt x="399100" y="533493"/>
                  <a:pt x="402482" y="532604"/>
                </a:cubicBezTo>
                <a:lnTo>
                  <a:pt x="435948" y="524251"/>
                </a:lnTo>
                <a:lnTo>
                  <a:pt x="437194" y="518918"/>
                </a:lnTo>
                <a:cubicBezTo>
                  <a:pt x="429095" y="509498"/>
                  <a:pt x="423309" y="497767"/>
                  <a:pt x="420639" y="485592"/>
                </a:cubicBezTo>
                <a:cubicBezTo>
                  <a:pt x="413697" y="482304"/>
                  <a:pt x="408890" y="475905"/>
                  <a:pt x="407911" y="468262"/>
                </a:cubicBezTo>
                <a:lnTo>
                  <a:pt x="405419" y="448444"/>
                </a:lnTo>
                <a:cubicBezTo>
                  <a:pt x="404618" y="442046"/>
                  <a:pt x="406665" y="435647"/>
                  <a:pt x="410938" y="430759"/>
                </a:cubicBezTo>
                <a:cubicBezTo>
                  <a:pt x="412184" y="429337"/>
                  <a:pt x="413608" y="428093"/>
                  <a:pt x="415121" y="427115"/>
                </a:cubicBezTo>
                <a:cubicBezTo>
                  <a:pt x="414498" y="421250"/>
                  <a:pt x="413875" y="414407"/>
                  <a:pt x="413875" y="411030"/>
                </a:cubicBezTo>
                <a:cubicBezTo>
                  <a:pt x="413875" y="380281"/>
                  <a:pt x="430786" y="365262"/>
                  <a:pt x="467189" y="363929"/>
                </a:cubicBezTo>
                <a:cubicBezTo>
                  <a:pt x="481341" y="355130"/>
                  <a:pt x="495849" y="353886"/>
                  <a:pt x="507063" y="353886"/>
                </a:cubicBezTo>
                <a:cubicBezTo>
                  <a:pt x="532252" y="353886"/>
                  <a:pt x="544891" y="365084"/>
                  <a:pt x="551032" y="374415"/>
                </a:cubicBezTo>
                <a:cubicBezTo>
                  <a:pt x="564650" y="395122"/>
                  <a:pt x="554592" y="409519"/>
                  <a:pt x="549697" y="414762"/>
                </a:cubicBezTo>
                <a:lnTo>
                  <a:pt x="547917" y="416540"/>
                </a:lnTo>
                <a:lnTo>
                  <a:pt x="547383" y="427382"/>
                </a:lnTo>
                <a:cubicBezTo>
                  <a:pt x="548807" y="428448"/>
                  <a:pt x="550142" y="429604"/>
                  <a:pt x="551299" y="430937"/>
                </a:cubicBezTo>
                <a:cubicBezTo>
                  <a:pt x="555482" y="435736"/>
                  <a:pt x="557440" y="442134"/>
                  <a:pt x="556639" y="448444"/>
                </a:cubicBezTo>
                <a:lnTo>
                  <a:pt x="554147" y="468262"/>
                </a:lnTo>
                <a:cubicBezTo>
                  <a:pt x="553168" y="475639"/>
                  <a:pt x="548718" y="481859"/>
                  <a:pt x="542576" y="485237"/>
                </a:cubicBezTo>
                <a:cubicBezTo>
                  <a:pt x="539906" y="497945"/>
                  <a:pt x="533676" y="510209"/>
                  <a:pt x="525042" y="519896"/>
                </a:cubicBezTo>
                <a:lnTo>
                  <a:pt x="526110" y="524251"/>
                </a:lnTo>
                <a:lnTo>
                  <a:pt x="559576" y="532604"/>
                </a:lnTo>
                <a:cubicBezTo>
                  <a:pt x="587880" y="539714"/>
                  <a:pt x="607639" y="564953"/>
                  <a:pt x="607639" y="594014"/>
                </a:cubicBezTo>
                <a:cubicBezTo>
                  <a:pt x="607639" y="601035"/>
                  <a:pt x="601943" y="606722"/>
                  <a:pt x="594911" y="606722"/>
                </a:cubicBezTo>
                <a:lnTo>
                  <a:pt x="12639" y="606722"/>
                </a:lnTo>
                <a:cubicBezTo>
                  <a:pt x="5697" y="606722"/>
                  <a:pt x="0" y="601035"/>
                  <a:pt x="0" y="594014"/>
                </a:cubicBezTo>
                <a:cubicBezTo>
                  <a:pt x="0" y="564953"/>
                  <a:pt x="19759" y="539714"/>
                  <a:pt x="47974" y="532604"/>
                </a:cubicBezTo>
                <a:lnTo>
                  <a:pt x="81440" y="524251"/>
                </a:lnTo>
                <a:lnTo>
                  <a:pt x="82775" y="518918"/>
                </a:lnTo>
                <a:cubicBezTo>
                  <a:pt x="74676" y="509498"/>
                  <a:pt x="68890" y="497767"/>
                  <a:pt x="66220" y="485592"/>
                </a:cubicBezTo>
                <a:cubicBezTo>
                  <a:pt x="59189" y="482304"/>
                  <a:pt x="54471" y="475905"/>
                  <a:pt x="53492" y="468262"/>
                </a:cubicBezTo>
                <a:lnTo>
                  <a:pt x="51000" y="448444"/>
                </a:lnTo>
                <a:cubicBezTo>
                  <a:pt x="50199" y="442046"/>
                  <a:pt x="52246" y="435647"/>
                  <a:pt x="56519" y="430759"/>
                </a:cubicBezTo>
                <a:cubicBezTo>
                  <a:pt x="57765" y="429337"/>
                  <a:pt x="59189" y="428093"/>
                  <a:pt x="60702" y="427115"/>
                </a:cubicBezTo>
                <a:cubicBezTo>
                  <a:pt x="60079" y="421250"/>
                  <a:pt x="59456" y="414407"/>
                  <a:pt x="59456" y="411030"/>
                </a:cubicBezTo>
                <a:cubicBezTo>
                  <a:pt x="59456" y="380281"/>
                  <a:pt x="76367" y="365262"/>
                  <a:pt x="112681" y="363929"/>
                </a:cubicBezTo>
                <a:cubicBezTo>
                  <a:pt x="126833" y="355130"/>
                  <a:pt x="141341" y="353886"/>
                  <a:pt x="152644" y="353886"/>
                </a:cubicBezTo>
                <a:close/>
                <a:moveTo>
                  <a:pt x="335643" y="0"/>
                </a:moveTo>
                <a:cubicBezTo>
                  <a:pt x="359232" y="0"/>
                  <a:pt x="376413" y="7287"/>
                  <a:pt x="386738" y="21772"/>
                </a:cubicBezTo>
                <a:cubicBezTo>
                  <a:pt x="403118" y="44343"/>
                  <a:pt x="391189" y="59984"/>
                  <a:pt x="385314" y="65671"/>
                </a:cubicBezTo>
                <a:lnTo>
                  <a:pt x="382822" y="67982"/>
                </a:lnTo>
                <a:lnTo>
                  <a:pt x="382110" y="80689"/>
                </a:lnTo>
                <a:cubicBezTo>
                  <a:pt x="384335" y="81933"/>
                  <a:pt x="386293" y="83622"/>
                  <a:pt x="387985" y="85577"/>
                </a:cubicBezTo>
                <a:cubicBezTo>
                  <a:pt x="392347" y="90553"/>
                  <a:pt x="394305" y="97218"/>
                  <a:pt x="393415" y="103616"/>
                </a:cubicBezTo>
                <a:lnTo>
                  <a:pt x="390388" y="125655"/>
                </a:lnTo>
                <a:cubicBezTo>
                  <a:pt x="389231" y="133831"/>
                  <a:pt x="383801" y="140584"/>
                  <a:pt x="376413" y="143872"/>
                </a:cubicBezTo>
                <a:cubicBezTo>
                  <a:pt x="373119" y="158268"/>
                  <a:pt x="365552" y="172131"/>
                  <a:pt x="354781" y="182973"/>
                </a:cubicBezTo>
                <a:lnTo>
                  <a:pt x="356384" y="188838"/>
                </a:lnTo>
                <a:lnTo>
                  <a:pt x="398934" y="198435"/>
                </a:lnTo>
                <a:cubicBezTo>
                  <a:pt x="427864" y="205011"/>
                  <a:pt x="449139" y="226517"/>
                  <a:pt x="454391" y="252732"/>
                </a:cubicBezTo>
                <a:lnTo>
                  <a:pt x="493737" y="252732"/>
                </a:lnTo>
                <a:cubicBezTo>
                  <a:pt x="500680" y="252732"/>
                  <a:pt x="506377" y="258419"/>
                  <a:pt x="506377" y="265440"/>
                </a:cubicBezTo>
                <a:lnTo>
                  <a:pt x="506377" y="316004"/>
                </a:lnTo>
                <a:cubicBezTo>
                  <a:pt x="506377" y="322935"/>
                  <a:pt x="500680" y="328623"/>
                  <a:pt x="493737" y="328623"/>
                </a:cubicBezTo>
                <a:cubicBezTo>
                  <a:pt x="486704" y="328623"/>
                  <a:pt x="481007" y="322935"/>
                  <a:pt x="481007" y="316004"/>
                </a:cubicBezTo>
                <a:lnTo>
                  <a:pt x="481007" y="278059"/>
                </a:lnTo>
                <a:lnTo>
                  <a:pt x="316504" y="278059"/>
                </a:lnTo>
                <a:lnTo>
                  <a:pt x="316504" y="316004"/>
                </a:lnTo>
                <a:cubicBezTo>
                  <a:pt x="316504" y="322935"/>
                  <a:pt x="310807" y="328623"/>
                  <a:pt x="303775" y="328623"/>
                </a:cubicBezTo>
                <a:cubicBezTo>
                  <a:pt x="296831" y="328623"/>
                  <a:pt x="291134" y="322935"/>
                  <a:pt x="291134" y="316004"/>
                </a:cubicBezTo>
                <a:lnTo>
                  <a:pt x="291134" y="278059"/>
                </a:lnTo>
                <a:lnTo>
                  <a:pt x="126542" y="278059"/>
                </a:lnTo>
                <a:lnTo>
                  <a:pt x="126542" y="316004"/>
                </a:lnTo>
                <a:cubicBezTo>
                  <a:pt x="126542" y="322935"/>
                  <a:pt x="120934" y="328623"/>
                  <a:pt x="113902" y="328623"/>
                </a:cubicBezTo>
                <a:cubicBezTo>
                  <a:pt x="106869" y="328623"/>
                  <a:pt x="101261" y="322935"/>
                  <a:pt x="101261" y="316004"/>
                </a:cubicBezTo>
                <a:lnTo>
                  <a:pt x="101261" y="265440"/>
                </a:lnTo>
                <a:cubicBezTo>
                  <a:pt x="101261" y="258419"/>
                  <a:pt x="106869" y="252732"/>
                  <a:pt x="113902" y="252732"/>
                </a:cubicBezTo>
                <a:lnTo>
                  <a:pt x="153247" y="252732"/>
                </a:lnTo>
                <a:cubicBezTo>
                  <a:pt x="158499" y="226517"/>
                  <a:pt x="179774" y="205011"/>
                  <a:pt x="208705" y="198435"/>
                </a:cubicBezTo>
                <a:lnTo>
                  <a:pt x="251255" y="188838"/>
                </a:lnTo>
                <a:lnTo>
                  <a:pt x="253124" y="181907"/>
                </a:lnTo>
                <a:cubicBezTo>
                  <a:pt x="243065" y="171332"/>
                  <a:pt x="235855" y="158002"/>
                  <a:pt x="232739" y="144228"/>
                </a:cubicBezTo>
                <a:cubicBezTo>
                  <a:pt x="224283" y="141029"/>
                  <a:pt x="218497" y="134097"/>
                  <a:pt x="217339" y="125655"/>
                </a:cubicBezTo>
                <a:lnTo>
                  <a:pt x="214313" y="103705"/>
                </a:lnTo>
                <a:cubicBezTo>
                  <a:pt x="213423" y="97129"/>
                  <a:pt x="215381" y="90553"/>
                  <a:pt x="219832" y="85488"/>
                </a:cubicBezTo>
                <a:cubicBezTo>
                  <a:pt x="221612" y="83444"/>
                  <a:pt x="223749" y="81667"/>
                  <a:pt x="226152" y="80334"/>
                </a:cubicBezTo>
                <a:cubicBezTo>
                  <a:pt x="225351" y="73847"/>
                  <a:pt x="224550" y="66293"/>
                  <a:pt x="224550" y="62116"/>
                </a:cubicBezTo>
                <a:cubicBezTo>
                  <a:pt x="224550" y="28081"/>
                  <a:pt x="244222" y="12263"/>
                  <a:pt x="288019" y="11108"/>
                </a:cubicBezTo>
                <a:cubicBezTo>
                  <a:pt x="307157" y="0"/>
                  <a:pt x="327008" y="0"/>
                  <a:pt x="335643" y="0"/>
                </a:cubicBezTo>
                <a:close/>
              </a:path>
            </a:pathLst>
          </a:custGeom>
          <a:gradFill>
            <a:gsLst>
              <a:gs pos="0">
                <a:srgbClr val="0F7ABF"/>
              </a:gs>
              <a:gs pos="100000">
                <a:srgbClr val="0DCD9C"/>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marL="0" marR="0" lvl="0" indent="0" algn="ctr" defTabSz="4572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dirty="0">
              <a:ln>
                <a:noFill/>
              </a:ln>
              <a:solidFill>
                <a:srgbClr val="FFFFFF"/>
              </a:solidFill>
              <a:effectLst/>
              <a:uLnTx/>
              <a:uFillTx/>
              <a:latin typeface="Arial" panose="020B0604020202020204"/>
              <a:ea typeface="黑体" panose="02010609060101010101" pitchFamily="49" charset="-122"/>
              <a:cs typeface="+mn-cs"/>
            </a:endParaRPr>
          </a:p>
        </p:txBody>
      </p:sp>
      <p:sp>
        <p:nvSpPr>
          <p:cNvPr id="23" name="文本框 22"/>
          <p:cNvSpPr txBox="1"/>
          <p:nvPr/>
        </p:nvSpPr>
        <p:spPr>
          <a:xfrm>
            <a:off x="1652270" y="2663190"/>
            <a:ext cx="640080" cy="368300"/>
          </a:xfrm>
          <a:prstGeom prst="rect">
            <a:avLst/>
          </a:prstGeom>
          <a:noFill/>
        </p:spPr>
        <p:txBody>
          <a:bodyPr wrap="none" rtlCol="0" anchor="t">
            <a:spAutoFit/>
          </a:bodyPr>
          <a:lstStyle/>
          <a:p>
            <a:r>
              <a:rPr lang="zh-CN" altLang="en-US" b="1" noProof="0" dirty="0" smtClean="0">
                <a:ln>
                  <a:noFill/>
                </a:ln>
                <a:solidFill>
                  <a:schemeClr val="tx1">
                    <a:lumMod val="85000"/>
                    <a:lumOff val="15000"/>
                  </a:schemeClr>
                </a:solidFill>
                <a:effectLst/>
                <a:uLnTx/>
                <a:uFillTx/>
                <a:latin typeface="微软雅黑" panose="020B0503020204020204" pitchFamily="34" charset="-122"/>
                <a:ea typeface="微软雅黑" panose="020B0503020204020204" pitchFamily="34" charset="-122"/>
                <a:sym typeface="+mn-ea"/>
              </a:rPr>
              <a:t>意志</a:t>
            </a:r>
            <a:endParaRPr lang="zh-CN" altLang="en-US" b="1" noProof="0" dirty="0" smtClean="0">
              <a:ln>
                <a:noFill/>
              </a:ln>
              <a:solidFill>
                <a:schemeClr val="tx1">
                  <a:lumMod val="85000"/>
                  <a:lumOff val="15000"/>
                </a:schemeClr>
              </a:solidFill>
              <a:effectLst/>
              <a:uLnTx/>
              <a:uFillTx/>
              <a:latin typeface="微软雅黑" panose="020B0503020204020204" pitchFamily="34" charset="-122"/>
              <a:ea typeface="微软雅黑" panose="020B0503020204020204" pitchFamily="34" charset="-122"/>
              <a:sym typeface="+mn-ea"/>
            </a:endParaRPr>
          </a:p>
        </p:txBody>
      </p:sp>
      <p:sp>
        <p:nvSpPr>
          <p:cNvPr id="24" name="文本框 23"/>
          <p:cNvSpPr txBox="1"/>
          <p:nvPr/>
        </p:nvSpPr>
        <p:spPr>
          <a:xfrm>
            <a:off x="4245928" y="2663190"/>
            <a:ext cx="640080" cy="368300"/>
          </a:xfrm>
          <a:prstGeom prst="rect">
            <a:avLst/>
          </a:prstGeom>
          <a:noFill/>
        </p:spPr>
        <p:txBody>
          <a:bodyPr wrap="none" rtlCol="0" anchor="t">
            <a:spAutoFit/>
          </a:bodyPr>
          <a:lstStyle/>
          <a:p>
            <a:pPr algn="l">
              <a:buClrTx/>
              <a:buSzTx/>
              <a:buFontTx/>
            </a:pPr>
            <a:r>
              <a:rPr lang="zh-CN" altLang="en-US" b="1" noProof="0" dirty="0" smtClean="0">
                <a:ln>
                  <a:noFill/>
                </a:ln>
                <a:solidFill>
                  <a:schemeClr val="tx1">
                    <a:lumMod val="85000"/>
                    <a:lumOff val="15000"/>
                  </a:schemeClr>
                </a:solidFill>
                <a:effectLst/>
                <a:uLnTx/>
                <a:uFillTx/>
                <a:latin typeface="微软雅黑" panose="020B0503020204020204" pitchFamily="34" charset="-122"/>
                <a:ea typeface="微软雅黑" panose="020B0503020204020204" pitchFamily="34" charset="-122"/>
                <a:sym typeface="+mn-ea"/>
              </a:rPr>
              <a:t>气质</a:t>
            </a:r>
            <a:endParaRPr lang="zh-CN" altLang="en-US" b="1" noProof="0" dirty="0" smtClean="0">
              <a:ln>
                <a:noFill/>
              </a:ln>
              <a:solidFill>
                <a:schemeClr val="tx1">
                  <a:lumMod val="85000"/>
                  <a:lumOff val="15000"/>
                </a:schemeClr>
              </a:solidFill>
              <a:effectLst/>
              <a:uLnTx/>
              <a:uFillTx/>
              <a:latin typeface="微软雅黑" panose="020B0503020204020204" pitchFamily="34" charset="-122"/>
              <a:ea typeface="微软雅黑" panose="020B0503020204020204" pitchFamily="34" charset="-122"/>
              <a:sym typeface="+mn-ea"/>
            </a:endParaRPr>
          </a:p>
        </p:txBody>
      </p:sp>
      <p:sp>
        <p:nvSpPr>
          <p:cNvPr id="25" name="文本框 24"/>
          <p:cNvSpPr txBox="1"/>
          <p:nvPr/>
        </p:nvSpPr>
        <p:spPr>
          <a:xfrm>
            <a:off x="6936740" y="2663190"/>
            <a:ext cx="640080" cy="368300"/>
          </a:xfrm>
          <a:prstGeom prst="rect">
            <a:avLst/>
          </a:prstGeom>
          <a:noFill/>
        </p:spPr>
        <p:txBody>
          <a:bodyPr wrap="none" rtlCol="0" anchor="t">
            <a:spAutoFit/>
          </a:bodyPr>
          <a:lstStyle/>
          <a:p>
            <a:r>
              <a:rPr lang="zh-CN" altLang="en-US" b="1" noProof="0" dirty="0" smtClean="0">
                <a:ln>
                  <a:noFill/>
                </a:ln>
                <a:solidFill>
                  <a:schemeClr val="bg1"/>
                </a:solidFill>
                <a:effectLst/>
                <a:uLnTx/>
                <a:uFillTx/>
                <a:latin typeface="微软雅黑" panose="020B0503020204020204" pitchFamily="34" charset="-122"/>
                <a:ea typeface="微软雅黑" panose="020B0503020204020204" pitchFamily="34" charset="-122"/>
                <a:sym typeface="+mn-ea"/>
              </a:rPr>
              <a:t>性格</a:t>
            </a:r>
            <a:endParaRPr lang="zh-CN" altLang="en-US" b="1" noProof="0" dirty="0" smtClean="0">
              <a:ln>
                <a:noFill/>
              </a:ln>
              <a:solidFill>
                <a:schemeClr val="bg1"/>
              </a:solidFill>
              <a:effectLst/>
              <a:uLnTx/>
              <a:uFillTx/>
              <a:latin typeface="微软雅黑" panose="020B0503020204020204" pitchFamily="34" charset="-122"/>
              <a:ea typeface="微软雅黑" panose="020B0503020204020204" pitchFamily="34" charset="-122"/>
              <a:sym typeface="+mn-ea"/>
            </a:endParaRPr>
          </a:p>
        </p:txBody>
      </p:sp>
      <p:sp>
        <p:nvSpPr>
          <p:cNvPr id="29" name="文本框 28"/>
          <p:cNvSpPr txBox="1"/>
          <p:nvPr/>
        </p:nvSpPr>
        <p:spPr>
          <a:xfrm>
            <a:off x="3451860" y="1043940"/>
            <a:ext cx="2240280" cy="368300"/>
          </a:xfrm>
          <a:prstGeom prst="rect">
            <a:avLst/>
          </a:prstGeom>
          <a:noFill/>
        </p:spPr>
        <p:txBody>
          <a:bodyPr wrap="none" rtlCol="0" anchor="t">
            <a:spAutoFit/>
          </a:bodyPr>
          <a:lstStyle/>
          <a:p>
            <a:r>
              <a:rPr lang="zh-CN" altLang="en-US" noProof="0" dirty="0" smtClean="0">
                <a:ln>
                  <a:noFill/>
                </a:ln>
                <a:solidFill>
                  <a:schemeClr val="tx1">
                    <a:lumMod val="85000"/>
                    <a:lumOff val="15000"/>
                  </a:schemeClr>
                </a:solidFill>
                <a:effectLst/>
                <a:uLnTx/>
                <a:uFillTx/>
                <a:latin typeface="微软雅黑" panose="020B0503020204020204" pitchFamily="34" charset="-122"/>
                <a:ea typeface="微软雅黑" panose="020B0503020204020204" pitchFamily="34" charset="-122"/>
                <a:sym typeface="+mn-ea"/>
              </a:rPr>
              <a:t>良好的心理素质包括</a:t>
            </a:r>
            <a:endParaRPr lang="zh-CN" altLang="en-US"/>
          </a:p>
        </p:txBody>
      </p:sp>
      <p:cxnSp>
        <p:nvCxnSpPr>
          <p:cNvPr id="37" name="直接连接符 36"/>
          <p:cNvCxnSpPr/>
          <p:nvPr/>
        </p:nvCxnSpPr>
        <p:spPr>
          <a:xfrm>
            <a:off x="1963420" y="1592580"/>
            <a:ext cx="530225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38" name="直接连接符 37"/>
          <p:cNvCxnSpPr/>
          <p:nvPr/>
        </p:nvCxnSpPr>
        <p:spPr>
          <a:xfrm rot="16200000">
            <a:off x="1829580" y="1740680"/>
            <a:ext cx="2880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39" name="直接连接符 38"/>
          <p:cNvCxnSpPr/>
          <p:nvPr/>
        </p:nvCxnSpPr>
        <p:spPr>
          <a:xfrm rot="16200000">
            <a:off x="4356000" y="1667410"/>
            <a:ext cx="4320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40" name="直接连接符 39"/>
          <p:cNvCxnSpPr/>
          <p:nvPr/>
        </p:nvCxnSpPr>
        <p:spPr>
          <a:xfrm rot="16200000">
            <a:off x="7121670" y="1736870"/>
            <a:ext cx="288000" cy="0"/>
          </a:xfrm>
          <a:prstGeom prst="line">
            <a:avLst/>
          </a:prstGeom>
        </p:spPr>
        <p:style>
          <a:lnRef idx="1">
            <a:schemeClr val="accent1"/>
          </a:lnRef>
          <a:fillRef idx="0">
            <a:schemeClr val="accent1"/>
          </a:fillRef>
          <a:effectRef idx="0">
            <a:schemeClr val="accent1"/>
          </a:effectRef>
          <a:fontRef idx="minor">
            <a:schemeClr val="tx1"/>
          </a:fontRef>
        </p:style>
      </p:cxnSp>
      <p:sp>
        <p:nvSpPr>
          <p:cNvPr id="43" name="Oval 15"/>
          <p:cNvSpPr/>
          <p:nvPr/>
        </p:nvSpPr>
        <p:spPr>
          <a:xfrm>
            <a:off x="4359910" y="2183130"/>
            <a:ext cx="412115" cy="349250"/>
          </a:xfrm>
          <a:custGeom>
            <a:avLst/>
            <a:gdLst>
              <a:gd name="connsiteX0" fmla="*/ 289460 w 605975"/>
              <a:gd name="connsiteY0" fmla="*/ 463730 h 511856"/>
              <a:gd name="connsiteX1" fmla="*/ 336764 w 605975"/>
              <a:gd name="connsiteY1" fmla="*/ 497378 h 511856"/>
              <a:gd name="connsiteX2" fmla="*/ 335561 w 605975"/>
              <a:gd name="connsiteY2" fmla="*/ 505550 h 511856"/>
              <a:gd name="connsiteX3" fmla="*/ 328265 w 605975"/>
              <a:gd name="connsiteY3" fmla="*/ 509315 h 511856"/>
              <a:gd name="connsiteX4" fmla="*/ 250654 w 605975"/>
              <a:gd name="connsiteY4" fmla="*/ 509315 h 511856"/>
              <a:gd name="connsiteX5" fmla="*/ 243358 w 605975"/>
              <a:gd name="connsiteY5" fmla="*/ 505550 h 511856"/>
              <a:gd name="connsiteX6" fmla="*/ 242155 w 605975"/>
              <a:gd name="connsiteY6" fmla="*/ 497378 h 511856"/>
              <a:gd name="connsiteX7" fmla="*/ 289460 w 605975"/>
              <a:gd name="connsiteY7" fmla="*/ 463730 h 511856"/>
              <a:gd name="connsiteX8" fmla="*/ 490253 w 605975"/>
              <a:gd name="connsiteY8" fmla="*/ 255421 h 511856"/>
              <a:gd name="connsiteX9" fmla="*/ 581785 w 605975"/>
              <a:gd name="connsiteY9" fmla="*/ 333302 h 511856"/>
              <a:gd name="connsiteX10" fmla="*/ 605670 w 605975"/>
              <a:gd name="connsiteY10" fmla="*/ 481701 h 511856"/>
              <a:gd name="connsiteX11" fmla="*/ 600220 w 605975"/>
              <a:gd name="connsiteY11" fmla="*/ 500992 h 511856"/>
              <a:gd name="connsiteX12" fmla="*/ 582106 w 605975"/>
              <a:gd name="connsiteY12" fmla="*/ 509316 h 511856"/>
              <a:gd name="connsiteX13" fmla="*/ 398400 w 605975"/>
              <a:gd name="connsiteY13" fmla="*/ 509316 h 511856"/>
              <a:gd name="connsiteX14" fmla="*/ 380286 w 605975"/>
              <a:gd name="connsiteY14" fmla="*/ 500992 h 511856"/>
              <a:gd name="connsiteX15" fmla="*/ 374836 w 605975"/>
              <a:gd name="connsiteY15" fmla="*/ 481701 h 511856"/>
              <a:gd name="connsiteX16" fmla="*/ 398721 w 605975"/>
              <a:gd name="connsiteY16" fmla="*/ 333302 h 511856"/>
              <a:gd name="connsiteX17" fmla="*/ 490253 w 605975"/>
              <a:gd name="connsiteY17" fmla="*/ 255421 h 511856"/>
              <a:gd name="connsiteX18" fmla="*/ 30625 w 605975"/>
              <a:gd name="connsiteY18" fmla="*/ 173212 h 511856"/>
              <a:gd name="connsiteX19" fmla="*/ 61169 w 605975"/>
              <a:gd name="connsiteY19" fmla="*/ 203787 h 511856"/>
              <a:gd name="connsiteX20" fmla="*/ 61169 w 605975"/>
              <a:gd name="connsiteY20" fmla="*/ 427655 h 511856"/>
              <a:gd name="connsiteX21" fmla="*/ 84338 w 605975"/>
              <a:gd name="connsiteY21" fmla="*/ 450786 h 511856"/>
              <a:gd name="connsiteX22" fmla="*/ 186152 w 605975"/>
              <a:gd name="connsiteY22" fmla="*/ 450786 h 511856"/>
              <a:gd name="connsiteX23" fmla="*/ 216777 w 605975"/>
              <a:gd name="connsiteY23" fmla="*/ 481281 h 511856"/>
              <a:gd name="connsiteX24" fmla="*/ 186152 w 605975"/>
              <a:gd name="connsiteY24" fmla="*/ 511856 h 511856"/>
              <a:gd name="connsiteX25" fmla="*/ 84338 w 605975"/>
              <a:gd name="connsiteY25" fmla="*/ 511856 h 511856"/>
              <a:gd name="connsiteX26" fmla="*/ 0 w 605975"/>
              <a:gd name="connsiteY26" fmla="*/ 427655 h 511856"/>
              <a:gd name="connsiteX27" fmla="*/ 0 w 605975"/>
              <a:gd name="connsiteY27" fmla="*/ 203787 h 511856"/>
              <a:gd name="connsiteX28" fmla="*/ 30625 w 605975"/>
              <a:gd name="connsiteY28" fmla="*/ 173212 h 511856"/>
              <a:gd name="connsiteX29" fmla="*/ 437999 w 605975"/>
              <a:gd name="connsiteY29" fmla="*/ 14581 h 511856"/>
              <a:gd name="connsiteX30" fmla="*/ 533615 w 605975"/>
              <a:gd name="connsiteY30" fmla="*/ 110021 h 511856"/>
              <a:gd name="connsiteX31" fmla="*/ 437999 w 605975"/>
              <a:gd name="connsiteY31" fmla="*/ 205461 h 511856"/>
              <a:gd name="connsiteX32" fmla="*/ 342383 w 605975"/>
              <a:gd name="connsiteY32" fmla="*/ 110021 h 511856"/>
              <a:gd name="connsiteX33" fmla="*/ 437999 w 605975"/>
              <a:gd name="connsiteY33" fmla="*/ 14581 h 511856"/>
              <a:gd name="connsiteX34" fmla="*/ 59013 w 605975"/>
              <a:gd name="connsiteY34" fmla="*/ 2516 h 511856"/>
              <a:gd name="connsiteX35" fmla="*/ 111441 w 605975"/>
              <a:gd name="connsiteY35" fmla="*/ 26609 h 511856"/>
              <a:gd name="connsiteX36" fmla="*/ 212530 w 605975"/>
              <a:gd name="connsiteY36" fmla="*/ 300513 h 511856"/>
              <a:gd name="connsiteX37" fmla="*/ 188320 w 605975"/>
              <a:gd name="connsiteY37" fmla="*/ 352861 h 511856"/>
              <a:gd name="connsiteX38" fmla="*/ 174211 w 605975"/>
              <a:gd name="connsiteY38" fmla="*/ 355342 h 511856"/>
              <a:gd name="connsiteX39" fmla="*/ 135972 w 605975"/>
              <a:gd name="connsiteY39" fmla="*/ 328688 h 511856"/>
              <a:gd name="connsiteX40" fmla="*/ 34883 w 605975"/>
              <a:gd name="connsiteY40" fmla="*/ 54784 h 511856"/>
              <a:gd name="connsiteX41" fmla="*/ 59013 w 605975"/>
              <a:gd name="connsiteY41" fmla="*/ 2516 h 5118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605975" h="511856">
                <a:moveTo>
                  <a:pt x="289460" y="463730"/>
                </a:moveTo>
                <a:cubicBezTo>
                  <a:pt x="311428" y="463730"/>
                  <a:pt x="329869" y="477830"/>
                  <a:pt x="336764" y="497378"/>
                </a:cubicBezTo>
                <a:cubicBezTo>
                  <a:pt x="337726" y="500102"/>
                  <a:pt x="337245" y="503146"/>
                  <a:pt x="335561" y="505550"/>
                </a:cubicBezTo>
                <a:cubicBezTo>
                  <a:pt x="333878" y="507953"/>
                  <a:pt x="331152" y="509315"/>
                  <a:pt x="328265" y="509315"/>
                </a:cubicBezTo>
                <a:lnTo>
                  <a:pt x="250654" y="509315"/>
                </a:lnTo>
                <a:cubicBezTo>
                  <a:pt x="247768" y="509315"/>
                  <a:pt x="245041" y="507953"/>
                  <a:pt x="243358" y="505550"/>
                </a:cubicBezTo>
                <a:cubicBezTo>
                  <a:pt x="241674" y="503146"/>
                  <a:pt x="241193" y="500102"/>
                  <a:pt x="242155" y="497378"/>
                </a:cubicBezTo>
                <a:cubicBezTo>
                  <a:pt x="249050" y="477830"/>
                  <a:pt x="267491" y="463730"/>
                  <a:pt x="289460" y="463730"/>
                </a:cubicBezTo>
                <a:close/>
                <a:moveTo>
                  <a:pt x="490253" y="255421"/>
                </a:moveTo>
                <a:cubicBezTo>
                  <a:pt x="535779" y="255421"/>
                  <a:pt x="574571" y="288399"/>
                  <a:pt x="581785" y="333302"/>
                </a:cubicBezTo>
                <a:lnTo>
                  <a:pt x="605670" y="481701"/>
                </a:lnTo>
                <a:cubicBezTo>
                  <a:pt x="606792" y="488665"/>
                  <a:pt x="604788" y="495629"/>
                  <a:pt x="600220" y="500992"/>
                </a:cubicBezTo>
                <a:cubicBezTo>
                  <a:pt x="595731" y="506274"/>
                  <a:pt x="589079" y="509316"/>
                  <a:pt x="582106" y="509316"/>
                </a:cubicBezTo>
                <a:lnTo>
                  <a:pt x="398400" y="509316"/>
                </a:lnTo>
                <a:cubicBezTo>
                  <a:pt x="391427" y="509316"/>
                  <a:pt x="384775" y="506274"/>
                  <a:pt x="380286" y="500992"/>
                </a:cubicBezTo>
                <a:cubicBezTo>
                  <a:pt x="375718" y="495629"/>
                  <a:pt x="373714" y="488665"/>
                  <a:pt x="374836" y="481701"/>
                </a:cubicBezTo>
                <a:lnTo>
                  <a:pt x="398721" y="333302"/>
                </a:lnTo>
                <a:cubicBezTo>
                  <a:pt x="405935" y="288399"/>
                  <a:pt x="444727" y="255421"/>
                  <a:pt x="490253" y="255421"/>
                </a:cubicBezTo>
                <a:close/>
                <a:moveTo>
                  <a:pt x="30625" y="173212"/>
                </a:moveTo>
                <a:cubicBezTo>
                  <a:pt x="47540" y="173212"/>
                  <a:pt x="61169" y="186899"/>
                  <a:pt x="61169" y="203787"/>
                </a:cubicBezTo>
                <a:lnTo>
                  <a:pt x="61169" y="427655"/>
                </a:lnTo>
                <a:cubicBezTo>
                  <a:pt x="61169" y="440381"/>
                  <a:pt x="71591" y="450786"/>
                  <a:pt x="84338" y="450786"/>
                </a:cubicBezTo>
                <a:lnTo>
                  <a:pt x="186152" y="450786"/>
                </a:lnTo>
                <a:cubicBezTo>
                  <a:pt x="203068" y="450786"/>
                  <a:pt x="216777" y="464393"/>
                  <a:pt x="216777" y="481281"/>
                </a:cubicBezTo>
                <a:cubicBezTo>
                  <a:pt x="216777" y="498169"/>
                  <a:pt x="203068" y="511856"/>
                  <a:pt x="186152" y="511856"/>
                </a:cubicBezTo>
                <a:lnTo>
                  <a:pt x="84338" y="511856"/>
                </a:lnTo>
                <a:cubicBezTo>
                  <a:pt x="37840" y="511856"/>
                  <a:pt x="0" y="474078"/>
                  <a:pt x="0" y="427655"/>
                </a:cubicBezTo>
                <a:lnTo>
                  <a:pt x="0" y="203787"/>
                </a:lnTo>
                <a:cubicBezTo>
                  <a:pt x="0" y="186899"/>
                  <a:pt x="13709" y="173212"/>
                  <a:pt x="30625" y="173212"/>
                </a:cubicBezTo>
                <a:close/>
                <a:moveTo>
                  <a:pt x="437999" y="14581"/>
                </a:moveTo>
                <a:cubicBezTo>
                  <a:pt x="490806" y="14581"/>
                  <a:pt x="533615" y="57311"/>
                  <a:pt x="533615" y="110021"/>
                </a:cubicBezTo>
                <a:cubicBezTo>
                  <a:pt x="533615" y="162731"/>
                  <a:pt x="490806" y="205461"/>
                  <a:pt x="437999" y="205461"/>
                </a:cubicBezTo>
                <a:cubicBezTo>
                  <a:pt x="385192" y="205461"/>
                  <a:pt x="342383" y="162731"/>
                  <a:pt x="342383" y="110021"/>
                </a:cubicBezTo>
                <a:cubicBezTo>
                  <a:pt x="342383" y="57311"/>
                  <a:pt x="385192" y="14581"/>
                  <a:pt x="437999" y="14581"/>
                </a:cubicBezTo>
                <a:close/>
                <a:moveTo>
                  <a:pt x="59013" y="2516"/>
                </a:moveTo>
                <a:cubicBezTo>
                  <a:pt x="80177" y="-5248"/>
                  <a:pt x="103665" y="5558"/>
                  <a:pt x="111441" y="26609"/>
                </a:cubicBezTo>
                <a:lnTo>
                  <a:pt x="212530" y="300513"/>
                </a:lnTo>
                <a:cubicBezTo>
                  <a:pt x="220306" y="321644"/>
                  <a:pt x="209484" y="345017"/>
                  <a:pt x="188320" y="352861"/>
                </a:cubicBezTo>
                <a:cubicBezTo>
                  <a:pt x="183670" y="354542"/>
                  <a:pt x="178941" y="355342"/>
                  <a:pt x="174211" y="355342"/>
                </a:cubicBezTo>
                <a:cubicBezTo>
                  <a:pt x="157617" y="355342"/>
                  <a:pt x="141984" y="345177"/>
                  <a:pt x="135972" y="328688"/>
                </a:cubicBezTo>
                <a:lnTo>
                  <a:pt x="34883" y="54784"/>
                </a:lnTo>
                <a:cubicBezTo>
                  <a:pt x="27027" y="33733"/>
                  <a:pt x="37930" y="10280"/>
                  <a:pt x="59013" y="2516"/>
                </a:cubicBezTo>
                <a:close/>
              </a:path>
            </a:pathLst>
          </a:custGeom>
          <a:gradFill>
            <a:gsLst>
              <a:gs pos="0">
                <a:srgbClr val="0F7ABF"/>
              </a:gs>
              <a:gs pos="100000">
                <a:srgbClr val="0DCD9C"/>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marL="0" marR="0" lvl="0" indent="0" algn="ctr" defTabSz="4572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dirty="0">
              <a:ln>
                <a:noFill/>
              </a:ln>
              <a:solidFill>
                <a:srgbClr val="FFFFFF"/>
              </a:solidFill>
              <a:effectLst/>
              <a:uLnTx/>
              <a:uFillTx/>
              <a:latin typeface="Arial" panose="020B0604020202020204"/>
              <a:ea typeface="黑体" panose="02010609060101010101" pitchFamily="49" charset="-122"/>
              <a:cs typeface="+mn-cs"/>
            </a:endParaRPr>
          </a:p>
        </p:txBody>
      </p:sp>
      <p:sp>
        <p:nvSpPr>
          <p:cNvPr id="47" name="Oval 21"/>
          <p:cNvSpPr/>
          <p:nvPr/>
        </p:nvSpPr>
        <p:spPr>
          <a:xfrm>
            <a:off x="7091680" y="2164715"/>
            <a:ext cx="347980" cy="367665"/>
          </a:xfrm>
          <a:custGeom>
            <a:avLst/>
            <a:gdLst>
              <a:gd name="connsiteX0" fmla="*/ 329990 w 574402"/>
              <a:gd name="connsiteY0" fmla="*/ 329823 h 605734"/>
              <a:gd name="connsiteX1" fmla="*/ 574402 w 574402"/>
              <a:gd name="connsiteY1" fmla="*/ 573910 h 605734"/>
              <a:gd name="connsiteX2" fmla="*/ 542536 w 574402"/>
              <a:gd name="connsiteY2" fmla="*/ 605734 h 605734"/>
              <a:gd name="connsiteX3" fmla="*/ 117603 w 574402"/>
              <a:gd name="connsiteY3" fmla="*/ 605734 h 605734"/>
              <a:gd name="connsiteX4" fmla="*/ 85737 w 574402"/>
              <a:gd name="connsiteY4" fmla="*/ 573910 h 605734"/>
              <a:gd name="connsiteX5" fmla="*/ 101192 w 574402"/>
              <a:gd name="connsiteY5" fmla="*/ 488782 h 605734"/>
              <a:gd name="connsiteX6" fmla="*/ 276614 w 574402"/>
              <a:gd name="connsiteY6" fmla="*/ 335710 h 605734"/>
              <a:gd name="connsiteX7" fmla="*/ 329990 w 574402"/>
              <a:gd name="connsiteY7" fmla="*/ 329823 h 605734"/>
              <a:gd name="connsiteX8" fmla="*/ 164945 w 574402"/>
              <a:gd name="connsiteY8" fmla="*/ 292282 h 605734"/>
              <a:gd name="connsiteX9" fmla="*/ 198571 w 574402"/>
              <a:gd name="connsiteY9" fmla="*/ 295781 h 605734"/>
              <a:gd name="connsiteX10" fmla="*/ 34104 w 574402"/>
              <a:gd name="connsiteY10" fmla="*/ 488736 h 605734"/>
              <a:gd name="connsiteX11" fmla="*/ 31873 w 574402"/>
              <a:gd name="connsiteY11" fmla="*/ 488736 h 605734"/>
              <a:gd name="connsiteX12" fmla="*/ 0 w 574402"/>
              <a:gd name="connsiteY12" fmla="*/ 456922 h 605734"/>
              <a:gd name="connsiteX13" fmla="*/ 164945 w 574402"/>
              <a:gd name="connsiteY13" fmla="*/ 292282 h 605734"/>
              <a:gd name="connsiteX14" fmla="*/ 157572 w 574402"/>
              <a:gd name="connsiteY14" fmla="*/ 38035 h 605734"/>
              <a:gd name="connsiteX15" fmla="*/ 133033 w 574402"/>
              <a:gd name="connsiteY15" fmla="*/ 133157 h 605734"/>
              <a:gd name="connsiteX16" fmla="*/ 157572 w 574402"/>
              <a:gd name="connsiteY16" fmla="*/ 228280 h 605734"/>
              <a:gd name="connsiteX17" fmla="*/ 69295 w 574402"/>
              <a:gd name="connsiteY17" fmla="*/ 133157 h 605734"/>
              <a:gd name="connsiteX18" fmla="*/ 157572 w 574402"/>
              <a:gd name="connsiteY18" fmla="*/ 38035 h 605734"/>
              <a:gd name="connsiteX19" fmla="*/ 329990 w 574402"/>
              <a:gd name="connsiteY19" fmla="*/ 0 h 605734"/>
              <a:gd name="connsiteX20" fmla="*/ 463332 w 574402"/>
              <a:gd name="connsiteY20" fmla="*/ 133166 h 605734"/>
              <a:gd name="connsiteX21" fmla="*/ 329990 w 574402"/>
              <a:gd name="connsiteY21" fmla="*/ 266173 h 605734"/>
              <a:gd name="connsiteX22" fmla="*/ 221341 w 574402"/>
              <a:gd name="connsiteY22" fmla="*/ 210011 h 605734"/>
              <a:gd name="connsiteX23" fmla="*/ 196807 w 574402"/>
              <a:gd name="connsiteY23" fmla="*/ 133166 h 605734"/>
              <a:gd name="connsiteX24" fmla="*/ 221341 w 574402"/>
              <a:gd name="connsiteY24" fmla="*/ 56162 h 605734"/>
              <a:gd name="connsiteX25" fmla="*/ 329990 w 574402"/>
              <a:gd name="connsiteY25" fmla="*/ 0 h 6057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574402" h="605734">
                <a:moveTo>
                  <a:pt x="329990" y="329823"/>
                </a:moveTo>
                <a:cubicBezTo>
                  <a:pt x="464783" y="329823"/>
                  <a:pt x="574402" y="439296"/>
                  <a:pt x="574402" y="573910"/>
                </a:cubicBezTo>
                <a:cubicBezTo>
                  <a:pt x="574402" y="591413"/>
                  <a:pt x="560062" y="605734"/>
                  <a:pt x="542536" y="605734"/>
                </a:cubicBezTo>
                <a:lnTo>
                  <a:pt x="117603" y="605734"/>
                </a:lnTo>
                <a:cubicBezTo>
                  <a:pt x="100077" y="605734"/>
                  <a:pt x="85737" y="591413"/>
                  <a:pt x="85737" y="573910"/>
                </a:cubicBezTo>
                <a:cubicBezTo>
                  <a:pt x="85737" y="543996"/>
                  <a:pt x="91154" y="515196"/>
                  <a:pt x="101192" y="488782"/>
                </a:cubicBezTo>
                <a:cubicBezTo>
                  <a:pt x="129712" y="412246"/>
                  <a:pt x="195675" y="353850"/>
                  <a:pt x="276614" y="335710"/>
                </a:cubicBezTo>
                <a:cubicBezTo>
                  <a:pt x="293822" y="331892"/>
                  <a:pt x="311667" y="329823"/>
                  <a:pt x="329990" y="329823"/>
                </a:cubicBezTo>
                <a:close/>
                <a:moveTo>
                  <a:pt x="164945" y="292282"/>
                </a:moveTo>
                <a:cubicBezTo>
                  <a:pt x="176419" y="292282"/>
                  <a:pt x="187575" y="293395"/>
                  <a:pt x="198571" y="295781"/>
                </a:cubicBezTo>
                <a:cubicBezTo>
                  <a:pt x="119366" y="333164"/>
                  <a:pt x="58647" y="403314"/>
                  <a:pt x="34104" y="488736"/>
                </a:cubicBezTo>
                <a:lnTo>
                  <a:pt x="31873" y="488736"/>
                </a:lnTo>
                <a:cubicBezTo>
                  <a:pt x="14184" y="488736"/>
                  <a:pt x="0" y="474420"/>
                  <a:pt x="0" y="456922"/>
                </a:cubicBezTo>
                <a:cubicBezTo>
                  <a:pt x="0" y="366092"/>
                  <a:pt x="73946" y="292282"/>
                  <a:pt x="164945" y="292282"/>
                </a:cubicBezTo>
                <a:close/>
                <a:moveTo>
                  <a:pt x="157572" y="38035"/>
                </a:moveTo>
                <a:cubicBezTo>
                  <a:pt x="141956" y="66190"/>
                  <a:pt x="133033" y="98640"/>
                  <a:pt x="133033" y="133157"/>
                </a:cubicBezTo>
                <a:cubicBezTo>
                  <a:pt x="133033" y="167516"/>
                  <a:pt x="141956" y="199966"/>
                  <a:pt x="157572" y="228280"/>
                </a:cubicBezTo>
                <a:cubicBezTo>
                  <a:pt x="108335" y="224462"/>
                  <a:pt x="69295" y="183264"/>
                  <a:pt x="69295" y="133157"/>
                </a:cubicBezTo>
                <a:cubicBezTo>
                  <a:pt x="69295" y="82892"/>
                  <a:pt x="108335" y="41693"/>
                  <a:pt x="157572" y="38035"/>
                </a:cubicBezTo>
                <a:close/>
                <a:moveTo>
                  <a:pt x="329990" y="0"/>
                </a:moveTo>
                <a:cubicBezTo>
                  <a:pt x="403591" y="0"/>
                  <a:pt x="463332" y="59662"/>
                  <a:pt x="463332" y="133166"/>
                </a:cubicBezTo>
                <a:cubicBezTo>
                  <a:pt x="463332" y="206511"/>
                  <a:pt x="403591" y="266173"/>
                  <a:pt x="329990" y="266173"/>
                </a:cubicBezTo>
                <a:cubicBezTo>
                  <a:pt x="285224" y="266173"/>
                  <a:pt x="245556" y="244058"/>
                  <a:pt x="221341" y="210011"/>
                </a:cubicBezTo>
                <a:cubicBezTo>
                  <a:pt x="205888" y="188373"/>
                  <a:pt x="196807" y="161804"/>
                  <a:pt x="196807" y="133166"/>
                </a:cubicBezTo>
                <a:cubicBezTo>
                  <a:pt x="196807" y="104528"/>
                  <a:pt x="205888" y="77958"/>
                  <a:pt x="221341" y="56162"/>
                </a:cubicBezTo>
                <a:cubicBezTo>
                  <a:pt x="245556" y="22274"/>
                  <a:pt x="285224" y="0"/>
                  <a:pt x="329990"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marL="0" marR="0" lvl="0" indent="0" algn="ctr" defTabSz="4572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dirty="0">
              <a:ln>
                <a:noFill/>
              </a:ln>
              <a:solidFill>
                <a:srgbClr val="FFFFFF"/>
              </a:solidFill>
              <a:effectLst/>
              <a:uLnTx/>
              <a:uFillTx/>
              <a:latin typeface="Arial" panose="020B0604020202020204"/>
              <a:ea typeface="黑体" panose="02010609060101010101" pitchFamily="49" charset="-122"/>
              <a:cs typeface="+mn-cs"/>
            </a:endParaRPr>
          </a:p>
        </p:txBody>
      </p:sp>
    </p:spTree>
  </p:cSld>
  <p:clrMapOvr>
    <a:masterClrMapping/>
  </p:clrMapOvr>
  <mc:AlternateContent xmlns:mc="http://schemas.openxmlformats.org/markup-compatibility/2006">
    <mc:Choice xmlns:p14="http://schemas.microsoft.com/office/powerpoint/2010/main" Requires="p14">
      <p:transition spd="slow" p14:dur="1500" advTm="0">
        <p:random/>
      </p:transition>
    </mc:Choice>
    <mc:Fallback>
      <p:transition spd="slow" advTm="0">
        <p:random/>
      </p:transition>
    </mc:Fallback>
  </mc:AlternateContent>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 name="文本框 43"/>
          <p:cNvSpPr txBox="1"/>
          <p:nvPr/>
        </p:nvSpPr>
        <p:spPr>
          <a:xfrm>
            <a:off x="699135" y="445770"/>
            <a:ext cx="7662545" cy="368300"/>
          </a:xfrm>
          <a:prstGeom prst="rect">
            <a:avLst/>
          </a:prstGeom>
          <a:noFill/>
        </p:spPr>
        <p:txBody>
          <a:bodyPr wrap="square" rtlCol="0">
            <a:spAutoFit/>
            <a:scene3d>
              <a:camera prst="orthographicFront"/>
              <a:lightRig rig="threePt" dir="t"/>
            </a:scene3d>
            <a:sp3d contourW="12700"/>
          </a:bodyPr>
          <a:lstStyle/>
          <a:p>
            <a:pPr marL="0" marR="0" lvl="0" indent="0" algn="l" defTabSz="914400" rtl="0" eaLnBrk="0" fontAlgn="base" hangingPunct="0">
              <a:lnSpc>
                <a:spcPct val="100000"/>
              </a:lnSpc>
              <a:spcBef>
                <a:spcPct val="0"/>
              </a:spcBef>
              <a:spcAft>
                <a:spcPct val="0"/>
              </a:spcAft>
              <a:buClrTx/>
              <a:buSzTx/>
              <a:buFontTx/>
              <a:buNone/>
              <a:defRPr/>
            </a:pPr>
            <a:r>
              <a:rPr lang="zh-CN" altLang="en-US" b="1" noProof="0" dirty="0" smtClean="0">
                <a:ln>
                  <a:noFill/>
                </a:ln>
                <a:solidFill>
                  <a:schemeClr val="tx1">
                    <a:lumMod val="85000"/>
                    <a:lumOff val="15000"/>
                  </a:schemeClr>
                </a:solidFill>
                <a:effectLst/>
                <a:uLnTx/>
                <a:uFillTx/>
                <a:latin typeface="微软雅黑" panose="020B0503020204020204" pitchFamily="34" charset="-122"/>
                <a:ea typeface="微软雅黑" panose="020B0503020204020204" pitchFamily="34" charset="-122"/>
                <a:cs typeface="微软雅黑" panose="020B0503020204020204" pitchFamily="34" charset="-122"/>
                <a:sym typeface="+mn-ea"/>
              </a:rPr>
              <a:t>（</a:t>
            </a:r>
            <a:r>
              <a:rPr lang="en-US" altLang="zh-CN" b="1" noProof="0" dirty="0" smtClean="0">
                <a:ln>
                  <a:noFill/>
                </a:ln>
                <a:solidFill>
                  <a:schemeClr val="tx1">
                    <a:lumMod val="85000"/>
                    <a:lumOff val="15000"/>
                  </a:schemeClr>
                </a:solidFill>
                <a:effectLst/>
                <a:uLnTx/>
                <a:uFillTx/>
                <a:latin typeface="微软雅黑" panose="020B0503020204020204" pitchFamily="34" charset="-122"/>
                <a:ea typeface="微软雅黑" panose="020B0503020204020204" pitchFamily="34" charset="-122"/>
                <a:cs typeface="微软雅黑" panose="020B0503020204020204" pitchFamily="34" charset="-122"/>
                <a:sym typeface="+mn-ea"/>
              </a:rPr>
              <a:t>6</a:t>
            </a:r>
            <a:r>
              <a:rPr lang="zh-CN" altLang="en-US" b="1" noProof="0" dirty="0">
                <a:ln>
                  <a:noFill/>
                </a:ln>
                <a:solidFill>
                  <a:schemeClr val="tx1">
                    <a:lumMod val="85000"/>
                    <a:lumOff val="15000"/>
                  </a:schemeClr>
                </a:solidFill>
                <a:effectLst/>
                <a:uLnTx/>
                <a:uFillTx/>
                <a:latin typeface="微软雅黑" panose="020B0503020204020204" pitchFamily="34" charset="-122"/>
                <a:ea typeface="微软雅黑" panose="020B0503020204020204" pitchFamily="34" charset="-122"/>
                <a:cs typeface="微软雅黑" panose="020B0503020204020204" pitchFamily="34" charset="-122"/>
                <a:sym typeface="+mn-ea"/>
              </a:rPr>
              <a:t>）</a:t>
            </a:r>
            <a:r>
              <a:rPr lang="zh-CN" altLang="en-US" b="1" noProof="0" dirty="0" smtClean="0">
                <a:ln>
                  <a:noFill/>
                </a:ln>
                <a:solidFill>
                  <a:schemeClr val="tx1">
                    <a:lumMod val="85000"/>
                    <a:lumOff val="15000"/>
                  </a:schemeClr>
                </a:solidFill>
                <a:effectLst/>
                <a:uLnTx/>
                <a:uFillTx/>
                <a:latin typeface="微软雅黑" panose="020B0503020204020204" pitchFamily="34" charset="-122"/>
                <a:ea typeface="微软雅黑" panose="020B0503020204020204" pitchFamily="34" charset="-122"/>
                <a:cs typeface="微软雅黑" panose="020B0503020204020204" pitchFamily="34" charset="-122"/>
                <a:sym typeface="+mn-ea"/>
              </a:rPr>
              <a:t>安全员</a:t>
            </a:r>
            <a:r>
              <a:rPr lang="zh-CN" altLang="en-US" b="1" noProof="0" dirty="0">
                <a:ln>
                  <a:noFill/>
                </a:ln>
                <a:solidFill>
                  <a:schemeClr val="tx1">
                    <a:lumMod val="85000"/>
                    <a:lumOff val="15000"/>
                  </a:schemeClr>
                </a:solidFill>
                <a:effectLst/>
                <a:uLnTx/>
                <a:uFillTx/>
                <a:latin typeface="微软雅黑" panose="020B0503020204020204" pitchFamily="34" charset="-122"/>
                <a:ea typeface="微软雅黑" panose="020B0503020204020204" pitchFamily="34" charset="-122"/>
                <a:cs typeface="微软雅黑" panose="020B0503020204020204" pitchFamily="34" charset="-122"/>
                <a:sym typeface="+mn-ea"/>
              </a:rPr>
              <a:t>应树立“保护神”的观念</a:t>
            </a:r>
            <a:endParaRPr lang="zh-CN" altLang="en-US" b="1" noProof="0" dirty="0">
              <a:ln>
                <a:noFill/>
              </a:ln>
              <a:solidFill>
                <a:schemeClr val="tx1">
                  <a:lumMod val="85000"/>
                  <a:lumOff val="15000"/>
                </a:schemeClr>
              </a:solidFill>
              <a:effectLst/>
              <a:uLnTx/>
              <a:uFillTx/>
              <a:latin typeface="微软雅黑" panose="020B0503020204020204" pitchFamily="34" charset="-122"/>
              <a:ea typeface="微软雅黑" panose="020B0503020204020204" pitchFamily="34" charset="-122"/>
              <a:cs typeface="微软雅黑" panose="020B0503020204020204" pitchFamily="34" charset="-122"/>
              <a:sym typeface="+mn-ea"/>
            </a:endParaRPr>
          </a:p>
        </p:txBody>
      </p:sp>
      <p:cxnSp>
        <p:nvCxnSpPr>
          <p:cNvPr id="46" name="直接连接符 45"/>
          <p:cNvCxnSpPr/>
          <p:nvPr/>
        </p:nvCxnSpPr>
        <p:spPr>
          <a:xfrm>
            <a:off x="764381" y="878263"/>
            <a:ext cx="601504" cy="0"/>
          </a:xfrm>
          <a:prstGeom prst="line">
            <a:avLst/>
          </a:prstGeom>
          <a:ln w="28575" cap="rnd">
            <a:gradFill flip="none" rotWithShape="1">
              <a:gsLst>
                <a:gs pos="0">
                  <a:srgbClr val="0F7ABF"/>
                </a:gs>
                <a:gs pos="100000">
                  <a:srgbClr val="0DCD9C"/>
                </a:gs>
              </a:gsLst>
              <a:lin ang="0" scaled="1"/>
              <a:tileRect/>
            </a:gradFill>
            <a:round/>
          </a:ln>
        </p:spPr>
        <p:style>
          <a:lnRef idx="1">
            <a:schemeClr val="accent1"/>
          </a:lnRef>
          <a:fillRef idx="0">
            <a:schemeClr val="accent1"/>
          </a:fillRef>
          <a:effectRef idx="0">
            <a:schemeClr val="accent1"/>
          </a:effectRef>
          <a:fontRef idx="minor">
            <a:schemeClr val="tx1"/>
          </a:fontRef>
        </p:style>
      </p:cxnSp>
      <p:sp>
        <p:nvSpPr>
          <p:cNvPr id="17" name="矩形: 圆角 9"/>
          <p:cNvSpPr/>
          <p:nvPr/>
        </p:nvSpPr>
        <p:spPr>
          <a:xfrm>
            <a:off x="-31115" y="2281555"/>
            <a:ext cx="9173210" cy="2866390"/>
          </a:xfrm>
          <a:prstGeom prst="roundRect">
            <a:avLst>
              <a:gd name="adj" fmla="val 782"/>
            </a:avLst>
          </a:prstGeom>
          <a:gradFill flip="none" rotWithShape="0">
            <a:gsLst>
              <a:gs pos="5000">
                <a:srgbClr val="0F7ABF"/>
              </a:gs>
              <a:gs pos="100000">
                <a:srgbClr val="0DCD9C"/>
              </a:gs>
            </a:gsLst>
            <a:lin ang="2700000" scaled="1"/>
            <a:tileRect/>
          </a:gradFill>
          <a:ln>
            <a:noFill/>
          </a:ln>
          <a:effectLst>
            <a:outerShdw blurRad="190500" dist="38100" dir="8100000" algn="tr" rotWithShape="0">
              <a:prstClr val="black">
                <a:alpha val="59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dirty="0">
              <a:ln>
                <a:noFill/>
              </a:ln>
              <a:solidFill>
                <a:srgbClr val="FFFFFF"/>
              </a:solidFill>
              <a:effectLst/>
              <a:uLnTx/>
              <a:uFillTx/>
              <a:latin typeface="Arial" panose="020B0604020202020204"/>
              <a:ea typeface="黑体" panose="02010609060101010101" pitchFamily="49" charset="-122"/>
              <a:cs typeface="+mn-cs"/>
            </a:endParaRPr>
          </a:p>
        </p:txBody>
      </p:sp>
      <p:sp>
        <p:nvSpPr>
          <p:cNvPr id="2" name="矩形: 圆角 9"/>
          <p:cNvSpPr/>
          <p:nvPr/>
        </p:nvSpPr>
        <p:spPr>
          <a:xfrm>
            <a:off x="610870" y="1530985"/>
            <a:ext cx="7945120" cy="3067050"/>
          </a:xfrm>
          <a:prstGeom prst="roundRect">
            <a:avLst>
              <a:gd name="adj" fmla="val 782"/>
            </a:avLst>
          </a:prstGeom>
          <a:solidFill>
            <a:schemeClr val="bg1"/>
          </a:solidFill>
          <a:ln>
            <a:noFill/>
          </a:ln>
          <a:effectLst>
            <a:outerShdw blurRad="190500" dist="38100" dir="8100000" algn="tr" rotWithShape="0">
              <a:prstClr val="black">
                <a:alpha val="59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dirty="0">
              <a:ln>
                <a:noFill/>
              </a:ln>
              <a:solidFill>
                <a:srgbClr val="FFFFFF"/>
              </a:solidFill>
              <a:effectLst/>
              <a:uLnTx/>
              <a:uFillTx/>
              <a:latin typeface="Arial" panose="020B0604020202020204"/>
              <a:ea typeface="黑体" panose="02010609060101010101" pitchFamily="49" charset="-122"/>
              <a:cs typeface="+mn-cs"/>
            </a:endParaRPr>
          </a:p>
        </p:txBody>
      </p:sp>
      <p:sp>
        <p:nvSpPr>
          <p:cNvPr id="12" name="文本框 11"/>
          <p:cNvSpPr txBox="1"/>
          <p:nvPr/>
        </p:nvSpPr>
        <p:spPr>
          <a:xfrm>
            <a:off x="1196975" y="1818005"/>
            <a:ext cx="6801485" cy="2306955"/>
          </a:xfrm>
          <a:prstGeom prst="rect">
            <a:avLst/>
          </a:prstGeom>
          <a:noFill/>
        </p:spPr>
        <p:txBody>
          <a:bodyPr wrap="square" rtlCol="0" anchor="t">
            <a:spAutoFit/>
          </a:bodyPr>
          <a:lstStyle/>
          <a:p>
            <a:pPr lvl="0" algn="just">
              <a:lnSpc>
                <a:spcPct val="150000"/>
              </a:lnSpc>
              <a:defRPr/>
            </a:pPr>
            <a:r>
              <a:rPr lang="zh-CN" altLang="en-US" sz="1600" noProof="0" dirty="0" smtClean="0">
                <a:ln>
                  <a:noFill/>
                </a:ln>
                <a:solidFill>
                  <a:schemeClr val="tx1">
                    <a:lumMod val="85000"/>
                    <a:lumOff val="15000"/>
                  </a:schemeClr>
                </a:solidFill>
                <a:effectLst/>
                <a:uLnTx/>
                <a:uFillTx/>
                <a:latin typeface="微软雅黑" panose="020B0503020204020204" pitchFamily="34" charset="-122"/>
                <a:ea typeface="微软雅黑" panose="020B0503020204020204" pitchFamily="34" charset="-122"/>
                <a:sym typeface="+mn-ea"/>
              </a:rPr>
              <a:t>安全员责任重大，其工作能力、管理管理能力、工作质量，是众多职工生命安全的有力</a:t>
            </a:r>
            <a:r>
              <a:rPr lang="zh-CN" altLang="en-US" sz="1600" noProof="0" smtClean="0">
                <a:ln>
                  <a:noFill/>
                </a:ln>
                <a:solidFill>
                  <a:schemeClr val="tx1">
                    <a:lumMod val="85000"/>
                    <a:lumOff val="15000"/>
                  </a:schemeClr>
                </a:solidFill>
                <a:effectLst/>
                <a:uLnTx/>
                <a:uFillTx/>
                <a:latin typeface="微软雅黑" panose="020B0503020204020204" pitchFamily="34" charset="-122"/>
                <a:ea typeface="微软雅黑" panose="020B0503020204020204" pitchFamily="34" charset="-122"/>
                <a:sym typeface="+mn-ea"/>
              </a:rPr>
              <a:t>保障</a:t>
            </a:r>
            <a:r>
              <a:rPr lang="zh-CN" altLang="en-US" sz="1600" noProof="0" smtClean="0">
                <a:ln>
                  <a:noFill/>
                </a:ln>
                <a:solidFill>
                  <a:schemeClr val="tx1">
                    <a:lumMod val="85000"/>
                    <a:lumOff val="15000"/>
                  </a:schemeClr>
                </a:solidFill>
                <a:effectLst/>
                <a:uLnTx/>
                <a:uFillTx/>
                <a:latin typeface="微软雅黑" panose="020B0503020204020204" pitchFamily="34" charset="-122"/>
                <a:ea typeface="微软雅黑" panose="020B0503020204020204" pitchFamily="34" charset="-122"/>
                <a:sym typeface="+mn-ea"/>
              </a:rPr>
              <a:t>。安全员</a:t>
            </a:r>
            <a:r>
              <a:rPr lang="zh-CN" altLang="en-US" sz="1600" noProof="0" dirty="0" smtClean="0">
                <a:ln>
                  <a:noFill/>
                </a:ln>
                <a:solidFill>
                  <a:schemeClr val="tx1">
                    <a:lumMod val="85000"/>
                    <a:lumOff val="15000"/>
                  </a:schemeClr>
                </a:solidFill>
                <a:effectLst/>
                <a:uLnTx/>
                <a:uFillTx/>
                <a:latin typeface="微软雅黑" panose="020B0503020204020204" pitchFamily="34" charset="-122"/>
                <a:ea typeface="微软雅黑" panose="020B0503020204020204" pitchFamily="34" charset="-122"/>
                <a:sym typeface="+mn-ea"/>
              </a:rPr>
              <a:t>应树立全心全意为员工服务的思想，对自己的工作负责，对他人的安全负责，以保护他人为工作目标，树立“我是职工安全的保护神”的思想，积极、主动、自觉地实现自己的保护作用；哪怕是自己受委屈，也不能放弃对职工的保护责任。工作中自觉主动地检查安全隐患、制止违章作业，不怕威胁，不怕困难。</a:t>
            </a:r>
            <a:endParaRPr lang="zh-CN" altLang="en-US" sz="1600" noProof="0" dirty="0" smtClean="0">
              <a:ln>
                <a:noFill/>
              </a:ln>
              <a:solidFill>
                <a:schemeClr val="tx1">
                  <a:lumMod val="85000"/>
                  <a:lumOff val="15000"/>
                </a:schemeClr>
              </a:solidFill>
              <a:effectLst/>
              <a:uLnTx/>
              <a:uFillTx/>
              <a:latin typeface="微软雅黑" panose="020B0503020204020204" pitchFamily="34" charset="-122"/>
              <a:ea typeface="微软雅黑" panose="020B0503020204020204" pitchFamily="34" charset="-122"/>
              <a:sym typeface="+mn-ea"/>
            </a:endParaRPr>
          </a:p>
        </p:txBody>
      </p:sp>
    </p:spTree>
  </p:cSld>
  <p:clrMapOvr>
    <a:masterClrMapping/>
  </p:clrMapOvr>
  <mc:AlternateContent xmlns:mc="http://schemas.openxmlformats.org/markup-compatibility/2006">
    <mc:Choice xmlns:p14="http://schemas.microsoft.com/office/powerpoint/2010/main" Requires="p14">
      <p:transition spd="slow" p14:dur="1500" advTm="0">
        <p:random/>
      </p:transition>
    </mc:Choice>
    <mc:Fallback>
      <p:transition spd="slow" advTm="0">
        <p:random/>
      </p:transition>
    </mc:Fallback>
  </mc:AlternateContent>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组合 5"/>
          <p:cNvGrpSpPr/>
          <p:nvPr/>
        </p:nvGrpSpPr>
        <p:grpSpPr>
          <a:xfrm flipH="1">
            <a:off x="764819" y="239395"/>
            <a:ext cx="8371561" cy="4904105"/>
            <a:chOff x="0" y="0"/>
            <a:chExt cx="13828" cy="8100"/>
          </a:xfrm>
        </p:grpSpPr>
        <p:sp>
          <p:nvSpPr>
            <p:cNvPr id="11" name="isḻiďe"/>
            <p:cNvSpPr/>
            <p:nvPr/>
          </p:nvSpPr>
          <p:spPr>
            <a:xfrm>
              <a:off x="0" y="0"/>
              <a:ext cx="8743" cy="8100"/>
            </a:xfrm>
            <a:custGeom>
              <a:avLst/>
              <a:gdLst>
                <a:gd name="connsiteX0" fmla="*/ 3181539 w 7402285"/>
                <a:gd name="connsiteY0" fmla="*/ 0 h 6858000"/>
                <a:gd name="connsiteX1" fmla="*/ 7402285 w 7402285"/>
                <a:gd name="connsiteY1" fmla="*/ 4220746 h 6858000"/>
                <a:gd name="connsiteX2" fmla="*/ 6681448 w 7402285"/>
                <a:gd name="connsiteY2" fmla="*/ 6580606 h 6858000"/>
                <a:gd name="connsiteX3" fmla="*/ 6474017 w 7402285"/>
                <a:gd name="connsiteY3" fmla="*/ 6858000 h 6858000"/>
                <a:gd name="connsiteX4" fmla="*/ 0 w 7402285"/>
                <a:gd name="connsiteY4" fmla="*/ 6858000 h 6858000"/>
                <a:gd name="connsiteX5" fmla="*/ 0 w 7402285"/>
                <a:gd name="connsiteY5" fmla="*/ 1453005 h 6858000"/>
                <a:gd name="connsiteX6" fmla="*/ 197021 w 7402285"/>
                <a:gd name="connsiteY6" fmla="*/ 1236228 h 6858000"/>
                <a:gd name="connsiteX7" fmla="*/ 3181539 w 7402285"/>
                <a:gd name="connsiteY7"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402285" h="6858000">
                  <a:moveTo>
                    <a:pt x="3181539" y="0"/>
                  </a:moveTo>
                  <a:cubicBezTo>
                    <a:pt x="5512594" y="0"/>
                    <a:pt x="7402285" y="1889692"/>
                    <a:pt x="7402285" y="4220746"/>
                  </a:cubicBezTo>
                  <a:cubicBezTo>
                    <a:pt x="7402285" y="5094892"/>
                    <a:pt x="7136547" y="5906970"/>
                    <a:pt x="6681448" y="6580606"/>
                  </a:cubicBezTo>
                  <a:lnTo>
                    <a:pt x="6474017" y="6858000"/>
                  </a:lnTo>
                  <a:lnTo>
                    <a:pt x="0" y="6858000"/>
                  </a:lnTo>
                  <a:lnTo>
                    <a:pt x="0" y="1453005"/>
                  </a:lnTo>
                  <a:lnTo>
                    <a:pt x="197021" y="1236228"/>
                  </a:lnTo>
                  <a:cubicBezTo>
                    <a:pt x="960826" y="472423"/>
                    <a:pt x="2016012" y="0"/>
                    <a:pt x="3181539" y="0"/>
                  </a:cubicBezTo>
                  <a:close/>
                </a:path>
              </a:pathLst>
            </a:custGeom>
            <a:blipFill rotWithShape="1">
              <a:blip r:embed="rId1"/>
              <a:stretch>
                <a:fillRect/>
              </a:stretch>
            </a:blipFill>
            <a:ln w="635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lIns="91440" tIns="45720" rIns="91440" bIns="45720" anchor="ctr">
              <a:normAutofit/>
            </a:bodyPr>
            <a:lstStyle/>
            <a:p>
              <a:pPr algn="ctr"/>
              <a:endParaRPr lang="zh-CN" altLang="en-US"/>
            </a:p>
          </p:txBody>
        </p:sp>
        <p:sp>
          <p:nvSpPr>
            <p:cNvPr id="2" name="iS1íḓè"/>
            <p:cNvSpPr/>
            <p:nvPr/>
          </p:nvSpPr>
          <p:spPr>
            <a:xfrm>
              <a:off x="780" y="1335"/>
              <a:ext cx="13048" cy="5910"/>
            </a:xfrm>
            <a:prstGeom prst="rect">
              <a:avLst/>
            </a:prstGeom>
            <a:solidFill>
              <a:schemeClr val="bg1"/>
            </a:solidFill>
            <a:ln w="3175">
              <a:noFill/>
              <a:prstDash val="solid"/>
              <a:round/>
            </a:ln>
            <a:effectLst>
              <a:outerShdw blurRad="63500" sx="101000" sy="101000" algn="ctr" rotWithShape="0">
                <a:prstClr val="black">
                  <a:alpha val="1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rmAutofit/>
            </a:bodyPr>
            <a:lstStyle/>
            <a:p>
              <a:pPr algn="ctr" defTabSz="914400"/>
              <a:endParaRPr lang="zh-CN" altLang="en-US" sz="2000" b="1" i="1">
                <a:solidFill>
                  <a:schemeClr val="tx1"/>
                </a:solidFill>
              </a:endParaRPr>
            </a:p>
          </p:txBody>
        </p:sp>
        <p:sp>
          <p:nvSpPr>
            <p:cNvPr id="23" name="îšľíḋe"/>
            <p:cNvSpPr/>
            <p:nvPr/>
          </p:nvSpPr>
          <p:spPr>
            <a:xfrm>
              <a:off x="1470" y="1335"/>
              <a:ext cx="4744" cy="4485"/>
            </a:xfrm>
            <a:custGeom>
              <a:avLst/>
              <a:gdLst>
                <a:gd name="connsiteX0" fmla="*/ 3007774 w 4016608"/>
                <a:gd name="connsiteY0" fmla="*/ 1 h 3797302"/>
                <a:gd name="connsiteX1" fmla="*/ 4016608 w 4016608"/>
                <a:gd name="connsiteY1" fmla="*/ 1 h 3797302"/>
                <a:gd name="connsiteX2" fmla="*/ 4016607 w 4016608"/>
                <a:gd name="connsiteY2" fmla="*/ 1630773 h 3797302"/>
                <a:gd name="connsiteX3" fmla="*/ 3512190 w 4016608"/>
                <a:gd name="connsiteY3" fmla="*/ 2135190 h 3797302"/>
                <a:gd name="connsiteX4" fmla="*/ 3512191 w 4016608"/>
                <a:gd name="connsiteY4" fmla="*/ 2135189 h 3797302"/>
                <a:gd name="connsiteX5" fmla="*/ 3007774 w 4016608"/>
                <a:gd name="connsiteY5" fmla="*/ 1630772 h 3797302"/>
                <a:gd name="connsiteX6" fmla="*/ 0 w 4016608"/>
                <a:gd name="connsiteY6" fmla="*/ 1 h 3797302"/>
                <a:gd name="connsiteX7" fmla="*/ 1641408 w 4016608"/>
                <a:gd name="connsiteY7" fmla="*/ 1 h 3797302"/>
                <a:gd name="connsiteX8" fmla="*/ 1641407 w 4016608"/>
                <a:gd name="connsiteY8" fmla="*/ 2976598 h 3797302"/>
                <a:gd name="connsiteX9" fmla="*/ 820703 w 4016608"/>
                <a:gd name="connsiteY9" fmla="*/ 3797302 h 3797302"/>
                <a:gd name="connsiteX10" fmla="*/ 820704 w 4016608"/>
                <a:gd name="connsiteY10" fmla="*/ 3797301 h 3797302"/>
                <a:gd name="connsiteX11" fmla="*/ 0 w 4016608"/>
                <a:gd name="connsiteY11" fmla="*/ 2976597 h 3797302"/>
                <a:gd name="connsiteX12" fmla="*/ 1685240 w 4016608"/>
                <a:gd name="connsiteY12" fmla="*/ 0 h 3797302"/>
                <a:gd name="connsiteX13" fmla="*/ 2963942 w 4016608"/>
                <a:gd name="connsiteY13" fmla="*/ 0 h 3797302"/>
                <a:gd name="connsiteX14" fmla="*/ 2963941 w 4016608"/>
                <a:gd name="connsiteY14" fmla="*/ 2564225 h 3797302"/>
                <a:gd name="connsiteX15" fmla="*/ 2324590 w 4016608"/>
                <a:gd name="connsiteY15" fmla="*/ 3203576 h 3797302"/>
                <a:gd name="connsiteX16" fmla="*/ 2324591 w 4016608"/>
                <a:gd name="connsiteY16" fmla="*/ 3203575 h 3797302"/>
                <a:gd name="connsiteX17" fmla="*/ 1685240 w 4016608"/>
                <a:gd name="connsiteY17" fmla="*/ 2564224 h 37973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4016608" h="3797302">
                  <a:moveTo>
                    <a:pt x="3007774" y="1"/>
                  </a:moveTo>
                  <a:lnTo>
                    <a:pt x="4016608" y="1"/>
                  </a:lnTo>
                  <a:lnTo>
                    <a:pt x="4016607" y="1630773"/>
                  </a:lnTo>
                  <a:cubicBezTo>
                    <a:pt x="4016607" y="1909355"/>
                    <a:pt x="3790772" y="2135190"/>
                    <a:pt x="3512190" y="2135190"/>
                  </a:cubicBezTo>
                  <a:lnTo>
                    <a:pt x="3512191" y="2135189"/>
                  </a:lnTo>
                  <a:cubicBezTo>
                    <a:pt x="3233609" y="2135189"/>
                    <a:pt x="3007774" y="1909354"/>
                    <a:pt x="3007774" y="1630772"/>
                  </a:cubicBezTo>
                  <a:close/>
                  <a:moveTo>
                    <a:pt x="0" y="1"/>
                  </a:moveTo>
                  <a:lnTo>
                    <a:pt x="1641408" y="1"/>
                  </a:lnTo>
                  <a:lnTo>
                    <a:pt x="1641407" y="2976598"/>
                  </a:lnTo>
                  <a:cubicBezTo>
                    <a:pt x="1641407" y="3429860"/>
                    <a:pt x="1273965" y="3797302"/>
                    <a:pt x="820703" y="3797302"/>
                  </a:cubicBezTo>
                  <a:lnTo>
                    <a:pt x="820704" y="3797301"/>
                  </a:lnTo>
                  <a:cubicBezTo>
                    <a:pt x="367442" y="3797301"/>
                    <a:pt x="0" y="3429859"/>
                    <a:pt x="0" y="2976597"/>
                  </a:cubicBezTo>
                  <a:close/>
                  <a:moveTo>
                    <a:pt x="1685240" y="0"/>
                  </a:moveTo>
                  <a:lnTo>
                    <a:pt x="2963942" y="0"/>
                  </a:lnTo>
                  <a:lnTo>
                    <a:pt x="2963941" y="2564225"/>
                  </a:lnTo>
                  <a:cubicBezTo>
                    <a:pt x="2963941" y="2917329"/>
                    <a:pt x="2677694" y="3203576"/>
                    <a:pt x="2324590" y="3203576"/>
                  </a:cubicBezTo>
                  <a:lnTo>
                    <a:pt x="2324591" y="3203575"/>
                  </a:lnTo>
                  <a:cubicBezTo>
                    <a:pt x="1971487" y="3203575"/>
                    <a:pt x="1685240" y="2917328"/>
                    <a:pt x="1685240" y="2564224"/>
                  </a:cubicBezTo>
                  <a:close/>
                </a:path>
              </a:pathLst>
            </a:custGeom>
            <a:solidFill>
              <a:schemeClr val="bg1">
                <a:lumMod val="95000"/>
              </a:schemeClr>
            </a:solidFill>
            <a:ln w="635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lIns="91440" tIns="45720" rIns="91440" bIns="45720" anchor="ctr">
              <a:normAutofit/>
            </a:bodyPr>
            <a:lstStyle/>
            <a:p>
              <a:pPr algn="ctr"/>
              <a:endParaRPr lang="zh-CN" altLang="en-US"/>
            </a:p>
          </p:txBody>
        </p:sp>
      </p:grpSp>
      <p:sp>
        <p:nvSpPr>
          <p:cNvPr id="44" name="文本框 43"/>
          <p:cNvSpPr txBox="1"/>
          <p:nvPr/>
        </p:nvSpPr>
        <p:spPr>
          <a:xfrm>
            <a:off x="699135" y="445770"/>
            <a:ext cx="7662545" cy="368300"/>
          </a:xfrm>
          <a:prstGeom prst="rect">
            <a:avLst/>
          </a:prstGeom>
          <a:noFill/>
        </p:spPr>
        <p:txBody>
          <a:bodyPr wrap="square" rtlCol="0">
            <a:spAutoFit/>
            <a:scene3d>
              <a:camera prst="orthographicFront"/>
              <a:lightRig rig="threePt" dir="t"/>
            </a:scene3d>
            <a:sp3d contourW="12700"/>
          </a:bodyPr>
          <a:lstStyle/>
          <a:p>
            <a:pPr marL="0" marR="0" lvl="0" indent="0" algn="l" defTabSz="914400" rtl="0" eaLnBrk="0" fontAlgn="base" hangingPunct="0">
              <a:lnSpc>
                <a:spcPct val="100000"/>
              </a:lnSpc>
              <a:spcBef>
                <a:spcPct val="0"/>
              </a:spcBef>
              <a:spcAft>
                <a:spcPct val="0"/>
              </a:spcAft>
              <a:buClrTx/>
              <a:buSzTx/>
              <a:buFontTx/>
              <a:buNone/>
              <a:defRPr/>
            </a:pPr>
            <a:r>
              <a:rPr lang="zh-CN" altLang="en-US" b="1" noProof="0" dirty="0" smtClean="0">
                <a:ln>
                  <a:noFill/>
                </a:ln>
                <a:solidFill>
                  <a:schemeClr val="tx1">
                    <a:lumMod val="85000"/>
                    <a:lumOff val="15000"/>
                  </a:schemeClr>
                </a:solidFill>
                <a:effectLst/>
                <a:uLnTx/>
                <a:uFillTx/>
                <a:latin typeface="微软雅黑" panose="020B0503020204020204" pitchFamily="34" charset="-122"/>
                <a:ea typeface="微软雅黑" panose="020B0503020204020204" pitchFamily="34" charset="-122"/>
                <a:cs typeface="微软雅黑" panose="020B0503020204020204" pitchFamily="34" charset="-122"/>
                <a:sym typeface="+mn-ea"/>
              </a:rPr>
              <a:t>（</a:t>
            </a:r>
            <a:r>
              <a:rPr lang="en-US" altLang="zh-CN" b="1" noProof="0" dirty="0" smtClean="0">
                <a:ln>
                  <a:noFill/>
                </a:ln>
                <a:solidFill>
                  <a:schemeClr val="tx1">
                    <a:lumMod val="85000"/>
                    <a:lumOff val="15000"/>
                  </a:schemeClr>
                </a:solidFill>
                <a:effectLst/>
                <a:uLnTx/>
                <a:uFillTx/>
                <a:latin typeface="微软雅黑" panose="020B0503020204020204" pitchFamily="34" charset="-122"/>
                <a:ea typeface="微软雅黑" panose="020B0503020204020204" pitchFamily="34" charset="-122"/>
                <a:cs typeface="微软雅黑" panose="020B0503020204020204" pitchFamily="34" charset="-122"/>
                <a:sym typeface="+mn-ea"/>
              </a:rPr>
              <a:t>7</a:t>
            </a:r>
            <a:r>
              <a:rPr lang="zh-CN" altLang="en-US" b="1" noProof="0" dirty="0">
                <a:ln>
                  <a:noFill/>
                </a:ln>
                <a:solidFill>
                  <a:schemeClr val="tx1">
                    <a:lumMod val="85000"/>
                    <a:lumOff val="15000"/>
                  </a:schemeClr>
                </a:solidFill>
                <a:effectLst/>
                <a:uLnTx/>
                <a:uFillTx/>
                <a:latin typeface="微软雅黑" panose="020B0503020204020204" pitchFamily="34" charset="-122"/>
                <a:ea typeface="微软雅黑" panose="020B0503020204020204" pitchFamily="34" charset="-122"/>
                <a:cs typeface="微软雅黑" panose="020B0503020204020204" pitchFamily="34" charset="-122"/>
                <a:sym typeface="+mn-ea"/>
              </a:rPr>
              <a:t>）</a:t>
            </a:r>
            <a:r>
              <a:rPr lang="zh-CN" altLang="en-US" b="1" noProof="0" dirty="0" smtClean="0">
                <a:ln>
                  <a:noFill/>
                </a:ln>
                <a:solidFill>
                  <a:schemeClr val="tx1">
                    <a:lumMod val="85000"/>
                    <a:lumOff val="15000"/>
                  </a:schemeClr>
                </a:solidFill>
                <a:effectLst/>
                <a:uLnTx/>
                <a:uFillTx/>
                <a:latin typeface="微软雅黑" panose="020B0503020204020204" pitchFamily="34" charset="-122"/>
                <a:ea typeface="微软雅黑" panose="020B0503020204020204" pitchFamily="34" charset="-122"/>
                <a:cs typeface="微软雅黑" panose="020B0503020204020204" pitchFamily="34" charset="-122"/>
                <a:sym typeface="+mn-ea"/>
              </a:rPr>
              <a:t>有</a:t>
            </a:r>
            <a:r>
              <a:rPr lang="zh-CN" altLang="en-US" b="1" noProof="0" dirty="0">
                <a:ln>
                  <a:noFill/>
                </a:ln>
                <a:solidFill>
                  <a:schemeClr val="tx1">
                    <a:lumMod val="85000"/>
                    <a:lumOff val="15000"/>
                  </a:schemeClr>
                </a:solidFill>
                <a:effectLst/>
                <a:uLnTx/>
                <a:uFillTx/>
                <a:latin typeface="微软雅黑" panose="020B0503020204020204" pitchFamily="34" charset="-122"/>
                <a:ea typeface="微软雅黑" panose="020B0503020204020204" pitchFamily="34" charset="-122"/>
                <a:cs typeface="微软雅黑" panose="020B0503020204020204" pitchFamily="34" charset="-122"/>
                <a:sym typeface="+mn-ea"/>
              </a:rPr>
              <a:t>解决矛盾冲突的能力</a:t>
            </a:r>
            <a:endParaRPr lang="zh-CN" altLang="en-US" b="1" noProof="0" dirty="0">
              <a:ln>
                <a:noFill/>
              </a:ln>
              <a:solidFill>
                <a:schemeClr val="tx1">
                  <a:lumMod val="85000"/>
                  <a:lumOff val="15000"/>
                </a:schemeClr>
              </a:solidFill>
              <a:effectLst/>
              <a:uLnTx/>
              <a:uFillTx/>
              <a:latin typeface="微软雅黑" panose="020B0503020204020204" pitchFamily="34" charset="-122"/>
              <a:ea typeface="微软雅黑" panose="020B0503020204020204" pitchFamily="34" charset="-122"/>
              <a:cs typeface="微软雅黑" panose="020B0503020204020204" pitchFamily="34" charset="-122"/>
              <a:sym typeface="+mn-ea"/>
            </a:endParaRPr>
          </a:p>
        </p:txBody>
      </p:sp>
      <p:cxnSp>
        <p:nvCxnSpPr>
          <p:cNvPr id="46" name="直接连接符 45"/>
          <p:cNvCxnSpPr/>
          <p:nvPr/>
        </p:nvCxnSpPr>
        <p:spPr>
          <a:xfrm>
            <a:off x="764381" y="878263"/>
            <a:ext cx="601504" cy="0"/>
          </a:xfrm>
          <a:prstGeom prst="line">
            <a:avLst/>
          </a:prstGeom>
          <a:ln w="28575" cap="rnd">
            <a:gradFill flip="none" rotWithShape="1">
              <a:gsLst>
                <a:gs pos="0">
                  <a:srgbClr val="0F7ABF"/>
                </a:gs>
                <a:gs pos="100000">
                  <a:srgbClr val="0DCD9C"/>
                </a:gs>
              </a:gsLst>
              <a:lin ang="0" scaled="1"/>
              <a:tileRect/>
            </a:gradFill>
            <a:round/>
          </a:ln>
        </p:spPr>
        <p:style>
          <a:lnRef idx="1">
            <a:schemeClr val="accent1"/>
          </a:lnRef>
          <a:fillRef idx="0">
            <a:schemeClr val="accent1"/>
          </a:fillRef>
          <a:effectRef idx="0">
            <a:schemeClr val="accent1"/>
          </a:effectRef>
          <a:fontRef idx="minor">
            <a:schemeClr val="tx1"/>
          </a:fontRef>
        </p:style>
      </p:cxnSp>
      <p:sp>
        <p:nvSpPr>
          <p:cNvPr id="12" name="文本框 11"/>
          <p:cNvSpPr txBox="1"/>
          <p:nvPr/>
        </p:nvSpPr>
        <p:spPr>
          <a:xfrm>
            <a:off x="1082040" y="1633220"/>
            <a:ext cx="7164705" cy="2306955"/>
          </a:xfrm>
          <a:prstGeom prst="rect">
            <a:avLst/>
          </a:prstGeom>
          <a:noFill/>
        </p:spPr>
        <p:txBody>
          <a:bodyPr wrap="square" rtlCol="0" anchor="t">
            <a:spAutoFit/>
          </a:bodyPr>
          <a:lstStyle/>
          <a:p>
            <a:pPr marL="0" marR="0" lvl="0" indent="0" algn="just" defTabSz="914400" rtl="0" eaLnBrk="1" fontAlgn="auto" latinLnBrk="0" hangingPunct="1">
              <a:lnSpc>
                <a:spcPct val="150000"/>
              </a:lnSpc>
              <a:spcBef>
                <a:spcPts val="0"/>
              </a:spcBef>
              <a:spcAft>
                <a:spcPts val="0"/>
              </a:spcAft>
              <a:buClrTx/>
              <a:buSzTx/>
              <a:buFont typeface="Arial" panose="020B0604020202020204" pitchFamily="34" charset="0"/>
              <a:buNone/>
              <a:defRPr/>
            </a:pPr>
            <a:r>
              <a:rPr lang="zh-CN" altLang="en-US" sz="1600" noProof="0" dirty="0" smtClean="0">
                <a:ln>
                  <a:noFill/>
                </a:ln>
                <a:solidFill>
                  <a:schemeClr val="tx1">
                    <a:lumMod val="85000"/>
                    <a:lumOff val="15000"/>
                  </a:schemeClr>
                </a:solidFill>
                <a:effectLst/>
                <a:uLnTx/>
                <a:uFillTx/>
                <a:latin typeface="微软雅黑" panose="020B0503020204020204" pitchFamily="34" charset="-122"/>
                <a:ea typeface="微软雅黑" panose="020B0503020204020204" pitchFamily="34" charset="-122"/>
                <a:sym typeface="+mn-ea"/>
              </a:rPr>
              <a:t>作为一个安全员，必须记有较强的解决问题、解决冲突的能力。不能选用哪种“大事解决不了，小事不想解决”，也不能用那种大事小事“一锅粥”全找领导解决的人。每个安全员不打不能惧怕矛盾，要勇敢面对矛盾，要把处理矛盾作为锻炼自己的工具，要学会解决矛盾，在不断解决矛盾中提高自己处理问题、解决冲突的能力。一个人解决矛盾冲突的能力提高了，不仅有利于自己工作能力提高，而且会提高自己的生存能力。</a:t>
            </a:r>
            <a:endParaRPr lang="zh-CN" altLang="en-US" sz="1600" noProof="0" dirty="0" smtClean="0">
              <a:ln>
                <a:noFill/>
              </a:ln>
              <a:solidFill>
                <a:schemeClr val="tx1">
                  <a:lumMod val="85000"/>
                  <a:lumOff val="15000"/>
                </a:schemeClr>
              </a:solidFill>
              <a:effectLst/>
              <a:uLnTx/>
              <a:uFillTx/>
              <a:latin typeface="微软雅黑" panose="020B0503020204020204" pitchFamily="34" charset="-122"/>
              <a:ea typeface="微软雅黑" panose="020B0503020204020204" pitchFamily="34" charset="-122"/>
              <a:sym typeface="+mn-ea"/>
            </a:endParaRPr>
          </a:p>
        </p:txBody>
      </p:sp>
    </p:spTree>
  </p:cSld>
  <p:clrMapOvr>
    <a:masterClrMapping/>
  </p:clrMapOvr>
  <mc:AlternateContent xmlns:mc="http://schemas.openxmlformats.org/markup-compatibility/2006">
    <mc:Choice xmlns:p14="http://schemas.microsoft.com/office/powerpoint/2010/main" Requires="p14">
      <p:transition spd="slow" p14:dur="1500" advTm="0">
        <p:random/>
      </p:transition>
    </mc:Choice>
    <mc:Fallback>
      <p:transition spd="slow" advTm="0">
        <p:random/>
      </p:transition>
    </mc:Fallback>
  </mc:AlternateContent>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框 3"/>
          <p:cNvSpPr txBox="1"/>
          <p:nvPr/>
        </p:nvSpPr>
        <p:spPr>
          <a:xfrm>
            <a:off x="723900" y="2237740"/>
            <a:ext cx="3079115" cy="860425"/>
          </a:xfrm>
          <a:prstGeom prst="rect">
            <a:avLst/>
          </a:prstGeom>
          <a:noFill/>
        </p:spPr>
        <p:txBody>
          <a:bodyPr wrap="square" rtlCol="0">
            <a:spAutoFit/>
            <a:scene3d>
              <a:camera prst="orthographicFront"/>
              <a:lightRig rig="threePt" dir="t"/>
            </a:scene3d>
            <a:sp3d contourW="12700"/>
          </a:bodyPr>
          <a:lstStyle/>
          <a:p>
            <a:pPr marR="0" indent="0" defTabSz="457200" fontAlgn="auto">
              <a:lnSpc>
                <a:spcPts val="6000"/>
              </a:lnSpc>
              <a:spcBef>
                <a:spcPts val="0"/>
              </a:spcBef>
              <a:spcAft>
                <a:spcPts val="0"/>
              </a:spcAft>
              <a:buClrTx/>
              <a:buSzTx/>
              <a:buFontTx/>
              <a:buNone/>
              <a:defRPr/>
            </a:pPr>
            <a:r>
              <a:rPr kumimoji="0" lang="zh-CN" altLang="en-US" sz="6000" b="1" i="0" kern="1200" cap="none" spc="0" normalizeH="0" baseline="0" noProof="0" dirty="0">
                <a:solidFill>
                  <a:srgbClr val="FFFFFF"/>
                </a:solidFill>
                <a:latin typeface="微软雅黑" panose="020B0503020204020204" pitchFamily="34" charset="-122"/>
                <a:ea typeface="微软雅黑" panose="020B0503020204020204" pitchFamily="34" charset="-122"/>
                <a:cs typeface="+mn-cs"/>
              </a:rPr>
              <a:t>谢   谢</a:t>
            </a:r>
            <a:endParaRPr kumimoji="0" lang="zh-CN" altLang="en-US" sz="6000" b="1" i="0" kern="1200" cap="none" spc="0" normalizeH="0" baseline="0" noProof="0" dirty="0">
              <a:solidFill>
                <a:srgbClr val="FFFFFF"/>
              </a:solidFill>
              <a:latin typeface="微软雅黑" panose="020B0503020204020204" pitchFamily="34" charset="-122"/>
              <a:ea typeface="微软雅黑" panose="020B0503020204020204" pitchFamily="34" charset="-122"/>
              <a:cs typeface="+mn-cs"/>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文本框 31"/>
          <p:cNvSpPr txBox="1"/>
          <p:nvPr/>
        </p:nvSpPr>
        <p:spPr>
          <a:xfrm>
            <a:off x="2733040" y="445770"/>
            <a:ext cx="3677285" cy="368300"/>
          </a:xfrm>
          <a:prstGeom prst="rect">
            <a:avLst/>
          </a:prstGeom>
          <a:noFill/>
        </p:spPr>
        <p:txBody>
          <a:bodyPr wrap="square" rtlCol="0">
            <a:spAutoFit/>
            <a:scene3d>
              <a:camera prst="orthographicFront"/>
              <a:lightRig rig="threePt" dir="t"/>
            </a:scene3d>
            <a:sp3d contourW="12700"/>
          </a:bodyPr>
          <a:lstStyle/>
          <a:p>
            <a:pPr marL="914400" marR="0" lvl="0" indent="-914400" algn="l" defTabSz="914400" rtl="0" eaLnBrk="1" fontAlgn="base" latinLnBrk="0" hangingPunct="1">
              <a:lnSpc>
                <a:spcPct val="100000"/>
              </a:lnSpc>
              <a:spcBef>
                <a:spcPct val="0"/>
              </a:spcBef>
              <a:spcAft>
                <a:spcPct val="0"/>
              </a:spcAft>
              <a:buClrTx/>
              <a:buSzTx/>
              <a:buFontTx/>
              <a:buNone/>
              <a:defRPr/>
            </a:pPr>
            <a:r>
              <a:rPr lang="zh-CN" altLang="en-US" b="1" noProof="0" dirty="0" smtClean="0">
                <a:ln>
                  <a:noFill/>
                </a:ln>
                <a:solidFill>
                  <a:schemeClr val="tx1">
                    <a:lumMod val="85000"/>
                    <a:lumOff val="15000"/>
                  </a:schemeClr>
                </a:solidFill>
                <a:effectLst/>
                <a:uLnTx/>
                <a:uFillTx/>
                <a:latin typeface="微软雅黑" panose="020B0503020204020204" pitchFamily="34" charset="-122"/>
                <a:ea typeface="微软雅黑" panose="020B0503020204020204" pitchFamily="34" charset="-122"/>
                <a:cs typeface="+mj-cs"/>
                <a:sym typeface="Calibri" panose="020F0502020204030204" pitchFamily="34" charset="0"/>
              </a:rPr>
              <a:t>新安法对安全管理人员配置的要求</a:t>
            </a:r>
            <a:endParaRPr kumimoji="0" lang="zh-CN" altLang="en-US" b="1" i="0" u="none" strike="noStrike" kern="1200" cap="none" spc="0" normalizeH="0" baseline="0" noProof="0" dirty="0" smtClean="0">
              <a:ln>
                <a:noFill/>
              </a:ln>
              <a:solidFill>
                <a:schemeClr val="tx1">
                  <a:lumMod val="85000"/>
                  <a:lumOff val="15000"/>
                </a:schemeClr>
              </a:solidFill>
              <a:effectLst/>
              <a:uLnTx/>
              <a:uFillTx/>
              <a:latin typeface="微软雅黑" panose="020B0503020204020204" pitchFamily="34" charset="-122"/>
              <a:ea typeface="微软雅黑" panose="020B0503020204020204" pitchFamily="34" charset="-122"/>
              <a:cs typeface="+mj-cs"/>
              <a:sym typeface="Calibri" panose="020F0502020204030204" pitchFamily="34" charset="0"/>
            </a:endParaRPr>
          </a:p>
        </p:txBody>
      </p:sp>
      <p:cxnSp>
        <p:nvCxnSpPr>
          <p:cNvPr id="31" name="直接连接符 30"/>
          <p:cNvCxnSpPr/>
          <p:nvPr/>
        </p:nvCxnSpPr>
        <p:spPr>
          <a:xfrm>
            <a:off x="4271010" y="878205"/>
            <a:ext cx="601345" cy="0"/>
          </a:xfrm>
          <a:prstGeom prst="line">
            <a:avLst/>
          </a:prstGeom>
          <a:ln w="28575" cap="rnd">
            <a:gradFill flip="none" rotWithShape="1">
              <a:gsLst>
                <a:gs pos="0">
                  <a:srgbClr val="0F7ABF"/>
                </a:gs>
                <a:gs pos="100000">
                  <a:srgbClr val="0DCD9C"/>
                </a:gs>
              </a:gsLst>
              <a:lin ang="0" scaled="1"/>
              <a:tileRect/>
            </a:gradFill>
            <a:round/>
          </a:ln>
        </p:spPr>
        <p:style>
          <a:lnRef idx="1">
            <a:schemeClr val="accent1"/>
          </a:lnRef>
          <a:fillRef idx="0">
            <a:schemeClr val="accent1"/>
          </a:fillRef>
          <a:effectRef idx="0">
            <a:schemeClr val="accent1"/>
          </a:effectRef>
          <a:fontRef idx="minor">
            <a:schemeClr val="tx1"/>
          </a:fontRef>
        </p:style>
      </p:cxnSp>
      <p:sp>
        <p:nvSpPr>
          <p:cNvPr id="5" name="文本框 4"/>
          <p:cNvSpPr txBox="1"/>
          <p:nvPr/>
        </p:nvSpPr>
        <p:spPr>
          <a:xfrm>
            <a:off x="3333750" y="1361440"/>
            <a:ext cx="5175885" cy="2837815"/>
          </a:xfrm>
          <a:prstGeom prst="rect">
            <a:avLst/>
          </a:prstGeom>
          <a:noFill/>
        </p:spPr>
        <p:txBody>
          <a:bodyPr wrap="square" rtlCol="0" anchor="t">
            <a:spAutoFit/>
          </a:bodyPr>
          <a:lstStyle/>
          <a:p>
            <a:pPr marL="0" indent="0" algn="just" eaLnBrk="1" hangingPunct="1">
              <a:lnSpc>
                <a:spcPct val="150000"/>
              </a:lnSpc>
              <a:spcBef>
                <a:spcPct val="0"/>
              </a:spcBef>
              <a:buNone/>
            </a:pPr>
            <a:r>
              <a:rPr lang="zh-CN" altLang="en-US" sz="1700" b="1" dirty="0">
                <a:sym typeface="+mn-ea"/>
              </a:rPr>
              <a:t>第二十一条 矿山、金属冶炼、建筑施工、道路运输单位和危险物品的生产、经营、储存单位，应当设置安全生产管理机构或者配备专职安全生产管理人员。</a:t>
            </a:r>
            <a:endParaRPr lang="zh-CN" altLang="en-US" sz="1700" b="1" dirty="0"/>
          </a:p>
          <a:p>
            <a:pPr marL="0" indent="0" algn="just" eaLnBrk="1" hangingPunct="1">
              <a:lnSpc>
                <a:spcPct val="150000"/>
              </a:lnSpc>
              <a:spcBef>
                <a:spcPct val="0"/>
              </a:spcBef>
              <a:buNone/>
            </a:pPr>
            <a:r>
              <a:rPr lang="zh-CN" altLang="en-US" sz="1700" b="1" dirty="0">
                <a:sym typeface="+mn-ea"/>
              </a:rPr>
              <a:t>前款规定以外的其他生产经营单位，从业人员超过一百人的，应当设置安全生产管理机构或者配备专职安全生产管理人员;从业人员在一百人以下的，应当配备专职或者兼职的安全生产管理人员。</a:t>
            </a:r>
            <a:endParaRPr lang="zh-CN" altLang="en-US" sz="1700" b="1"/>
          </a:p>
        </p:txBody>
      </p:sp>
      <p:cxnSp>
        <p:nvCxnSpPr>
          <p:cNvPr id="6" name="直接连接符 5"/>
          <p:cNvCxnSpPr/>
          <p:nvPr/>
        </p:nvCxnSpPr>
        <p:spPr>
          <a:xfrm>
            <a:off x="3063875" y="974725"/>
            <a:ext cx="0" cy="3762375"/>
          </a:xfrm>
          <a:prstGeom prst="line">
            <a:avLst/>
          </a:prstGeom>
          <a:ln w="3175" cap="rnd">
            <a:solidFill>
              <a:schemeClr val="bg1">
                <a:lumMod val="85000"/>
              </a:schemeClr>
            </a:solidFill>
            <a:round/>
            <a:headEnd type="none"/>
            <a:tailEnd type="none" w="med" len="med"/>
          </a:ln>
        </p:spPr>
        <p:style>
          <a:lnRef idx="1">
            <a:schemeClr val="accent1"/>
          </a:lnRef>
          <a:fillRef idx="0">
            <a:schemeClr val="accent1"/>
          </a:fillRef>
          <a:effectRef idx="0">
            <a:schemeClr val="accent1"/>
          </a:effectRef>
          <a:fontRef idx="minor">
            <a:schemeClr val="tx1"/>
          </a:fontRef>
        </p:style>
      </p:cxnSp>
      <p:grpSp>
        <p:nvGrpSpPr>
          <p:cNvPr id="194578" name="iṥļîḓê" descr="本素材由iSlide™ 提供&#10;iSlide™尊重知识产权并注重保护用户享有的各项权利。郑重提醒您：&#10;iSlide™插件中提供的任何信息内容的所有权、知识产权归其原始权利人或权利受让人所有，您免费/购买获得的是信息内容的使用权，并受下述条款的约束；&#10;1. 您仅可以个人非商业用途使用该等信息内容，不可将信息内容的全部或部分用于出售，或以出租、出借、转让、分销、发布等其他任何方式供他人使用；&#10;2. 禁止在接入互联网或移动互联网的任何网站、平台、应用或程序上以任何方式为他人提供iSlide™插件资源内容的下载。&#10;The resource is supplied by iSlide™.&#10;iSlide™ respects all intellectual property rights and protects all the rights its users acquired.Solemnly remind you:&#10;The ownership and intellectual property of the resources supplied in iSlide Add-in belongs to its owner or the assignee of this ownership.you only acquired the usage of the resources supplied in iSlide Add-in, as well as respected the following restrain terms:&#10;1.You are only allowed to use such resource for personal and non-commercial aim, not allowed to use such resource or part of it for the sale; or rent, lend, transfer to others; or distribution or release it in any way.&#10;2.You are not permitted to provide the resource of iSlide Add-in in any website, platform, application access to the Internet or mobile Internet."/>
          <p:cNvGrpSpPr/>
          <p:nvPr/>
        </p:nvGrpSpPr>
        <p:grpSpPr>
          <a:xfrm>
            <a:off x="596900" y="1771650"/>
            <a:ext cx="2242820" cy="1646555"/>
            <a:chOff x="2973388" y="1130300"/>
            <a:chExt cx="6294438" cy="4621212"/>
          </a:xfrm>
        </p:grpSpPr>
        <p:sp>
          <p:nvSpPr>
            <p:cNvPr id="194579" name="îsļîḑé"/>
            <p:cNvSpPr/>
            <p:nvPr/>
          </p:nvSpPr>
          <p:spPr>
            <a:xfrm>
              <a:off x="2973388" y="1130300"/>
              <a:ext cx="6294438" cy="4017962"/>
            </a:xfrm>
            <a:custGeom>
              <a:avLst/>
              <a:gdLst/>
              <a:ahLst/>
              <a:cxnLst>
                <a:cxn ang="0">
                  <a:pos x="4058" y="2339"/>
                </a:cxn>
                <a:cxn ang="0">
                  <a:pos x="4017" y="2374"/>
                </a:cxn>
                <a:cxn ang="0">
                  <a:pos x="4010" y="2379"/>
                </a:cxn>
                <a:cxn ang="0">
                  <a:pos x="3851" y="2486"/>
                </a:cxn>
                <a:cxn ang="0">
                  <a:pos x="3656" y="2589"/>
                </a:cxn>
                <a:cxn ang="0">
                  <a:pos x="3348" y="2719"/>
                </a:cxn>
                <a:cxn ang="0">
                  <a:pos x="3343" y="2721"/>
                </a:cxn>
                <a:cxn ang="0">
                  <a:pos x="3204" y="2766"/>
                </a:cxn>
                <a:cxn ang="0">
                  <a:pos x="3203" y="2767"/>
                </a:cxn>
                <a:cxn ang="0">
                  <a:pos x="3103" y="2793"/>
                </a:cxn>
                <a:cxn ang="0">
                  <a:pos x="3099" y="2794"/>
                </a:cxn>
                <a:cxn ang="0">
                  <a:pos x="2950" y="2824"/>
                </a:cxn>
                <a:cxn ang="0">
                  <a:pos x="2939" y="2826"/>
                </a:cxn>
                <a:cxn ang="0">
                  <a:pos x="2828" y="2840"/>
                </a:cxn>
                <a:cxn ang="0">
                  <a:pos x="2201" y="2816"/>
                </a:cxn>
                <a:cxn ang="0">
                  <a:pos x="993" y="2486"/>
                </a:cxn>
                <a:cxn ang="0">
                  <a:pos x="578" y="2267"/>
                </a:cxn>
                <a:cxn ang="0">
                  <a:pos x="521" y="2231"/>
                </a:cxn>
                <a:cxn ang="0">
                  <a:pos x="513" y="2225"/>
                </a:cxn>
                <a:cxn ang="0">
                  <a:pos x="86" y="1764"/>
                </a:cxn>
                <a:cxn ang="0">
                  <a:pos x="268" y="1161"/>
                </a:cxn>
                <a:cxn ang="0">
                  <a:pos x="513" y="1076"/>
                </a:cxn>
                <a:cxn ang="0">
                  <a:pos x="522" y="1074"/>
                </a:cxn>
                <a:cxn ang="0">
                  <a:pos x="565" y="1064"/>
                </a:cxn>
                <a:cxn ang="0">
                  <a:pos x="718" y="1031"/>
                </a:cxn>
                <a:cxn ang="0">
                  <a:pos x="990" y="944"/>
                </a:cxn>
                <a:cxn ang="0">
                  <a:pos x="1009" y="935"/>
                </a:cxn>
                <a:cxn ang="0">
                  <a:pos x="1205" y="801"/>
                </a:cxn>
                <a:cxn ang="0">
                  <a:pos x="1293" y="637"/>
                </a:cxn>
                <a:cxn ang="0">
                  <a:pos x="1290" y="587"/>
                </a:cxn>
                <a:cxn ang="0">
                  <a:pos x="1274" y="494"/>
                </a:cxn>
                <a:cxn ang="0">
                  <a:pos x="1275" y="331"/>
                </a:cxn>
                <a:cxn ang="0">
                  <a:pos x="1359" y="177"/>
                </a:cxn>
                <a:cxn ang="0">
                  <a:pos x="1383" y="155"/>
                </a:cxn>
                <a:cxn ang="0">
                  <a:pos x="1513" y="72"/>
                </a:cxn>
                <a:cxn ang="0">
                  <a:pos x="1530" y="65"/>
                </a:cxn>
                <a:cxn ang="0">
                  <a:pos x="1969" y="8"/>
                </a:cxn>
                <a:cxn ang="0">
                  <a:pos x="2381" y="65"/>
                </a:cxn>
                <a:cxn ang="0">
                  <a:pos x="2413" y="72"/>
                </a:cxn>
                <a:cxn ang="0">
                  <a:pos x="2752" y="177"/>
                </a:cxn>
                <a:cxn ang="0">
                  <a:pos x="3663" y="667"/>
                </a:cxn>
                <a:cxn ang="0">
                  <a:pos x="3677" y="676"/>
                </a:cxn>
                <a:cxn ang="0">
                  <a:pos x="3697" y="690"/>
                </a:cxn>
                <a:cxn ang="0">
                  <a:pos x="3737" y="718"/>
                </a:cxn>
                <a:cxn ang="0">
                  <a:pos x="3767" y="739"/>
                </a:cxn>
                <a:cxn ang="0">
                  <a:pos x="3788" y="754"/>
                </a:cxn>
                <a:cxn ang="0">
                  <a:pos x="3801" y="763"/>
                </a:cxn>
                <a:cxn ang="0">
                  <a:pos x="4010" y="927"/>
                </a:cxn>
                <a:cxn ang="0">
                  <a:pos x="4017" y="934"/>
                </a:cxn>
                <a:cxn ang="0">
                  <a:pos x="4227" y="1168"/>
                </a:cxn>
                <a:cxn ang="0">
                  <a:pos x="4058" y="2339"/>
                </a:cxn>
              </a:cxnLst>
              <a:rect l="0" t="0" r="0" b="0"/>
              <a:pathLst>
                <a:path w="4473" h="2860">
                  <a:moveTo>
                    <a:pt x="4058" y="2339"/>
                  </a:moveTo>
                  <a:cubicBezTo>
                    <a:pt x="4045" y="2351"/>
                    <a:pt x="4031" y="2362"/>
                    <a:pt x="4017" y="2374"/>
                  </a:cubicBezTo>
                  <a:cubicBezTo>
                    <a:pt x="4014" y="2376"/>
                    <a:pt x="4012" y="2378"/>
                    <a:pt x="4010" y="2379"/>
                  </a:cubicBezTo>
                  <a:cubicBezTo>
                    <a:pt x="3959" y="2418"/>
                    <a:pt x="3906" y="2454"/>
                    <a:pt x="3851" y="2486"/>
                  </a:cubicBezTo>
                  <a:cubicBezTo>
                    <a:pt x="3788" y="2523"/>
                    <a:pt x="3723" y="2557"/>
                    <a:pt x="3656" y="2589"/>
                  </a:cubicBezTo>
                  <a:cubicBezTo>
                    <a:pt x="3556" y="2638"/>
                    <a:pt x="3453" y="2681"/>
                    <a:pt x="3348" y="2719"/>
                  </a:cubicBezTo>
                  <a:cubicBezTo>
                    <a:pt x="3343" y="2721"/>
                    <a:pt x="3343" y="2721"/>
                    <a:pt x="3343" y="2721"/>
                  </a:cubicBezTo>
                  <a:cubicBezTo>
                    <a:pt x="3297" y="2737"/>
                    <a:pt x="3251" y="2752"/>
                    <a:pt x="3204" y="2766"/>
                  </a:cubicBezTo>
                  <a:cubicBezTo>
                    <a:pt x="3203" y="2767"/>
                    <a:pt x="3203" y="2767"/>
                    <a:pt x="3203" y="2767"/>
                  </a:cubicBezTo>
                  <a:cubicBezTo>
                    <a:pt x="3170" y="2776"/>
                    <a:pt x="3137" y="2785"/>
                    <a:pt x="3103" y="2793"/>
                  </a:cubicBezTo>
                  <a:cubicBezTo>
                    <a:pt x="3099" y="2794"/>
                    <a:pt x="3099" y="2794"/>
                    <a:pt x="3099" y="2794"/>
                  </a:cubicBezTo>
                  <a:cubicBezTo>
                    <a:pt x="3050" y="2806"/>
                    <a:pt x="3000" y="2816"/>
                    <a:pt x="2950" y="2824"/>
                  </a:cubicBezTo>
                  <a:cubicBezTo>
                    <a:pt x="2939" y="2826"/>
                    <a:pt x="2939" y="2826"/>
                    <a:pt x="2939" y="2826"/>
                  </a:cubicBezTo>
                  <a:cubicBezTo>
                    <a:pt x="2902" y="2832"/>
                    <a:pt x="2865" y="2837"/>
                    <a:pt x="2828" y="2840"/>
                  </a:cubicBezTo>
                  <a:cubicBezTo>
                    <a:pt x="2620" y="2860"/>
                    <a:pt x="2409" y="2844"/>
                    <a:pt x="2201" y="2816"/>
                  </a:cubicBezTo>
                  <a:cubicBezTo>
                    <a:pt x="1783" y="2759"/>
                    <a:pt x="1370" y="2653"/>
                    <a:pt x="993" y="2486"/>
                  </a:cubicBezTo>
                  <a:cubicBezTo>
                    <a:pt x="850" y="2423"/>
                    <a:pt x="711" y="2350"/>
                    <a:pt x="578" y="2267"/>
                  </a:cubicBezTo>
                  <a:cubicBezTo>
                    <a:pt x="559" y="2255"/>
                    <a:pt x="540" y="2243"/>
                    <a:pt x="521" y="2231"/>
                  </a:cubicBezTo>
                  <a:cubicBezTo>
                    <a:pt x="519" y="2229"/>
                    <a:pt x="516" y="2227"/>
                    <a:pt x="513" y="2225"/>
                  </a:cubicBezTo>
                  <a:cubicBezTo>
                    <a:pt x="329" y="2102"/>
                    <a:pt x="163" y="1953"/>
                    <a:pt x="86" y="1764"/>
                  </a:cubicBezTo>
                  <a:cubicBezTo>
                    <a:pt x="0" y="1553"/>
                    <a:pt x="55" y="1286"/>
                    <a:pt x="268" y="1161"/>
                  </a:cubicBezTo>
                  <a:cubicBezTo>
                    <a:pt x="342" y="1118"/>
                    <a:pt x="427" y="1095"/>
                    <a:pt x="513" y="1076"/>
                  </a:cubicBezTo>
                  <a:cubicBezTo>
                    <a:pt x="522" y="1074"/>
                    <a:pt x="522" y="1074"/>
                    <a:pt x="522" y="1074"/>
                  </a:cubicBezTo>
                  <a:cubicBezTo>
                    <a:pt x="536" y="1071"/>
                    <a:pt x="551" y="1068"/>
                    <a:pt x="565" y="1064"/>
                  </a:cubicBezTo>
                  <a:cubicBezTo>
                    <a:pt x="616" y="1054"/>
                    <a:pt x="667" y="1043"/>
                    <a:pt x="718" y="1031"/>
                  </a:cubicBezTo>
                  <a:cubicBezTo>
                    <a:pt x="812" y="1009"/>
                    <a:pt x="904" y="983"/>
                    <a:pt x="990" y="944"/>
                  </a:cubicBezTo>
                  <a:cubicBezTo>
                    <a:pt x="996" y="941"/>
                    <a:pt x="1003" y="938"/>
                    <a:pt x="1009" y="935"/>
                  </a:cubicBezTo>
                  <a:cubicBezTo>
                    <a:pt x="1076" y="903"/>
                    <a:pt x="1149" y="856"/>
                    <a:pt x="1205" y="801"/>
                  </a:cubicBezTo>
                  <a:cubicBezTo>
                    <a:pt x="1253" y="752"/>
                    <a:pt x="1287" y="697"/>
                    <a:pt x="1293" y="637"/>
                  </a:cubicBezTo>
                  <a:cubicBezTo>
                    <a:pt x="1294" y="621"/>
                    <a:pt x="1294" y="604"/>
                    <a:pt x="1290" y="587"/>
                  </a:cubicBezTo>
                  <a:cubicBezTo>
                    <a:pt x="1284" y="555"/>
                    <a:pt x="1279" y="524"/>
                    <a:pt x="1274" y="494"/>
                  </a:cubicBezTo>
                  <a:cubicBezTo>
                    <a:pt x="1266" y="438"/>
                    <a:pt x="1264" y="383"/>
                    <a:pt x="1275" y="331"/>
                  </a:cubicBezTo>
                  <a:cubicBezTo>
                    <a:pt x="1286" y="278"/>
                    <a:pt x="1311" y="227"/>
                    <a:pt x="1359" y="177"/>
                  </a:cubicBezTo>
                  <a:cubicBezTo>
                    <a:pt x="1366" y="170"/>
                    <a:pt x="1374" y="162"/>
                    <a:pt x="1383" y="155"/>
                  </a:cubicBezTo>
                  <a:cubicBezTo>
                    <a:pt x="1421" y="121"/>
                    <a:pt x="1465" y="93"/>
                    <a:pt x="1513" y="72"/>
                  </a:cubicBezTo>
                  <a:cubicBezTo>
                    <a:pt x="1519" y="70"/>
                    <a:pt x="1525" y="67"/>
                    <a:pt x="1530" y="65"/>
                  </a:cubicBezTo>
                  <a:cubicBezTo>
                    <a:pt x="1662" y="11"/>
                    <a:pt x="1821" y="0"/>
                    <a:pt x="1969" y="8"/>
                  </a:cubicBezTo>
                  <a:cubicBezTo>
                    <a:pt x="2108" y="15"/>
                    <a:pt x="2246" y="34"/>
                    <a:pt x="2381" y="65"/>
                  </a:cubicBezTo>
                  <a:cubicBezTo>
                    <a:pt x="2391" y="67"/>
                    <a:pt x="2402" y="70"/>
                    <a:pt x="2413" y="72"/>
                  </a:cubicBezTo>
                  <a:cubicBezTo>
                    <a:pt x="2528" y="100"/>
                    <a:pt x="2641" y="135"/>
                    <a:pt x="2752" y="177"/>
                  </a:cubicBezTo>
                  <a:cubicBezTo>
                    <a:pt x="3077" y="299"/>
                    <a:pt x="3382" y="476"/>
                    <a:pt x="3663" y="667"/>
                  </a:cubicBezTo>
                  <a:cubicBezTo>
                    <a:pt x="3677" y="676"/>
                    <a:pt x="3677" y="676"/>
                    <a:pt x="3677" y="676"/>
                  </a:cubicBezTo>
                  <a:cubicBezTo>
                    <a:pt x="3683" y="681"/>
                    <a:pt x="3690" y="685"/>
                    <a:pt x="3697" y="690"/>
                  </a:cubicBezTo>
                  <a:cubicBezTo>
                    <a:pt x="3710" y="699"/>
                    <a:pt x="3724" y="709"/>
                    <a:pt x="3737" y="718"/>
                  </a:cubicBezTo>
                  <a:cubicBezTo>
                    <a:pt x="3747" y="725"/>
                    <a:pt x="3757" y="732"/>
                    <a:pt x="3767" y="739"/>
                  </a:cubicBezTo>
                  <a:cubicBezTo>
                    <a:pt x="3788" y="754"/>
                    <a:pt x="3788" y="754"/>
                    <a:pt x="3788" y="754"/>
                  </a:cubicBezTo>
                  <a:cubicBezTo>
                    <a:pt x="3801" y="763"/>
                    <a:pt x="3801" y="763"/>
                    <a:pt x="3801" y="763"/>
                  </a:cubicBezTo>
                  <a:cubicBezTo>
                    <a:pt x="3873" y="815"/>
                    <a:pt x="3944" y="869"/>
                    <a:pt x="4010" y="927"/>
                  </a:cubicBezTo>
                  <a:cubicBezTo>
                    <a:pt x="4017" y="934"/>
                    <a:pt x="4017" y="934"/>
                    <a:pt x="4017" y="934"/>
                  </a:cubicBezTo>
                  <a:cubicBezTo>
                    <a:pt x="4097" y="1005"/>
                    <a:pt x="4169" y="1082"/>
                    <a:pt x="4227" y="1168"/>
                  </a:cubicBezTo>
                  <a:cubicBezTo>
                    <a:pt x="4473" y="1533"/>
                    <a:pt x="4400" y="2038"/>
                    <a:pt x="4058" y="2339"/>
                  </a:cubicBezTo>
                </a:path>
              </a:pathLst>
            </a:custGeom>
            <a:solidFill>
              <a:srgbClr val="6C63FF">
                <a:alpha val="14902"/>
              </a:srgbClr>
            </a:solidFill>
            <a:ln w="9525">
              <a:noFill/>
            </a:ln>
          </p:spPr>
          <p:txBody>
            <a:bodyPr/>
            <a:lstStyle/>
            <a:p>
              <a:endParaRPr lang="zh-CN" altLang="en-US"/>
            </a:p>
          </p:txBody>
        </p:sp>
        <p:sp>
          <p:nvSpPr>
            <p:cNvPr id="194580" name="ïş1iḍê"/>
            <p:cNvSpPr/>
            <p:nvPr/>
          </p:nvSpPr>
          <p:spPr>
            <a:xfrm>
              <a:off x="3695701" y="1220787"/>
              <a:ext cx="4929188" cy="1420812"/>
            </a:xfrm>
            <a:custGeom>
              <a:avLst/>
              <a:gdLst/>
              <a:ahLst/>
              <a:cxnLst>
                <a:cxn ang="0">
                  <a:pos x="1017" y="0"/>
                </a:cxn>
                <a:cxn ang="0">
                  <a:pos x="0" y="0"/>
                </a:cxn>
                <a:cxn ang="0">
                  <a:pos x="0" y="1011"/>
                </a:cxn>
                <a:cxn ang="0">
                  <a:pos x="0" y="1011"/>
                </a:cxn>
                <a:cxn ang="0">
                  <a:pos x="8" y="1009"/>
                </a:cxn>
                <a:cxn ang="0">
                  <a:pos x="8" y="7"/>
                </a:cxn>
                <a:cxn ang="0">
                  <a:pos x="1000" y="7"/>
                </a:cxn>
                <a:cxn ang="0">
                  <a:pos x="1017" y="0"/>
                </a:cxn>
                <a:cxn ang="0">
                  <a:pos x="3504" y="0"/>
                </a:cxn>
                <a:cxn ang="0">
                  <a:pos x="1868" y="0"/>
                </a:cxn>
                <a:cxn ang="0">
                  <a:pos x="1900" y="7"/>
                </a:cxn>
                <a:cxn ang="0">
                  <a:pos x="3497" y="7"/>
                </a:cxn>
                <a:cxn ang="0">
                  <a:pos x="3497" y="862"/>
                </a:cxn>
                <a:cxn ang="0">
                  <a:pos x="3504" y="869"/>
                </a:cxn>
                <a:cxn ang="0">
                  <a:pos x="3504" y="869"/>
                </a:cxn>
                <a:cxn ang="0">
                  <a:pos x="3504" y="0"/>
                </a:cxn>
              </a:cxnLst>
              <a:rect l="0" t="0" r="0" b="0"/>
              <a:pathLst>
                <a:path w="3504" h="1011">
                  <a:moveTo>
                    <a:pt x="1017" y="0"/>
                  </a:moveTo>
                  <a:cubicBezTo>
                    <a:pt x="0" y="0"/>
                    <a:pt x="0" y="0"/>
                    <a:pt x="0" y="0"/>
                  </a:cubicBezTo>
                  <a:cubicBezTo>
                    <a:pt x="0" y="1011"/>
                    <a:pt x="0" y="1011"/>
                    <a:pt x="0" y="1011"/>
                  </a:cubicBezTo>
                  <a:cubicBezTo>
                    <a:pt x="0" y="1011"/>
                    <a:pt x="0" y="1011"/>
                    <a:pt x="0" y="1011"/>
                  </a:cubicBezTo>
                  <a:cubicBezTo>
                    <a:pt x="8" y="1009"/>
                    <a:pt x="8" y="1009"/>
                    <a:pt x="8" y="1009"/>
                  </a:cubicBezTo>
                  <a:cubicBezTo>
                    <a:pt x="8" y="7"/>
                    <a:pt x="8" y="7"/>
                    <a:pt x="8" y="7"/>
                  </a:cubicBezTo>
                  <a:cubicBezTo>
                    <a:pt x="1000" y="7"/>
                    <a:pt x="1000" y="7"/>
                    <a:pt x="1000" y="7"/>
                  </a:cubicBezTo>
                  <a:cubicBezTo>
                    <a:pt x="1006" y="5"/>
                    <a:pt x="1011" y="2"/>
                    <a:pt x="1017" y="0"/>
                  </a:cubicBezTo>
                  <a:moveTo>
                    <a:pt x="3504" y="0"/>
                  </a:moveTo>
                  <a:cubicBezTo>
                    <a:pt x="1868" y="0"/>
                    <a:pt x="1868" y="0"/>
                    <a:pt x="1868" y="0"/>
                  </a:cubicBezTo>
                  <a:cubicBezTo>
                    <a:pt x="1879" y="2"/>
                    <a:pt x="1889" y="5"/>
                    <a:pt x="1900" y="7"/>
                  </a:cubicBezTo>
                  <a:cubicBezTo>
                    <a:pt x="3497" y="7"/>
                    <a:pt x="3497" y="7"/>
                    <a:pt x="3497" y="7"/>
                  </a:cubicBezTo>
                  <a:cubicBezTo>
                    <a:pt x="3497" y="862"/>
                    <a:pt x="3497" y="862"/>
                    <a:pt x="3497" y="862"/>
                  </a:cubicBezTo>
                  <a:cubicBezTo>
                    <a:pt x="3504" y="869"/>
                    <a:pt x="3504" y="869"/>
                    <a:pt x="3504" y="869"/>
                  </a:cubicBezTo>
                  <a:cubicBezTo>
                    <a:pt x="3504" y="869"/>
                    <a:pt x="3504" y="869"/>
                    <a:pt x="3504" y="869"/>
                  </a:cubicBezTo>
                  <a:cubicBezTo>
                    <a:pt x="3504" y="0"/>
                    <a:pt x="3504" y="0"/>
                    <a:pt x="3504" y="0"/>
                  </a:cubicBezTo>
                </a:path>
              </a:pathLst>
            </a:custGeom>
            <a:solidFill>
              <a:srgbClr val="F7F7F7"/>
            </a:solidFill>
            <a:ln w="9525">
              <a:noFill/>
            </a:ln>
          </p:spPr>
          <p:txBody>
            <a:bodyPr/>
            <a:lstStyle/>
            <a:p>
              <a:endParaRPr lang="zh-CN" altLang="en-US"/>
            </a:p>
          </p:txBody>
        </p:sp>
        <p:sp>
          <p:nvSpPr>
            <p:cNvPr id="194581" name="îSḻíḑê"/>
            <p:cNvSpPr/>
            <p:nvPr/>
          </p:nvSpPr>
          <p:spPr>
            <a:xfrm>
              <a:off x="3706813" y="1230312"/>
              <a:ext cx="4908550" cy="3392487"/>
            </a:xfrm>
            <a:custGeom>
              <a:avLst/>
              <a:gdLst/>
              <a:ahLst/>
              <a:cxnLst>
                <a:cxn ang="0">
                  <a:pos x="3489" y="0"/>
                </a:cxn>
                <a:cxn ang="0">
                  <a:pos x="3489" y="2307"/>
                </a:cxn>
                <a:cxn ang="0">
                  <a:pos x="3331" y="2414"/>
                </a:cxn>
                <a:cxn ang="0">
                  <a:pos x="473" y="2414"/>
                </a:cxn>
                <a:cxn ang="0">
                  <a:pos x="57" y="2195"/>
                </a:cxn>
                <a:cxn ang="0">
                  <a:pos x="0" y="2159"/>
                </a:cxn>
                <a:cxn ang="0">
                  <a:pos x="0" y="0"/>
                </a:cxn>
                <a:cxn ang="0">
                  <a:pos x="3489" y="0"/>
                </a:cxn>
              </a:cxnLst>
              <a:rect l="0" t="0" r="0" b="0"/>
              <a:pathLst>
                <a:path w="3489" h="2414">
                  <a:moveTo>
                    <a:pt x="3489" y="0"/>
                  </a:moveTo>
                  <a:cubicBezTo>
                    <a:pt x="3489" y="2307"/>
                    <a:pt x="3489" y="2307"/>
                    <a:pt x="3489" y="2307"/>
                  </a:cubicBezTo>
                  <a:cubicBezTo>
                    <a:pt x="3438" y="2346"/>
                    <a:pt x="3386" y="2382"/>
                    <a:pt x="3331" y="2414"/>
                  </a:cubicBezTo>
                  <a:cubicBezTo>
                    <a:pt x="473" y="2414"/>
                    <a:pt x="473" y="2414"/>
                    <a:pt x="473" y="2414"/>
                  </a:cubicBezTo>
                  <a:cubicBezTo>
                    <a:pt x="329" y="2351"/>
                    <a:pt x="190" y="2278"/>
                    <a:pt x="57" y="2195"/>
                  </a:cubicBezTo>
                  <a:cubicBezTo>
                    <a:pt x="38" y="2183"/>
                    <a:pt x="19" y="2171"/>
                    <a:pt x="0" y="2159"/>
                  </a:cubicBezTo>
                  <a:cubicBezTo>
                    <a:pt x="0" y="0"/>
                    <a:pt x="0" y="0"/>
                    <a:pt x="0" y="0"/>
                  </a:cubicBezTo>
                  <a:cubicBezTo>
                    <a:pt x="3489" y="0"/>
                    <a:pt x="3489" y="0"/>
                    <a:pt x="3489" y="0"/>
                  </a:cubicBezTo>
                </a:path>
              </a:pathLst>
            </a:custGeom>
            <a:solidFill>
              <a:srgbClr val="FEFEFE"/>
            </a:solidFill>
            <a:ln w="9525">
              <a:noFill/>
            </a:ln>
          </p:spPr>
          <p:txBody>
            <a:bodyPr/>
            <a:lstStyle/>
            <a:p>
              <a:endParaRPr lang="zh-CN" altLang="en-US"/>
            </a:p>
          </p:txBody>
        </p:sp>
        <p:sp>
          <p:nvSpPr>
            <p:cNvPr id="7" name="íSlîḋé"/>
            <p:cNvSpPr/>
            <p:nvPr/>
          </p:nvSpPr>
          <p:spPr bwMode="auto">
            <a:xfrm>
              <a:off x="6951609" y="3309098"/>
              <a:ext cx="102482" cy="222781"/>
            </a:xfrm>
            <a:custGeom>
              <a:avLst/>
              <a:gdLst>
                <a:gd name="T0" fmla="*/ 75 w 75"/>
                <a:gd name="T1" fmla="*/ 0 h 159"/>
                <a:gd name="T2" fmla="*/ 62 w 75"/>
                <a:gd name="T3" fmla="*/ 4 h 159"/>
                <a:gd name="T4" fmla="*/ 18 w 75"/>
                <a:gd name="T5" fmla="*/ 115 h 159"/>
                <a:gd name="T6" fmla="*/ 62 w 75"/>
                <a:gd name="T7" fmla="*/ 159 h 159"/>
                <a:gd name="T8" fmla="*/ 64 w 75"/>
                <a:gd name="T9" fmla="*/ 142 h 159"/>
                <a:gd name="T10" fmla="*/ 52 w 75"/>
                <a:gd name="T11" fmla="*/ 134 h 159"/>
                <a:gd name="T12" fmla="*/ 43 w 75"/>
                <a:gd name="T13" fmla="*/ 38 h 159"/>
                <a:gd name="T14" fmla="*/ 61 w 75"/>
                <a:gd name="T15" fmla="*/ 23 h 159"/>
                <a:gd name="T16" fmla="*/ 74 w 75"/>
                <a:gd name="T17" fmla="*/ 17 h 159"/>
                <a:gd name="T18" fmla="*/ 75 w 75"/>
                <a:gd name="T19" fmla="*/ 0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5" h="159">
                  <a:moveTo>
                    <a:pt x="75" y="0"/>
                  </a:moveTo>
                  <a:cubicBezTo>
                    <a:pt x="71" y="1"/>
                    <a:pt x="66" y="3"/>
                    <a:pt x="62" y="4"/>
                  </a:cubicBezTo>
                  <a:cubicBezTo>
                    <a:pt x="19" y="23"/>
                    <a:pt x="0" y="72"/>
                    <a:pt x="18" y="115"/>
                  </a:cubicBezTo>
                  <a:cubicBezTo>
                    <a:pt x="26" y="135"/>
                    <a:pt x="42" y="151"/>
                    <a:pt x="62" y="159"/>
                  </a:cubicBezTo>
                  <a:cubicBezTo>
                    <a:pt x="63" y="153"/>
                    <a:pt x="63" y="147"/>
                    <a:pt x="64" y="142"/>
                  </a:cubicBezTo>
                  <a:cubicBezTo>
                    <a:pt x="60" y="140"/>
                    <a:pt x="55" y="137"/>
                    <a:pt x="52" y="134"/>
                  </a:cubicBezTo>
                  <a:cubicBezTo>
                    <a:pt x="23" y="110"/>
                    <a:pt x="19" y="67"/>
                    <a:pt x="43" y="38"/>
                  </a:cubicBezTo>
                  <a:cubicBezTo>
                    <a:pt x="48" y="32"/>
                    <a:pt x="54" y="27"/>
                    <a:pt x="61" y="23"/>
                  </a:cubicBezTo>
                  <a:cubicBezTo>
                    <a:pt x="65" y="21"/>
                    <a:pt x="69" y="19"/>
                    <a:pt x="74" y="17"/>
                  </a:cubicBezTo>
                  <a:cubicBezTo>
                    <a:pt x="75" y="0"/>
                    <a:pt x="75" y="0"/>
                    <a:pt x="75" y="0"/>
                  </a:cubicBezTo>
                </a:path>
              </a:pathLst>
            </a:custGeom>
            <a:solidFill>
              <a:srgbClr val="EFEEFE"/>
            </a:solidFill>
            <a:ln>
              <a:noFill/>
            </a:ln>
          </p:spPr>
          <p:txBody>
            <a:bodyPr anchor="ctr">
              <a:normAutofit fontScale="25000" lnSpcReduction="20000"/>
            </a:body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sz="18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11" name="îṩ1îďè"/>
            <p:cNvSpPr/>
            <p:nvPr/>
          </p:nvSpPr>
          <p:spPr bwMode="auto">
            <a:xfrm>
              <a:off x="7031813" y="3371477"/>
              <a:ext cx="26735" cy="102478"/>
            </a:xfrm>
            <a:custGeom>
              <a:avLst/>
              <a:gdLst>
                <a:gd name="T0" fmla="*/ 20 w 21"/>
                <a:gd name="T1" fmla="*/ 38 h 73"/>
                <a:gd name="T2" fmla="*/ 2 w 21"/>
                <a:gd name="T3" fmla="*/ 57 h 73"/>
                <a:gd name="T4" fmla="*/ 2 w 21"/>
                <a:gd name="T5" fmla="*/ 64 h 73"/>
                <a:gd name="T6" fmla="*/ 2 w 21"/>
                <a:gd name="T7" fmla="*/ 64 h 73"/>
                <a:gd name="T8" fmla="*/ 11 w 21"/>
                <a:gd name="T9" fmla="*/ 73 h 73"/>
                <a:gd name="T10" fmla="*/ 14 w 21"/>
                <a:gd name="T11" fmla="*/ 67 h 73"/>
                <a:gd name="T12" fmla="*/ 20 w 21"/>
                <a:gd name="T13" fmla="*/ 38 h 73"/>
                <a:gd name="T14" fmla="*/ 15 w 21"/>
                <a:gd name="T15" fmla="*/ 0 h 73"/>
                <a:gd name="T16" fmla="*/ 12 w 21"/>
                <a:gd name="T17" fmla="*/ 2 h 73"/>
                <a:gd name="T18" fmla="*/ 12 w 21"/>
                <a:gd name="T19" fmla="*/ 2 h 73"/>
                <a:gd name="T20" fmla="*/ 2 w 21"/>
                <a:gd name="T21" fmla="*/ 12 h 73"/>
                <a:gd name="T22" fmla="*/ 2 w 21"/>
                <a:gd name="T23" fmla="*/ 19 h 73"/>
                <a:gd name="T24" fmla="*/ 2 w 21"/>
                <a:gd name="T25" fmla="*/ 19 h 73"/>
                <a:gd name="T26" fmla="*/ 20 w 21"/>
                <a:gd name="T27" fmla="*/ 37 h 73"/>
                <a:gd name="T28" fmla="*/ 14 w 21"/>
                <a:gd name="T29" fmla="*/ 12 h 73"/>
                <a:gd name="T30" fmla="*/ 15 w 21"/>
                <a:gd name="T31" fmla="*/ 0 h 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1" h="73">
                  <a:moveTo>
                    <a:pt x="20" y="38"/>
                  </a:moveTo>
                  <a:cubicBezTo>
                    <a:pt x="2" y="57"/>
                    <a:pt x="2" y="57"/>
                    <a:pt x="2" y="57"/>
                  </a:cubicBezTo>
                  <a:cubicBezTo>
                    <a:pt x="0" y="59"/>
                    <a:pt x="0" y="62"/>
                    <a:pt x="2" y="64"/>
                  </a:cubicBezTo>
                  <a:cubicBezTo>
                    <a:pt x="2" y="64"/>
                    <a:pt x="2" y="64"/>
                    <a:pt x="2" y="64"/>
                  </a:cubicBezTo>
                  <a:cubicBezTo>
                    <a:pt x="11" y="73"/>
                    <a:pt x="11" y="73"/>
                    <a:pt x="11" y="73"/>
                  </a:cubicBezTo>
                  <a:cubicBezTo>
                    <a:pt x="12" y="70"/>
                    <a:pt x="13" y="68"/>
                    <a:pt x="14" y="67"/>
                  </a:cubicBezTo>
                  <a:cubicBezTo>
                    <a:pt x="21" y="61"/>
                    <a:pt x="21" y="49"/>
                    <a:pt x="20" y="38"/>
                  </a:cubicBezTo>
                  <a:moveTo>
                    <a:pt x="15" y="0"/>
                  </a:moveTo>
                  <a:cubicBezTo>
                    <a:pt x="14" y="0"/>
                    <a:pt x="13" y="1"/>
                    <a:pt x="12" y="2"/>
                  </a:cubicBezTo>
                  <a:cubicBezTo>
                    <a:pt x="12" y="2"/>
                    <a:pt x="12" y="2"/>
                    <a:pt x="12" y="2"/>
                  </a:cubicBezTo>
                  <a:cubicBezTo>
                    <a:pt x="2" y="12"/>
                    <a:pt x="2" y="12"/>
                    <a:pt x="2" y="12"/>
                  </a:cubicBezTo>
                  <a:cubicBezTo>
                    <a:pt x="0" y="14"/>
                    <a:pt x="0" y="17"/>
                    <a:pt x="2" y="19"/>
                  </a:cubicBezTo>
                  <a:cubicBezTo>
                    <a:pt x="2" y="19"/>
                    <a:pt x="2" y="19"/>
                    <a:pt x="2" y="19"/>
                  </a:cubicBezTo>
                  <a:cubicBezTo>
                    <a:pt x="20" y="37"/>
                    <a:pt x="20" y="37"/>
                    <a:pt x="20" y="37"/>
                  </a:cubicBezTo>
                  <a:cubicBezTo>
                    <a:pt x="18" y="24"/>
                    <a:pt x="14" y="12"/>
                    <a:pt x="14" y="12"/>
                  </a:cubicBezTo>
                  <a:cubicBezTo>
                    <a:pt x="15" y="0"/>
                    <a:pt x="15" y="0"/>
                    <a:pt x="15" y="0"/>
                  </a:cubicBezTo>
                </a:path>
              </a:pathLst>
            </a:custGeom>
            <a:solidFill>
              <a:srgbClr val="EFEEFE"/>
            </a:solidFill>
            <a:ln>
              <a:noFill/>
            </a:ln>
          </p:spPr>
          <p:txBody>
            <a:bodyPr anchor="ctr">
              <a:normAutofit fontScale="25000" lnSpcReduction="20000"/>
            </a:body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sz="18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12" name="ïṩ1iḓê"/>
            <p:cNvSpPr/>
            <p:nvPr/>
          </p:nvSpPr>
          <p:spPr bwMode="auto">
            <a:xfrm>
              <a:off x="6666439" y="1593684"/>
              <a:ext cx="236155" cy="231692"/>
            </a:xfrm>
            <a:custGeom>
              <a:avLst/>
              <a:gdLst>
                <a:gd name="T0" fmla="*/ 121 w 168"/>
                <a:gd name="T1" fmla="*/ 51 h 168"/>
                <a:gd name="T2" fmla="*/ 118 w 168"/>
                <a:gd name="T3" fmla="*/ 52 h 168"/>
                <a:gd name="T4" fmla="*/ 118 w 168"/>
                <a:gd name="T5" fmla="*/ 52 h 168"/>
                <a:gd name="T6" fmla="*/ 70 w 168"/>
                <a:gd name="T7" fmla="*/ 100 h 168"/>
                <a:gd name="T8" fmla="*/ 49 w 168"/>
                <a:gd name="T9" fmla="*/ 79 h 168"/>
                <a:gd name="T10" fmla="*/ 47 w 168"/>
                <a:gd name="T11" fmla="*/ 78 h 168"/>
                <a:gd name="T12" fmla="*/ 44 w 168"/>
                <a:gd name="T13" fmla="*/ 79 h 168"/>
                <a:gd name="T14" fmla="*/ 44 w 168"/>
                <a:gd name="T15" fmla="*/ 79 h 168"/>
                <a:gd name="T16" fmla="*/ 36 w 168"/>
                <a:gd name="T17" fmla="*/ 87 h 168"/>
                <a:gd name="T18" fmla="*/ 35 w 168"/>
                <a:gd name="T19" fmla="*/ 90 h 168"/>
                <a:gd name="T20" fmla="*/ 35 w 168"/>
                <a:gd name="T21" fmla="*/ 90 h 168"/>
                <a:gd name="T22" fmla="*/ 35 w 168"/>
                <a:gd name="T23" fmla="*/ 90 h 168"/>
                <a:gd name="T24" fmla="*/ 35 w 168"/>
                <a:gd name="T25" fmla="*/ 90 h 168"/>
                <a:gd name="T26" fmla="*/ 35 w 168"/>
                <a:gd name="T27" fmla="*/ 90 h 168"/>
                <a:gd name="T28" fmla="*/ 35 w 168"/>
                <a:gd name="T29" fmla="*/ 90 h 168"/>
                <a:gd name="T30" fmla="*/ 35 w 168"/>
                <a:gd name="T31" fmla="*/ 90 h 168"/>
                <a:gd name="T32" fmla="*/ 35 w 168"/>
                <a:gd name="T33" fmla="*/ 90 h 168"/>
                <a:gd name="T34" fmla="*/ 36 w 168"/>
                <a:gd name="T35" fmla="*/ 93 h 168"/>
                <a:gd name="T36" fmla="*/ 36 w 168"/>
                <a:gd name="T37" fmla="*/ 93 h 168"/>
                <a:gd name="T38" fmla="*/ 67 w 168"/>
                <a:gd name="T39" fmla="*/ 124 h 168"/>
                <a:gd name="T40" fmla="*/ 70 w 168"/>
                <a:gd name="T41" fmla="*/ 125 h 168"/>
                <a:gd name="T42" fmla="*/ 72 w 168"/>
                <a:gd name="T43" fmla="*/ 124 h 168"/>
                <a:gd name="T44" fmla="*/ 73 w 168"/>
                <a:gd name="T45" fmla="*/ 124 h 168"/>
                <a:gd name="T46" fmla="*/ 131 w 168"/>
                <a:gd name="T47" fmla="*/ 66 h 168"/>
                <a:gd name="T48" fmla="*/ 132 w 168"/>
                <a:gd name="T49" fmla="*/ 63 h 168"/>
                <a:gd name="T50" fmla="*/ 132 w 168"/>
                <a:gd name="T51" fmla="*/ 63 h 168"/>
                <a:gd name="T52" fmla="*/ 132 w 168"/>
                <a:gd name="T53" fmla="*/ 63 h 168"/>
                <a:gd name="T54" fmla="*/ 132 w 168"/>
                <a:gd name="T55" fmla="*/ 63 h 168"/>
                <a:gd name="T56" fmla="*/ 131 w 168"/>
                <a:gd name="T57" fmla="*/ 60 h 168"/>
                <a:gd name="T58" fmla="*/ 131 w 168"/>
                <a:gd name="T59" fmla="*/ 60 h 168"/>
                <a:gd name="T60" fmla="*/ 123 w 168"/>
                <a:gd name="T61" fmla="*/ 52 h 168"/>
                <a:gd name="T62" fmla="*/ 121 w 168"/>
                <a:gd name="T63" fmla="*/ 51 h 168"/>
                <a:gd name="T64" fmla="*/ 84 w 168"/>
                <a:gd name="T65" fmla="*/ 152 h 168"/>
                <a:gd name="T66" fmla="*/ 16 w 168"/>
                <a:gd name="T67" fmla="*/ 84 h 168"/>
                <a:gd name="T68" fmla="*/ 84 w 168"/>
                <a:gd name="T69" fmla="*/ 16 h 168"/>
                <a:gd name="T70" fmla="*/ 152 w 168"/>
                <a:gd name="T71" fmla="*/ 84 h 168"/>
                <a:gd name="T72" fmla="*/ 84 w 168"/>
                <a:gd name="T73" fmla="*/ 152 h 168"/>
                <a:gd name="T74" fmla="*/ 84 w 168"/>
                <a:gd name="T75" fmla="*/ 152 h 168"/>
                <a:gd name="T76" fmla="*/ 84 w 168"/>
                <a:gd name="T77" fmla="*/ 152 h 168"/>
                <a:gd name="T78" fmla="*/ 84 w 168"/>
                <a:gd name="T79" fmla="*/ 0 h 168"/>
                <a:gd name="T80" fmla="*/ 0 w 168"/>
                <a:gd name="T81" fmla="*/ 84 h 168"/>
                <a:gd name="T82" fmla="*/ 84 w 168"/>
                <a:gd name="T83" fmla="*/ 168 h 168"/>
                <a:gd name="T84" fmla="*/ 168 w 168"/>
                <a:gd name="T85" fmla="*/ 84 h 168"/>
                <a:gd name="T86" fmla="*/ 84 w 168"/>
                <a:gd name="T87" fmla="*/ 0 h 1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68" h="168">
                  <a:moveTo>
                    <a:pt x="121" y="51"/>
                  </a:moveTo>
                  <a:cubicBezTo>
                    <a:pt x="120" y="51"/>
                    <a:pt x="119" y="52"/>
                    <a:pt x="118" y="52"/>
                  </a:cubicBezTo>
                  <a:cubicBezTo>
                    <a:pt x="118" y="52"/>
                    <a:pt x="118" y="52"/>
                    <a:pt x="118" y="52"/>
                  </a:cubicBezTo>
                  <a:cubicBezTo>
                    <a:pt x="70" y="100"/>
                    <a:pt x="70" y="100"/>
                    <a:pt x="70" y="100"/>
                  </a:cubicBezTo>
                  <a:cubicBezTo>
                    <a:pt x="49" y="79"/>
                    <a:pt x="49" y="79"/>
                    <a:pt x="49" y="79"/>
                  </a:cubicBezTo>
                  <a:cubicBezTo>
                    <a:pt x="49" y="79"/>
                    <a:pt x="48" y="78"/>
                    <a:pt x="47" y="78"/>
                  </a:cubicBezTo>
                  <a:cubicBezTo>
                    <a:pt x="46" y="78"/>
                    <a:pt x="45" y="79"/>
                    <a:pt x="44" y="79"/>
                  </a:cubicBezTo>
                  <a:cubicBezTo>
                    <a:pt x="44" y="79"/>
                    <a:pt x="44" y="79"/>
                    <a:pt x="44" y="79"/>
                  </a:cubicBezTo>
                  <a:cubicBezTo>
                    <a:pt x="36" y="87"/>
                    <a:pt x="36" y="87"/>
                    <a:pt x="36" y="87"/>
                  </a:cubicBezTo>
                  <a:cubicBezTo>
                    <a:pt x="35" y="88"/>
                    <a:pt x="35" y="89"/>
                    <a:pt x="35" y="90"/>
                  </a:cubicBezTo>
                  <a:cubicBezTo>
                    <a:pt x="35" y="90"/>
                    <a:pt x="35" y="90"/>
                    <a:pt x="35" y="90"/>
                  </a:cubicBezTo>
                  <a:cubicBezTo>
                    <a:pt x="35" y="90"/>
                    <a:pt x="35" y="90"/>
                    <a:pt x="35" y="90"/>
                  </a:cubicBezTo>
                  <a:cubicBezTo>
                    <a:pt x="35" y="90"/>
                    <a:pt x="35" y="90"/>
                    <a:pt x="35" y="90"/>
                  </a:cubicBezTo>
                  <a:cubicBezTo>
                    <a:pt x="35" y="90"/>
                    <a:pt x="35" y="90"/>
                    <a:pt x="35" y="90"/>
                  </a:cubicBezTo>
                  <a:cubicBezTo>
                    <a:pt x="35" y="90"/>
                    <a:pt x="35" y="90"/>
                    <a:pt x="35" y="90"/>
                  </a:cubicBezTo>
                  <a:cubicBezTo>
                    <a:pt x="35" y="90"/>
                    <a:pt x="35" y="90"/>
                    <a:pt x="35" y="90"/>
                  </a:cubicBezTo>
                  <a:cubicBezTo>
                    <a:pt x="35" y="90"/>
                    <a:pt x="35" y="90"/>
                    <a:pt x="35" y="90"/>
                  </a:cubicBezTo>
                  <a:cubicBezTo>
                    <a:pt x="35" y="91"/>
                    <a:pt x="35" y="92"/>
                    <a:pt x="36" y="93"/>
                  </a:cubicBezTo>
                  <a:cubicBezTo>
                    <a:pt x="36" y="93"/>
                    <a:pt x="36" y="93"/>
                    <a:pt x="36" y="93"/>
                  </a:cubicBezTo>
                  <a:cubicBezTo>
                    <a:pt x="67" y="124"/>
                    <a:pt x="67" y="124"/>
                    <a:pt x="67" y="124"/>
                  </a:cubicBezTo>
                  <a:cubicBezTo>
                    <a:pt x="68" y="125"/>
                    <a:pt x="69" y="125"/>
                    <a:pt x="70" y="125"/>
                  </a:cubicBezTo>
                  <a:cubicBezTo>
                    <a:pt x="71" y="125"/>
                    <a:pt x="72" y="125"/>
                    <a:pt x="72" y="124"/>
                  </a:cubicBezTo>
                  <a:cubicBezTo>
                    <a:pt x="73" y="124"/>
                    <a:pt x="73" y="124"/>
                    <a:pt x="73" y="124"/>
                  </a:cubicBezTo>
                  <a:cubicBezTo>
                    <a:pt x="131" y="66"/>
                    <a:pt x="131" y="66"/>
                    <a:pt x="131" y="66"/>
                  </a:cubicBezTo>
                  <a:cubicBezTo>
                    <a:pt x="132" y="65"/>
                    <a:pt x="132" y="64"/>
                    <a:pt x="132" y="63"/>
                  </a:cubicBezTo>
                  <a:cubicBezTo>
                    <a:pt x="132" y="63"/>
                    <a:pt x="132" y="63"/>
                    <a:pt x="132" y="63"/>
                  </a:cubicBezTo>
                  <a:cubicBezTo>
                    <a:pt x="132" y="63"/>
                    <a:pt x="132" y="63"/>
                    <a:pt x="132" y="63"/>
                  </a:cubicBezTo>
                  <a:cubicBezTo>
                    <a:pt x="132" y="63"/>
                    <a:pt x="132" y="63"/>
                    <a:pt x="132" y="63"/>
                  </a:cubicBezTo>
                  <a:cubicBezTo>
                    <a:pt x="132" y="62"/>
                    <a:pt x="132" y="61"/>
                    <a:pt x="131" y="60"/>
                  </a:cubicBezTo>
                  <a:cubicBezTo>
                    <a:pt x="131" y="60"/>
                    <a:pt x="131" y="60"/>
                    <a:pt x="131" y="60"/>
                  </a:cubicBezTo>
                  <a:cubicBezTo>
                    <a:pt x="123" y="52"/>
                    <a:pt x="123" y="52"/>
                    <a:pt x="123" y="52"/>
                  </a:cubicBezTo>
                  <a:cubicBezTo>
                    <a:pt x="123" y="52"/>
                    <a:pt x="122" y="51"/>
                    <a:pt x="121" y="51"/>
                  </a:cubicBezTo>
                  <a:moveTo>
                    <a:pt x="84" y="152"/>
                  </a:moveTo>
                  <a:cubicBezTo>
                    <a:pt x="46" y="152"/>
                    <a:pt x="16" y="121"/>
                    <a:pt x="16" y="84"/>
                  </a:cubicBezTo>
                  <a:cubicBezTo>
                    <a:pt x="16" y="46"/>
                    <a:pt x="46" y="16"/>
                    <a:pt x="84" y="16"/>
                  </a:cubicBezTo>
                  <a:cubicBezTo>
                    <a:pt x="121" y="16"/>
                    <a:pt x="152" y="46"/>
                    <a:pt x="152" y="84"/>
                  </a:cubicBezTo>
                  <a:cubicBezTo>
                    <a:pt x="152" y="121"/>
                    <a:pt x="121" y="151"/>
                    <a:pt x="84" y="152"/>
                  </a:cubicBezTo>
                  <a:cubicBezTo>
                    <a:pt x="84" y="152"/>
                    <a:pt x="84" y="152"/>
                    <a:pt x="84" y="152"/>
                  </a:cubicBezTo>
                  <a:cubicBezTo>
                    <a:pt x="84" y="152"/>
                    <a:pt x="84" y="152"/>
                    <a:pt x="84" y="152"/>
                  </a:cubicBezTo>
                  <a:moveTo>
                    <a:pt x="84" y="0"/>
                  </a:moveTo>
                  <a:cubicBezTo>
                    <a:pt x="37" y="0"/>
                    <a:pt x="0" y="37"/>
                    <a:pt x="0" y="84"/>
                  </a:cubicBezTo>
                  <a:cubicBezTo>
                    <a:pt x="0" y="130"/>
                    <a:pt x="37" y="168"/>
                    <a:pt x="84" y="168"/>
                  </a:cubicBezTo>
                  <a:cubicBezTo>
                    <a:pt x="130" y="168"/>
                    <a:pt x="168" y="130"/>
                    <a:pt x="168" y="84"/>
                  </a:cubicBezTo>
                  <a:cubicBezTo>
                    <a:pt x="168" y="37"/>
                    <a:pt x="130" y="0"/>
                    <a:pt x="84" y="0"/>
                  </a:cubicBezTo>
                </a:path>
              </a:pathLst>
            </a:custGeom>
            <a:solidFill>
              <a:srgbClr val="74DB98"/>
            </a:solidFill>
            <a:ln>
              <a:noFill/>
            </a:ln>
          </p:spPr>
          <p:txBody>
            <a:bodyPr anchor="ctr">
              <a:normAutofit fontScale="25000" lnSpcReduction="20000"/>
            </a:body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sz="18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13" name="íśḻíḓe"/>
            <p:cNvSpPr/>
            <p:nvPr/>
          </p:nvSpPr>
          <p:spPr bwMode="auto">
            <a:xfrm>
              <a:off x="6875860" y="2449163"/>
              <a:ext cx="236158" cy="236149"/>
            </a:xfrm>
            <a:custGeom>
              <a:avLst/>
              <a:gdLst>
                <a:gd name="T0" fmla="*/ 121 w 168"/>
                <a:gd name="T1" fmla="*/ 52 h 168"/>
                <a:gd name="T2" fmla="*/ 119 w 168"/>
                <a:gd name="T3" fmla="*/ 53 h 168"/>
                <a:gd name="T4" fmla="*/ 119 w 168"/>
                <a:gd name="T5" fmla="*/ 53 h 168"/>
                <a:gd name="T6" fmla="*/ 71 w 168"/>
                <a:gd name="T7" fmla="*/ 100 h 168"/>
                <a:gd name="T8" fmla="*/ 50 w 168"/>
                <a:gd name="T9" fmla="*/ 80 h 168"/>
                <a:gd name="T10" fmla="*/ 47 w 168"/>
                <a:gd name="T11" fmla="*/ 79 h 168"/>
                <a:gd name="T12" fmla="*/ 45 w 168"/>
                <a:gd name="T13" fmla="*/ 80 h 168"/>
                <a:gd name="T14" fmla="*/ 44 w 168"/>
                <a:gd name="T15" fmla="*/ 80 h 168"/>
                <a:gd name="T16" fmla="*/ 37 w 168"/>
                <a:gd name="T17" fmla="*/ 88 h 168"/>
                <a:gd name="T18" fmla="*/ 36 w 168"/>
                <a:gd name="T19" fmla="*/ 91 h 168"/>
                <a:gd name="T20" fmla="*/ 36 w 168"/>
                <a:gd name="T21" fmla="*/ 91 h 168"/>
                <a:gd name="T22" fmla="*/ 36 w 168"/>
                <a:gd name="T23" fmla="*/ 91 h 168"/>
                <a:gd name="T24" fmla="*/ 36 w 168"/>
                <a:gd name="T25" fmla="*/ 91 h 168"/>
                <a:gd name="T26" fmla="*/ 36 w 168"/>
                <a:gd name="T27" fmla="*/ 91 h 168"/>
                <a:gd name="T28" fmla="*/ 36 w 168"/>
                <a:gd name="T29" fmla="*/ 91 h 168"/>
                <a:gd name="T30" fmla="*/ 36 w 168"/>
                <a:gd name="T31" fmla="*/ 91 h 168"/>
                <a:gd name="T32" fmla="*/ 36 w 168"/>
                <a:gd name="T33" fmla="*/ 91 h 168"/>
                <a:gd name="T34" fmla="*/ 37 w 168"/>
                <a:gd name="T35" fmla="*/ 93 h 168"/>
                <a:gd name="T36" fmla="*/ 37 w 168"/>
                <a:gd name="T37" fmla="*/ 93 h 168"/>
                <a:gd name="T38" fmla="*/ 68 w 168"/>
                <a:gd name="T39" fmla="*/ 125 h 168"/>
                <a:gd name="T40" fmla="*/ 70 w 168"/>
                <a:gd name="T41" fmla="*/ 126 h 168"/>
                <a:gd name="T42" fmla="*/ 73 w 168"/>
                <a:gd name="T43" fmla="*/ 125 h 168"/>
                <a:gd name="T44" fmla="*/ 73 w 168"/>
                <a:gd name="T45" fmla="*/ 125 h 168"/>
                <a:gd name="T46" fmla="*/ 132 w 168"/>
                <a:gd name="T47" fmla="*/ 66 h 168"/>
                <a:gd name="T48" fmla="*/ 133 w 168"/>
                <a:gd name="T49" fmla="*/ 64 h 168"/>
                <a:gd name="T50" fmla="*/ 133 w 168"/>
                <a:gd name="T51" fmla="*/ 64 h 168"/>
                <a:gd name="T52" fmla="*/ 133 w 168"/>
                <a:gd name="T53" fmla="*/ 64 h 168"/>
                <a:gd name="T54" fmla="*/ 133 w 168"/>
                <a:gd name="T55" fmla="*/ 64 h 168"/>
                <a:gd name="T56" fmla="*/ 132 w 168"/>
                <a:gd name="T57" fmla="*/ 61 h 168"/>
                <a:gd name="T58" fmla="*/ 132 w 168"/>
                <a:gd name="T59" fmla="*/ 61 h 168"/>
                <a:gd name="T60" fmla="*/ 132 w 168"/>
                <a:gd name="T61" fmla="*/ 61 h 168"/>
                <a:gd name="T62" fmla="*/ 132 w 168"/>
                <a:gd name="T63" fmla="*/ 61 h 168"/>
                <a:gd name="T64" fmla="*/ 124 w 168"/>
                <a:gd name="T65" fmla="*/ 53 h 168"/>
                <a:gd name="T66" fmla="*/ 121 w 168"/>
                <a:gd name="T67" fmla="*/ 52 h 168"/>
                <a:gd name="T68" fmla="*/ 84 w 168"/>
                <a:gd name="T69" fmla="*/ 152 h 168"/>
                <a:gd name="T70" fmla="*/ 16 w 168"/>
                <a:gd name="T71" fmla="*/ 84 h 168"/>
                <a:gd name="T72" fmla="*/ 84 w 168"/>
                <a:gd name="T73" fmla="*/ 16 h 168"/>
                <a:gd name="T74" fmla="*/ 152 w 168"/>
                <a:gd name="T75" fmla="*/ 84 h 168"/>
                <a:gd name="T76" fmla="*/ 85 w 168"/>
                <a:gd name="T77" fmla="*/ 152 h 168"/>
                <a:gd name="T78" fmla="*/ 84 w 168"/>
                <a:gd name="T79" fmla="*/ 152 h 168"/>
                <a:gd name="T80" fmla="*/ 84 w 168"/>
                <a:gd name="T81" fmla="*/ 152 h 168"/>
                <a:gd name="T82" fmla="*/ 84 w 168"/>
                <a:gd name="T83" fmla="*/ 0 h 168"/>
                <a:gd name="T84" fmla="*/ 0 w 168"/>
                <a:gd name="T85" fmla="*/ 84 h 168"/>
                <a:gd name="T86" fmla="*/ 84 w 168"/>
                <a:gd name="T87" fmla="*/ 168 h 168"/>
                <a:gd name="T88" fmla="*/ 168 w 168"/>
                <a:gd name="T89" fmla="*/ 84 h 168"/>
                <a:gd name="T90" fmla="*/ 84 w 168"/>
                <a:gd name="T91" fmla="*/ 0 h 1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168" h="168">
                  <a:moveTo>
                    <a:pt x="121" y="52"/>
                  </a:moveTo>
                  <a:cubicBezTo>
                    <a:pt x="120" y="52"/>
                    <a:pt x="119" y="52"/>
                    <a:pt x="119" y="53"/>
                  </a:cubicBezTo>
                  <a:cubicBezTo>
                    <a:pt x="119" y="53"/>
                    <a:pt x="119" y="53"/>
                    <a:pt x="119" y="53"/>
                  </a:cubicBezTo>
                  <a:cubicBezTo>
                    <a:pt x="71" y="100"/>
                    <a:pt x="71" y="100"/>
                    <a:pt x="71" y="100"/>
                  </a:cubicBezTo>
                  <a:cubicBezTo>
                    <a:pt x="50" y="80"/>
                    <a:pt x="50" y="80"/>
                    <a:pt x="50" y="80"/>
                  </a:cubicBezTo>
                  <a:cubicBezTo>
                    <a:pt x="49" y="79"/>
                    <a:pt x="48" y="79"/>
                    <a:pt x="47" y="79"/>
                  </a:cubicBezTo>
                  <a:cubicBezTo>
                    <a:pt x="46" y="79"/>
                    <a:pt x="45" y="79"/>
                    <a:pt x="45" y="80"/>
                  </a:cubicBezTo>
                  <a:cubicBezTo>
                    <a:pt x="44" y="80"/>
                    <a:pt x="44" y="80"/>
                    <a:pt x="44" y="80"/>
                  </a:cubicBezTo>
                  <a:cubicBezTo>
                    <a:pt x="37" y="88"/>
                    <a:pt x="37" y="88"/>
                    <a:pt x="37" y="88"/>
                  </a:cubicBezTo>
                  <a:cubicBezTo>
                    <a:pt x="36" y="88"/>
                    <a:pt x="36" y="90"/>
                    <a:pt x="36" y="91"/>
                  </a:cubicBezTo>
                  <a:cubicBezTo>
                    <a:pt x="36" y="91"/>
                    <a:pt x="36" y="91"/>
                    <a:pt x="36" y="91"/>
                  </a:cubicBezTo>
                  <a:cubicBezTo>
                    <a:pt x="36" y="91"/>
                    <a:pt x="36" y="91"/>
                    <a:pt x="36" y="91"/>
                  </a:cubicBezTo>
                  <a:cubicBezTo>
                    <a:pt x="36" y="91"/>
                    <a:pt x="36" y="91"/>
                    <a:pt x="36" y="91"/>
                  </a:cubicBezTo>
                  <a:cubicBezTo>
                    <a:pt x="36" y="91"/>
                    <a:pt x="36" y="91"/>
                    <a:pt x="36" y="91"/>
                  </a:cubicBezTo>
                  <a:cubicBezTo>
                    <a:pt x="36" y="91"/>
                    <a:pt x="36" y="91"/>
                    <a:pt x="36" y="91"/>
                  </a:cubicBezTo>
                  <a:cubicBezTo>
                    <a:pt x="36" y="91"/>
                    <a:pt x="36" y="91"/>
                    <a:pt x="36" y="91"/>
                  </a:cubicBezTo>
                  <a:cubicBezTo>
                    <a:pt x="36" y="91"/>
                    <a:pt x="36" y="91"/>
                    <a:pt x="36" y="91"/>
                  </a:cubicBezTo>
                  <a:cubicBezTo>
                    <a:pt x="36" y="92"/>
                    <a:pt x="36" y="93"/>
                    <a:pt x="37" y="93"/>
                  </a:cubicBezTo>
                  <a:cubicBezTo>
                    <a:pt x="37" y="93"/>
                    <a:pt x="37" y="93"/>
                    <a:pt x="37" y="93"/>
                  </a:cubicBezTo>
                  <a:cubicBezTo>
                    <a:pt x="68" y="125"/>
                    <a:pt x="68" y="125"/>
                    <a:pt x="68" y="125"/>
                  </a:cubicBezTo>
                  <a:cubicBezTo>
                    <a:pt x="68" y="125"/>
                    <a:pt x="69" y="126"/>
                    <a:pt x="70" y="126"/>
                  </a:cubicBezTo>
                  <a:cubicBezTo>
                    <a:pt x="71" y="126"/>
                    <a:pt x="72" y="125"/>
                    <a:pt x="73" y="125"/>
                  </a:cubicBezTo>
                  <a:cubicBezTo>
                    <a:pt x="73" y="125"/>
                    <a:pt x="73" y="125"/>
                    <a:pt x="73" y="125"/>
                  </a:cubicBezTo>
                  <a:cubicBezTo>
                    <a:pt x="132" y="66"/>
                    <a:pt x="132" y="66"/>
                    <a:pt x="132" y="66"/>
                  </a:cubicBezTo>
                  <a:cubicBezTo>
                    <a:pt x="133" y="66"/>
                    <a:pt x="133" y="65"/>
                    <a:pt x="133" y="64"/>
                  </a:cubicBezTo>
                  <a:cubicBezTo>
                    <a:pt x="133" y="64"/>
                    <a:pt x="133" y="64"/>
                    <a:pt x="133" y="64"/>
                  </a:cubicBezTo>
                  <a:cubicBezTo>
                    <a:pt x="133" y="64"/>
                    <a:pt x="133" y="64"/>
                    <a:pt x="133" y="64"/>
                  </a:cubicBezTo>
                  <a:cubicBezTo>
                    <a:pt x="133" y="64"/>
                    <a:pt x="133" y="64"/>
                    <a:pt x="133" y="64"/>
                  </a:cubicBezTo>
                  <a:cubicBezTo>
                    <a:pt x="133" y="63"/>
                    <a:pt x="133" y="62"/>
                    <a:pt x="132" y="61"/>
                  </a:cubicBezTo>
                  <a:cubicBezTo>
                    <a:pt x="132" y="61"/>
                    <a:pt x="132" y="61"/>
                    <a:pt x="132" y="61"/>
                  </a:cubicBezTo>
                  <a:cubicBezTo>
                    <a:pt x="132" y="61"/>
                    <a:pt x="132" y="61"/>
                    <a:pt x="132" y="61"/>
                  </a:cubicBezTo>
                  <a:cubicBezTo>
                    <a:pt x="132" y="61"/>
                    <a:pt x="132" y="61"/>
                    <a:pt x="132" y="61"/>
                  </a:cubicBezTo>
                  <a:cubicBezTo>
                    <a:pt x="124" y="53"/>
                    <a:pt x="124" y="53"/>
                    <a:pt x="124" y="53"/>
                  </a:cubicBezTo>
                  <a:cubicBezTo>
                    <a:pt x="123" y="52"/>
                    <a:pt x="122" y="52"/>
                    <a:pt x="121" y="52"/>
                  </a:cubicBezTo>
                  <a:moveTo>
                    <a:pt x="84" y="152"/>
                  </a:moveTo>
                  <a:cubicBezTo>
                    <a:pt x="47" y="152"/>
                    <a:pt x="16" y="122"/>
                    <a:pt x="16" y="84"/>
                  </a:cubicBezTo>
                  <a:cubicBezTo>
                    <a:pt x="16" y="47"/>
                    <a:pt x="47" y="16"/>
                    <a:pt x="84" y="16"/>
                  </a:cubicBezTo>
                  <a:cubicBezTo>
                    <a:pt x="122" y="16"/>
                    <a:pt x="152" y="47"/>
                    <a:pt x="152" y="84"/>
                  </a:cubicBezTo>
                  <a:cubicBezTo>
                    <a:pt x="152" y="122"/>
                    <a:pt x="122" y="152"/>
                    <a:pt x="85" y="152"/>
                  </a:cubicBezTo>
                  <a:cubicBezTo>
                    <a:pt x="84" y="152"/>
                    <a:pt x="84" y="152"/>
                    <a:pt x="84" y="152"/>
                  </a:cubicBezTo>
                  <a:cubicBezTo>
                    <a:pt x="84" y="152"/>
                    <a:pt x="84" y="152"/>
                    <a:pt x="84" y="152"/>
                  </a:cubicBezTo>
                  <a:moveTo>
                    <a:pt x="84" y="0"/>
                  </a:moveTo>
                  <a:cubicBezTo>
                    <a:pt x="38" y="0"/>
                    <a:pt x="0" y="38"/>
                    <a:pt x="0" y="84"/>
                  </a:cubicBezTo>
                  <a:cubicBezTo>
                    <a:pt x="0" y="131"/>
                    <a:pt x="38" y="168"/>
                    <a:pt x="84" y="168"/>
                  </a:cubicBezTo>
                  <a:cubicBezTo>
                    <a:pt x="131" y="168"/>
                    <a:pt x="168" y="131"/>
                    <a:pt x="168" y="84"/>
                  </a:cubicBezTo>
                  <a:cubicBezTo>
                    <a:pt x="168" y="38"/>
                    <a:pt x="131" y="0"/>
                    <a:pt x="84" y="0"/>
                  </a:cubicBezTo>
                </a:path>
              </a:pathLst>
            </a:custGeom>
            <a:solidFill>
              <a:srgbClr val="EFEEFE"/>
            </a:solidFill>
            <a:ln>
              <a:noFill/>
            </a:ln>
          </p:spPr>
          <p:txBody>
            <a:bodyPr anchor="ctr">
              <a:normAutofit fontScale="25000" lnSpcReduction="20000"/>
            </a:body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sz="18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19" name="îsľïdé"/>
            <p:cNvSpPr/>
            <p:nvPr/>
          </p:nvSpPr>
          <p:spPr bwMode="auto">
            <a:xfrm>
              <a:off x="6519397" y="3313553"/>
              <a:ext cx="236158" cy="236149"/>
            </a:xfrm>
            <a:custGeom>
              <a:avLst/>
              <a:gdLst>
                <a:gd name="T0" fmla="*/ 121 w 168"/>
                <a:gd name="T1" fmla="*/ 51 h 168"/>
                <a:gd name="T2" fmla="*/ 118 w 168"/>
                <a:gd name="T3" fmla="*/ 52 h 168"/>
                <a:gd name="T4" fmla="*/ 118 w 168"/>
                <a:gd name="T5" fmla="*/ 52 h 168"/>
                <a:gd name="T6" fmla="*/ 70 w 168"/>
                <a:gd name="T7" fmla="*/ 100 h 168"/>
                <a:gd name="T8" fmla="*/ 50 w 168"/>
                <a:gd name="T9" fmla="*/ 80 h 168"/>
                <a:gd name="T10" fmla="*/ 47 w 168"/>
                <a:gd name="T11" fmla="*/ 78 h 168"/>
                <a:gd name="T12" fmla="*/ 44 w 168"/>
                <a:gd name="T13" fmla="*/ 79 h 168"/>
                <a:gd name="T14" fmla="*/ 44 w 168"/>
                <a:gd name="T15" fmla="*/ 80 h 168"/>
                <a:gd name="T16" fmla="*/ 36 w 168"/>
                <a:gd name="T17" fmla="*/ 87 h 168"/>
                <a:gd name="T18" fmla="*/ 35 w 168"/>
                <a:gd name="T19" fmla="*/ 90 h 168"/>
                <a:gd name="T20" fmla="*/ 35 w 168"/>
                <a:gd name="T21" fmla="*/ 90 h 168"/>
                <a:gd name="T22" fmla="*/ 35 w 168"/>
                <a:gd name="T23" fmla="*/ 90 h 168"/>
                <a:gd name="T24" fmla="*/ 35 w 168"/>
                <a:gd name="T25" fmla="*/ 90 h 168"/>
                <a:gd name="T26" fmla="*/ 35 w 168"/>
                <a:gd name="T27" fmla="*/ 90 h 168"/>
                <a:gd name="T28" fmla="*/ 35 w 168"/>
                <a:gd name="T29" fmla="*/ 90 h 168"/>
                <a:gd name="T30" fmla="*/ 35 w 168"/>
                <a:gd name="T31" fmla="*/ 90 h 168"/>
                <a:gd name="T32" fmla="*/ 35 w 168"/>
                <a:gd name="T33" fmla="*/ 90 h 168"/>
                <a:gd name="T34" fmla="*/ 36 w 168"/>
                <a:gd name="T35" fmla="*/ 93 h 168"/>
                <a:gd name="T36" fmla="*/ 36 w 168"/>
                <a:gd name="T37" fmla="*/ 93 h 168"/>
                <a:gd name="T38" fmla="*/ 67 w 168"/>
                <a:gd name="T39" fmla="*/ 124 h 168"/>
                <a:gd name="T40" fmla="*/ 70 w 168"/>
                <a:gd name="T41" fmla="*/ 125 h 168"/>
                <a:gd name="T42" fmla="*/ 73 w 168"/>
                <a:gd name="T43" fmla="*/ 124 h 168"/>
                <a:gd name="T44" fmla="*/ 73 w 168"/>
                <a:gd name="T45" fmla="*/ 124 h 168"/>
                <a:gd name="T46" fmla="*/ 131 w 168"/>
                <a:gd name="T47" fmla="*/ 66 h 168"/>
                <a:gd name="T48" fmla="*/ 133 w 168"/>
                <a:gd name="T49" fmla="*/ 63 h 168"/>
                <a:gd name="T50" fmla="*/ 133 w 168"/>
                <a:gd name="T51" fmla="*/ 63 h 168"/>
                <a:gd name="T52" fmla="*/ 133 w 168"/>
                <a:gd name="T53" fmla="*/ 63 h 168"/>
                <a:gd name="T54" fmla="*/ 133 w 168"/>
                <a:gd name="T55" fmla="*/ 63 h 168"/>
                <a:gd name="T56" fmla="*/ 132 w 168"/>
                <a:gd name="T57" fmla="*/ 60 h 168"/>
                <a:gd name="T58" fmla="*/ 132 w 168"/>
                <a:gd name="T59" fmla="*/ 60 h 168"/>
                <a:gd name="T60" fmla="*/ 132 w 168"/>
                <a:gd name="T61" fmla="*/ 60 h 168"/>
                <a:gd name="T62" fmla="*/ 131 w 168"/>
                <a:gd name="T63" fmla="*/ 60 h 168"/>
                <a:gd name="T64" fmla="*/ 124 w 168"/>
                <a:gd name="T65" fmla="*/ 52 h 168"/>
                <a:gd name="T66" fmla="*/ 121 w 168"/>
                <a:gd name="T67" fmla="*/ 51 h 168"/>
                <a:gd name="T68" fmla="*/ 84 w 168"/>
                <a:gd name="T69" fmla="*/ 152 h 168"/>
                <a:gd name="T70" fmla="*/ 16 w 168"/>
                <a:gd name="T71" fmla="*/ 84 h 168"/>
                <a:gd name="T72" fmla="*/ 84 w 168"/>
                <a:gd name="T73" fmla="*/ 16 h 168"/>
                <a:gd name="T74" fmla="*/ 152 w 168"/>
                <a:gd name="T75" fmla="*/ 84 h 168"/>
                <a:gd name="T76" fmla="*/ 84 w 168"/>
                <a:gd name="T77" fmla="*/ 152 h 168"/>
                <a:gd name="T78" fmla="*/ 84 w 168"/>
                <a:gd name="T79" fmla="*/ 152 h 168"/>
                <a:gd name="T80" fmla="*/ 84 w 168"/>
                <a:gd name="T81" fmla="*/ 152 h 168"/>
                <a:gd name="T82" fmla="*/ 84 w 168"/>
                <a:gd name="T83" fmla="*/ 0 h 168"/>
                <a:gd name="T84" fmla="*/ 0 w 168"/>
                <a:gd name="T85" fmla="*/ 84 h 168"/>
                <a:gd name="T86" fmla="*/ 84 w 168"/>
                <a:gd name="T87" fmla="*/ 168 h 168"/>
                <a:gd name="T88" fmla="*/ 168 w 168"/>
                <a:gd name="T89" fmla="*/ 84 h 168"/>
                <a:gd name="T90" fmla="*/ 84 w 168"/>
                <a:gd name="T91" fmla="*/ 0 h 1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168" h="168">
                  <a:moveTo>
                    <a:pt x="121" y="51"/>
                  </a:moveTo>
                  <a:cubicBezTo>
                    <a:pt x="120" y="51"/>
                    <a:pt x="119" y="52"/>
                    <a:pt x="118" y="52"/>
                  </a:cubicBezTo>
                  <a:cubicBezTo>
                    <a:pt x="118" y="52"/>
                    <a:pt x="118" y="52"/>
                    <a:pt x="118" y="52"/>
                  </a:cubicBezTo>
                  <a:cubicBezTo>
                    <a:pt x="70" y="100"/>
                    <a:pt x="70" y="100"/>
                    <a:pt x="70" y="100"/>
                  </a:cubicBezTo>
                  <a:cubicBezTo>
                    <a:pt x="50" y="80"/>
                    <a:pt x="50" y="80"/>
                    <a:pt x="50" y="80"/>
                  </a:cubicBezTo>
                  <a:cubicBezTo>
                    <a:pt x="49" y="79"/>
                    <a:pt x="48" y="78"/>
                    <a:pt x="47" y="78"/>
                  </a:cubicBezTo>
                  <a:cubicBezTo>
                    <a:pt x="46" y="78"/>
                    <a:pt x="45" y="79"/>
                    <a:pt x="44" y="79"/>
                  </a:cubicBezTo>
                  <a:cubicBezTo>
                    <a:pt x="44" y="80"/>
                    <a:pt x="44" y="80"/>
                    <a:pt x="44" y="80"/>
                  </a:cubicBezTo>
                  <a:cubicBezTo>
                    <a:pt x="36" y="87"/>
                    <a:pt x="36" y="87"/>
                    <a:pt x="36" y="87"/>
                  </a:cubicBezTo>
                  <a:cubicBezTo>
                    <a:pt x="35" y="88"/>
                    <a:pt x="35" y="89"/>
                    <a:pt x="35" y="90"/>
                  </a:cubicBezTo>
                  <a:cubicBezTo>
                    <a:pt x="35" y="90"/>
                    <a:pt x="35" y="90"/>
                    <a:pt x="35" y="90"/>
                  </a:cubicBezTo>
                  <a:cubicBezTo>
                    <a:pt x="35" y="90"/>
                    <a:pt x="35" y="90"/>
                    <a:pt x="35" y="90"/>
                  </a:cubicBezTo>
                  <a:cubicBezTo>
                    <a:pt x="35" y="90"/>
                    <a:pt x="35" y="90"/>
                    <a:pt x="35" y="90"/>
                  </a:cubicBezTo>
                  <a:cubicBezTo>
                    <a:pt x="35" y="90"/>
                    <a:pt x="35" y="90"/>
                    <a:pt x="35" y="90"/>
                  </a:cubicBezTo>
                  <a:cubicBezTo>
                    <a:pt x="35" y="90"/>
                    <a:pt x="35" y="90"/>
                    <a:pt x="35" y="90"/>
                  </a:cubicBezTo>
                  <a:cubicBezTo>
                    <a:pt x="35" y="90"/>
                    <a:pt x="35" y="90"/>
                    <a:pt x="35" y="90"/>
                  </a:cubicBezTo>
                  <a:cubicBezTo>
                    <a:pt x="35" y="90"/>
                    <a:pt x="35" y="90"/>
                    <a:pt x="35" y="90"/>
                  </a:cubicBezTo>
                  <a:cubicBezTo>
                    <a:pt x="35" y="91"/>
                    <a:pt x="35" y="92"/>
                    <a:pt x="36" y="93"/>
                  </a:cubicBezTo>
                  <a:cubicBezTo>
                    <a:pt x="36" y="93"/>
                    <a:pt x="36" y="93"/>
                    <a:pt x="36" y="93"/>
                  </a:cubicBezTo>
                  <a:cubicBezTo>
                    <a:pt x="67" y="124"/>
                    <a:pt x="67" y="124"/>
                    <a:pt x="67" y="124"/>
                  </a:cubicBezTo>
                  <a:cubicBezTo>
                    <a:pt x="68" y="125"/>
                    <a:pt x="69" y="125"/>
                    <a:pt x="70" y="125"/>
                  </a:cubicBezTo>
                  <a:cubicBezTo>
                    <a:pt x="71" y="125"/>
                    <a:pt x="72" y="125"/>
                    <a:pt x="73" y="124"/>
                  </a:cubicBezTo>
                  <a:cubicBezTo>
                    <a:pt x="73" y="124"/>
                    <a:pt x="73" y="124"/>
                    <a:pt x="73" y="124"/>
                  </a:cubicBezTo>
                  <a:cubicBezTo>
                    <a:pt x="131" y="66"/>
                    <a:pt x="131" y="66"/>
                    <a:pt x="131" y="66"/>
                  </a:cubicBezTo>
                  <a:cubicBezTo>
                    <a:pt x="132" y="65"/>
                    <a:pt x="133" y="64"/>
                    <a:pt x="133" y="63"/>
                  </a:cubicBezTo>
                  <a:cubicBezTo>
                    <a:pt x="133" y="63"/>
                    <a:pt x="133" y="63"/>
                    <a:pt x="133" y="63"/>
                  </a:cubicBezTo>
                  <a:cubicBezTo>
                    <a:pt x="133" y="63"/>
                    <a:pt x="133" y="63"/>
                    <a:pt x="133" y="63"/>
                  </a:cubicBezTo>
                  <a:cubicBezTo>
                    <a:pt x="133" y="63"/>
                    <a:pt x="133" y="63"/>
                    <a:pt x="133" y="63"/>
                  </a:cubicBezTo>
                  <a:cubicBezTo>
                    <a:pt x="133" y="62"/>
                    <a:pt x="132" y="61"/>
                    <a:pt x="132" y="60"/>
                  </a:cubicBezTo>
                  <a:cubicBezTo>
                    <a:pt x="132" y="60"/>
                    <a:pt x="132" y="60"/>
                    <a:pt x="132" y="60"/>
                  </a:cubicBezTo>
                  <a:cubicBezTo>
                    <a:pt x="132" y="60"/>
                    <a:pt x="132" y="60"/>
                    <a:pt x="132" y="60"/>
                  </a:cubicBezTo>
                  <a:cubicBezTo>
                    <a:pt x="131" y="60"/>
                    <a:pt x="131" y="60"/>
                    <a:pt x="131" y="60"/>
                  </a:cubicBezTo>
                  <a:cubicBezTo>
                    <a:pt x="124" y="52"/>
                    <a:pt x="124" y="52"/>
                    <a:pt x="124" y="52"/>
                  </a:cubicBezTo>
                  <a:cubicBezTo>
                    <a:pt x="123" y="52"/>
                    <a:pt x="122" y="51"/>
                    <a:pt x="121" y="51"/>
                  </a:cubicBezTo>
                  <a:moveTo>
                    <a:pt x="84" y="152"/>
                  </a:moveTo>
                  <a:cubicBezTo>
                    <a:pt x="46" y="152"/>
                    <a:pt x="16" y="121"/>
                    <a:pt x="16" y="84"/>
                  </a:cubicBezTo>
                  <a:cubicBezTo>
                    <a:pt x="16" y="46"/>
                    <a:pt x="46" y="16"/>
                    <a:pt x="84" y="16"/>
                  </a:cubicBezTo>
                  <a:cubicBezTo>
                    <a:pt x="121" y="16"/>
                    <a:pt x="152" y="46"/>
                    <a:pt x="152" y="84"/>
                  </a:cubicBezTo>
                  <a:cubicBezTo>
                    <a:pt x="152" y="121"/>
                    <a:pt x="122" y="152"/>
                    <a:pt x="84" y="152"/>
                  </a:cubicBezTo>
                  <a:cubicBezTo>
                    <a:pt x="84" y="152"/>
                    <a:pt x="84" y="152"/>
                    <a:pt x="84" y="152"/>
                  </a:cubicBezTo>
                  <a:cubicBezTo>
                    <a:pt x="84" y="152"/>
                    <a:pt x="84" y="152"/>
                    <a:pt x="84" y="152"/>
                  </a:cubicBezTo>
                  <a:moveTo>
                    <a:pt x="84" y="0"/>
                  </a:moveTo>
                  <a:cubicBezTo>
                    <a:pt x="37" y="0"/>
                    <a:pt x="0" y="37"/>
                    <a:pt x="0" y="84"/>
                  </a:cubicBezTo>
                  <a:cubicBezTo>
                    <a:pt x="0" y="130"/>
                    <a:pt x="37" y="168"/>
                    <a:pt x="84" y="168"/>
                  </a:cubicBezTo>
                  <a:cubicBezTo>
                    <a:pt x="130" y="168"/>
                    <a:pt x="168" y="130"/>
                    <a:pt x="168" y="84"/>
                  </a:cubicBezTo>
                  <a:cubicBezTo>
                    <a:pt x="168" y="37"/>
                    <a:pt x="130" y="0"/>
                    <a:pt x="84" y="0"/>
                  </a:cubicBezTo>
                </a:path>
              </a:pathLst>
            </a:custGeom>
            <a:solidFill>
              <a:srgbClr val="74DB98"/>
            </a:solidFill>
            <a:ln>
              <a:noFill/>
            </a:ln>
          </p:spPr>
          <p:txBody>
            <a:bodyPr anchor="ctr">
              <a:normAutofit fontScale="25000" lnSpcReduction="20000"/>
            </a:body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sz="18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22" name="iŝḻïḍé"/>
            <p:cNvSpPr/>
            <p:nvPr/>
          </p:nvSpPr>
          <p:spPr bwMode="auto">
            <a:xfrm>
              <a:off x="6296608" y="4173488"/>
              <a:ext cx="236158" cy="236146"/>
            </a:xfrm>
            <a:custGeom>
              <a:avLst/>
              <a:gdLst>
                <a:gd name="T0" fmla="*/ 121 w 168"/>
                <a:gd name="T1" fmla="*/ 52 h 168"/>
                <a:gd name="T2" fmla="*/ 118 w 168"/>
                <a:gd name="T3" fmla="*/ 53 h 168"/>
                <a:gd name="T4" fmla="*/ 118 w 168"/>
                <a:gd name="T5" fmla="*/ 53 h 168"/>
                <a:gd name="T6" fmla="*/ 70 w 168"/>
                <a:gd name="T7" fmla="*/ 101 h 168"/>
                <a:gd name="T8" fmla="*/ 49 w 168"/>
                <a:gd name="T9" fmla="*/ 80 h 168"/>
                <a:gd name="T10" fmla="*/ 47 w 168"/>
                <a:gd name="T11" fmla="*/ 79 h 168"/>
                <a:gd name="T12" fmla="*/ 44 w 168"/>
                <a:gd name="T13" fmla="*/ 80 h 168"/>
                <a:gd name="T14" fmla="*/ 44 w 168"/>
                <a:gd name="T15" fmla="*/ 80 h 168"/>
                <a:gd name="T16" fmla="*/ 36 w 168"/>
                <a:gd name="T17" fmla="*/ 88 h 168"/>
                <a:gd name="T18" fmla="*/ 35 w 168"/>
                <a:gd name="T19" fmla="*/ 91 h 168"/>
                <a:gd name="T20" fmla="*/ 35 w 168"/>
                <a:gd name="T21" fmla="*/ 91 h 168"/>
                <a:gd name="T22" fmla="*/ 35 w 168"/>
                <a:gd name="T23" fmla="*/ 91 h 168"/>
                <a:gd name="T24" fmla="*/ 35 w 168"/>
                <a:gd name="T25" fmla="*/ 91 h 168"/>
                <a:gd name="T26" fmla="*/ 35 w 168"/>
                <a:gd name="T27" fmla="*/ 91 h 168"/>
                <a:gd name="T28" fmla="*/ 35 w 168"/>
                <a:gd name="T29" fmla="*/ 91 h 168"/>
                <a:gd name="T30" fmla="*/ 35 w 168"/>
                <a:gd name="T31" fmla="*/ 91 h 168"/>
                <a:gd name="T32" fmla="*/ 35 w 168"/>
                <a:gd name="T33" fmla="*/ 91 h 168"/>
                <a:gd name="T34" fmla="*/ 36 w 168"/>
                <a:gd name="T35" fmla="*/ 94 h 168"/>
                <a:gd name="T36" fmla="*/ 36 w 168"/>
                <a:gd name="T37" fmla="*/ 94 h 168"/>
                <a:gd name="T38" fmla="*/ 67 w 168"/>
                <a:gd name="T39" fmla="*/ 125 h 168"/>
                <a:gd name="T40" fmla="*/ 70 w 168"/>
                <a:gd name="T41" fmla="*/ 126 h 168"/>
                <a:gd name="T42" fmla="*/ 72 w 168"/>
                <a:gd name="T43" fmla="*/ 125 h 168"/>
                <a:gd name="T44" fmla="*/ 73 w 168"/>
                <a:gd name="T45" fmla="*/ 125 h 168"/>
                <a:gd name="T46" fmla="*/ 131 w 168"/>
                <a:gd name="T47" fmla="*/ 67 h 168"/>
                <a:gd name="T48" fmla="*/ 132 w 168"/>
                <a:gd name="T49" fmla="*/ 64 h 168"/>
                <a:gd name="T50" fmla="*/ 132 w 168"/>
                <a:gd name="T51" fmla="*/ 64 h 168"/>
                <a:gd name="T52" fmla="*/ 132 w 168"/>
                <a:gd name="T53" fmla="*/ 64 h 168"/>
                <a:gd name="T54" fmla="*/ 132 w 168"/>
                <a:gd name="T55" fmla="*/ 64 h 168"/>
                <a:gd name="T56" fmla="*/ 131 w 168"/>
                <a:gd name="T57" fmla="*/ 61 h 168"/>
                <a:gd name="T58" fmla="*/ 131 w 168"/>
                <a:gd name="T59" fmla="*/ 61 h 168"/>
                <a:gd name="T60" fmla="*/ 131 w 168"/>
                <a:gd name="T61" fmla="*/ 61 h 168"/>
                <a:gd name="T62" fmla="*/ 124 w 168"/>
                <a:gd name="T63" fmla="*/ 53 h 168"/>
                <a:gd name="T64" fmla="*/ 121 w 168"/>
                <a:gd name="T65" fmla="*/ 52 h 168"/>
                <a:gd name="T66" fmla="*/ 84 w 168"/>
                <a:gd name="T67" fmla="*/ 152 h 168"/>
                <a:gd name="T68" fmla="*/ 16 w 168"/>
                <a:gd name="T69" fmla="*/ 84 h 168"/>
                <a:gd name="T70" fmla="*/ 84 w 168"/>
                <a:gd name="T71" fmla="*/ 16 h 168"/>
                <a:gd name="T72" fmla="*/ 152 w 168"/>
                <a:gd name="T73" fmla="*/ 84 h 168"/>
                <a:gd name="T74" fmla="*/ 84 w 168"/>
                <a:gd name="T75" fmla="*/ 152 h 168"/>
                <a:gd name="T76" fmla="*/ 84 w 168"/>
                <a:gd name="T77" fmla="*/ 152 h 168"/>
                <a:gd name="T78" fmla="*/ 84 w 168"/>
                <a:gd name="T79" fmla="*/ 0 h 168"/>
                <a:gd name="T80" fmla="*/ 0 w 168"/>
                <a:gd name="T81" fmla="*/ 84 h 168"/>
                <a:gd name="T82" fmla="*/ 84 w 168"/>
                <a:gd name="T83" fmla="*/ 168 h 168"/>
                <a:gd name="T84" fmla="*/ 168 w 168"/>
                <a:gd name="T85" fmla="*/ 84 h 168"/>
                <a:gd name="T86" fmla="*/ 84 w 168"/>
                <a:gd name="T87" fmla="*/ 0 h 1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68" h="168">
                  <a:moveTo>
                    <a:pt x="121" y="52"/>
                  </a:moveTo>
                  <a:cubicBezTo>
                    <a:pt x="120" y="52"/>
                    <a:pt x="119" y="52"/>
                    <a:pt x="118" y="53"/>
                  </a:cubicBezTo>
                  <a:cubicBezTo>
                    <a:pt x="118" y="53"/>
                    <a:pt x="118" y="53"/>
                    <a:pt x="118" y="53"/>
                  </a:cubicBezTo>
                  <a:cubicBezTo>
                    <a:pt x="70" y="101"/>
                    <a:pt x="70" y="101"/>
                    <a:pt x="70" y="101"/>
                  </a:cubicBezTo>
                  <a:cubicBezTo>
                    <a:pt x="49" y="80"/>
                    <a:pt x="49" y="80"/>
                    <a:pt x="49" y="80"/>
                  </a:cubicBezTo>
                  <a:cubicBezTo>
                    <a:pt x="49" y="79"/>
                    <a:pt x="48" y="79"/>
                    <a:pt x="47" y="79"/>
                  </a:cubicBezTo>
                  <a:cubicBezTo>
                    <a:pt x="46" y="79"/>
                    <a:pt x="45" y="79"/>
                    <a:pt x="44" y="80"/>
                  </a:cubicBezTo>
                  <a:cubicBezTo>
                    <a:pt x="44" y="80"/>
                    <a:pt x="44" y="80"/>
                    <a:pt x="44" y="80"/>
                  </a:cubicBezTo>
                  <a:cubicBezTo>
                    <a:pt x="36" y="88"/>
                    <a:pt x="36" y="88"/>
                    <a:pt x="36" y="88"/>
                  </a:cubicBezTo>
                  <a:cubicBezTo>
                    <a:pt x="35" y="89"/>
                    <a:pt x="35" y="90"/>
                    <a:pt x="35" y="91"/>
                  </a:cubicBezTo>
                  <a:cubicBezTo>
                    <a:pt x="35" y="91"/>
                    <a:pt x="35" y="91"/>
                    <a:pt x="35" y="91"/>
                  </a:cubicBezTo>
                  <a:cubicBezTo>
                    <a:pt x="35" y="91"/>
                    <a:pt x="35" y="91"/>
                    <a:pt x="35" y="91"/>
                  </a:cubicBezTo>
                  <a:cubicBezTo>
                    <a:pt x="35" y="91"/>
                    <a:pt x="35" y="91"/>
                    <a:pt x="35" y="91"/>
                  </a:cubicBezTo>
                  <a:cubicBezTo>
                    <a:pt x="35" y="91"/>
                    <a:pt x="35" y="91"/>
                    <a:pt x="35" y="91"/>
                  </a:cubicBezTo>
                  <a:cubicBezTo>
                    <a:pt x="35" y="91"/>
                    <a:pt x="35" y="91"/>
                    <a:pt x="35" y="91"/>
                  </a:cubicBezTo>
                  <a:cubicBezTo>
                    <a:pt x="35" y="91"/>
                    <a:pt x="35" y="91"/>
                    <a:pt x="35" y="91"/>
                  </a:cubicBezTo>
                  <a:cubicBezTo>
                    <a:pt x="35" y="91"/>
                    <a:pt x="35" y="91"/>
                    <a:pt x="35" y="91"/>
                  </a:cubicBezTo>
                  <a:cubicBezTo>
                    <a:pt x="35" y="92"/>
                    <a:pt x="35" y="93"/>
                    <a:pt x="36" y="94"/>
                  </a:cubicBezTo>
                  <a:cubicBezTo>
                    <a:pt x="36" y="94"/>
                    <a:pt x="36" y="94"/>
                    <a:pt x="36" y="94"/>
                  </a:cubicBezTo>
                  <a:cubicBezTo>
                    <a:pt x="67" y="125"/>
                    <a:pt x="67" y="125"/>
                    <a:pt x="67" y="125"/>
                  </a:cubicBezTo>
                  <a:cubicBezTo>
                    <a:pt x="68" y="125"/>
                    <a:pt x="69" y="126"/>
                    <a:pt x="70" y="126"/>
                  </a:cubicBezTo>
                  <a:cubicBezTo>
                    <a:pt x="71" y="126"/>
                    <a:pt x="72" y="126"/>
                    <a:pt x="72" y="125"/>
                  </a:cubicBezTo>
                  <a:cubicBezTo>
                    <a:pt x="73" y="125"/>
                    <a:pt x="73" y="125"/>
                    <a:pt x="73" y="125"/>
                  </a:cubicBezTo>
                  <a:cubicBezTo>
                    <a:pt x="131" y="67"/>
                    <a:pt x="131" y="67"/>
                    <a:pt x="131" y="67"/>
                  </a:cubicBezTo>
                  <a:cubicBezTo>
                    <a:pt x="132" y="66"/>
                    <a:pt x="132" y="65"/>
                    <a:pt x="132" y="64"/>
                  </a:cubicBezTo>
                  <a:cubicBezTo>
                    <a:pt x="132" y="64"/>
                    <a:pt x="132" y="64"/>
                    <a:pt x="132" y="64"/>
                  </a:cubicBezTo>
                  <a:cubicBezTo>
                    <a:pt x="132" y="64"/>
                    <a:pt x="132" y="64"/>
                    <a:pt x="132" y="64"/>
                  </a:cubicBezTo>
                  <a:cubicBezTo>
                    <a:pt x="132" y="64"/>
                    <a:pt x="132" y="64"/>
                    <a:pt x="132" y="64"/>
                  </a:cubicBezTo>
                  <a:cubicBezTo>
                    <a:pt x="132" y="63"/>
                    <a:pt x="132" y="62"/>
                    <a:pt x="131" y="61"/>
                  </a:cubicBezTo>
                  <a:cubicBezTo>
                    <a:pt x="131" y="61"/>
                    <a:pt x="131" y="61"/>
                    <a:pt x="131" y="61"/>
                  </a:cubicBezTo>
                  <a:cubicBezTo>
                    <a:pt x="131" y="61"/>
                    <a:pt x="131" y="61"/>
                    <a:pt x="131" y="61"/>
                  </a:cubicBezTo>
                  <a:cubicBezTo>
                    <a:pt x="124" y="53"/>
                    <a:pt x="124" y="53"/>
                    <a:pt x="124" y="53"/>
                  </a:cubicBezTo>
                  <a:cubicBezTo>
                    <a:pt x="123" y="52"/>
                    <a:pt x="122" y="52"/>
                    <a:pt x="121" y="52"/>
                  </a:cubicBezTo>
                  <a:moveTo>
                    <a:pt x="84" y="152"/>
                  </a:moveTo>
                  <a:cubicBezTo>
                    <a:pt x="46" y="152"/>
                    <a:pt x="16" y="122"/>
                    <a:pt x="16" y="84"/>
                  </a:cubicBezTo>
                  <a:cubicBezTo>
                    <a:pt x="16" y="47"/>
                    <a:pt x="46" y="16"/>
                    <a:pt x="84" y="16"/>
                  </a:cubicBezTo>
                  <a:cubicBezTo>
                    <a:pt x="121" y="16"/>
                    <a:pt x="152" y="47"/>
                    <a:pt x="152" y="84"/>
                  </a:cubicBezTo>
                  <a:cubicBezTo>
                    <a:pt x="152" y="122"/>
                    <a:pt x="121" y="152"/>
                    <a:pt x="84" y="152"/>
                  </a:cubicBezTo>
                  <a:cubicBezTo>
                    <a:pt x="84" y="152"/>
                    <a:pt x="84" y="152"/>
                    <a:pt x="84" y="152"/>
                  </a:cubicBezTo>
                  <a:moveTo>
                    <a:pt x="84" y="0"/>
                  </a:moveTo>
                  <a:cubicBezTo>
                    <a:pt x="37" y="0"/>
                    <a:pt x="0" y="38"/>
                    <a:pt x="0" y="84"/>
                  </a:cubicBezTo>
                  <a:cubicBezTo>
                    <a:pt x="0" y="131"/>
                    <a:pt x="37" y="168"/>
                    <a:pt x="84" y="168"/>
                  </a:cubicBezTo>
                  <a:cubicBezTo>
                    <a:pt x="130" y="168"/>
                    <a:pt x="168" y="131"/>
                    <a:pt x="168" y="84"/>
                  </a:cubicBezTo>
                  <a:cubicBezTo>
                    <a:pt x="168" y="38"/>
                    <a:pt x="130" y="0"/>
                    <a:pt x="84" y="0"/>
                  </a:cubicBezTo>
                </a:path>
              </a:pathLst>
            </a:custGeom>
            <a:solidFill>
              <a:srgbClr val="EFEEFE"/>
            </a:solidFill>
            <a:ln>
              <a:noFill/>
            </a:ln>
          </p:spPr>
          <p:txBody>
            <a:bodyPr anchor="ctr">
              <a:normAutofit fontScale="25000" lnSpcReduction="20000"/>
            </a:body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sz="18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23" name="íşḷïde"/>
            <p:cNvSpPr/>
            <p:nvPr/>
          </p:nvSpPr>
          <p:spPr bwMode="auto">
            <a:xfrm>
              <a:off x="7660077" y="2021423"/>
              <a:ext cx="253981" cy="231692"/>
            </a:xfrm>
            <a:custGeom>
              <a:avLst/>
              <a:gdLst>
                <a:gd name="T0" fmla="*/ 48 w 181"/>
                <a:gd name="T1" fmla="*/ 78 h 163"/>
                <a:gd name="T2" fmla="*/ 45 w 181"/>
                <a:gd name="T3" fmla="*/ 80 h 163"/>
                <a:gd name="T4" fmla="*/ 45 w 181"/>
                <a:gd name="T5" fmla="*/ 80 h 163"/>
                <a:gd name="T6" fmla="*/ 37 w 181"/>
                <a:gd name="T7" fmla="*/ 87 h 163"/>
                <a:gd name="T8" fmla="*/ 36 w 181"/>
                <a:gd name="T9" fmla="*/ 90 h 163"/>
                <a:gd name="T10" fmla="*/ 36 w 181"/>
                <a:gd name="T11" fmla="*/ 90 h 163"/>
                <a:gd name="T12" fmla="*/ 36 w 181"/>
                <a:gd name="T13" fmla="*/ 90 h 163"/>
                <a:gd name="T14" fmla="*/ 36 w 181"/>
                <a:gd name="T15" fmla="*/ 90 h 163"/>
                <a:gd name="T16" fmla="*/ 36 w 181"/>
                <a:gd name="T17" fmla="*/ 90 h 163"/>
                <a:gd name="T18" fmla="*/ 36 w 181"/>
                <a:gd name="T19" fmla="*/ 90 h 163"/>
                <a:gd name="T20" fmla="*/ 36 w 181"/>
                <a:gd name="T21" fmla="*/ 90 h 163"/>
                <a:gd name="T22" fmla="*/ 36 w 181"/>
                <a:gd name="T23" fmla="*/ 90 h 163"/>
                <a:gd name="T24" fmla="*/ 37 w 181"/>
                <a:gd name="T25" fmla="*/ 93 h 163"/>
                <a:gd name="T26" fmla="*/ 37 w 181"/>
                <a:gd name="T27" fmla="*/ 93 h 163"/>
                <a:gd name="T28" fmla="*/ 66 w 181"/>
                <a:gd name="T29" fmla="*/ 122 h 163"/>
                <a:gd name="T30" fmla="*/ 79 w 181"/>
                <a:gd name="T31" fmla="*/ 92 h 163"/>
                <a:gd name="T32" fmla="*/ 71 w 181"/>
                <a:gd name="T33" fmla="*/ 100 h 163"/>
                <a:gd name="T34" fmla="*/ 51 w 181"/>
                <a:gd name="T35" fmla="*/ 80 h 163"/>
                <a:gd name="T36" fmla="*/ 48 w 181"/>
                <a:gd name="T37" fmla="*/ 78 h 163"/>
                <a:gd name="T38" fmla="*/ 122 w 181"/>
                <a:gd name="T39" fmla="*/ 52 h 163"/>
                <a:gd name="T40" fmla="*/ 119 w 181"/>
                <a:gd name="T41" fmla="*/ 53 h 163"/>
                <a:gd name="T42" fmla="*/ 119 w 181"/>
                <a:gd name="T43" fmla="*/ 53 h 163"/>
                <a:gd name="T44" fmla="*/ 94 w 181"/>
                <a:gd name="T45" fmla="*/ 78 h 163"/>
                <a:gd name="T46" fmla="*/ 85 w 181"/>
                <a:gd name="T47" fmla="*/ 86 h 163"/>
                <a:gd name="T48" fmla="*/ 88 w 181"/>
                <a:gd name="T49" fmla="*/ 85 h 163"/>
                <a:gd name="T50" fmla="*/ 98 w 181"/>
                <a:gd name="T51" fmla="*/ 100 h 163"/>
                <a:gd name="T52" fmla="*/ 98 w 181"/>
                <a:gd name="T53" fmla="*/ 100 h 163"/>
                <a:gd name="T54" fmla="*/ 106 w 181"/>
                <a:gd name="T55" fmla="*/ 92 h 163"/>
                <a:gd name="T56" fmla="*/ 132 w 181"/>
                <a:gd name="T57" fmla="*/ 66 h 163"/>
                <a:gd name="T58" fmla="*/ 134 w 181"/>
                <a:gd name="T59" fmla="*/ 63 h 163"/>
                <a:gd name="T60" fmla="*/ 134 w 181"/>
                <a:gd name="T61" fmla="*/ 63 h 163"/>
                <a:gd name="T62" fmla="*/ 134 w 181"/>
                <a:gd name="T63" fmla="*/ 63 h 163"/>
                <a:gd name="T64" fmla="*/ 134 w 181"/>
                <a:gd name="T65" fmla="*/ 63 h 163"/>
                <a:gd name="T66" fmla="*/ 134 w 181"/>
                <a:gd name="T67" fmla="*/ 63 h 163"/>
                <a:gd name="T68" fmla="*/ 134 w 181"/>
                <a:gd name="T69" fmla="*/ 63 h 163"/>
                <a:gd name="T70" fmla="*/ 134 w 181"/>
                <a:gd name="T71" fmla="*/ 63 h 163"/>
                <a:gd name="T72" fmla="*/ 134 w 181"/>
                <a:gd name="T73" fmla="*/ 63 h 163"/>
                <a:gd name="T74" fmla="*/ 133 w 181"/>
                <a:gd name="T75" fmla="*/ 61 h 163"/>
                <a:gd name="T76" fmla="*/ 132 w 181"/>
                <a:gd name="T77" fmla="*/ 60 h 163"/>
                <a:gd name="T78" fmla="*/ 125 w 181"/>
                <a:gd name="T79" fmla="*/ 53 h 163"/>
                <a:gd name="T80" fmla="*/ 122 w 181"/>
                <a:gd name="T81" fmla="*/ 52 h 163"/>
                <a:gd name="T82" fmla="*/ 84 w 181"/>
                <a:gd name="T83" fmla="*/ 0 h 163"/>
                <a:gd name="T84" fmla="*/ 0 w 181"/>
                <a:gd name="T85" fmla="*/ 83 h 163"/>
                <a:gd name="T86" fmla="*/ 57 w 181"/>
                <a:gd name="T87" fmla="*/ 163 h 163"/>
                <a:gd name="T88" fmla="*/ 57 w 181"/>
                <a:gd name="T89" fmla="*/ 163 h 163"/>
                <a:gd name="T90" fmla="*/ 60 w 181"/>
                <a:gd name="T91" fmla="*/ 158 h 163"/>
                <a:gd name="T92" fmla="*/ 61 w 181"/>
                <a:gd name="T93" fmla="*/ 148 h 163"/>
                <a:gd name="T94" fmla="*/ 61 w 181"/>
                <a:gd name="T95" fmla="*/ 148 h 163"/>
                <a:gd name="T96" fmla="*/ 21 w 181"/>
                <a:gd name="T97" fmla="*/ 60 h 163"/>
                <a:gd name="T98" fmla="*/ 85 w 181"/>
                <a:gd name="T99" fmla="*/ 16 h 163"/>
                <a:gd name="T100" fmla="*/ 108 w 181"/>
                <a:gd name="T101" fmla="*/ 20 h 163"/>
                <a:gd name="T102" fmla="*/ 149 w 181"/>
                <a:gd name="T103" fmla="*/ 107 h 163"/>
                <a:gd name="T104" fmla="*/ 115 w 181"/>
                <a:gd name="T105" fmla="*/ 145 h 163"/>
                <a:gd name="T106" fmla="*/ 106 w 181"/>
                <a:gd name="T107" fmla="*/ 149 h 163"/>
                <a:gd name="T108" fmla="*/ 107 w 181"/>
                <a:gd name="T109" fmla="*/ 158 h 163"/>
                <a:gd name="T110" fmla="*/ 116 w 181"/>
                <a:gd name="T111" fmla="*/ 162 h 163"/>
                <a:gd name="T112" fmla="*/ 116 w 181"/>
                <a:gd name="T113" fmla="*/ 162 h 163"/>
                <a:gd name="T114" fmla="*/ 128 w 181"/>
                <a:gd name="T115" fmla="*/ 156 h 163"/>
                <a:gd name="T116" fmla="*/ 158 w 181"/>
                <a:gd name="T117" fmla="*/ 41 h 163"/>
                <a:gd name="T118" fmla="*/ 85 w 181"/>
                <a:gd name="T119" fmla="*/ 0 h 163"/>
                <a:gd name="T120" fmla="*/ 85 w 181"/>
                <a:gd name="T121" fmla="*/ 0 h 163"/>
                <a:gd name="T122" fmla="*/ 84 w 181"/>
                <a:gd name="T123" fmla="*/ 0 h 1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81" h="163">
                  <a:moveTo>
                    <a:pt x="48" y="78"/>
                  </a:moveTo>
                  <a:cubicBezTo>
                    <a:pt x="47" y="78"/>
                    <a:pt x="46" y="79"/>
                    <a:pt x="45" y="80"/>
                  </a:cubicBezTo>
                  <a:cubicBezTo>
                    <a:pt x="45" y="80"/>
                    <a:pt x="45" y="80"/>
                    <a:pt x="45" y="80"/>
                  </a:cubicBezTo>
                  <a:cubicBezTo>
                    <a:pt x="37" y="87"/>
                    <a:pt x="37" y="87"/>
                    <a:pt x="37" y="87"/>
                  </a:cubicBezTo>
                  <a:cubicBezTo>
                    <a:pt x="37" y="88"/>
                    <a:pt x="36" y="89"/>
                    <a:pt x="36" y="90"/>
                  </a:cubicBezTo>
                  <a:cubicBezTo>
                    <a:pt x="36" y="90"/>
                    <a:pt x="36" y="90"/>
                    <a:pt x="36" y="90"/>
                  </a:cubicBezTo>
                  <a:cubicBezTo>
                    <a:pt x="36" y="90"/>
                    <a:pt x="36" y="90"/>
                    <a:pt x="36" y="90"/>
                  </a:cubicBezTo>
                  <a:cubicBezTo>
                    <a:pt x="36" y="90"/>
                    <a:pt x="36" y="90"/>
                    <a:pt x="36" y="90"/>
                  </a:cubicBezTo>
                  <a:cubicBezTo>
                    <a:pt x="36" y="90"/>
                    <a:pt x="36" y="90"/>
                    <a:pt x="36" y="90"/>
                  </a:cubicBezTo>
                  <a:cubicBezTo>
                    <a:pt x="36" y="90"/>
                    <a:pt x="36" y="90"/>
                    <a:pt x="36" y="90"/>
                  </a:cubicBezTo>
                  <a:cubicBezTo>
                    <a:pt x="36" y="90"/>
                    <a:pt x="36" y="90"/>
                    <a:pt x="36" y="90"/>
                  </a:cubicBezTo>
                  <a:cubicBezTo>
                    <a:pt x="36" y="90"/>
                    <a:pt x="36" y="90"/>
                    <a:pt x="36" y="90"/>
                  </a:cubicBezTo>
                  <a:cubicBezTo>
                    <a:pt x="36" y="91"/>
                    <a:pt x="37" y="92"/>
                    <a:pt x="37" y="93"/>
                  </a:cubicBezTo>
                  <a:cubicBezTo>
                    <a:pt x="37" y="93"/>
                    <a:pt x="37" y="93"/>
                    <a:pt x="37" y="93"/>
                  </a:cubicBezTo>
                  <a:cubicBezTo>
                    <a:pt x="66" y="122"/>
                    <a:pt x="66" y="122"/>
                    <a:pt x="66" y="122"/>
                  </a:cubicBezTo>
                  <a:cubicBezTo>
                    <a:pt x="69" y="111"/>
                    <a:pt x="73" y="100"/>
                    <a:pt x="79" y="92"/>
                  </a:cubicBezTo>
                  <a:cubicBezTo>
                    <a:pt x="71" y="100"/>
                    <a:pt x="71" y="100"/>
                    <a:pt x="71" y="100"/>
                  </a:cubicBezTo>
                  <a:cubicBezTo>
                    <a:pt x="51" y="80"/>
                    <a:pt x="51" y="80"/>
                    <a:pt x="51" y="80"/>
                  </a:cubicBezTo>
                  <a:cubicBezTo>
                    <a:pt x="50" y="79"/>
                    <a:pt x="49" y="78"/>
                    <a:pt x="48" y="78"/>
                  </a:cubicBezTo>
                  <a:moveTo>
                    <a:pt x="122" y="52"/>
                  </a:moveTo>
                  <a:cubicBezTo>
                    <a:pt x="121" y="52"/>
                    <a:pt x="120" y="52"/>
                    <a:pt x="119" y="53"/>
                  </a:cubicBezTo>
                  <a:cubicBezTo>
                    <a:pt x="119" y="53"/>
                    <a:pt x="119" y="53"/>
                    <a:pt x="119" y="53"/>
                  </a:cubicBezTo>
                  <a:cubicBezTo>
                    <a:pt x="94" y="78"/>
                    <a:pt x="94" y="78"/>
                    <a:pt x="94" y="78"/>
                  </a:cubicBezTo>
                  <a:cubicBezTo>
                    <a:pt x="85" y="86"/>
                    <a:pt x="85" y="86"/>
                    <a:pt x="85" y="86"/>
                  </a:cubicBezTo>
                  <a:cubicBezTo>
                    <a:pt x="86" y="86"/>
                    <a:pt x="87" y="85"/>
                    <a:pt x="88" y="85"/>
                  </a:cubicBezTo>
                  <a:cubicBezTo>
                    <a:pt x="92" y="85"/>
                    <a:pt x="95" y="92"/>
                    <a:pt x="98" y="100"/>
                  </a:cubicBezTo>
                  <a:cubicBezTo>
                    <a:pt x="98" y="100"/>
                    <a:pt x="98" y="100"/>
                    <a:pt x="98" y="100"/>
                  </a:cubicBezTo>
                  <a:cubicBezTo>
                    <a:pt x="106" y="92"/>
                    <a:pt x="106" y="92"/>
                    <a:pt x="106" y="92"/>
                  </a:cubicBezTo>
                  <a:cubicBezTo>
                    <a:pt x="132" y="66"/>
                    <a:pt x="132" y="66"/>
                    <a:pt x="132" y="66"/>
                  </a:cubicBezTo>
                  <a:cubicBezTo>
                    <a:pt x="133" y="65"/>
                    <a:pt x="134" y="64"/>
                    <a:pt x="134" y="63"/>
                  </a:cubicBezTo>
                  <a:cubicBezTo>
                    <a:pt x="134" y="63"/>
                    <a:pt x="134" y="63"/>
                    <a:pt x="134" y="63"/>
                  </a:cubicBezTo>
                  <a:cubicBezTo>
                    <a:pt x="134" y="63"/>
                    <a:pt x="134" y="63"/>
                    <a:pt x="134" y="63"/>
                  </a:cubicBezTo>
                  <a:cubicBezTo>
                    <a:pt x="134" y="63"/>
                    <a:pt x="134" y="63"/>
                    <a:pt x="134" y="63"/>
                  </a:cubicBezTo>
                  <a:cubicBezTo>
                    <a:pt x="134" y="63"/>
                    <a:pt x="134" y="63"/>
                    <a:pt x="134" y="63"/>
                  </a:cubicBezTo>
                  <a:cubicBezTo>
                    <a:pt x="134" y="63"/>
                    <a:pt x="134" y="63"/>
                    <a:pt x="134" y="63"/>
                  </a:cubicBezTo>
                  <a:cubicBezTo>
                    <a:pt x="134" y="63"/>
                    <a:pt x="134" y="63"/>
                    <a:pt x="134" y="63"/>
                  </a:cubicBezTo>
                  <a:cubicBezTo>
                    <a:pt x="134" y="63"/>
                    <a:pt x="134" y="63"/>
                    <a:pt x="134" y="63"/>
                  </a:cubicBezTo>
                  <a:cubicBezTo>
                    <a:pt x="134" y="62"/>
                    <a:pt x="133" y="61"/>
                    <a:pt x="133" y="61"/>
                  </a:cubicBezTo>
                  <a:cubicBezTo>
                    <a:pt x="132" y="60"/>
                    <a:pt x="132" y="60"/>
                    <a:pt x="132" y="60"/>
                  </a:cubicBezTo>
                  <a:cubicBezTo>
                    <a:pt x="125" y="53"/>
                    <a:pt x="125" y="53"/>
                    <a:pt x="125" y="53"/>
                  </a:cubicBezTo>
                  <a:cubicBezTo>
                    <a:pt x="124" y="52"/>
                    <a:pt x="123" y="52"/>
                    <a:pt x="122" y="52"/>
                  </a:cubicBezTo>
                  <a:moveTo>
                    <a:pt x="84" y="0"/>
                  </a:moveTo>
                  <a:cubicBezTo>
                    <a:pt x="38" y="0"/>
                    <a:pt x="1" y="37"/>
                    <a:pt x="0" y="83"/>
                  </a:cubicBezTo>
                  <a:cubicBezTo>
                    <a:pt x="0" y="119"/>
                    <a:pt x="23" y="152"/>
                    <a:pt x="57" y="163"/>
                  </a:cubicBezTo>
                  <a:cubicBezTo>
                    <a:pt x="57" y="163"/>
                    <a:pt x="57" y="163"/>
                    <a:pt x="57" y="163"/>
                  </a:cubicBezTo>
                  <a:cubicBezTo>
                    <a:pt x="59" y="160"/>
                    <a:pt x="60" y="158"/>
                    <a:pt x="60" y="158"/>
                  </a:cubicBezTo>
                  <a:cubicBezTo>
                    <a:pt x="60" y="158"/>
                    <a:pt x="60" y="154"/>
                    <a:pt x="61" y="148"/>
                  </a:cubicBezTo>
                  <a:cubicBezTo>
                    <a:pt x="61" y="148"/>
                    <a:pt x="61" y="148"/>
                    <a:pt x="61" y="148"/>
                  </a:cubicBezTo>
                  <a:cubicBezTo>
                    <a:pt x="26" y="135"/>
                    <a:pt x="8" y="96"/>
                    <a:pt x="21" y="60"/>
                  </a:cubicBezTo>
                  <a:cubicBezTo>
                    <a:pt x="31" y="33"/>
                    <a:pt x="57" y="16"/>
                    <a:pt x="85" y="16"/>
                  </a:cubicBezTo>
                  <a:cubicBezTo>
                    <a:pt x="93" y="16"/>
                    <a:pt x="101" y="17"/>
                    <a:pt x="108" y="20"/>
                  </a:cubicBezTo>
                  <a:cubicBezTo>
                    <a:pt x="144" y="33"/>
                    <a:pt x="162" y="72"/>
                    <a:pt x="149" y="107"/>
                  </a:cubicBezTo>
                  <a:cubicBezTo>
                    <a:pt x="143" y="124"/>
                    <a:pt x="130" y="137"/>
                    <a:pt x="115" y="145"/>
                  </a:cubicBezTo>
                  <a:cubicBezTo>
                    <a:pt x="112" y="146"/>
                    <a:pt x="109" y="148"/>
                    <a:pt x="106" y="149"/>
                  </a:cubicBezTo>
                  <a:cubicBezTo>
                    <a:pt x="106" y="154"/>
                    <a:pt x="107" y="158"/>
                    <a:pt x="107" y="158"/>
                  </a:cubicBezTo>
                  <a:cubicBezTo>
                    <a:pt x="110" y="159"/>
                    <a:pt x="113" y="161"/>
                    <a:pt x="116" y="162"/>
                  </a:cubicBezTo>
                  <a:cubicBezTo>
                    <a:pt x="116" y="162"/>
                    <a:pt x="116" y="162"/>
                    <a:pt x="116" y="162"/>
                  </a:cubicBezTo>
                  <a:cubicBezTo>
                    <a:pt x="120" y="161"/>
                    <a:pt x="124" y="159"/>
                    <a:pt x="128" y="156"/>
                  </a:cubicBezTo>
                  <a:cubicBezTo>
                    <a:pt x="168" y="133"/>
                    <a:pt x="181" y="81"/>
                    <a:pt x="158" y="41"/>
                  </a:cubicBezTo>
                  <a:cubicBezTo>
                    <a:pt x="143" y="16"/>
                    <a:pt x="115" y="0"/>
                    <a:pt x="85" y="0"/>
                  </a:cubicBezTo>
                  <a:cubicBezTo>
                    <a:pt x="85" y="0"/>
                    <a:pt x="85" y="0"/>
                    <a:pt x="85" y="0"/>
                  </a:cubicBezTo>
                  <a:cubicBezTo>
                    <a:pt x="85" y="0"/>
                    <a:pt x="84" y="0"/>
                    <a:pt x="84" y="0"/>
                  </a:cubicBezTo>
                </a:path>
              </a:pathLst>
            </a:custGeom>
            <a:solidFill>
              <a:srgbClr val="74DB98"/>
            </a:solidFill>
            <a:ln>
              <a:noFill/>
            </a:ln>
          </p:spPr>
          <p:txBody>
            <a:bodyPr anchor="ctr">
              <a:normAutofit fontScale="25000" lnSpcReduction="20000"/>
            </a:body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sz="18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24" name="î$1îḋê"/>
            <p:cNvSpPr/>
            <p:nvPr/>
          </p:nvSpPr>
          <p:spPr bwMode="auto">
            <a:xfrm>
              <a:off x="3984060" y="1593684"/>
              <a:ext cx="2472956" cy="231692"/>
            </a:xfrm>
            <a:custGeom>
              <a:avLst/>
              <a:gdLst>
                <a:gd name="T0" fmla="*/ 1675 w 1757"/>
                <a:gd name="T1" fmla="*/ 0 h 163"/>
                <a:gd name="T2" fmla="*/ 82 w 1757"/>
                <a:gd name="T3" fmla="*/ 0 h 163"/>
                <a:gd name="T4" fmla="*/ 0 w 1757"/>
                <a:gd name="T5" fmla="*/ 82 h 163"/>
                <a:gd name="T6" fmla="*/ 82 w 1757"/>
                <a:gd name="T7" fmla="*/ 163 h 163"/>
                <a:gd name="T8" fmla="*/ 1675 w 1757"/>
                <a:gd name="T9" fmla="*/ 163 h 163"/>
                <a:gd name="T10" fmla="*/ 1757 w 1757"/>
                <a:gd name="T11" fmla="*/ 82 h 163"/>
                <a:gd name="T12" fmla="*/ 1675 w 1757"/>
                <a:gd name="T13" fmla="*/ 0 h 163"/>
              </a:gdLst>
              <a:ahLst/>
              <a:cxnLst>
                <a:cxn ang="0">
                  <a:pos x="T0" y="T1"/>
                </a:cxn>
                <a:cxn ang="0">
                  <a:pos x="T2" y="T3"/>
                </a:cxn>
                <a:cxn ang="0">
                  <a:pos x="T4" y="T5"/>
                </a:cxn>
                <a:cxn ang="0">
                  <a:pos x="T6" y="T7"/>
                </a:cxn>
                <a:cxn ang="0">
                  <a:pos x="T8" y="T9"/>
                </a:cxn>
                <a:cxn ang="0">
                  <a:pos x="T10" y="T11"/>
                </a:cxn>
                <a:cxn ang="0">
                  <a:pos x="T12" y="T13"/>
                </a:cxn>
              </a:cxnLst>
              <a:rect l="0" t="0" r="r" b="b"/>
              <a:pathLst>
                <a:path w="1757" h="163">
                  <a:moveTo>
                    <a:pt x="1675" y="0"/>
                  </a:moveTo>
                  <a:cubicBezTo>
                    <a:pt x="82" y="0"/>
                    <a:pt x="82" y="0"/>
                    <a:pt x="82" y="0"/>
                  </a:cubicBezTo>
                  <a:cubicBezTo>
                    <a:pt x="37" y="0"/>
                    <a:pt x="0" y="37"/>
                    <a:pt x="0" y="82"/>
                  </a:cubicBezTo>
                  <a:cubicBezTo>
                    <a:pt x="0" y="127"/>
                    <a:pt x="37" y="163"/>
                    <a:pt x="82" y="163"/>
                  </a:cubicBezTo>
                  <a:cubicBezTo>
                    <a:pt x="1675" y="163"/>
                    <a:pt x="1675" y="163"/>
                    <a:pt x="1675" y="163"/>
                  </a:cubicBezTo>
                  <a:cubicBezTo>
                    <a:pt x="1720" y="163"/>
                    <a:pt x="1757" y="127"/>
                    <a:pt x="1757" y="82"/>
                  </a:cubicBezTo>
                  <a:cubicBezTo>
                    <a:pt x="1757" y="37"/>
                    <a:pt x="1720" y="0"/>
                    <a:pt x="1675" y="0"/>
                  </a:cubicBezTo>
                </a:path>
              </a:pathLst>
            </a:custGeom>
            <a:solidFill>
              <a:srgbClr val="E1DFFE"/>
            </a:solidFill>
            <a:ln>
              <a:noFill/>
            </a:ln>
          </p:spPr>
          <p:txBody>
            <a:bodyPr anchor="ctr">
              <a:normAutofit fontScale="25000" lnSpcReduction="20000"/>
            </a:body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sz="18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30" name="ïṩlïďè"/>
            <p:cNvSpPr/>
            <p:nvPr/>
          </p:nvSpPr>
          <p:spPr bwMode="auto">
            <a:xfrm>
              <a:off x="3984060" y="2025881"/>
              <a:ext cx="3471051" cy="227235"/>
            </a:xfrm>
            <a:custGeom>
              <a:avLst/>
              <a:gdLst>
                <a:gd name="T0" fmla="*/ 2386 w 2467"/>
                <a:gd name="T1" fmla="*/ 0 h 164"/>
                <a:gd name="T2" fmla="*/ 82 w 2467"/>
                <a:gd name="T3" fmla="*/ 0 h 164"/>
                <a:gd name="T4" fmla="*/ 0 w 2467"/>
                <a:gd name="T5" fmla="*/ 82 h 164"/>
                <a:gd name="T6" fmla="*/ 82 w 2467"/>
                <a:gd name="T7" fmla="*/ 164 h 164"/>
                <a:gd name="T8" fmla="*/ 2386 w 2467"/>
                <a:gd name="T9" fmla="*/ 164 h 164"/>
                <a:gd name="T10" fmla="*/ 2400 w 2467"/>
                <a:gd name="T11" fmla="*/ 162 h 164"/>
                <a:gd name="T12" fmla="*/ 2436 w 2467"/>
                <a:gd name="T13" fmla="*/ 146 h 164"/>
                <a:gd name="T14" fmla="*/ 2467 w 2467"/>
                <a:gd name="T15" fmla="*/ 82 h 164"/>
                <a:gd name="T16" fmla="*/ 2386 w 2467"/>
                <a:gd name="T17" fmla="*/ 0 h 1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467" h="164">
                  <a:moveTo>
                    <a:pt x="2386" y="0"/>
                  </a:moveTo>
                  <a:cubicBezTo>
                    <a:pt x="82" y="0"/>
                    <a:pt x="82" y="0"/>
                    <a:pt x="82" y="0"/>
                  </a:cubicBezTo>
                  <a:cubicBezTo>
                    <a:pt x="37" y="0"/>
                    <a:pt x="0" y="37"/>
                    <a:pt x="0" y="82"/>
                  </a:cubicBezTo>
                  <a:cubicBezTo>
                    <a:pt x="0" y="127"/>
                    <a:pt x="37" y="164"/>
                    <a:pt x="82" y="164"/>
                  </a:cubicBezTo>
                  <a:cubicBezTo>
                    <a:pt x="2386" y="164"/>
                    <a:pt x="2386" y="164"/>
                    <a:pt x="2386" y="164"/>
                  </a:cubicBezTo>
                  <a:cubicBezTo>
                    <a:pt x="2391" y="164"/>
                    <a:pt x="2395" y="163"/>
                    <a:pt x="2400" y="162"/>
                  </a:cubicBezTo>
                  <a:cubicBezTo>
                    <a:pt x="2412" y="156"/>
                    <a:pt x="2424" y="150"/>
                    <a:pt x="2436" y="146"/>
                  </a:cubicBezTo>
                  <a:cubicBezTo>
                    <a:pt x="2455" y="131"/>
                    <a:pt x="2467" y="108"/>
                    <a:pt x="2467" y="82"/>
                  </a:cubicBezTo>
                  <a:cubicBezTo>
                    <a:pt x="2467" y="37"/>
                    <a:pt x="2431" y="0"/>
                    <a:pt x="2386" y="0"/>
                  </a:cubicBezTo>
                </a:path>
              </a:pathLst>
            </a:custGeom>
            <a:solidFill>
              <a:srgbClr val="E1DFFE"/>
            </a:solidFill>
            <a:ln>
              <a:noFill/>
            </a:ln>
          </p:spPr>
          <p:txBody>
            <a:bodyPr anchor="ctr">
              <a:normAutofit fontScale="25000" lnSpcReduction="20000"/>
            </a:body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sz="18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33" name="ïSlide"/>
            <p:cNvSpPr/>
            <p:nvPr/>
          </p:nvSpPr>
          <p:spPr bwMode="auto">
            <a:xfrm>
              <a:off x="3984060" y="2453620"/>
              <a:ext cx="2682379" cy="231692"/>
            </a:xfrm>
            <a:custGeom>
              <a:avLst/>
              <a:gdLst>
                <a:gd name="T0" fmla="*/ 1825 w 1906"/>
                <a:gd name="T1" fmla="*/ 0 h 163"/>
                <a:gd name="T2" fmla="*/ 82 w 1906"/>
                <a:gd name="T3" fmla="*/ 0 h 163"/>
                <a:gd name="T4" fmla="*/ 0 w 1906"/>
                <a:gd name="T5" fmla="*/ 81 h 163"/>
                <a:gd name="T6" fmla="*/ 82 w 1906"/>
                <a:gd name="T7" fmla="*/ 163 h 163"/>
                <a:gd name="T8" fmla="*/ 1825 w 1906"/>
                <a:gd name="T9" fmla="*/ 163 h 163"/>
                <a:gd name="T10" fmla="*/ 1906 w 1906"/>
                <a:gd name="T11" fmla="*/ 81 h 163"/>
                <a:gd name="T12" fmla="*/ 1825 w 1906"/>
                <a:gd name="T13" fmla="*/ 0 h 163"/>
              </a:gdLst>
              <a:ahLst/>
              <a:cxnLst>
                <a:cxn ang="0">
                  <a:pos x="T0" y="T1"/>
                </a:cxn>
                <a:cxn ang="0">
                  <a:pos x="T2" y="T3"/>
                </a:cxn>
                <a:cxn ang="0">
                  <a:pos x="T4" y="T5"/>
                </a:cxn>
                <a:cxn ang="0">
                  <a:pos x="T6" y="T7"/>
                </a:cxn>
                <a:cxn ang="0">
                  <a:pos x="T8" y="T9"/>
                </a:cxn>
                <a:cxn ang="0">
                  <a:pos x="T10" y="T11"/>
                </a:cxn>
                <a:cxn ang="0">
                  <a:pos x="T12" y="T13"/>
                </a:cxn>
              </a:cxnLst>
              <a:rect l="0" t="0" r="r" b="b"/>
              <a:pathLst>
                <a:path w="1906" h="163">
                  <a:moveTo>
                    <a:pt x="1825" y="0"/>
                  </a:moveTo>
                  <a:cubicBezTo>
                    <a:pt x="82" y="0"/>
                    <a:pt x="82" y="0"/>
                    <a:pt x="82" y="0"/>
                  </a:cubicBezTo>
                  <a:cubicBezTo>
                    <a:pt x="37" y="0"/>
                    <a:pt x="0" y="36"/>
                    <a:pt x="0" y="81"/>
                  </a:cubicBezTo>
                  <a:cubicBezTo>
                    <a:pt x="0" y="126"/>
                    <a:pt x="37" y="163"/>
                    <a:pt x="82" y="163"/>
                  </a:cubicBezTo>
                  <a:cubicBezTo>
                    <a:pt x="1825" y="163"/>
                    <a:pt x="1825" y="163"/>
                    <a:pt x="1825" y="163"/>
                  </a:cubicBezTo>
                  <a:cubicBezTo>
                    <a:pt x="1870" y="163"/>
                    <a:pt x="1906" y="126"/>
                    <a:pt x="1906" y="81"/>
                  </a:cubicBezTo>
                  <a:cubicBezTo>
                    <a:pt x="1906" y="36"/>
                    <a:pt x="1870" y="0"/>
                    <a:pt x="1825" y="0"/>
                  </a:cubicBezTo>
                </a:path>
              </a:pathLst>
            </a:custGeom>
            <a:solidFill>
              <a:srgbClr val="EFEEFE"/>
            </a:solidFill>
            <a:ln>
              <a:noFill/>
            </a:ln>
          </p:spPr>
          <p:txBody>
            <a:bodyPr anchor="ctr">
              <a:normAutofit fontScale="25000" lnSpcReduction="20000"/>
            </a:body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sz="18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39" name="íŝľíḑe"/>
            <p:cNvSpPr/>
            <p:nvPr/>
          </p:nvSpPr>
          <p:spPr bwMode="auto">
            <a:xfrm>
              <a:off x="3984060" y="2885813"/>
              <a:ext cx="3119046" cy="227238"/>
            </a:xfrm>
            <a:custGeom>
              <a:avLst/>
              <a:gdLst>
                <a:gd name="T0" fmla="*/ 2217 w 2217"/>
                <a:gd name="T1" fmla="*/ 0 h 163"/>
                <a:gd name="T2" fmla="*/ 82 w 2217"/>
                <a:gd name="T3" fmla="*/ 0 h 163"/>
                <a:gd name="T4" fmla="*/ 0 w 2217"/>
                <a:gd name="T5" fmla="*/ 82 h 163"/>
                <a:gd name="T6" fmla="*/ 82 w 2217"/>
                <a:gd name="T7" fmla="*/ 163 h 163"/>
                <a:gd name="T8" fmla="*/ 2200 w 2217"/>
                <a:gd name="T9" fmla="*/ 163 h 163"/>
                <a:gd name="T10" fmla="*/ 2210 w 2217"/>
                <a:gd name="T11" fmla="*/ 42 h 163"/>
                <a:gd name="T12" fmla="*/ 2217 w 2217"/>
                <a:gd name="T13" fmla="*/ 0 h 163"/>
              </a:gdLst>
              <a:ahLst/>
              <a:cxnLst>
                <a:cxn ang="0">
                  <a:pos x="T0" y="T1"/>
                </a:cxn>
                <a:cxn ang="0">
                  <a:pos x="T2" y="T3"/>
                </a:cxn>
                <a:cxn ang="0">
                  <a:pos x="T4" y="T5"/>
                </a:cxn>
                <a:cxn ang="0">
                  <a:pos x="T6" y="T7"/>
                </a:cxn>
                <a:cxn ang="0">
                  <a:pos x="T8" y="T9"/>
                </a:cxn>
                <a:cxn ang="0">
                  <a:pos x="T10" y="T11"/>
                </a:cxn>
                <a:cxn ang="0">
                  <a:pos x="T12" y="T13"/>
                </a:cxn>
              </a:cxnLst>
              <a:rect l="0" t="0" r="r" b="b"/>
              <a:pathLst>
                <a:path w="2217" h="163">
                  <a:moveTo>
                    <a:pt x="2217" y="0"/>
                  </a:moveTo>
                  <a:cubicBezTo>
                    <a:pt x="82" y="0"/>
                    <a:pt x="82" y="0"/>
                    <a:pt x="82" y="0"/>
                  </a:cubicBezTo>
                  <a:cubicBezTo>
                    <a:pt x="37" y="0"/>
                    <a:pt x="0" y="37"/>
                    <a:pt x="0" y="82"/>
                  </a:cubicBezTo>
                  <a:cubicBezTo>
                    <a:pt x="0" y="127"/>
                    <a:pt x="37" y="163"/>
                    <a:pt x="82" y="163"/>
                  </a:cubicBezTo>
                  <a:cubicBezTo>
                    <a:pt x="2200" y="163"/>
                    <a:pt x="2200" y="163"/>
                    <a:pt x="2200" y="163"/>
                  </a:cubicBezTo>
                  <a:cubicBezTo>
                    <a:pt x="2205" y="132"/>
                    <a:pt x="2210" y="87"/>
                    <a:pt x="2210" y="42"/>
                  </a:cubicBezTo>
                  <a:cubicBezTo>
                    <a:pt x="2210" y="26"/>
                    <a:pt x="2213" y="12"/>
                    <a:pt x="2217" y="0"/>
                  </a:cubicBezTo>
                </a:path>
              </a:pathLst>
            </a:custGeom>
            <a:solidFill>
              <a:srgbClr val="EFEEFE"/>
            </a:solidFill>
            <a:ln>
              <a:noFill/>
            </a:ln>
          </p:spPr>
          <p:txBody>
            <a:bodyPr anchor="ctr">
              <a:normAutofit fontScale="25000" lnSpcReduction="20000"/>
            </a:body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sz="18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40" name="íṧ1îḓê"/>
            <p:cNvSpPr/>
            <p:nvPr/>
          </p:nvSpPr>
          <p:spPr bwMode="auto">
            <a:xfrm>
              <a:off x="3984060" y="3318010"/>
              <a:ext cx="2339283" cy="227235"/>
            </a:xfrm>
            <a:custGeom>
              <a:avLst/>
              <a:gdLst>
                <a:gd name="T0" fmla="*/ 1580 w 1662"/>
                <a:gd name="T1" fmla="*/ 0 h 163"/>
                <a:gd name="T2" fmla="*/ 82 w 1662"/>
                <a:gd name="T3" fmla="*/ 0 h 163"/>
                <a:gd name="T4" fmla="*/ 0 w 1662"/>
                <a:gd name="T5" fmla="*/ 82 h 163"/>
                <a:gd name="T6" fmla="*/ 82 w 1662"/>
                <a:gd name="T7" fmla="*/ 163 h 163"/>
                <a:gd name="T8" fmla="*/ 1580 w 1662"/>
                <a:gd name="T9" fmla="*/ 163 h 163"/>
                <a:gd name="T10" fmla="*/ 1662 w 1662"/>
                <a:gd name="T11" fmla="*/ 82 h 163"/>
                <a:gd name="T12" fmla="*/ 1580 w 1662"/>
                <a:gd name="T13" fmla="*/ 0 h 163"/>
              </a:gdLst>
              <a:ahLst/>
              <a:cxnLst>
                <a:cxn ang="0">
                  <a:pos x="T0" y="T1"/>
                </a:cxn>
                <a:cxn ang="0">
                  <a:pos x="T2" y="T3"/>
                </a:cxn>
                <a:cxn ang="0">
                  <a:pos x="T4" y="T5"/>
                </a:cxn>
                <a:cxn ang="0">
                  <a:pos x="T6" y="T7"/>
                </a:cxn>
                <a:cxn ang="0">
                  <a:pos x="T8" y="T9"/>
                </a:cxn>
                <a:cxn ang="0">
                  <a:pos x="T10" y="T11"/>
                </a:cxn>
                <a:cxn ang="0">
                  <a:pos x="T12" y="T13"/>
                </a:cxn>
              </a:cxnLst>
              <a:rect l="0" t="0" r="r" b="b"/>
              <a:pathLst>
                <a:path w="1662" h="163">
                  <a:moveTo>
                    <a:pt x="1580" y="0"/>
                  </a:moveTo>
                  <a:cubicBezTo>
                    <a:pt x="82" y="0"/>
                    <a:pt x="82" y="0"/>
                    <a:pt x="82" y="0"/>
                  </a:cubicBezTo>
                  <a:cubicBezTo>
                    <a:pt x="37" y="0"/>
                    <a:pt x="0" y="37"/>
                    <a:pt x="0" y="82"/>
                  </a:cubicBezTo>
                  <a:cubicBezTo>
                    <a:pt x="0" y="127"/>
                    <a:pt x="37" y="163"/>
                    <a:pt x="82" y="163"/>
                  </a:cubicBezTo>
                  <a:cubicBezTo>
                    <a:pt x="1580" y="163"/>
                    <a:pt x="1580" y="163"/>
                    <a:pt x="1580" y="163"/>
                  </a:cubicBezTo>
                  <a:cubicBezTo>
                    <a:pt x="1625" y="163"/>
                    <a:pt x="1662" y="127"/>
                    <a:pt x="1662" y="82"/>
                  </a:cubicBezTo>
                  <a:cubicBezTo>
                    <a:pt x="1662" y="37"/>
                    <a:pt x="1625" y="0"/>
                    <a:pt x="1580" y="0"/>
                  </a:cubicBezTo>
                </a:path>
              </a:pathLst>
            </a:custGeom>
            <a:solidFill>
              <a:srgbClr val="E1DFFE"/>
            </a:solidFill>
            <a:ln>
              <a:noFill/>
            </a:ln>
          </p:spPr>
          <p:txBody>
            <a:bodyPr anchor="ctr">
              <a:normAutofit fontScale="25000" lnSpcReduction="20000"/>
            </a:body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sz="18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41" name="iṡlîḓé"/>
            <p:cNvSpPr/>
            <p:nvPr/>
          </p:nvSpPr>
          <p:spPr bwMode="auto">
            <a:xfrm>
              <a:off x="3984060" y="3745749"/>
              <a:ext cx="3208161" cy="231692"/>
            </a:xfrm>
            <a:custGeom>
              <a:avLst/>
              <a:gdLst>
                <a:gd name="T0" fmla="*/ 2263 w 2282"/>
                <a:gd name="T1" fmla="*/ 108 h 163"/>
                <a:gd name="T2" fmla="*/ 2255 w 2282"/>
                <a:gd name="T3" fmla="*/ 111 h 163"/>
                <a:gd name="T4" fmla="*/ 2256 w 2282"/>
                <a:gd name="T5" fmla="*/ 115 h 163"/>
                <a:gd name="T6" fmla="*/ 2260 w 2282"/>
                <a:gd name="T7" fmla="*/ 129 h 163"/>
                <a:gd name="T8" fmla="*/ 2263 w 2282"/>
                <a:gd name="T9" fmla="*/ 108 h 163"/>
                <a:gd name="T10" fmla="*/ 2282 w 2282"/>
                <a:gd name="T11" fmla="*/ 13 h 163"/>
                <a:gd name="T12" fmla="*/ 2275 w 2282"/>
                <a:gd name="T13" fmla="*/ 13 h 163"/>
                <a:gd name="T14" fmla="*/ 2272 w 2282"/>
                <a:gd name="T15" fmla="*/ 38 h 163"/>
                <a:gd name="T16" fmla="*/ 2279 w 2282"/>
                <a:gd name="T17" fmla="*/ 21 h 163"/>
                <a:gd name="T18" fmla="*/ 2279 w 2282"/>
                <a:gd name="T19" fmla="*/ 21 h 163"/>
                <a:gd name="T20" fmla="*/ 2278 w 2282"/>
                <a:gd name="T21" fmla="*/ 21 h 163"/>
                <a:gd name="T22" fmla="*/ 2282 w 2282"/>
                <a:gd name="T23" fmla="*/ 13 h 163"/>
                <a:gd name="T24" fmla="*/ 2164 w 2282"/>
                <a:gd name="T25" fmla="*/ 0 h 163"/>
                <a:gd name="T26" fmla="*/ 82 w 2282"/>
                <a:gd name="T27" fmla="*/ 0 h 163"/>
                <a:gd name="T28" fmla="*/ 0 w 2282"/>
                <a:gd name="T29" fmla="*/ 81 h 163"/>
                <a:gd name="T30" fmla="*/ 82 w 2282"/>
                <a:gd name="T31" fmla="*/ 163 h 163"/>
                <a:gd name="T32" fmla="*/ 2169 w 2282"/>
                <a:gd name="T33" fmla="*/ 163 h 163"/>
                <a:gd name="T34" fmla="*/ 2181 w 2282"/>
                <a:gd name="T35" fmla="*/ 112 h 163"/>
                <a:gd name="T36" fmla="*/ 2182 w 2282"/>
                <a:gd name="T37" fmla="*/ 108 h 163"/>
                <a:gd name="T38" fmla="*/ 2162 w 2282"/>
                <a:gd name="T39" fmla="*/ 97 h 163"/>
                <a:gd name="T40" fmla="*/ 2164 w 2282"/>
                <a:gd name="T41" fmla="*/ 0 h 1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282" h="163">
                  <a:moveTo>
                    <a:pt x="2263" y="108"/>
                  </a:moveTo>
                  <a:cubicBezTo>
                    <a:pt x="2260" y="109"/>
                    <a:pt x="2257" y="110"/>
                    <a:pt x="2255" y="111"/>
                  </a:cubicBezTo>
                  <a:cubicBezTo>
                    <a:pt x="2255" y="112"/>
                    <a:pt x="2255" y="113"/>
                    <a:pt x="2256" y="115"/>
                  </a:cubicBezTo>
                  <a:cubicBezTo>
                    <a:pt x="2257" y="119"/>
                    <a:pt x="2259" y="124"/>
                    <a:pt x="2260" y="129"/>
                  </a:cubicBezTo>
                  <a:cubicBezTo>
                    <a:pt x="2261" y="122"/>
                    <a:pt x="2262" y="115"/>
                    <a:pt x="2263" y="108"/>
                  </a:cubicBezTo>
                  <a:moveTo>
                    <a:pt x="2282" y="13"/>
                  </a:moveTo>
                  <a:cubicBezTo>
                    <a:pt x="2280" y="13"/>
                    <a:pt x="2277" y="13"/>
                    <a:pt x="2275" y="13"/>
                  </a:cubicBezTo>
                  <a:cubicBezTo>
                    <a:pt x="2274" y="22"/>
                    <a:pt x="2273" y="30"/>
                    <a:pt x="2272" y="38"/>
                  </a:cubicBezTo>
                  <a:cubicBezTo>
                    <a:pt x="2274" y="32"/>
                    <a:pt x="2276" y="26"/>
                    <a:pt x="2279" y="21"/>
                  </a:cubicBezTo>
                  <a:cubicBezTo>
                    <a:pt x="2279" y="21"/>
                    <a:pt x="2279" y="21"/>
                    <a:pt x="2279" y="21"/>
                  </a:cubicBezTo>
                  <a:cubicBezTo>
                    <a:pt x="2279" y="21"/>
                    <a:pt x="2279" y="21"/>
                    <a:pt x="2278" y="21"/>
                  </a:cubicBezTo>
                  <a:cubicBezTo>
                    <a:pt x="2280" y="18"/>
                    <a:pt x="2281" y="15"/>
                    <a:pt x="2282" y="13"/>
                  </a:cubicBezTo>
                  <a:moveTo>
                    <a:pt x="2164" y="0"/>
                  </a:moveTo>
                  <a:cubicBezTo>
                    <a:pt x="82" y="0"/>
                    <a:pt x="82" y="0"/>
                    <a:pt x="82" y="0"/>
                  </a:cubicBezTo>
                  <a:cubicBezTo>
                    <a:pt x="37" y="0"/>
                    <a:pt x="0" y="36"/>
                    <a:pt x="0" y="81"/>
                  </a:cubicBezTo>
                  <a:cubicBezTo>
                    <a:pt x="0" y="126"/>
                    <a:pt x="37" y="163"/>
                    <a:pt x="82" y="163"/>
                  </a:cubicBezTo>
                  <a:cubicBezTo>
                    <a:pt x="2169" y="163"/>
                    <a:pt x="2169" y="163"/>
                    <a:pt x="2169" y="163"/>
                  </a:cubicBezTo>
                  <a:cubicBezTo>
                    <a:pt x="2171" y="143"/>
                    <a:pt x="2176" y="125"/>
                    <a:pt x="2181" y="112"/>
                  </a:cubicBezTo>
                  <a:cubicBezTo>
                    <a:pt x="2181" y="110"/>
                    <a:pt x="2182" y="109"/>
                    <a:pt x="2182" y="108"/>
                  </a:cubicBezTo>
                  <a:cubicBezTo>
                    <a:pt x="2169" y="103"/>
                    <a:pt x="2162" y="97"/>
                    <a:pt x="2162" y="97"/>
                  </a:cubicBezTo>
                  <a:cubicBezTo>
                    <a:pt x="2162" y="97"/>
                    <a:pt x="2162" y="53"/>
                    <a:pt x="2164" y="0"/>
                  </a:cubicBezTo>
                </a:path>
              </a:pathLst>
            </a:custGeom>
            <a:solidFill>
              <a:srgbClr val="EFEEFE"/>
            </a:solidFill>
            <a:ln>
              <a:noFill/>
            </a:ln>
          </p:spPr>
          <p:txBody>
            <a:bodyPr anchor="ctr">
              <a:normAutofit fontScale="25000" lnSpcReduction="20000"/>
            </a:body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sz="18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42" name="išḷíḋé"/>
            <p:cNvSpPr/>
            <p:nvPr/>
          </p:nvSpPr>
          <p:spPr bwMode="auto">
            <a:xfrm>
              <a:off x="3984060" y="4177942"/>
              <a:ext cx="2098671" cy="227238"/>
            </a:xfrm>
            <a:custGeom>
              <a:avLst/>
              <a:gdLst>
                <a:gd name="T0" fmla="*/ 1411 w 1493"/>
                <a:gd name="T1" fmla="*/ 0 h 163"/>
                <a:gd name="T2" fmla="*/ 82 w 1493"/>
                <a:gd name="T3" fmla="*/ 0 h 163"/>
                <a:gd name="T4" fmla="*/ 0 w 1493"/>
                <a:gd name="T5" fmla="*/ 81 h 163"/>
                <a:gd name="T6" fmla="*/ 82 w 1493"/>
                <a:gd name="T7" fmla="*/ 163 h 163"/>
                <a:gd name="T8" fmla="*/ 1411 w 1493"/>
                <a:gd name="T9" fmla="*/ 163 h 163"/>
                <a:gd name="T10" fmla="*/ 1493 w 1493"/>
                <a:gd name="T11" fmla="*/ 81 h 163"/>
                <a:gd name="T12" fmla="*/ 1411 w 1493"/>
                <a:gd name="T13" fmla="*/ 0 h 163"/>
              </a:gdLst>
              <a:ahLst/>
              <a:cxnLst>
                <a:cxn ang="0">
                  <a:pos x="T0" y="T1"/>
                </a:cxn>
                <a:cxn ang="0">
                  <a:pos x="T2" y="T3"/>
                </a:cxn>
                <a:cxn ang="0">
                  <a:pos x="T4" y="T5"/>
                </a:cxn>
                <a:cxn ang="0">
                  <a:pos x="T6" y="T7"/>
                </a:cxn>
                <a:cxn ang="0">
                  <a:pos x="T8" y="T9"/>
                </a:cxn>
                <a:cxn ang="0">
                  <a:pos x="T10" y="T11"/>
                </a:cxn>
                <a:cxn ang="0">
                  <a:pos x="T12" y="T13"/>
                </a:cxn>
              </a:cxnLst>
              <a:rect l="0" t="0" r="r" b="b"/>
              <a:pathLst>
                <a:path w="1493" h="163">
                  <a:moveTo>
                    <a:pt x="1411" y="0"/>
                  </a:moveTo>
                  <a:cubicBezTo>
                    <a:pt x="82" y="0"/>
                    <a:pt x="82" y="0"/>
                    <a:pt x="82" y="0"/>
                  </a:cubicBezTo>
                  <a:cubicBezTo>
                    <a:pt x="37" y="0"/>
                    <a:pt x="0" y="36"/>
                    <a:pt x="0" y="81"/>
                  </a:cubicBezTo>
                  <a:cubicBezTo>
                    <a:pt x="0" y="126"/>
                    <a:pt x="37" y="163"/>
                    <a:pt x="82" y="163"/>
                  </a:cubicBezTo>
                  <a:cubicBezTo>
                    <a:pt x="1411" y="163"/>
                    <a:pt x="1411" y="163"/>
                    <a:pt x="1411" y="163"/>
                  </a:cubicBezTo>
                  <a:cubicBezTo>
                    <a:pt x="1456" y="163"/>
                    <a:pt x="1493" y="126"/>
                    <a:pt x="1493" y="81"/>
                  </a:cubicBezTo>
                  <a:cubicBezTo>
                    <a:pt x="1493" y="36"/>
                    <a:pt x="1456" y="0"/>
                    <a:pt x="1411" y="0"/>
                  </a:cubicBezTo>
                </a:path>
              </a:pathLst>
            </a:custGeom>
            <a:solidFill>
              <a:srgbClr val="EFEEFE"/>
            </a:solidFill>
            <a:ln>
              <a:noFill/>
            </a:ln>
          </p:spPr>
          <p:txBody>
            <a:bodyPr anchor="ctr">
              <a:normAutofit fontScale="25000" lnSpcReduction="20000"/>
            </a:body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sz="18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43" name="ísḷîďè"/>
            <p:cNvSpPr/>
            <p:nvPr/>
          </p:nvSpPr>
          <p:spPr bwMode="auto">
            <a:xfrm>
              <a:off x="7112017" y="1593684"/>
              <a:ext cx="236155" cy="231692"/>
            </a:xfrm>
            <a:custGeom>
              <a:avLst/>
              <a:gdLst>
                <a:gd name="T0" fmla="*/ 84 w 168"/>
                <a:gd name="T1" fmla="*/ 152 h 168"/>
                <a:gd name="T2" fmla="*/ 16 w 168"/>
                <a:gd name="T3" fmla="*/ 84 h 168"/>
                <a:gd name="T4" fmla="*/ 84 w 168"/>
                <a:gd name="T5" fmla="*/ 16 h 168"/>
                <a:gd name="T6" fmla="*/ 152 w 168"/>
                <a:gd name="T7" fmla="*/ 84 h 168"/>
                <a:gd name="T8" fmla="*/ 84 w 168"/>
                <a:gd name="T9" fmla="*/ 152 h 168"/>
                <a:gd name="T10" fmla="*/ 84 w 168"/>
                <a:gd name="T11" fmla="*/ 152 h 168"/>
                <a:gd name="T12" fmla="*/ 84 w 168"/>
                <a:gd name="T13" fmla="*/ 152 h 168"/>
                <a:gd name="T14" fmla="*/ 84 w 168"/>
                <a:gd name="T15" fmla="*/ 0 h 168"/>
                <a:gd name="T16" fmla="*/ 0 w 168"/>
                <a:gd name="T17" fmla="*/ 84 h 168"/>
                <a:gd name="T18" fmla="*/ 84 w 168"/>
                <a:gd name="T19" fmla="*/ 168 h 168"/>
                <a:gd name="T20" fmla="*/ 168 w 168"/>
                <a:gd name="T21" fmla="*/ 84 h 168"/>
                <a:gd name="T22" fmla="*/ 84 w 168"/>
                <a:gd name="T23" fmla="*/ 0 h 1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68" h="168">
                  <a:moveTo>
                    <a:pt x="84" y="152"/>
                  </a:moveTo>
                  <a:cubicBezTo>
                    <a:pt x="46" y="152"/>
                    <a:pt x="16" y="121"/>
                    <a:pt x="16" y="84"/>
                  </a:cubicBezTo>
                  <a:cubicBezTo>
                    <a:pt x="16" y="46"/>
                    <a:pt x="46" y="16"/>
                    <a:pt x="84" y="16"/>
                  </a:cubicBezTo>
                  <a:cubicBezTo>
                    <a:pt x="121" y="16"/>
                    <a:pt x="152" y="46"/>
                    <a:pt x="152" y="84"/>
                  </a:cubicBezTo>
                  <a:cubicBezTo>
                    <a:pt x="152" y="121"/>
                    <a:pt x="121" y="151"/>
                    <a:pt x="84" y="152"/>
                  </a:cubicBezTo>
                  <a:cubicBezTo>
                    <a:pt x="84" y="152"/>
                    <a:pt x="84" y="152"/>
                    <a:pt x="84" y="152"/>
                  </a:cubicBezTo>
                  <a:cubicBezTo>
                    <a:pt x="84" y="152"/>
                    <a:pt x="84" y="152"/>
                    <a:pt x="84" y="152"/>
                  </a:cubicBezTo>
                  <a:moveTo>
                    <a:pt x="84" y="0"/>
                  </a:moveTo>
                  <a:cubicBezTo>
                    <a:pt x="37" y="0"/>
                    <a:pt x="0" y="37"/>
                    <a:pt x="0" y="84"/>
                  </a:cubicBezTo>
                  <a:cubicBezTo>
                    <a:pt x="0" y="130"/>
                    <a:pt x="37" y="168"/>
                    <a:pt x="84" y="168"/>
                  </a:cubicBezTo>
                  <a:cubicBezTo>
                    <a:pt x="130" y="168"/>
                    <a:pt x="168" y="130"/>
                    <a:pt x="168" y="84"/>
                  </a:cubicBezTo>
                  <a:cubicBezTo>
                    <a:pt x="168" y="37"/>
                    <a:pt x="130" y="0"/>
                    <a:pt x="84" y="0"/>
                  </a:cubicBezTo>
                </a:path>
              </a:pathLst>
            </a:custGeom>
            <a:solidFill>
              <a:srgbClr val="EFEEFE"/>
            </a:solidFill>
            <a:ln>
              <a:noFill/>
            </a:ln>
          </p:spPr>
          <p:txBody>
            <a:bodyPr anchor="ctr">
              <a:normAutofit fontScale="25000" lnSpcReduction="20000"/>
            </a:body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sz="18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44" name="íśḻîḑè"/>
            <p:cNvSpPr/>
            <p:nvPr/>
          </p:nvSpPr>
          <p:spPr bwMode="auto">
            <a:xfrm>
              <a:off x="7174398" y="1656063"/>
              <a:ext cx="111393" cy="106935"/>
            </a:xfrm>
            <a:custGeom>
              <a:avLst/>
              <a:gdLst>
                <a:gd name="T0" fmla="*/ 16 w 77"/>
                <a:gd name="T1" fmla="*/ 0 h 75"/>
                <a:gd name="T2" fmla="*/ 13 w 77"/>
                <a:gd name="T3" fmla="*/ 1 h 75"/>
                <a:gd name="T4" fmla="*/ 13 w 77"/>
                <a:gd name="T5" fmla="*/ 1 h 75"/>
                <a:gd name="T6" fmla="*/ 2 w 77"/>
                <a:gd name="T7" fmla="*/ 12 h 75"/>
                <a:gd name="T8" fmla="*/ 2 w 77"/>
                <a:gd name="T9" fmla="*/ 19 h 75"/>
                <a:gd name="T10" fmla="*/ 2 w 77"/>
                <a:gd name="T11" fmla="*/ 19 h 75"/>
                <a:gd name="T12" fmla="*/ 21 w 77"/>
                <a:gd name="T13" fmla="*/ 38 h 75"/>
                <a:gd name="T14" fmla="*/ 2 w 77"/>
                <a:gd name="T15" fmla="*/ 57 h 75"/>
                <a:gd name="T16" fmla="*/ 2 w 77"/>
                <a:gd name="T17" fmla="*/ 63 h 75"/>
                <a:gd name="T18" fmla="*/ 2 w 77"/>
                <a:gd name="T19" fmla="*/ 63 h 75"/>
                <a:gd name="T20" fmla="*/ 13 w 77"/>
                <a:gd name="T21" fmla="*/ 74 h 75"/>
                <a:gd name="T22" fmla="*/ 16 w 77"/>
                <a:gd name="T23" fmla="*/ 75 h 75"/>
                <a:gd name="T24" fmla="*/ 19 w 77"/>
                <a:gd name="T25" fmla="*/ 74 h 75"/>
                <a:gd name="T26" fmla="*/ 19 w 77"/>
                <a:gd name="T27" fmla="*/ 74 h 75"/>
                <a:gd name="T28" fmla="*/ 39 w 77"/>
                <a:gd name="T29" fmla="*/ 55 h 75"/>
                <a:gd name="T30" fmla="*/ 58 w 77"/>
                <a:gd name="T31" fmla="*/ 74 h 75"/>
                <a:gd name="T32" fmla="*/ 61 w 77"/>
                <a:gd name="T33" fmla="*/ 75 h 75"/>
                <a:gd name="T34" fmla="*/ 64 w 77"/>
                <a:gd name="T35" fmla="*/ 74 h 75"/>
                <a:gd name="T36" fmla="*/ 64 w 77"/>
                <a:gd name="T37" fmla="*/ 74 h 75"/>
                <a:gd name="T38" fmla="*/ 75 w 77"/>
                <a:gd name="T39" fmla="*/ 63 h 75"/>
                <a:gd name="T40" fmla="*/ 75 w 77"/>
                <a:gd name="T41" fmla="*/ 57 h 75"/>
                <a:gd name="T42" fmla="*/ 75 w 77"/>
                <a:gd name="T43" fmla="*/ 57 h 75"/>
                <a:gd name="T44" fmla="*/ 56 w 77"/>
                <a:gd name="T45" fmla="*/ 38 h 75"/>
                <a:gd name="T46" fmla="*/ 75 w 77"/>
                <a:gd name="T47" fmla="*/ 19 h 75"/>
                <a:gd name="T48" fmla="*/ 75 w 77"/>
                <a:gd name="T49" fmla="*/ 12 h 75"/>
                <a:gd name="T50" fmla="*/ 75 w 77"/>
                <a:gd name="T51" fmla="*/ 12 h 75"/>
                <a:gd name="T52" fmla="*/ 64 w 77"/>
                <a:gd name="T53" fmla="*/ 1 h 75"/>
                <a:gd name="T54" fmla="*/ 61 w 77"/>
                <a:gd name="T55" fmla="*/ 0 h 75"/>
                <a:gd name="T56" fmla="*/ 58 w 77"/>
                <a:gd name="T57" fmla="*/ 1 h 75"/>
                <a:gd name="T58" fmla="*/ 58 w 77"/>
                <a:gd name="T59" fmla="*/ 1 h 75"/>
                <a:gd name="T60" fmla="*/ 39 w 77"/>
                <a:gd name="T61" fmla="*/ 20 h 75"/>
                <a:gd name="T62" fmla="*/ 19 w 77"/>
                <a:gd name="T63" fmla="*/ 1 h 75"/>
                <a:gd name="T64" fmla="*/ 16 w 77"/>
                <a:gd name="T65" fmla="*/ 0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77" h="75">
                  <a:moveTo>
                    <a:pt x="16" y="0"/>
                  </a:moveTo>
                  <a:cubicBezTo>
                    <a:pt x="15" y="0"/>
                    <a:pt x="14" y="0"/>
                    <a:pt x="13" y="1"/>
                  </a:cubicBezTo>
                  <a:cubicBezTo>
                    <a:pt x="13" y="1"/>
                    <a:pt x="13" y="1"/>
                    <a:pt x="13" y="1"/>
                  </a:cubicBezTo>
                  <a:cubicBezTo>
                    <a:pt x="2" y="12"/>
                    <a:pt x="2" y="12"/>
                    <a:pt x="2" y="12"/>
                  </a:cubicBezTo>
                  <a:cubicBezTo>
                    <a:pt x="0" y="14"/>
                    <a:pt x="0" y="17"/>
                    <a:pt x="2" y="19"/>
                  </a:cubicBezTo>
                  <a:cubicBezTo>
                    <a:pt x="2" y="19"/>
                    <a:pt x="2" y="19"/>
                    <a:pt x="2" y="19"/>
                  </a:cubicBezTo>
                  <a:cubicBezTo>
                    <a:pt x="21" y="38"/>
                    <a:pt x="21" y="38"/>
                    <a:pt x="21" y="38"/>
                  </a:cubicBezTo>
                  <a:cubicBezTo>
                    <a:pt x="2" y="57"/>
                    <a:pt x="2" y="57"/>
                    <a:pt x="2" y="57"/>
                  </a:cubicBezTo>
                  <a:cubicBezTo>
                    <a:pt x="0" y="59"/>
                    <a:pt x="0" y="62"/>
                    <a:pt x="2" y="63"/>
                  </a:cubicBezTo>
                  <a:cubicBezTo>
                    <a:pt x="2" y="63"/>
                    <a:pt x="2" y="63"/>
                    <a:pt x="2" y="63"/>
                  </a:cubicBezTo>
                  <a:cubicBezTo>
                    <a:pt x="13" y="74"/>
                    <a:pt x="13" y="74"/>
                    <a:pt x="13" y="74"/>
                  </a:cubicBezTo>
                  <a:cubicBezTo>
                    <a:pt x="14" y="75"/>
                    <a:pt x="15" y="75"/>
                    <a:pt x="16" y="75"/>
                  </a:cubicBezTo>
                  <a:cubicBezTo>
                    <a:pt x="17" y="75"/>
                    <a:pt x="19" y="75"/>
                    <a:pt x="19" y="74"/>
                  </a:cubicBezTo>
                  <a:cubicBezTo>
                    <a:pt x="19" y="74"/>
                    <a:pt x="19" y="74"/>
                    <a:pt x="19" y="74"/>
                  </a:cubicBezTo>
                  <a:cubicBezTo>
                    <a:pt x="39" y="55"/>
                    <a:pt x="39" y="55"/>
                    <a:pt x="39" y="55"/>
                  </a:cubicBezTo>
                  <a:cubicBezTo>
                    <a:pt x="58" y="74"/>
                    <a:pt x="58" y="74"/>
                    <a:pt x="58" y="74"/>
                  </a:cubicBezTo>
                  <a:cubicBezTo>
                    <a:pt x="59" y="75"/>
                    <a:pt x="60" y="75"/>
                    <a:pt x="61" y="75"/>
                  </a:cubicBezTo>
                  <a:cubicBezTo>
                    <a:pt x="62" y="75"/>
                    <a:pt x="63" y="75"/>
                    <a:pt x="64" y="74"/>
                  </a:cubicBezTo>
                  <a:cubicBezTo>
                    <a:pt x="64" y="74"/>
                    <a:pt x="64" y="74"/>
                    <a:pt x="64" y="74"/>
                  </a:cubicBezTo>
                  <a:cubicBezTo>
                    <a:pt x="75" y="63"/>
                    <a:pt x="75" y="63"/>
                    <a:pt x="75" y="63"/>
                  </a:cubicBezTo>
                  <a:cubicBezTo>
                    <a:pt x="77" y="62"/>
                    <a:pt x="77" y="59"/>
                    <a:pt x="75" y="57"/>
                  </a:cubicBezTo>
                  <a:cubicBezTo>
                    <a:pt x="75" y="57"/>
                    <a:pt x="75" y="57"/>
                    <a:pt x="75" y="57"/>
                  </a:cubicBezTo>
                  <a:cubicBezTo>
                    <a:pt x="56" y="38"/>
                    <a:pt x="56" y="38"/>
                    <a:pt x="56" y="38"/>
                  </a:cubicBezTo>
                  <a:cubicBezTo>
                    <a:pt x="75" y="19"/>
                    <a:pt x="75" y="19"/>
                    <a:pt x="75" y="19"/>
                  </a:cubicBezTo>
                  <a:cubicBezTo>
                    <a:pt x="77" y="17"/>
                    <a:pt x="77" y="14"/>
                    <a:pt x="75" y="12"/>
                  </a:cubicBezTo>
                  <a:cubicBezTo>
                    <a:pt x="75" y="12"/>
                    <a:pt x="75" y="12"/>
                    <a:pt x="75" y="12"/>
                  </a:cubicBezTo>
                  <a:cubicBezTo>
                    <a:pt x="64" y="1"/>
                    <a:pt x="64" y="1"/>
                    <a:pt x="64" y="1"/>
                  </a:cubicBezTo>
                  <a:cubicBezTo>
                    <a:pt x="63" y="0"/>
                    <a:pt x="62" y="0"/>
                    <a:pt x="61" y="0"/>
                  </a:cubicBezTo>
                  <a:cubicBezTo>
                    <a:pt x="60" y="0"/>
                    <a:pt x="59" y="0"/>
                    <a:pt x="58" y="1"/>
                  </a:cubicBezTo>
                  <a:cubicBezTo>
                    <a:pt x="58" y="1"/>
                    <a:pt x="58" y="1"/>
                    <a:pt x="58" y="1"/>
                  </a:cubicBezTo>
                  <a:cubicBezTo>
                    <a:pt x="39" y="20"/>
                    <a:pt x="39" y="20"/>
                    <a:pt x="39" y="20"/>
                  </a:cubicBezTo>
                  <a:cubicBezTo>
                    <a:pt x="19" y="1"/>
                    <a:pt x="19" y="1"/>
                    <a:pt x="19" y="1"/>
                  </a:cubicBezTo>
                  <a:cubicBezTo>
                    <a:pt x="19" y="0"/>
                    <a:pt x="17" y="0"/>
                    <a:pt x="16" y="0"/>
                  </a:cubicBezTo>
                </a:path>
              </a:pathLst>
            </a:custGeom>
            <a:solidFill>
              <a:srgbClr val="EFEEFE"/>
            </a:solidFill>
            <a:ln>
              <a:noFill/>
            </a:ln>
          </p:spPr>
          <p:txBody>
            <a:bodyPr anchor="ctr">
              <a:normAutofit fontScale="25000" lnSpcReduction="20000"/>
            </a:body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sz="18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45" name="ï$ļïḋè"/>
            <p:cNvSpPr/>
            <p:nvPr/>
          </p:nvSpPr>
          <p:spPr bwMode="auto">
            <a:xfrm>
              <a:off x="8105655" y="2021423"/>
              <a:ext cx="236158" cy="236149"/>
            </a:xfrm>
            <a:custGeom>
              <a:avLst/>
              <a:gdLst>
                <a:gd name="T0" fmla="*/ 84 w 168"/>
                <a:gd name="T1" fmla="*/ 152 h 168"/>
                <a:gd name="T2" fmla="*/ 16 w 168"/>
                <a:gd name="T3" fmla="*/ 84 h 168"/>
                <a:gd name="T4" fmla="*/ 84 w 168"/>
                <a:gd name="T5" fmla="*/ 16 h 168"/>
                <a:gd name="T6" fmla="*/ 84 w 168"/>
                <a:gd name="T7" fmla="*/ 16 h 168"/>
                <a:gd name="T8" fmla="*/ 152 w 168"/>
                <a:gd name="T9" fmla="*/ 84 h 168"/>
                <a:gd name="T10" fmla="*/ 142 w 168"/>
                <a:gd name="T11" fmla="*/ 119 h 168"/>
                <a:gd name="T12" fmla="*/ 84 w 168"/>
                <a:gd name="T13" fmla="*/ 152 h 168"/>
                <a:gd name="T14" fmla="*/ 84 w 168"/>
                <a:gd name="T15" fmla="*/ 152 h 168"/>
                <a:gd name="T16" fmla="*/ 84 w 168"/>
                <a:gd name="T17" fmla="*/ 152 h 168"/>
                <a:gd name="T18" fmla="*/ 84 w 168"/>
                <a:gd name="T19" fmla="*/ 0 h 168"/>
                <a:gd name="T20" fmla="*/ 84 w 168"/>
                <a:gd name="T21" fmla="*/ 0 h 168"/>
                <a:gd name="T22" fmla="*/ 0 w 168"/>
                <a:gd name="T23" fmla="*/ 84 h 168"/>
                <a:gd name="T24" fmla="*/ 84 w 168"/>
                <a:gd name="T25" fmla="*/ 168 h 168"/>
                <a:gd name="T26" fmla="*/ 168 w 168"/>
                <a:gd name="T27" fmla="*/ 84 h 168"/>
                <a:gd name="T28" fmla="*/ 84 w 168"/>
                <a:gd name="T29" fmla="*/ 0 h 1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68" h="168">
                  <a:moveTo>
                    <a:pt x="84" y="152"/>
                  </a:moveTo>
                  <a:cubicBezTo>
                    <a:pt x="46" y="152"/>
                    <a:pt x="16" y="122"/>
                    <a:pt x="16" y="84"/>
                  </a:cubicBezTo>
                  <a:cubicBezTo>
                    <a:pt x="16" y="46"/>
                    <a:pt x="46" y="16"/>
                    <a:pt x="84" y="16"/>
                  </a:cubicBezTo>
                  <a:cubicBezTo>
                    <a:pt x="84" y="16"/>
                    <a:pt x="84" y="16"/>
                    <a:pt x="84" y="16"/>
                  </a:cubicBezTo>
                  <a:cubicBezTo>
                    <a:pt x="121" y="16"/>
                    <a:pt x="152" y="46"/>
                    <a:pt x="152" y="84"/>
                  </a:cubicBezTo>
                  <a:cubicBezTo>
                    <a:pt x="152" y="96"/>
                    <a:pt x="148" y="108"/>
                    <a:pt x="142" y="119"/>
                  </a:cubicBezTo>
                  <a:cubicBezTo>
                    <a:pt x="130" y="139"/>
                    <a:pt x="108" y="152"/>
                    <a:pt x="84" y="152"/>
                  </a:cubicBezTo>
                  <a:cubicBezTo>
                    <a:pt x="84" y="152"/>
                    <a:pt x="84" y="152"/>
                    <a:pt x="84" y="152"/>
                  </a:cubicBezTo>
                  <a:cubicBezTo>
                    <a:pt x="84" y="152"/>
                    <a:pt x="84" y="152"/>
                    <a:pt x="84" y="152"/>
                  </a:cubicBezTo>
                  <a:moveTo>
                    <a:pt x="84" y="0"/>
                  </a:moveTo>
                  <a:cubicBezTo>
                    <a:pt x="84" y="0"/>
                    <a:pt x="84" y="0"/>
                    <a:pt x="84" y="0"/>
                  </a:cubicBezTo>
                  <a:cubicBezTo>
                    <a:pt x="37" y="0"/>
                    <a:pt x="0" y="37"/>
                    <a:pt x="0" y="84"/>
                  </a:cubicBezTo>
                  <a:cubicBezTo>
                    <a:pt x="0" y="130"/>
                    <a:pt x="37" y="168"/>
                    <a:pt x="84" y="168"/>
                  </a:cubicBezTo>
                  <a:cubicBezTo>
                    <a:pt x="130" y="168"/>
                    <a:pt x="168" y="130"/>
                    <a:pt x="168" y="84"/>
                  </a:cubicBezTo>
                  <a:cubicBezTo>
                    <a:pt x="168" y="38"/>
                    <a:pt x="131" y="0"/>
                    <a:pt x="84" y="0"/>
                  </a:cubicBezTo>
                </a:path>
              </a:pathLst>
            </a:custGeom>
            <a:solidFill>
              <a:srgbClr val="EFEEFE"/>
            </a:solidFill>
            <a:ln>
              <a:noFill/>
            </a:ln>
          </p:spPr>
          <p:txBody>
            <a:bodyPr anchor="ctr">
              <a:normAutofit fontScale="25000" lnSpcReduction="20000"/>
            </a:body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sz="18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113" name="ïsļíḓé"/>
            <p:cNvSpPr/>
            <p:nvPr/>
          </p:nvSpPr>
          <p:spPr bwMode="auto">
            <a:xfrm>
              <a:off x="8168036" y="2083802"/>
              <a:ext cx="106939" cy="111392"/>
            </a:xfrm>
            <a:custGeom>
              <a:avLst/>
              <a:gdLst>
                <a:gd name="T0" fmla="*/ 60 w 76"/>
                <a:gd name="T1" fmla="*/ 0 h 76"/>
                <a:gd name="T2" fmla="*/ 57 w 76"/>
                <a:gd name="T3" fmla="*/ 2 h 76"/>
                <a:gd name="T4" fmla="*/ 57 w 76"/>
                <a:gd name="T5" fmla="*/ 2 h 76"/>
                <a:gd name="T6" fmla="*/ 38 w 76"/>
                <a:gd name="T7" fmla="*/ 21 h 76"/>
                <a:gd name="T8" fmla="*/ 19 w 76"/>
                <a:gd name="T9" fmla="*/ 2 h 76"/>
                <a:gd name="T10" fmla="*/ 15 w 76"/>
                <a:gd name="T11" fmla="*/ 0 h 76"/>
                <a:gd name="T12" fmla="*/ 12 w 76"/>
                <a:gd name="T13" fmla="*/ 2 h 76"/>
                <a:gd name="T14" fmla="*/ 12 w 76"/>
                <a:gd name="T15" fmla="*/ 2 h 76"/>
                <a:gd name="T16" fmla="*/ 1 w 76"/>
                <a:gd name="T17" fmla="*/ 12 h 76"/>
                <a:gd name="T18" fmla="*/ 1 w 76"/>
                <a:gd name="T19" fmla="*/ 19 h 76"/>
                <a:gd name="T20" fmla="*/ 1 w 76"/>
                <a:gd name="T21" fmla="*/ 19 h 76"/>
                <a:gd name="T22" fmla="*/ 21 w 76"/>
                <a:gd name="T23" fmla="*/ 38 h 76"/>
                <a:gd name="T24" fmla="*/ 1 w 76"/>
                <a:gd name="T25" fmla="*/ 57 h 76"/>
                <a:gd name="T26" fmla="*/ 1 w 76"/>
                <a:gd name="T27" fmla="*/ 64 h 76"/>
                <a:gd name="T28" fmla="*/ 1 w 76"/>
                <a:gd name="T29" fmla="*/ 64 h 76"/>
                <a:gd name="T30" fmla="*/ 12 w 76"/>
                <a:gd name="T31" fmla="*/ 74 h 76"/>
                <a:gd name="T32" fmla="*/ 15 w 76"/>
                <a:gd name="T33" fmla="*/ 76 h 76"/>
                <a:gd name="T34" fmla="*/ 19 w 76"/>
                <a:gd name="T35" fmla="*/ 74 h 76"/>
                <a:gd name="T36" fmla="*/ 19 w 76"/>
                <a:gd name="T37" fmla="*/ 74 h 76"/>
                <a:gd name="T38" fmla="*/ 38 w 76"/>
                <a:gd name="T39" fmla="*/ 55 h 76"/>
                <a:gd name="T40" fmla="*/ 57 w 76"/>
                <a:gd name="T41" fmla="*/ 74 h 76"/>
                <a:gd name="T42" fmla="*/ 60 w 76"/>
                <a:gd name="T43" fmla="*/ 76 h 76"/>
                <a:gd name="T44" fmla="*/ 63 w 76"/>
                <a:gd name="T45" fmla="*/ 74 h 76"/>
                <a:gd name="T46" fmla="*/ 74 w 76"/>
                <a:gd name="T47" fmla="*/ 64 h 76"/>
                <a:gd name="T48" fmla="*/ 74 w 76"/>
                <a:gd name="T49" fmla="*/ 57 h 76"/>
                <a:gd name="T50" fmla="*/ 74 w 76"/>
                <a:gd name="T51" fmla="*/ 57 h 76"/>
                <a:gd name="T52" fmla="*/ 55 w 76"/>
                <a:gd name="T53" fmla="*/ 38 h 76"/>
                <a:gd name="T54" fmla="*/ 74 w 76"/>
                <a:gd name="T55" fmla="*/ 19 h 76"/>
                <a:gd name="T56" fmla="*/ 74 w 76"/>
                <a:gd name="T57" fmla="*/ 12 h 76"/>
                <a:gd name="T58" fmla="*/ 74 w 76"/>
                <a:gd name="T59" fmla="*/ 12 h 76"/>
                <a:gd name="T60" fmla="*/ 63 w 76"/>
                <a:gd name="T61" fmla="*/ 2 h 76"/>
                <a:gd name="T62" fmla="*/ 60 w 76"/>
                <a:gd name="T63" fmla="*/ 0 h 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6" h="76">
                  <a:moveTo>
                    <a:pt x="60" y="0"/>
                  </a:moveTo>
                  <a:cubicBezTo>
                    <a:pt x="59" y="0"/>
                    <a:pt x="58" y="1"/>
                    <a:pt x="57" y="2"/>
                  </a:cubicBezTo>
                  <a:cubicBezTo>
                    <a:pt x="57" y="2"/>
                    <a:pt x="57" y="2"/>
                    <a:pt x="57" y="2"/>
                  </a:cubicBezTo>
                  <a:cubicBezTo>
                    <a:pt x="38" y="21"/>
                    <a:pt x="38" y="21"/>
                    <a:pt x="38" y="21"/>
                  </a:cubicBezTo>
                  <a:cubicBezTo>
                    <a:pt x="19" y="2"/>
                    <a:pt x="19" y="2"/>
                    <a:pt x="19" y="2"/>
                  </a:cubicBezTo>
                  <a:cubicBezTo>
                    <a:pt x="18" y="1"/>
                    <a:pt x="17" y="0"/>
                    <a:pt x="15" y="0"/>
                  </a:cubicBezTo>
                  <a:cubicBezTo>
                    <a:pt x="14" y="0"/>
                    <a:pt x="13" y="1"/>
                    <a:pt x="12" y="2"/>
                  </a:cubicBezTo>
                  <a:cubicBezTo>
                    <a:pt x="12" y="2"/>
                    <a:pt x="12" y="2"/>
                    <a:pt x="12" y="2"/>
                  </a:cubicBezTo>
                  <a:cubicBezTo>
                    <a:pt x="1" y="12"/>
                    <a:pt x="1" y="12"/>
                    <a:pt x="1" y="12"/>
                  </a:cubicBezTo>
                  <a:cubicBezTo>
                    <a:pt x="0" y="14"/>
                    <a:pt x="0" y="17"/>
                    <a:pt x="1" y="19"/>
                  </a:cubicBezTo>
                  <a:cubicBezTo>
                    <a:pt x="1" y="19"/>
                    <a:pt x="1" y="19"/>
                    <a:pt x="1" y="19"/>
                  </a:cubicBezTo>
                  <a:cubicBezTo>
                    <a:pt x="21" y="38"/>
                    <a:pt x="21" y="38"/>
                    <a:pt x="21" y="38"/>
                  </a:cubicBezTo>
                  <a:cubicBezTo>
                    <a:pt x="1" y="57"/>
                    <a:pt x="1" y="57"/>
                    <a:pt x="1" y="57"/>
                  </a:cubicBezTo>
                  <a:cubicBezTo>
                    <a:pt x="0" y="59"/>
                    <a:pt x="0" y="62"/>
                    <a:pt x="1" y="64"/>
                  </a:cubicBezTo>
                  <a:cubicBezTo>
                    <a:pt x="1" y="64"/>
                    <a:pt x="1" y="64"/>
                    <a:pt x="1" y="64"/>
                  </a:cubicBezTo>
                  <a:cubicBezTo>
                    <a:pt x="12" y="74"/>
                    <a:pt x="12" y="74"/>
                    <a:pt x="12" y="74"/>
                  </a:cubicBezTo>
                  <a:cubicBezTo>
                    <a:pt x="13" y="75"/>
                    <a:pt x="14" y="76"/>
                    <a:pt x="15" y="76"/>
                  </a:cubicBezTo>
                  <a:cubicBezTo>
                    <a:pt x="17" y="76"/>
                    <a:pt x="18" y="75"/>
                    <a:pt x="19" y="74"/>
                  </a:cubicBezTo>
                  <a:cubicBezTo>
                    <a:pt x="19" y="74"/>
                    <a:pt x="19" y="74"/>
                    <a:pt x="19" y="74"/>
                  </a:cubicBezTo>
                  <a:cubicBezTo>
                    <a:pt x="38" y="55"/>
                    <a:pt x="38" y="55"/>
                    <a:pt x="38" y="55"/>
                  </a:cubicBezTo>
                  <a:cubicBezTo>
                    <a:pt x="57" y="74"/>
                    <a:pt x="57" y="74"/>
                    <a:pt x="57" y="74"/>
                  </a:cubicBezTo>
                  <a:cubicBezTo>
                    <a:pt x="58" y="75"/>
                    <a:pt x="59" y="76"/>
                    <a:pt x="60" y="76"/>
                  </a:cubicBezTo>
                  <a:cubicBezTo>
                    <a:pt x="61" y="76"/>
                    <a:pt x="63" y="75"/>
                    <a:pt x="63" y="74"/>
                  </a:cubicBezTo>
                  <a:cubicBezTo>
                    <a:pt x="74" y="64"/>
                    <a:pt x="74" y="64"/>
                    <a:pt x="74" y="64"/>
                  </a:cubicBezTo>
                  <a:cubicBezTo>
                    <a:pt x="76" y="62"/>
                    <a:pt x="76" y="59"/>
                    <a:pt x="74" y="57"/>
                  </a:cubicBezTo>
                  <a:cubicBezTo>
                    <a:pt x="74" y="57"/>
                    <a:pt x="74" y="57"/>
                    <a:pt x="74" y="57"/>
                  </a:cubicBezTo>
                  <a:cubicBezTo>
                    <a:pt x="55" y="38"/>
                    <a:pt x="55" y="38"/>
                    <a:pt x="55" y="38"/>
                  </a:cubicBezTo>
                  <a:cubicBezTo>
                    <a:pt x="74" y="19"/>
                    <a:pt x="74" y="19"/>
                    <a:pt x="74" y="19"/>
                  </a:cubicBezTo>
                  <a:cubicBezTo>
                    <a:pt x="76" y="17"/>
                    <a:pt x="76" y="14"/>
                    <a:pt x="74" y="12"/>
                  </a:cubicBezTo>
                  <a:cubicBezTo>
                    <a:pt x="74" y="12"/>
                    <a:pt x="74" y="12"/>
                    <a:pt x="74" y="12"/>
                  </a:cubicBezTo>
                  <a:cubicBezTo>
                    <a:pt x="63" y="2"/>
                    <a:pt x="63" y="2"/>
                    <a:pt x="63" y="2"/>
                  </a:cubicBezTo>
                  <a:cubicBezTo>
                    <a:pt x="63" y="1"/>
                    <a:pt x="61" y="0"/>
                    <a:pt x="60" y="0"/>
                  </a:cubicBezTo>
                </a:path>
              </a:pathLst>
            </a:custGeom>
            <a:solidFill>
              <a:srgbClr val="EFEEFE"/>
            </a:solidFill>
            <a:ln>
              <a:noFill/>
            </a:ln>
          </p:spPr>
          <p:txBody>
            <a:bodyPr anchor="ctr">
              <a:normAutofit fontScale="25000" lnSpcReduction="20000"/>
            </a:body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sz="18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114" name="iślîde"/>
            <p:cNvSpPr/>
            <p:nvPr/>
          </p:nvSpPr>
          <p:spPr bwMode="auto">
            <a:xfrm>
              <a:off x="6733275" y="4173488"/>
              <a:ext cx="236158" cy="236146"/>
            </a:xfrm>
            <a:custGeom>
              <a:avLst/>
              <a:gdLst>
                <a:gd name="T0" fmla="*/ 84 w 168"/>
                <a:gd name="T1" fmla="*/ 152 h 168"/>
                <a:gd name="T2" fmla="*/ 16 w 168"/>
                <a:gd name="T3" fmla="*/ 84 h 168"/>
                <a:gd name="T4" fmla="*/ 84 w 168"/>
                <a:gd name="T5" fmla="*/ 16 h 168"/>
                <a:gd name="T6" fmla="*/ 152 w 168"/>
                <a:gd name="T7" fmla="*/ 84 h 168"/>
                <a:gd name="T8" fmla="*/ 85 w 168"/>
                <a:gd name="T9" fmla="*/ 152 h 168"/>
                <a:gd name="T10" fmla="*/ 84 w 168"/>
                <a:gd name="T11" fmla="*/ 152 h 168"/>
                <a:gd name="T12" fmla="*/ 84 w 168"/>
                <a:gd name="T13" fmla="*/ 152 h 168"/>
                <a:gd name="T14" fmla="*/ 84 w 168"/>
                <a:gd name="T15" fmla="*/ 0 h 168"/>
                <a:gd name="T16" fmla="*/ 0 w 168"/>
                <a:gd name="T17" fmla="*/ 84 h 168"/>
                <a:gd name="T18" fmla="*/ 84 w 168"/>
                <a:gd name="T19" fmla="*/ 168 h 168"/>
                <a:gd name="T20" fmla="*/ 168 w 168"/>
                <a:gd name="T21" fmla="*/ 84 h 168"/>
                <a:gd name="T22" fmla="*/ 84 w 168"/>
                <a:gd name="T23" fmla="*/ 0 h 1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68" h="168">
                  <a:moveTo>
                    <a:pt x="84" y="152"/>
                  </a:moveTo>
                  <a:cubicBezTo>
                    <a:pt x="47" y="152"/>
                    <a:pt x="16" y="122"/>
                    <a:pt x="16" y="84"/>
                  </a:cubicBezTo>
                  <a:cubicBezTo>
                    <a:pt x="16" y="47"/>
                    <a:pt x="47" y="16"/>
                    <a:pt x="84" y="16"/>
                  </a:cubicBezTo>
                  <a:cubicBezTo>
                    <a:pt x="122" y="16"/>
                    <a:pt x="152" y="47"/>
                    <a:pt x="152" y="84"/>
                  </a:cubicBezTo>
                  <a:cubicBezTo>
                    <a:pt x="152" y="122"/>
                    <a:pt x="122" y="152"/>
                    <a:pt x="85" y="152"/>
                  </a:cubicBezTo>
                  <a:cubicBezTo>
                    <a:pt x="84" y="152"/>
                    <a:pt x="84" y="152"/>
                    <a:pt x="84" y="152"/>
                  </a:cubicBezTo>
                  <a:cubicBezTo>
                    <a:pt x="84" y="152"/>
                    <a:pt x="84" y="152"/>
                    <a:pt x="84" y="152"/>
                  </a:cubicBezTo>
                  <a:moveTo>
                    <a:pt x="84" y="0"/>
                  </a:moveTo>
                  <a:cubicBezTo>
                    <a:pt x="38" y="0"/>
                    <a:pt x="0" y="38"/>
                    <a:pt x="0" y="84"/>
                  </a:cubicBezTo>
                  <a:cubicBezTo>
                    <a:pt x="0" y="131"/>
                    <a:pt x="38" y="168"/>
                    <a:pt x="84" y="168"/>
                  </a:cubicBezTo>
                  <a:cubicBezTo>
                    <a:pt x="131" y="168"/>
                    <a:pt x="168" y="131"/>
                    <a:pt x="168" y="84"/>
                  </a:cubicBezTo>
                  <a:cubicBezTo>
                    <a:pt x="168" y="38"/>
                    <a:pt x="131" y="0"/>
                    <a:pt x="84" y="0"/>
                  </a:cubicBezTo>
                </a:path>
              </a:pathLst>
            </a:custGeom>
            <a:solidFill>
              <a:srgbClr val="FF93A8"/>
            </a:solidFill>
            <a:ln>
              <a:noFill/>
            </a:ln>
          </p:spPr>
          <p:txBody>
            <a:bodyPr anchor="ctr">
              <a:normAutofit fontScale="25000" lnSpcReduction="20000"/>
            </a:body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sz="18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115" name="íṧľîďè"/>
            <p:cNvSpPr/>
            <p:nvPr/>
          </p:nvSpPr>
          <p:spPr bwMode="auto">
            <a:xfrm>
              <a:off x="6795656" y="4240321"/>
              <a:ext cx="111396" cy="102481"/>
            </a:xfrm>
            <a:custGeom>
              <a:avLst/>
              <a:gdLst>
                <a:gd name="T0" fmla="*/ 61 w 76"/>
                <a:gd name="T1" fmla="*/ 0 h 75"/>
                <a:gd name="T2" fmla="*/ 57 w 76"/>
                <a:gd name="T3" fmla="*/ 1 h 75"/>
                <a:gd name="T4" fmla="*/ 57 w 76"/>
                <a:gd name="T5" fmla="*/ 1 h 75"/>
                <a:gd name="T6" fmla="*/ 38 w 76"/>
                <a:gd name="T7" fmla="*/ 20 h 75"/>
                <a:gd name="T8" fmla="*/ 19 w 76"/>
                <a:gd name="T9" fmla="*/ 1 h 75"/>
                <a:gd name="T10" fmla="*/ 16 w 76"/>
                <a:gd name="T11" fmla="*/ 0 h 75"/>
                <a:gd name="T12" fmla="*/ 13 w 76"/>
                <a:gd name="T13" fmla="*/ 1 h 75"/>
                <a:gd name="T14" fmla="*/ 13 w 76"/>
                <a:gd name="T15" fmla="*/ 1 h 75"/>
                <a:gd name="T16" fmla="*/ 2 w 76"/>
                <a:gd name="T17" fmla="*/ 12 h 75"/>
                <a:gd name="T18" fmla="*/ 2 w 76"/>
                <a:gd name="T19" fmla="*/ 18 h 75"/>
                <a:gd name="T20" fmla="*/ 2 w 76"/>
                <a:gd name="T21" fmla="*/ 18 h 75"/>
                <a:gd name="T22" fmla="*/ 21 w 76"/>
                <a:gd name="T23" fmla="*/ 37 h 75"/>
                <a:gd name="T24" fmla="*/ 2 w 76"/>
                <a:gd name="T25" fmla="*/ 57 h 75"/>
                <a:gd name="T26" fmla="*/ 2 w 76"/>
                <a:gd name="T27" fmla="*/ 63 h 75"/>
                <a:gd name="T28" fmla="*/ 2 w 76"/>
                <a:gd name="T29" fmla="*/ 63 h 75"/>
                <a:gd name="T30" fmla="*/ 13 w 76"/>
                <a:gd name="T31" fmla="*/ 74 h 75"/>
                <a:gd name="T32" fmla="*/ 16 w 76"/>
                <a:gd name="T33" fmla="*/ 75 h 75"/>
                <a:gd name="T34" fmla="*/ 19 w 76"/>
                <a:gd name="T35" fmla="*/ 74 h 75"/>
                <a:gd name="T36" fmla="*/ 19 w 76"/>
                <a:gd name="T37" fmla="*/ 74 h 75"/>
                <a:gd name="T38" fmla="*/ 38 w 76"/>
                <a:gd name="T39" fmla="*/ 55 h 75"/>
                <a:gd name="T40" fmla="*/ 57 w 76"/>
                <a:gd name="T41" fmla="*/ 74 h 75"/>
                <a:gd name="T42" fmla="*/ 61 w 76"/>
                <a:gd name="T43" fmla="*/ 75 h 75"/>
                <a:gd name="T44" fmla="*/ 64 w 76"/>
                <a:gd name="T45" fmla="*/ 74 h 75"/>
                <a:gd name="T46" fmla="*/ 64 w 76"/>
                <a:gd name="T47" fmla="*/ 74 h 75"/>
                <a:gd name="T48" fmla="*/ 75 w 76"/>
                <a:gd name="T49" fmla="*/ 63 h 75"/>
                <a:gd name="T50" fmla="*/ 75 w 76"/>
                <a:gd name="T51" fmla="*/ 57 h 75"/>
                <a:gd name="T52" fmla="*/ 75 w 76"/>
                <a:gd name="T53" fmla="*/ 57 h 75"/>
                <a:gd name="T54" fmla="*/ 56 w 76"/>
                <a:gd name="T55" fmla="*/ 37 h 75"/>
                <a:gd name="T56" fmla="*/ 75 w 76"/>
                <a:gd name="T57" fmla="*/ 18 h 75"/>
                <a:gd name="T58" fmla="*/ 75 w 76"/>
                <a:gd name="T59" fmla="*/ 12 h 75"/>
                <a:gd name="T60" fmla="*/ 75 w 76"/>
                <a:gd name="T61" fmla="*/ 12 h 75"/>
                <a:gd name="T62" fmla="*/ 64 w 76"/>
                <a:gd name="T63" fmla="*/ 1 h 75"/>
                <a:gd name="T64" fmla="*/ 61 w 76"/>
                <a:gd name="T65" fmla="*/ 0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76" h="75">
                  <a:moveTo>
                    <a:pt x="61" y="0"/>
                  </a:moveTo>
                  <a:cubicBezTo>
                    <a:pt x="59" y="0"/>
                    <a:pt x="58" y="0"/>
                    <a:pt x="57" y="1"/>
                  </a:cubicBezTo>
                  <a:cubicBezTo>
                    <a:pt x="57" y="1"/>
                    <a:pt x="57" y="1"/>
                    <a:pt x="57" y="1"/>
                  </a:cubicBezTo>
                  <a:cubicBezTo>
                    <a:pt x="38" y="20"/>
                    <a:pt x="38" y="20"/>
                    <a:pt x="38" y="20"/>
                  </a:cubicBezTo>
                  <a:cubicBezTo>
                    <a:pt x="19" y="1"/>
                    <a:pt x="19" y="1"/>
                    <a:pt x="19" y="1"/>
                  </a:cubicBezTo>
                  <a:cubicBezTo>
                    <a:pt x="18" y="0"/>
                    <a:pt x="17" y="0"/>
                    <a:pt x="16" y="0"/>
                  </a:cubicBezTo>
                  <a:cubicBezTo>
                    <a:pt x="15" y="0"/>
                    <a:pt x="13" y="0"/>
                    <a:pt x="13" y="1"/>
                  </a:cubicBezTo>
                  <a:cubicBezTo>
                    <a:pt x="13" y="1"/>
                    <a:pt x="13" y="1"/>
                    <a:pt x="13" y="1"/>
                  </a:cubicBezTo>
                  <a:cubicBezTo>
                    <a:pt x="2" y="12"/>
                    <a:pt x="2" y="12"/>
                    <a:pt x="2" y="12"/>
                  </a:cubicBezTo>
                  <a:cubicBezTo>
                    <a:pt x="0" y="14"/>
                    <a:pt x="0" y="17"/>
                    <a:pt x="2" y="18"/>
                  </a:cubicBezTo>
                  <a:cubicBezTo>
                    <a:pt x="2" y="18"/>
                    <a:pt x="2" y="18"/>
                    <a:pt x="2" y="18"/>
                  </a:cubicBezTo>
                  <a:cubicBezTo>
                    <a:pt x="21" y="37"/>
                    <a:pt x="21" y="37"/>
                    <a:pt x="21" y="37"/>
                  </a:cubicBezTo>
                  <a:cubicBezTo>
                    <a:pt x="2" y="57"/>
                    <a:pt x="2" y="57"/>
                    <a:pt x="2" y="57"/>
                  </a:cubicBezTo>
                  <a:cubicBezTo>
                    <a:pt x="0" y="58"/>
                    <a:pt x="0" y="61"/>
                    <a:pt x="2" y="63"/>
                  </a:cubicBezTo>
                  <a:cubicBezTo>
                    <a:pt x="2" y="63"/>
                    <a:pt x="2" y="63"/>
                    <a:pt x="2" y="63"/>
                  </a:cubicBezTo>
                  <a:cubicBezTo>
                    <a:pt x="13" y="74"/>
                    <a:pt x="13" y="74"/>
                    <a:pt x="13" y="74"/>
                  </a:cubicBezTo>
                  <a:cubicBezTo>
                    <a:pt x="13" y="75"/>
                    <a:pt x="15" y="75"/>
                    <a:pt x="16" y="75"/>
                  </a:cubicBezTo>
                  <a:cubicBezTo>
                    <a:pt x="17" y="75"/>
                    <a:pt x="18" y="75"/>
                    <a:pt x="19" y="74"/>
                  </a:cubicBezTo>
                  <a:cubicBezTo>
                    <a:pt x="19" y="74"/>
                    <a:pt x="19" y="74"/>
                    <a:pt x="19" y="74"/>
                  </a:cubicBezTo>
                  <a:cubicBezTo>
                    <a:pt x="38" y="55"/>
                    <a:pt x="38" y="55"/>
                    <a:pt x="38" y="55"/>
                  </a:cubicBezTo>
                  <a:cubicBezTo>
                    <a:pt x="57" y="74"/>
                    <a:pt x="57" y="74"/>
                    <a:pt x="57" y="74"/>
                  </a:cubicBezTo>
                  <a:cubicBezTo>
                    <a:pt x="58" y="75"/>
                    <a:pt x="59" y="75"/>
                    <a:pt x="61" y="75"/>
                  </a:cubicBezTo>
                  <a:cubicBezTo>
                    <a:pt x="62" y="75"/>
                    <a:pt x="63" y="75"/>
                    <a:pt x="64" y="74"/>
                  </a:cubicBezTo>
                  <a:cubicBezTo>
                    <a:pt x="64" y="74"/>
                    <a:pt x="64" y="74"/>
                    <a:pt x="64" y="74"/>
                  </a:cubicBezTo>
                  <a:cubicBezTo>
                    <a:pt x="75" y="63"/>
                    <a:pt x="75" y="63"/>
                    <a:pt x="75" y="63"/>
                  </a:cubicBezTo>
                  <a:cubicBezTo>
                    <a:pt x="76" y="61"/>
                    <a:pt x="76" y="58"/>
                    <a:pt x="75" y="57"/>
                  </a:cubicBezTo>
                  <a:cubicBezTo>
                    <a:pt x="75" y="57"/>
                    <a:pt x="75" y="57"/>
                    <a:pt x="75" y="57"/>
                  </a:cubicBezTo>
                  <a:cubicBezTo>
                    <a:pt x="56" y="37"/>
                    <a:pt x="56" y="37"/>
                    <a:pt x="56" y="37"/>
                  </a:cubicBezTo>
                  <a:cubicBezTo>
                    <a:pt x="75" y="18"/>
                    <a:pt x="75" y="18"/>
                    <a:pt x="75" y="18"/>
                  </a:cubicBezTo>
                  <a:cubicBezTo>
                    <a:pt x="76" y="17"/>
                    <a:pt x="76" y="14"/>
                    <a:pt x="75" y="12"/>
                  </a:cubicBezTo>
                  <a:cubicBezTo>
                    <a:pt x="75" y="12"/>
                    <a:pt x="75" y="12"/>
                    <a:pt x="75" y="12"/>
                  </a:cubicBezTo>
                  <a:cubicBezTo>
                    <a:pt x="64" y="1"/>
                    <a:pt x="64" y="1"/>
                    <a:pt x="64" y="1"/>
                  </a:cubicBezTo>
                  <a:cubicBezTo>
                    <a:pt x="63" y="0"/>
                    <a:pt x="62" y="0"/>
                    <a:pt x="61" y="0"/>
                  </a:cubicBezTo>
                </a:path>
              </a:pathLst>
            </a:custGeom>
            <a:solidFill>
              <a:srgbClr val="FF93A8"/>
            </a:solidFill>
            <a:ln>
              <a:noFill/>
            </a:ln>
          </p:spPr>
          <p:txBody>
            <a:bodyPr anchor="ctr">
              <a:normAutofit fontScale="25000" lnSpcReduction="20000"/>
            </a:body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sz="18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116" name="íšḻïḋé"/>
            <p:cNvSpPr/>
            <p:nvPr/>
          </p:nvSpPr>
          <p:spPr bwMode="auto">
            <a:xfrm>
              <a:off x="6684262" y="5652753"/>
              <a:ext cx="1341188" cy="66833"/>
            </a:xfrm>
            <a:prstGeom prst="ellipse">
              <a:avLst/>
            </a:prstGeom>
            <a:solidFill>
              <a:srgbClr val="6C63FF">
                <a:alpha val="15000"/>
              </a:srgbClr>
            </a:solidFill>
            <a:ln>
              <a:noFill/>
            </a:ln>
          </p:spPr>
          <p:txBody>
            <a:bodyPr anchor="ctr">
              <a:normAutofit fontScale="25000" lnSpcReduction="20000"/>
            </a:body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sz="18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117" name="ïŝḷïḓé"/>
            <p:cNvSpPr/>
            <p:nvPr/>
          </p:nvSpPr>
          <p:spPr bwMode="auto">
            <a:xfrm>
              <a:off x="7704635" y="2119447"/>
              <a:ext cx="209423" cy="378729"/>
            </a:xfrm>
            <a:custGeom>
              <a:avLst/>
              <a:gdLst>
                <a:gd name="T0" fmla="*/ 121 w 148"/>
                <a:gd name="T1" fmla="*/ 253 h 268"/>
                <a:gd name="T2" fmla="*/ 78 w 148"/>
                <a:gd name="T3" fmla="*/ 268 h 268"/>
                <a:gd name="T4" fmla="*/ 62 w 148"/>
                <a:gd name="T5" fmla="*/ 242 h 268"/>
                <a:gd name="T6" fmla="*/ 21 w 148"/>
                <a:gd name="T7" fmla="*/ 175 h 268"/>
                <a:gd name="T8" fmla="*/ 28 w 148"/>
                <a:gd name="T9" fmla="*/ 87 h 268"/>
                <a:gd name="T10" fmla="*/ 51 w 148"/>
                <a:gd name="T11" fmla="*/ 17 h 268"/>
                <a:gd name="T12" fmla="*/ 75 w 148"/>
                <a:gd name="T13" fmla="*/ 87 h 268"/>
                <a:gd name="T14" fmla="*/ 109 w 148"/>
                <a:gd name="T15" fmla="*/ 198 h 268"/>
                <a:gd name="T16" fmla="*/ 116 w 148"/>
                <a:gd name="T17" fmla="*/ 229 h 268"/>
                <a:gd name="T18" fmla="*/ 121 w 148"/>
                <a:gd name="T19" fmla="*/ 253 h 2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48" h="268">
                  <a:moveTo>
                    <a:pt x="121" y="253"/>
                  </a:moveTo>
                  <a:cubicBezTo>
                    <a:pt x="78" y="268"/>
                    <a:pt x="78" y="268"/>
                    <a:pt x="78" y="268"/>
                  </a:cubicBezTo>
                  <a:cubicBezTo>
                    <a:pt x="62" y="242"/>
                    <a:pt x="62" y="242"/>
                    <a:pt x="62" y="242"/>
                  </a:cubicBezTo>
                  <a:cubicBezTo>
                    <a:pt x="50" y="222"/>
                    <a:pt x="34" y="195"/>
                    <a:pt x="21" y="175"/>
                  </a:cubicBezTo>
                  <a:cubicBezTo>
                    <a:pt x="0" y="140"/>
                    <a:pt x="28" y="87"/>
                    <a:pt x="28" y="87"/>
                  </a:cubicBezTo>
                  <a:cubicBezTo>
                    <a:pt x="28" y="87"/>
                    <a:pt x="33" y="33"/>
                    <a:pt x="51" y="17"/>
                  </a:cubicBezTo>
                  <a:cubicBezTo>
                    <a:pt x="70" y="0"/>
                    <a:pt x="75" y="87"/>
                    <a:pt x="75" y="87"/>
                  </a:cubicBezTo>
                  <a:cubicBezTo>
                    <a:pt x="148" y="120"/>
                    <a:pt x="109" y="198"/>
                    <a:pt x="109" y="198"/>
                  </a:cubicBezTo>
                  <a:cubicBezTo>
                    <a:pt x="116" y="229"/>
                    <a:pt x="116" y="229"/>
                    <a:pt x="116" y="229"/>
                  </a:cubicBezTo>
                  <a:cubicBezTo>
                    <a:pt x="121" y="253"/>
                    <a:pt x="121" y="253"/>
                    <a:pt x="121" y="253"/>
                  </a:cubicBezTo>
                </a:path>
              </a:pathLst>
            </a:custGeom>
            <a:solidFill>
              <a:srgbClr val="A1616A"/>
            </a:solidFill>
            <a:ln>
              <a:noFill/>
            </a:ln>
          </p:spPr>
          <p:txBody>
            <a:bodyPr anchor="ctr">
              <a:normAutofit fontScale="25000" lnSpcReduction="20000"/>
            </a:body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sz="18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118" name="ïsļíḑe"/>
            <p:cNvSpPr/>
            <p:nvPr/>
          </p:nvSpPr>
          <p:spPr bwMode="auto">
            <a:xfrm>
              <a:off x="7869500" y="2444709"/>
              <a:ext cx="0" cy="4454"/>
            </a:xfrm>
            <a:custGeom>
              <a:avLst/>
              <a:gdLst>
                <a:gd name="T0" fmla="*/ 0 w 1"/>
                <a:gd name="T1" fmla="*/ 0 h 6"/>
                <a:gd name="T2" fmla="*/ 0 w 1"/>
                <a:gd name="T3" fmla="*/ 0 h 6"/>
                <a:gd name="T4" fmla="*/ 1 w 1"/>
                <a:gd name="T5" fmla="*/ 6 h 6"/>
                <a:gd name="T6" fmla="*/ 1 w 1"/>
                <a:gd name="T7" fmla="*/ 6 h 6"/>
                <a:gd name="T8" fmla="*/ 0 w 1"/>
                <a:gd name="T9" fmla="*/ 0 h 6"/>
                <a:gd name="T10" fmla="*/ 0 w 1"/>
                <a:gd name="T11" fmla="*/ 0 h 6"/>
              </a:gdLst>
              <a:ahLst/>
              <a:cxnLst>
                <a:cxn ang="0">
                  <a:pos x="T0" y="T1"/>
                </a:cxn>
                <a:cxn ang="0">
                  <a:pos x="T2" y="T3"/>
                </a:cxn>
                <a:cxn ang="0">
                  <a:pos x="T4" y="T5"/>
                </a:cxn>
                <a:cxn ang="0">
                  <a:pos x="T6" y="T7"/>
                </a:cxn>
                <a:cxn ang="0">
                  <a:pos x="T8" y="T9"/>
                </a:cxn>
                <a:cxn ang="0">
                  <a:pos x="T10" y="T11"/>
                </a:cxn>
              </a:cxnLst>
              <a:rect l="0" t="0" r="r" b="b"/>
              <a:pathLst>
                <a:path w="1" h="6">
                  <a:moveTo>
                    <a:pt x="0" y="0"/>
                  </a:moveTo>
                  <a:cubicBezTo>
                    <a:pt x="0" y="0"/>
                    <a:pt x="0" y="0"/>
                    <a:pt x="0" y="0"/>
                  </a:cubicBezTo>
                  <a:cubicBezTo>
                    <a:pt x="1" y="6"/>
                    <a:pt x="1" y="6"/>
                    <a:pt x="1" y="6"/>
                  </a:cubicBezTo>
                  <a:cubicBezTo>
                    <a:pt x="1" y="6"/>
                    <a:pt x="1" y="6"/>
                    <a:pt x="1" y="6"/>
                  </a:cubicBezTo>
                  <a:cubicBezTo>
                    <a:pt x="0" y="0"/>
                    <a:pt x="0" y="0"/>
                    <a:pt x="0" y="0"/>
                  </a:cubicBezTo>
                  <a:cubicBezTo>
                    <a:pt x="0" y="0"/>
                    <a:pt x="0" y="0"/>
                    <a:pt x="0" y="0"/>
                  </a:cubicBezTo>
                </a:path>
              </a:pathLst>
            </a:custGeom>
            <a:solidFill>
              <a:srgbClr val="E4E4E4"/>
            </a:solidFill>
            <a:ln>
              <a:noFill/>
            </a:ln>
          </p:spPr>
          <p:txBody>
            <a:bodyPr anchor="ctr">
              <a:normAutofit fontScale="25000" lnSpcReduction="20000"/>
            </a:body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sz="18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119" name="isľiḑé"/>
            <p:cNvSpPr/>
            <p:nvPr/>
          </p:nvSpPr>
          <p:spPr bwMode="auto">
            <a:xfrm>
              <a:off x="7793750" y="2440252"/>
              <a:ext cx="75750" cy="22279"/>
            </a:xfrm>
            <a:custGeom>
              <a:avLst/>
              <a:gdLst>
                <a:gd name="T0" fmla="*/ 41 w 55"/>
                <a:gd name="T1" fmla="*/ 0 h 16"/>
                <a:gd name="T2" fmla="*/ 0 w 55"/>
                <a:gd name="T3" fmla="*/ 12 h 16"/>
                <a:gd name="T4" fmla="*/ 0 w 55"/>
                <a:gd name="T5" fmla="*/ 14 h 16"/>
                <a:gd name="T6" fmla="*/ 1 w 55"/>
                <a:gd name="T7" fmla="*/ 16 h 16"/>
                <a:gd name="T8" fmla="*/ 40 w 55"/>
                <a:gd name="T9" fmla="*/ 5 h 16"/>
                <a:gd name="T10" fmla="*/ 55 w 55"/>
                <a:gd name="T11" fmla="*/ 7 h 16"/>
                <a:gd name="T12" fmla="*/ 54 w 55"/>
                <a:gd name="T13" fmla="*/ 1 h 16"/>
                <a:gd name="T14" fmla="*/ 54 w 55"/>
                <a:gd name="T15" fmla="*/ 1 h 16"/>
                <a:gd name="T16" fmla="*/ 41 w 55"/>
                <a:gd name="T17" fmla="*/ 0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5" h="16">
                  <a:moveTo>
                    <a:pt x="41" y="0"/>
                  </a:moveTo>
                  <a:cubicBezTo>
                    <a:pt x="18" y="0"/>
                    <a:pt x="0" y="12"/>
                    <a:pt x="0" y="12"/>
                  </a:cubicBezTo>
                  <a:cubicBezTo>
                    <a:pt x="0" y="14"/>
                    <a:pt x="0" y="14"/>
                    <a:pt x="0" y="14"/>
                  </a:cubicBezTo>
                  <a:cubicBezTo>
                    <a:pt x="1" y="16"/>
                    <a:pt x="1" y="16"/>
                    <a:pt x="1" y="16"/>
                  </a:cubicBezTo>
                  <a:cubicBezTo>
                    <a:pt x="6" y="13"/>
                    <a:pt x="21" y="5"/>
                    <a:pt x="40" y="5"/>
                  </a:cubicBezTo>
                  <a:cubicBezTo>
                    <a:pt x="45" y="5"/>
                    <a:pt x="50" y="5"/>
                    <a:pt x="55" y="7"/>
                  </a:cubicBezTo>
                  <a:cubicBezTo>
                    <a:pt x="54" y="1"/>
                    <a:pt x="54" y="1"/>
                    <a:pt x="54" y="1"/>
                  </a:cubicBezTo>
                  <a:cubicBezTo>
                    <a:pt x="54" y="1"/>
                    <a:pt x="54" y="1"/>
                    <a:pt x="54" y="1"/>
                  </a:cubicBezTo>
                  <a:cubicBezTo>
                    <a:pt x="49" y="0"/>
                    <a:pt x="45" y="0"/>
                    <a:pt x="41" y="0"/>
                  </a:cubicBezTo>
                </a:path>
              </a:pathLst>
            </a:custGeom>
            <a:solidFill>
              <a:srgbClr val="91575F"/>
            </a:solidFill>
            <a:ln>
              <a:noFill/>
            </a:ln>
          </p:spPr>
          <p:txBody>
            <a:bodyPr anchor="ctr">
              <a:normAutofit fontScale="25000" lnSpcReduction="20000"/>
            </a:body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sz="18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120" name="ïṣlïdê"/>
            <p:cNvSpPr/>
            <p:nvPr/>
          </p:nvSpPr>
          <p:spPr bwMode="auto">
            <a:xfrm>
              <a:off x="7775927" y="2413518"/>
              <a:ext cx="204966" cy="521309"/>
            </a:xfrm>
            <a:custGeom>
              <a:avLst/>
              <a:gdLst>
                <a:gd name="T0" fmla="*/ 0 w 147"/>
                <a:gd name="T1" fmla="*/ 221 h 373"/>
                <a:gd name="T2" fmla="*/ 22 w 147"/>
                <a:gd name="T3" fmla="*/ 203 h 373"/>
                <a:gd name="T4" fmla="*/ 11 w 147"/>
                <a:gd name="T5" fmla="*/ 38 h 373"/>
                <a:gd name="T6" fmla="*/ 109 w 147"/>
                <a:gd name="T7" fmla="*/ 60 h 373"/>
                <a:gd name="T8" fmla="*/ 109 w 147"/>
                <a:gd name="T9" fmla="*/ 106 h 373"/>
                <a:gd name="T10" fmla="*/ 109 w 147"/>
                <a:gd name="T11" fmla="*/ 136 h 373"/>
                <a:gd name="T12" fmla="*/ 109 w 147"/>
                <a:gd name="T13" fmla="*/ 179 h 373"/>
                <a:gd name="T14" fmla="*/ 130 w 147"/>
                <a:gd name="T15" fmla="*/ 209 h 373"/>
                <a:gd name="T16" fmla="*/ 130 w 147"/>
                <a:gd name="T17" fmla="*/ 283 h 373"/>
                <a:gd name="T18" fmla="*/ 82 w 147"/>
                <a:gd name="T19" fmla="*/ 333 h 373"/>
                <a:gd name="T20" fmla="*/ 42 w 147"/>
                <a:gd name="T21" fmla="*/ 373 h 373"/>
                <a:gd name="T22" fmla="*/ 7 w 147"/>
                <a:gd name="T23" fmla="*/ 326 h 373"/>
                <a:gd name="T24" fmla="*/ 0 w 147"/>
                <a:gd name="T25" fmla="*/ 221 h 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47" h="373">
                  <a:moveTo>
                    <a:pt x="0" y="221"/>
                  </a:moveTo>
                  <a:cubicBezTo>
                    <a:pt x="22" y="203"/>
                    <a:pt x="22" y="203"/>
                    <a:pt x="22" y="203"/>
                  </a:cubicBezTo>
                  <a:cubicBezTo>
                    <a:pt x="11" y="38"/>
                    <a:pt x="11" y="38"/>
                    <a:pt x="11" y="38"/>
                  </a:cubicBezTo>
                  <a:cubicBezTo>
                    <a:pt x="11" y="38"/>
                    <a:pt x="67" y="0"/>
                    <a:pt x="109" y="60"/>
                  </a:cubicBezTo>
                  <a:cubicBezTo>
                    <a:pt x="109" y="60"/>
                    <a:pt x="107" y="96"/>
                    <a:pt x="109" y="106"/>
                  </a:cubicBezTo>
                  <a:cubicBezTo>
                    <a:pt x="110" y="116"/>
                    <a:pt x="97" y="126"/>
                    <a:pt x="109" y="136"/>
                  </a:cubicBezTo>
                  <a:cubicBezTo>
                    <a:pt x="120" y="146"/>
                    <a:pt x="109" y="179"/>
                    <a:pt x="109" y="179"/>
                  </a:cubicBezTo>
                  <a:cubicBezTo>
                    <a:pt x="109" y="179"/>
                    <a:pt x="122" y="203"/>
                    <a:pt x="130" y="209"/>
                  </a:cubicBezTo>
                  <a:cubicBezTo>
                    <a:pt x="138" y="216"/>
                    <a:pt x="147" y="271"/>
                    <a:pt x="130" y="283"/>
                  </a:cubicBezTo>
                  <a:cubicBezTo>
                    <a:pt x="113" y="294"/>
                    <a:pt x="82" y="321"/>
                    <a:pt x="82" y="333"/>
                  </a:cubicBezTo>
                  <a:cubicBezTo>
                    <a:pt x="82" y="344"/>
                    <a:pt x="42" y="373"/>
                    <a:pt x="42" y="373"/>
                  </a:cubicBezTo>
                  <a:cubicBezTo>
                    <a:pt x="7" y="326"/>
                    <a:pt x="7" y="326"/>
                    <a:pt x="7" y="326"/>
                  </a:cubicBezTo>
                  <a:cubicBezTo>
                    <a:pt x="0" y="221"/>
                    <a:pt x="0" y="221"/>
                    <a:pt x="0" y="221"/>
                  </a:cubicBezTo>
                </a:path>
              </a:pathLst>
            </a:custGeom>
            <a:solidFill>
              <a:srgbClr val="5A5773"/>
            </a:solidFill>
            <a:ln>
              <a:noFill/>
            </a:ln>
          </p:spPr>
          <p:txBody>
            <a:bodyPr anchor="ctr">
              <a:normAutofit fontScale="40000" lnSpcReduction="20000"/>
            </a:body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sz="18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121" name="ï$liḍè"/>
            <p:cNvSpPr/>
            <p:nvPr/>
          </p:nvSpPr>
          <p:spPr bwMode="auto">
            <a:xfrm>
              <a:off x="7005079" y="3830404"/>
              <a:ext cx="222789" cy="343084"/>
            </a:xfrm>
            <a:custGeom>
              <a:avLst/>
              <a:gdLst>
                <a:gd name="T0" fmla="*/ 80 w 157"/>
                <a:gd name="T1" fmla="*/ 213 h 245"/>
                <a:gd name="T2" fmla="*/ 33 w 157"/>
                <a:gd name="T3" fmla="*/ 53 h 245"/>
                <a:gd name="T4" fmla="*/ 43 w 157"/>
                <a:gd name="T5" fmla="*/ 28 h 245"/>
                <a:gd name="T6" fmla="*/ 89 w 157"/>
                <a:gd name="T7" fmla="*/ 0 h 245"/>
                <a:gd name="T8" fmla="*/ 108 w 157"/>
                <a:gd name="T9" fmla="*/ 56 h 245"/>
                <a:gd name="T10" fmla="*/ 80 w 157"/>
                <a:gd name="T11" fmla="*/ 213 h 245"/>
              </a:gdLst>
              <a:ahLst/>
              <a:cxnLst>
                <a:cxn ang="0">
                  <a:pos x="T0" y="T1"/>
                </a:cxn>
                <a:cxn ang="0">
                  <a:pos x="T2" y="T3"/>
                </a:cxn>
                <a:cxn ang="0">
                  <a:pos x="T4" y="T5"/>
                </a:cxn>
                <a:cxn ang="0">
                  <a:pos x="T6" y="T7"/>
                </a:cxn>
                <a:cxn ang="0">
                  <a:pos x="T8" y="T9"/>
                </a:cxn>
                <a:cxn ang="0">
                  <a:pos x="T10" y="T11"/>
                </a:cxn>
              </a:cxnLst>
              <a:rect l="0" t="0" r="r" b="b"/>
              <a:pathLst>
                <a:path w="157" h="245">
                  <a:moveTo>
                    <a:pt x="80" y="213"/>
                  </a:moveTo>
                  <a:cubicBezTo>
                    <a:pt x="0" y="179"/>
                    <a:pt x="18" y="95"/>
                    <a:pt x="33" y="53"/>
                  </a:cubicBezTo>
                  <a:cubicBezTo>
                    <a:pt x="36" y="44"/>
                    <a:pt x="39" y="36"/>
                    <a:pt x="43" y="28"/>
                  </a:cubicBezTo>
                  <a:cubicBezTo>
                    <a:pt x="89" y="0"/>
                    <a:pt x="89" y="0"/>
                    <a:pt x="89" y="0"/>
                  </a:cubicBezTo>
                  <a:cubicBezTo>
                    <a:pt x="89" y="0"/>
                    <a:pt x="98" y="24"/>
                    <a:pt x="108" y="56"/>
                  </a:cubicBezTo>
                  <a:cubicBezTo>
                    <a:pt x="131" y="129"/>
                    <a:pt x="157" y="245"/>
                    <a:pt x="80" y="213"/>
                  </a:cubicBezTo>
                </a:path>
              </a:pathLst>
            </a:custGeom>
            <a:solidFill>
              <a:srgbClr val="A1616A"/>
            </a:solidFill>
            <a:ln>
              <a:noFill/>
            </a:ln>
          </p:spPr>
          <p:txBody>
            <a:bodyPr anchor="ctr">
              <a:normAutofit fontScale="25000" lnSpcReduction="20000"/>
            </a:body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sz="18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122" name="îSḻiḑe"/>
            <p:cNvSpPr/>
            <p:nvPr/>
          </p:nvSpPr>
          <p:spPr bwMode="auto">
            <a:xfrm>
              <a:off x="7125383" y="5135901"/>
              <a:ext cx="182688" cy="311893"/>
            </a:xfrm>
            <a:custGeom>
              <a:avLst/>
              <a:gdLst>
                <a:gd name="T0" fmla="*/ 105 w 130"/>
                <a:gd name="T1" fmla="*/ 46 h 221"/>
                <a:gd name="T2" fmla="*/ 93 w 130"/>
                <a:gd name="T3" fmla="*/ 80 h 221"/>
                <a:gd name="T4" fmla="*/ 88 w 130"/>
                <a:gd name="T5" fmla="*/ 137 h 221"/>
                <a:gd name="T6" fmla="*/ 90 w 130"/>
                <a:gd name="T7" fmla="*/ 159 h 221"/>
                <a:gd name="T8" fmla="*/ 0 w 130"/>
                <a:gd name="T9" fmla="*/ 221 h 221"/>
                <a:gd name="T10" fmla="*/ 1 w 130"/>
                <a:gd name="T11" fmla="*/ 203 h 221"/>
                <a:gd name="T12" fmla="*/ 13 w 130"/>
                <a:gd name="T13" fmla="*/ 115 h 221"/>
                <a:gd name="T14" fmla="*/ 20 w 130"/>
                <a:gd name="T15" fmla="*/ 74 h 221"/>
                <a:gd name="T16" fmla="*/ 22 w 130"/>
                <a:gd name="T17" fmla="*/ 41 h 221"/>
                <a:gd name="T18" fmla="*/ 105 w 130"/>
                <a:gd name="T19" fmla="*/ 46 h 2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30" h="221">
                  <a:moveTo>
                    <a:pt x="105" y="46"/>
                  </a:moveTo>
                  <a:cubicBezTo>
                    <a:pt x="100" y="57"/>
                    <a:pt x="96" y="68"/>
                    <a:pt x="93" y="80"/>
                  </a:cubicBezTo>
                  <a:cubicBezTo>
                    <a:pt x="89" y="98"/>
                    <a:pt x="88" y="118"/>
                    <a:pt x="88" y="137"/>
                  </a:cubicBezTo>
                  <a:cubicBezTo>
                    <a:pt x="89" y="150"/>
                    <a:pt x="90" y="159"/>
                    <a:pt x="90" y="159"/>
                  </a:cubicBezTo>
                  <a:cubicBezTo>
                    <a:pt x="0" y="221"/>
                    <a:pt x="0" y="221"/>
                    <a:pt x="0" y="221"/>
                  </a:cubicBezTo>
                  <a:cubicBezTo>
                    <a:pt x="0" y="221"/>
                    <a:pt x="0" y="214"/>
                    <a:pt x="1" y="203"/>
                  </a:cubicBezTo>
                  <a:cubicBezTo>
                    <a:pt x="4" y="175"/>
                    <a:pt x="8" y="122"/>
                    <a:pt x="13" y="115"/>
                  </a:cubicBezTo>
                  <a:cubicBezTo>
                    <a:pt x="16" y="111"/>
                    <a:pt x="18" y="92"/>
                    <a:pt x="20" y="74"/>
                  </a:cubicBezTo>
                  <a:cubicBezTo>
                    <a:pt x="21" y="56"/>
                    <a:pt x="22" y="41"/>
                    <a:pt x="22" y="41"/>
                  </a:cubicBezTo>
                  <a:cubicBezTo>
                    <a:pt x="22" y="41"/>
                    <a:pt x="130" y="0"/>
                    <a:pt x="105" y="46"/>
                  </a:cubicBezTo>
                </a:path>
              </a:pathLst>
            </a:custGeom>
            <a:solidFill>
              <a:srgbClr val="A1616A"/>
            </a:solidFill>
            <a:ln>
              <a:noFill/>
            </a:ln>
          </p:spPr>
          <p:txBody>
            <a:bodyPr anchor="ctr">
              <a:normAutofit fontScale="25000" lnSpcReduction="20000"/>
            </a:body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sz="18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123" name="ï$ľîḓê"/>
            <p:cNvSpPr/>
            <p:nvPr/>
          </p:nvSpPr>
          <p:spPr bwMode="auto">
            <a:xfrm>
              <a:off x="7437288" y="5251747"/>
              <a:ext cx="138131" cy="258426"/>
            </a:xfrm>
            <a:custGeom>
              <a:avLst/>
              <a:gdLst>
                <a:gd name="T0" fmla="*/ 97 w 97"/>
                <a:gd name="T1" fmla="*/ 8 h 184"/>
                <a:gd name="T2" fmla="*/ 96 w 97"/>
                <a:gd name="T3" fmla="*/ 46 h 184"/>
                <a:gd name="T4" fmla="*/ 92 w 97"/>
                <a:gd name="T5" fmla="*/ 100 h 184"/>
                <a:gd name="T6" fmla="*/ 90 w 97"/>
                <a:gd name="T7" fmla="*/ 146 h 184"/>
                <a:gd name="T8" fmla="*/ 92 w 97"/>
                <a:gd name="T9" fmla="*/ 184 h 184"/>
                <a:gd name="T10" fmla="*/ 9 w 97"/>
                <a:gd name="T11" fmla="*/ 90 h 184"/>
                <a:gd name="T12" fmla="*/ 16 w 97"/>
                <a:gd name="T13" fmla="*/ 71 h 184"/>
                <a:gd name="T14" fmla="*/ 24 w 97"/>
                <a:gd name="T15" fmla="*/ 29 h 184"/>
                <a:gd name="T16" fmla="*/ 27 w 97"/>
                <a:gd name="T17" fmla="*/ 0 h 184"/>
                <a:gd name="T18" fmla="*/ 97 w 97"/>
                <a:gd name="T19" fmla="*/ 8 h 1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7" h="184">
                  <a:moveTo>
                    <a:pt x="97" y="8"/>
                  </a:moveTo>
                  <a:cubicBezTo>
                    <a:pt x="97" y="8"/>
                    <a:pt x="97" y="26"/>
                    <a:pt x="96" y="46"/>
                  </a:cubicBezTo>
                  <a:cubicBezTo>
                    <a:pt x="95" y="66"/>
                    <a:pt x="94" y="89"/>
                    <a:pt x="92" y="100"/>
                  </a:cubicBezTo>
                  <a:cubicBezTo>
                    <a:pt x="89" y="110"/>
                    <a:pt x="89" y="129"/>
                    <a:pt x="90" y="146"/>
                  </a:cubicBezTo>
                  <a:cubicBezTo>
                    <a:pt x="90" y="166"/>
                    <a:pt x="92" y="184"/>
                    <a:pt x="92" y="184"/>
                  </a:cubicBezTo>
                  <a:cubicBezTo>
                    <a:pt x="92" y="184"/>
                    <a:pt x="0" y="97"/>
                    <a:pt x="9" y="90"/>
                  </a:cubicBezTo>
                  <a:cubicBezTo>
                    <a:pt x="12" y="88"/>
                    <a:pt x="14" y="81"/>
                    <a:pt x="16" y="71"/>
                  </a:cubicBezTo>
                  <a:cubicBezTo>
                    <a:pt x="19" y="59"/>
                    <a:pt x="22" y="43"/>
                    <a:pt x="24" y="29"/>
                  </a:cubicBezTo>
                  <a:cubicBezTo>
                    <a:pt x="26" y="13"/>
                    <a:pt x="27" y="0"/>
                    <a:pt x="27" y="0"/>
                  </a:cubicBezTo>
                  <a:cubicBezTo>
                    <a:pt x="97" y="8"/>
                    <a:pt x="97" y="8"/>
                    <a:pt x="97" y="8"/>
                  </a:cubicBezTo>
                </a:path>
              </a:pathLst>
            </a:custGeom>
            <a:solidFill>
              <a:srgbClr val="A1616A"/>
            </a:solidFill>
            <a:ln>
              <a:noFill/>
            </a:ln>
          </p:spPr>
          <p:txBody>
            <a:bodyPr anchor="ctr">
              <a:normAutofit fontScale="25000" lnSpcReduction="20000"/>
            </a:body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sz="18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124" name="í$1íḓê"/>
            <p:cNvSpPr/>
            <p:nvPr/>
          </p:nvSpPr>
          <p:spPr bwMode="auto">
            <a:xfrm>
              <a:off x="7152118" y="5233925"/>
              <a:ext cx="0" cy="4454"/>
            </a:xfrm>
            <a:custGeom>
              <a:avLst/>
              <a:gdLst>
                <a:gd name="T0" fmla="*/ 0 h 5"/>
                <a:gd name="T1" fmla="*/ 5 h 5"/>
                <a:gd name="T2" fmla="*/ 5 h 5"/>
                <a:gd name="T3" fmla="*/ 0 h 5"/>
                <a:gd name="T4" fmla="*/ 0 h 5"/>
              </a:gdLst>
              <a:ahLst/>
              <a:cxnLst>
                <a:cxn ang="0">
                  <a:pos x="0" y="T0"/>
                </a:cxn>
                <a:cxn ang="0">
                  <a:pos x="0" y="T1"/>
                </a:cxn>
                <a:cxn ang="0">
                  <a:pos x="0" y="T2"/>
                </a:cxn>
                <a:cxn ang="0">
                  <a:pos x="0" y="T3"/>
                </a:cxn>
                <a:cxn ang="0">
                  <a:pos x="0" y="T4"/>
                </a:cxn>
              </a:cxnLst>
              <a:rect l="0" t="0" r="r" b="b"/>
              <a:pathLst>
                <a:path h="5">
                  <a:moveTo>
                    <a:pt x="0" y="0"/>
                  </a:moveTo>
                  <a:cubicBezTo>
                    <a:pt x="0" y="2"/>
                    <a:pt x="0" y="3"/>
                    <a:pt x="0" y="5"/>
                  </a:cubicBezTo>
                  <a:cubicBezTo>
                    <a:pt x="0" y="5"/>
                    <a:pt x="0" y="5"/>
                    <a:pt x="0" y="5"/>
                  </a:cubicBezTo>
                  <a:cubicBezTo>
                    <a:pt x="0" y="3"/>
                    <a:pt x="0" y="2"/>
                    <a:pt x="0" y="0"/>
                  </a:cubicBezTo>
                  <a:cubicBezTo>
                    <a:pt x="0" y="0"/>
                    <a:pt x="0" y="0"/>
                    <a:pt x="0" y="0"/>
                  </a:cubicBezTo>
                </a:path>
              </a:pathLst>
            </a:custGeom>
            <a:solidFill>
              <a:srgbClr val="E5E5E5"/>
            </a:solidFill>
            <a:ln>
              <a:noFill/>
            </a:ln>
          </p:spPr>
          <p:txBody>
            <a:bodyPr anchor="ctr">
              <a:normAutofit fontScale="25000" lnSpcReduction="20000"/>
            </a:body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sz="18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125" name="iśľiďé"/>
            <p:cNvSpPr/>
            <p:nvPr/>
          </p:nvSpPr>
          <p:spPr bwMode="auto">
            <a:xfrm>
              <a:off x="7152118" y="5233925"/>
              <a:ext cx="106939" cy="13365"/>
            </a:xfrm>
            <a:custGeom>
              <a:avLst/>
              <a:gdLst>
                <a:gd name="T0" fmla="*/ 0 w 74"/>
                <a:gd name="T1" fmla="*/ 0 h 11"/>
                <a:gd name="T2" fmla="*/ 0 w 74"/>
                <a:gd name="T3" fmla="*/ 5 h 11"/>
                <a:gd name="T4" fmla="*/ 73 w 74"/>
                <a:gd name="T5" fmla="*/ 11 h 11"/>
                <a:gd name="T6" fmla="*/ 74 w 74"/>
                <a:gd name="T7" fmla="*/ 6 h 11"/>
                <a:gd name="T8" fmla="*/ 0 w 74"/>
                <a:gd name="T9" fmla="*/ 0 h 11"/>
              </a:gdLst>
              <a:ahLst/>
              <a:cxnLst>
                <a:cxn ang="0">
                  <a:pos x="T0" y="T1"/>
                </a:cxn>
                <a:cxn ang="0">
                  <a:pos x="T2" y="T3"/>
                </a:cxn>
                <a:cxn ang="0">
                  <a:pos x="T4" y="T5"/>
                </a:cxn>
                <a:cxn ang="0">
                  <a:pos x="T6" y="T7"/>
                </a:cxn>
                <a:cxn ang="0">
                  <a:pos x="T8" y="T9"/>
                </a:cxn>
              </a:cxnLst>
              <a:rect l="0" t="0" r="r" b="b"/>
              <a:pathLst>
                <a:path w="74" h="11">
                  <a:moveTo>
                    <a:pt x="0" y="0"/>
                  </a:moveTo>
                  <a:cubicBezTo>
                    <a:pt x="0" y="2"/>
                    <a:pt x="0" y="3"/>
                    <a:pt x="0" y="5"/>
                  </a:cubicBezTo>
                  <a:cubicBezTo>
                    <a:pt x="24" y="8"/>
                    <a:pt x="49" y="10"/>
                    <a:pt x="73" y="11"/>
                  </a:cubicBezTo>
                  <a:cubicBezTo>
                    <a:pt x="74" y="9"/>
                    <a:pt x="74" y="7"/>
                    <a:pt x="74" y="6"/>
                  </a:cubicBezTo>
                  <a:cubicBezTo>
                    <a:pt x="51" y="5"/>
                    <a:pt x="22" y="3"/>
                    <a:pt x="0" y="0"/>
                  </a:cubicBezTo>
                </a:path>
              </a:pathLst>
            </a:custGeom>
            <a:solidFill>
              <a:srgbClr val="91575F"/>
            </a:solidFill>
            <a:ln>
              <a:noFill/>
            </a:ln>
          </p:spPr>
          <p:txBody>
            <a:bodyPr anchor="ctr">
              <a:normAutofit fontScale="25000" lnSpcReduction="20000"/>
            </a:body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sz="18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126" name="íSļïďé"/>
            <p:cNvSpPr/>
            <p:nvPr/>
          </p:nvSpPr>
          <p:spPr bwMode="auto">
            <a:xfrm>
              <a:off x="7472934" y="5287392"/>
              <a:ext cx="98027" cy="31188"/>
            </a:xfrm>
            <a:custGeom>
              <a:avLst/>
              <a:gdLst>
                <a:gd name="T0" fmla="*/ 0 w 72"/>
                <a:gd name="T1" fmla="*/ 0 h 23"/>
                <a:gd name="T2" fmla="*/ 0 w 72"/>
                <a:gd name="T3" fmla="*/ 5 h 23"/>
                <a:gd name="T4" fmla="*/ 56 w 72"/>
                <a:gd name="T5" fmla="*/ 23 h 23"/>
                <a:gd name="T6" fmla="*/ 72 w 72"/>
                <a:gd name="T7" fmla="*/ 21 h 23"/>
                <a:gd name="T8" fmla="*/ 72 w 72"/>
                <a:gd name="T9" fmla="*/ 16 h 23"/>
                <a:gd name="T10" fmla="*/ 56 w 72"/>
                <a:gd name="T11" fmla="*/ 18 h 23"/>
                <a:gd name="T12" fmla="*/ 0 w 72"/>
                <a:gd name="T13" fmla="*/ 0 h 23"/>
              </a:gdLst>
              <a:ahLst/>
              <a:cxnLst>
                <a:cxn ang="0">
                  <a:pos x="T0" y="T1"/>
                </a:cxn>
                <a:cxn ang="0">
                  <a:pos x="T2" y="T3"/>
                </a:cxn>
                <a:cxn ang="0">
                  <a:pos x="T4" y="T5"/>
                </a:cxn>
                <a:cxn ang="0">
                  <a:pos x="T6" y="T7"/>
                </a:cxn>
                <a:cxn ang="0">
                  <a:pos x="T8" y="T9"/>
                </a:cxn>
                <a:cxn ang="0">
                  <a:pos x="T10" y="T11"/>
                </a:cxn>
                <a:cxn ang="0">
                  <a:pos x="T12" y="T13"/>
                </a:cxn>
              </a:cxnLst>
              <a:rect l="0" t="0" r="r" b="b"/>
              <a:pathLst>
                <a:path w="72" h="23">
                  <a:moveTo>
                    <a:pt x="0" y="0"/>
                  </a:moveTo>
                  <a:cubicBezTo>
                    <a:pt x="0" y="2"/>
                    <a:pt x="0" y="3"/>
                    <a:pt x="0" y="5"/>
                  </a:cubicBezTo>
                  <a:cubicBezTo>
                    <a:pt x="11" y="12"/>
                    <a:pt x="33" y="23"/>
                    <a:pt x="56" y="23"/>
                  </a:cubicBezTo>
                  <a:cubicBezTo>
                    <a:pt x="61" y="23"/>
                    <a:pt x="67" y="22"/>
                    <a:pt x="72" y="21"/>
                  </a:cubicBezTo>
                  <a:cubicBezTo>
                    <a:pt x="72" y="19"/>
                    <a:pt x="72" y="17"/>
                    <a:pt x="72" y="16"/>
                  </a:cubicBezTo>
                  <a:cubicBezTo>
                    <a:pt x="67" y="17"/>
                    <a:pt x="61" y="18"/>
                    <a:pt x="56" y="18"/>
                  </a:cubicBezTo>
                  <a:cubicBezTo>
                    <a:pt x="33" y="18"/>
                    <a:pt x="12" y="7"/>
                    <a:pt x="0" y="0"/>
                  </a:cubicBezTo>
                </a:path>
              </a:pathLst>
            </a:custGeom>
            <a:solidFill>
              <a:srgbClr val="91575F"/>
            </a:solidFill>
            <a:ln>
              <a:noFill/>
            </a:ln>
          </p:spPr>
          <p:txBody>
            <a:bodyPr anchor="ctr">
              <a:normAutofit fontScale="25000" lnSpcReduction="20000"/>
            </a:body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sz="18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194613" name="íšļiḑé"/>
            <p:cNvSpPr/>
            <p:nvPr/>
          </p:nvSpPr>
          <p:spPr>
            <a:xfrm>
              <a:off x="7083426" y="3549650"/>
              <a:ext cx="792163" cy="1793875"/>
            </a:xfrm>
            <a:custGeom>
              <a:avLst/>
              <a:gdLst/>
              <a:ahLst/>
              <a:cxnLst>
                <a:cxn ang="0">
                  <a:pos x="536" y="369"/>
                </a:cxn>
                <a:cxn ang="0">
                  <a:pos x="484" y="544"/>
                </a:cxn>
                <a:cxn ang="0">
                  <a:pos x="471" y="624"/>
                </a:cxn>
                <a:cxn ang="0">
                  <a:pos x="471" y="672"/>
                </a:cxn>
                <a:cxn ang="0">
                  <a:pos x="451" y="707"/>
                </a:cxn>
                <a:cxn ang="0">
                  <a:pos x="451" y="797"/>
                </a:cxn>
                <a:cxn ang="0">
                  <a:pos x="451" y="855"/>
                </a:cxn>
                <a:cxn ang="0">
                  <a:pos x="417" y="1023"/>
                </a:cxn>
                <a:cxn ang="0">
                  <a:pos x="371" y="1240"/>
                </a:cxn>
                <a:cxn ang="0">
                  <a:pos x="266" y="1230"/>
                </a:cxn>
                <a:cxn ang="0">
                  <a:pos x="279" y="1088"/>
                </a:cxn>
                <a:cxn ang="0">
                  <a:pos x="291" y="830"/>
                </a:cxn>
                <a:cxn ang="0">
                  <a:pos x="294" y="788"/>
                </a:cxn>
                <a:cxn ang="0">
                  <a:pos x="297" y="747"/>
                </a:cxn>
                <a:cxn ang="0">
                  <a:pos x="299" y="710"/>
                </a:cxn>
                <a:cxn ang="0">
                  <a:pos x="306" y="585"/>
                </a:cxn>
                <a:cxn ang="0">
                  <a:pos x="306" y="418"/>
                </a:cxn>
                <a:cxn ang="0">
                  <a:pos x="302" y="373"/>
                </a:cxn>
                <a:cxn ang="0">
                  <a:pos x="300" y="348"/>
                </a:cxn>
                <a:cxn ang="0">
                  <a:pos x="299" y="345"/>
                </a:cxn>
                <a:cxn ang="0">
                  <a:pos x="295" y="371"/>
                </a:cxn>
                <a:cxn ang="0">
                  <a:pos x="266" y="535"/>
                </a:cxn>
                <a:cxn ang="0">
                  <a:pos x="249" y="577"/>
                </a:cxn>
                <a:cxn ang="0">
                  <a:pos x="249" y="640"/>
                </a:cxn>
                <a:cxn ang="0">
                  <a:pos x="247" y="668"/>
                </a:cxn>
                <a:cxn ang="0">
                  <a:pos x="231" y="727"/>
                </a:cxn>
                <a:cxn ang="0">
                  <a:pos x="231" y="752"/>
                </a:cxn>
                <a:cxn ang="0">
                  <a:pos x="206" y="808"/>
                </a:cxn>
                <a:cxn ang="0">
                  <a:pos x="206" y="848"/>
                </a:cxn>
                <a:cxn ang="0">
                  <a:pos x="193" y="983"/>
                </a:cxn>
                <a:cxn ang="0">
                  <a:pos x="183" y="1078"/>
                </a:cxn>
                <a:cxn ang="0">
                  <a:pos x="168" y="1205"/>
                </a:cxn>
                <a:cxn ang="0">
                  <a:pos x="20" y="1190"/>
                </a:cxn>
                <a:cxn ang="0">
                  <a:pos x="53" y="1028"/>
                </a:cxn>
                <a:cxn ang="0">
                  <a:pos x="64" y="765"/>
                </a:cxn>
                <a:cxn ang="0">
                  <a:pos x="76" y="698"/>
                </a:cxn>
                <a:cxn ang="0">
                  <a:pos x="76" y="668"/>
                </a:cxn>
                <a:cxn ang="0">
                  <a:pos x="76" y="618"/>
                </a:cxn>
                <a:cxn ang="0">
                  <a:pos x="76" y="575"/>
                </a:cxn>
                <a:cxn ang="0">
                  <a:pos x="63" y="447"/>
                </a:cxn>
                <a:cxn ang="0">
                  <a:pos x="53" y="295"/>
                </a:cxn>
                <a:cxn ang="0">
                  <a:pos x="63" y="199"/>
                </a:cxn>
                <a:cxn ang="0">
                  <a:pos x="75" y="161"/>
                </a:cxn>
                <a:cxn ang="0">
                  <a:pos x="99" y="117"/>
                </a:cxn>
                <a:cxn ang="0">
                  <a:pos x="511" y="12"/>
                </a:cxn>
                <a:cxn ang="0">
                  <a:pos x="528" y="66"/>
                </a:cxn>
                <a:cxn ang="0">
                  <a:pos x="536" y="369"/>
                </a:cxn>
              </a:cxnLst>
              <a:rect l="0" t="0" r="0" b="0"/>
              <a:pathLst>
                <a:path w="563" h="1276">
                  <a:moveTo>
                    <a:pt x="536" y="369"/>
                  </a:moveTo>
                  <a:cubicBezTo>
                    <a:pt x="499" y="449"/>
                    <a:pt x="484" y="544"/>
                    <a:pt x="484" y="544"/>
                  </a:cubicBezTo>
                  <a:cubicBezTo>
                    <a:pt x="471" y="624"/>
                    <a:pt x="471" y="624"/>
                    <a:pt x="471" y="624"/>
                  </a:cubicBezTo>
                  <a:cubicBezTo>
                    <a:pt x="471" y="624"/>
                    <a:pt x="477" y="659"/>
                    <a:pt x="471" y="672"/>
                  </a:cubicBezTo>
                  <a:cubicBezTo>
                    <a:pt x="464" y="685"/>
                    <a:pt x="451" y="707"/>
                    <a:pt x="451" y="707"/>
                  </a:cubicBezTo>
                  <a:cubicBezTo>
                    <a:pt x="451" y="707"/>
                    <a:pt x="461" y="788"/>
                    <a:pt x="451" y="797"/>
                  </a:cubicBezTo>
                  <a:cubicBezTo>
                    <a:pt x="441" y="805"/>
                    <a:pt x="451" y="855"/>
                    <a:pt x="451" y="855"/>
                  </a:cubicBezTo>
                  <a:cubicBezTo>
                    <a:pt x="417" y="1023"/>
                    <a:pt x="417" y="1023"/>
                    <a:pt x="417" y="1023"/>
                  </a:cubicBezTo>
                  <a:cubicBezTo>
                    <a:pt x="371" y="1240"/>
                    <a:pt x="371" y="1240"/>
                    <a:pt x="371" y="1240"/>
                  </a:cubicBezTo>
                  <a:cubicBezTo>
                    <a:pt x="326" y="1276"/>
                    <a:pt x="266" y="1230"/>
                    <a:pt x="266" y="1230"/>
                  </a:cubicBezTo>
                  <a:cubicBezTo>
                    <a:pt x="279" y="1088"/>
                    <a:pt x="279" y="1088"/>
                    <a:pt x="279" y="1088"/>
                  </a:cubicBezTo>
                  <a:cubicBezTo>
                    <a:pt x="279" y="1088"/>
                    <a:pt x="299" y="840"/>
                    <a:pt x="291" y="830"/>
                  </a:cubicBezTo>
                  <a:cubicBezTo>
                    <a:pt x="282" y="820"/>
                    <a:pt x="294" y="788"/>
                    <a:pt x="294" y="788"/>
                  </a:cubicBezTo>
                  <a:cubicBezTo>
                    <a:pt x="294" y="788"/>
                    <a:pt x="306" y="758"/>
                    <a:pt x="297" y="747"/>
                  </a:cubicBezTo>
                  <a:cubicBezTo>
                    <a:pt x="289" y="735"/>
                    <a:pt x="299" y="710"/>
                    <a:pt x="299" y="710"/>
                  </a:cubicBezTo>
                  <a:cubicBezTo>
                    <a:pt x="299" y="710"/>
                    <a:pt x="296" y="609"/>
                    <a:pt x="306" y="585"/>
                  </a:cubicBezTo>
                  <a:cubicBezTo>
                    <a:pt x="316" y="562"/>
                    <a:pt x="306" y="418"/>
                    <a:pt x="306" y="418"/>
                  </a:cubicBezTo>
                  <a:cubicBezTo>
                    <a:pt x="302" y="373"/>
                    <a:pt x="302" y="373"/>
                    <a:pt x="302" y="373"/>
                  </a:cubicBezTo>
                  <a:cubicBezTo>
                    <a:pt x="300" y="348"/>
                    <a:pt x="300" y="348"/>
                    <a:pt x="300" y="348"/>
                  </a:cubicBezTo>
                  <a:cubicBezTo>
                    <a:pt x="299" y="345"/>
                    <a:pt x="299" y="345"/>
                    <a:pt x="299" y="345"/>
                  </a:cubicBezTo>
                  <a:cubicBezTo>
                    <a:pt x="299" y="345"/>
                    <a:pt x="298" y="355"/>
                    <a:pt x="295" y="371"/>
                  </a:cubicBezTo>
                  <a:cubicBezTo>
                    <a:pt x="288" y="418"/>
                    <a:pt x="272" y="515"/>
                    <a:pt x="266" y="535"/>
                  </a:cubicBezTo>
                  <a:cubicBezTo>
                    <a:pt x="262" y="550"/>
                    <a:pt x="256" y="564"/>
                    <a:pt x="249" y="577"/>
                  </a:cubicBezTo>
                  <a:cubicBezTo>
                    <a:pt x="249" y="577"/>
                    <a:pt x="257" y="627"/>
                    <a:pt x="249" y="640"/>
                  </a:cubicBezTo>
                  <a:cubicBezTo>
                    <a:pt x="240" y="653"/>
                    <a:pt x="247" y="668"/>
                    <a:pt x="247" y="668"/>
                  </a:cubicBezTo>
                  <a:cubicBezTo>
                    <a:pt x="247" y="668"/>
                    <a:pt x="256" y="710"/>
                    <a:pt x="231" y="727"/>
                  </a:cubicBezTo>
                  <a:cubicBezTo>
                    <a:pt x="206" y="743"/>
                    <a:pt x="231" y="752"/>
                    <a:pt x="231" y="752"/>
                  </a:cubicBezTo>
                  <a:cubicBezTo>
                    <a:pt x="231" y="752"/>
                    <a:pt x="212" y="792"/>
                    <a:pt x="206" y="808"/>
                  </a:cubicBezTo>
                  <a:cubicBezTo>
                    <a:pt x="199" y="825"/>
                    <a:pt x="206" y="848"/>
                    <a:pt x="206" y="848"/>
                  </a:cubicBezTo>
                  <a:cubicBezTo>
                    <a:pt x="193" y="983"/>
                    <a:pt x="193" y="983"/>
                    <a:pt x="193" y="983"/>
                  </a:cubicBezTo>
                  <a:cubicBezTo>
                    <a:pt x="193" y="983"/>
                    <a:pt x="181" y="1040"/>
                    <a:pt x="183" y="1078"/>
                  </a:cubicBezTo>
                  <a:cubicBezTo>
                    <a:pt x="184" y="1116"/>
                    <a:pt x="168" y="1205"/>
                    <a:pt x="168" y="1205"/>
                  </a:cubicBezTo>
                  <a:cubicBezTo>
                    <a:pt x="168" y="1205"/>
                    <a:pt x="39" y="1205"/>
                    <a:pt x="20" y="1190"/>
                  </a:cubicBezTo>
                  <a:cubicBezTo>
                    <a:pt x="0" y="1175"/>
                    <a:pt x="53" y="1028"/>
                    <a:pt x="53" y="1028"/>
                  </a:cubicBezTo>
                  <a:cubicBezTo>
                    <a:pt x="53" y="1028"/>
                    <a:pt x="68" y="772"/>
                    <a:pt x="64" y="765"/>
                  </a:cubicBezTo>
                  <a:cubicBezTo>
                    <a:pt x="61" y="758"/>
                    <a:pt x="64" y="708"/>
                    <a:pt x="76" y="698"/>
                  </a:cubicBezTo>
                  <a:cubicBezTo>
                    <a:pt x="88" y="688"/>
                    <a:pt x="76" y="668"/>
                    <a:pt x="76" y="668"/>
                  </a:cubicBezTo>
                  <a:cubicBezTo>
                    <a:pt x="76" y="668"/>
                    <a:pt x="73" y="628"/>
                    <a:pt x="76" y="618"/>
                  </a:cubicBezTo>
                  <a:cubicBezTo>
                    <a:pt x="79" y="608"/>
                    <a:pt x="76" y="575"/>
                    <a:pt x="76" y="575"/>
                  </a:cubicBezTo>
                  <a:cubicBezTo>
                    <a:pt x="76" y="575"/>
                    <a:pt x="64" y="493"/>
                    <a:pt x="63" y="447"/>
                  </a:cubicBezTo>
                  <a:cubicBezTo>
                    <a:pt x="61" y="400"/>
                    <a:pt x="53" y="295"/>
                    <a:pt x="53" y="295"/>
                  </a:cubicBezTo>
                  <a:cubicBezTo>
                    <a:pt x="53" y="295"/>
                    <a:pt x="61" y="230"/>
                    <a:pt x="63" y="199"/>
                  </a:cubicBezTo>
                  <a:cubicBezTo>
                    <a:pt x="63" y="188"/>
                    <a:pt x="68" y="174"/>
                    <a:pt x="75" y="161"/>
                  </a:cubicBezTo>
                  <a:cubicBezTo>
                    <a:pt x="82" y="146"/>
                    <a:pt x="90" y="131"/>
                    <a:pt x="99" y="117"/>
                  </a:cubicBezTo>
                  <a:cubicBezTo>
                    <a:pt x="99" y="117"/>
                    <a:pt x="494" y="0"/>
                    <a:pt x="511" y="12"/>
                  </a:cubicBezTo>
                  <a:cubicBezTo>
                    <a:pt x="515" y="15"/>
                    <a:pt x="522" y="36"/>
                    <a:pt x="528" y="66"/>
                  </a:cubicBezTo>
                  <a:cubicBezTo>
                    <a:pt x="545" y="151"/>
                    <a:pt x="563" y="310"/>
                    <a:pt x="536" y="369"/>
                  </a:cubicBezTo>
                </a:path>
              </a:pathLst>
            </a:custGeom>
            <a:solidFill>
              <a:srgbClr val="605D82"/>
            </a:solidFill>
            <a:ln w="9525">
              <a:noFill/>
            </a:ln>
          </p:spPr>
          <p:txBody>
            <a:bodyPr/>
            <a:lstStyle/>
            <a:p>
              <a:endParaRPr lang="zh-CN" altLang="en-US"/>
            </a:p>
          </p:txBody>
        </p:sp>
        <p:sp>
          <p:nvSpPr>
            <p:cNvPr id="127" name="işļiḍè"/>
            <p:cNvSpPr/>
            <p:nvPr/>
          </p:nvSpPr>
          <p:spPr bwMode="auto">
            <a:xfrm>
              <a:off x="7334806" y="2315494"/>
              <a:ext cx="320816" cy="320804"/>
            </a:xfrm>
            <a:prstGeom prst="ellipse">
              <a:avLst/>
            </a:prstGeom>
            <a:solidFill>
              <a:srgbClr val="A1616A"/>
            </a:solidFill>
            <a:ln>
              <a:noFill/>
            </a:ln>
          </p:spPr>
          <p:txBody>
            <a:bodyPr anchor="ctr">
              <a:normAutofit fontScale="25000" lnSpcReduction="20000"/>
            </a:body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sz="18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128" name="iśḻiḍê"/>
            <p:cNvSpPr/>
            <p:nvPr/>
          </p:nvSpPr>
          <p:spPr bwMode="auto">
            <a:xfrm>
              <a:off x="7187764" y="3763571"/>
              <a:ext cx="4457" cy="13365"/>
            </a:xfrm>
            <a:custGeom>
              <a:avLst/>
              <a:gdLst>
                <a:gd name="T0" fmla="*/ 4 w 4"/>
                <a:gd name="T1" fmla="*/ 0 h 8"/>
                <a:gd name="T2" fmla="*/ 4 w 4"/>
                <a:gd name="T3" fmla="*/ 0 h 8"/>
                <a:gd name="T4" fmla="*/ 0 w 4"/>
                <a:gd name="T5" fmla="*/ 8 h 8"/>
                <a:gd name="T6" fmla="*/ 1 w 4"/>
                <a:gd name="T7" fmla="*/ 8 h 8"/>
                <a:gd name="T8" fmla="*/ 4 w 4"/>
                <a:gd name="T9" fmla="*/ 0 h 8"/>
              </a:gdLst>
              <a:ahLst/>
              <a:cxnLst>
                <a:cxn ang="0">
                  <a:pos x="T0" y="T1"/>
                </a:cxn>
                <a:cxn ang="0">
                  <a:pos x="T2" y="T3"/>
                </a:cxn>
                <a:cxn ang="0">
                  <a:pos x="T4" y="T5"/>
                </a:cxn>
                <a:cxn ang="0">
                  <a:pos x="T6" y="T7"/>
                </a:cxn>
                <a:cxn ang="0">
                  <a:pos x="T8" y="T9"/>
                </a:cxn>
              </a:cxnLst>
              <a:rect l="0" t="0" r="r" b="b"/>
              <a:pathLst>
                <a:path w="4" h="8">
                  <a:moveTo>
                    <a:pt x="4" y="0"/>
                  </a:moveTo>
                  <a:cubicBezTo>
                    <a:pt x="4" y="0"/>
                    <a:pt x="4" y="0"/>
                    <a:pt x="4" y="0"/>
                  </a:cubicBezTo>
                  <a:cubicBezTo>
                    <a:pt x="3" y="2"/>
                    <a:pt x="2" y="5"/>
                    <a:pt x="0" y="8"/>
                  </a:cubicBezTo>
                  <a:cubicBezTo>
                    <a:pt x="1" y="8"/>
                    <a:pt x="1" y="8"/>
                    <a:pt x="1" y="8"/>
                  </a:cubicBezTo>
                  <a:cubicBezTo>
                    <a:pt x="2" y="5"/>
                    <a:pt x="3" y="2"/>
                    <a:pt x="4" y="0"/>
                  </a:cubicBezTo>
                </a:path>
              </a:pathLst>
            </a:custGeom>
            <a:solidFill>
              <a:srgbClr val="D7D6E4"/>
            </a:solidFill>
            <a:ln>
              <a:noFill/>
            </a:ln>
          </p:spPr>
          <p:txBody>
            <a:bodyPr anchor="ctr">
              <a:normAutofit fontScale="25000" lnSpcReduction="20000"/>
            </a:body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sz="18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129" name="îṥļíďe"/>
            <p:cNvSpPr/>
            <p:nvPr/>
          </p:nvSpPr>
          <p:spPr bwMode="auto">
            <a:xfrm>
              <a:off x="7192221" y="3634357"/>
              <a:ext cx="632721" cy="142580"/>
            </a:xfrm>
            <a:custGeom>
              <a:avLst/>
              <a:gdLst>
                <a:gd name="T0" fmla="*/ 451 w 453"/>
                <a:gd name="T1" fmla="*/ 0 h 101"/>
                <a:gd name="T2" fmla="*/ 431 w 453"/>
                <a:gd name="T3" fmla="*/ 10 h 101"/>
                <a:gd name="T4" fmla="*/ 196 w 453"/>
                <a:gd name="T5" fmla="*/ 94 h 101"/>
                <a:gd name="T6" fmla="*/ 191 w 453"/>
                <a:gd name="T7" fmla="*/ 94 h 101"/>
                <a:gd name="T8" fmla="*/ 112 w 453"/>
                <a:gd name="T9" fmla="*/ 91 h 101"/>
                <a:gd name="T10" fmla="*/ 3 w 453"/>
                <a:gd name="T11" fmla="*/ 93 h 101"/>
                <a:gd name="T12" fmla="*/ 0 w 453"/>
                <a:gd name="T13" fmla="*/ 101 h 101"/>
                <a:gd name="T14" fmla="*/ 113 w 453"/>
                <a:gd name="T15" fmla="*/ 99 h 101"/>
                <a:gd name="T16" fmla="*/ 191 w 453"/>
                <a:gd name="T17" fmla="*/ 101 h 101"/>
                <a:gd name="T18" fmla="*/ 196 w 453"/>
                <a:gd name="T19" fmla="*/ 101 h 101"/>
                <a:gd name="T20" fmla="*/ 431 w 453"/>
                <a:gd name="T21" fmla="*/ 18 h 101"/>
                <a:gd name="T22" fmla="*/ 453 w 453"/>
                <a:gd name="T23" fmla="*/ 6 h 101"/>
                <a:gd name="T24" fmla="*/ 451 w 453"/>
                <a:gd name="T25" fmla="*/ 0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53" h="101">
                  <a:moveTo>
                    <a:pt x="451" y="0"/>
                  </a:moveTo>
                  <a:cubicBezTo>
                    <a:pt x="439" y="6"/>
                    <a:pt x="431" y="10"/>
                    <a:pt x="431" y="10"/>
                  </a:cubicBezTo>
                  <a:cubicBezTo>
                    <a:pt x="431" y="10"/>
                    <a:pt x="254" y="94"/>
                    <a:pt x="196" y="94"/>
                  </a:cubicBezTo>
                  <a:cubicBezTo>
                    <a:pt x="194" y="94"/>
                    <a:pt x="192" y="94"/>
                    <a:pt x="191" y="94"/>
                  </a:cubicBezTo>
                  <a:cubicBezTo>
                    <a:pt x="173" y="92"/>
                    <a:pt x="144" y="91"/>
                    <a:pt x="112" y="91"/>
                  </a:cubicBezTo>
                  <a:cubicBezTo>
                    <a:pt x="72" y="91"/>
                    <a:pt x="30" y="92"/>
                    <a:pt x="3" y="93"/>
                  </a:cubicBezTo>
                  <a:cubicBezTo>
                    <a:pt x="2" y="95"/>
                    <a:pt x="1" y="98"/>
                    <a:pt x="0" y="101"/>
                  </a:cubicBezTo>
                  <a:cubicBezTo>
                    <a:pt x="26" y="100"/>
                    <a:pt x="71" y="99"/>
                    <a:pt x="113" y="99"/>
                  </a:cubicBezTo>
                  <a:cubicBezTo>
                    <a:pt x="144" y="99"/>
                    <a:pt x="173" y="99"/>
                    <a:pt x="191" y="101"/>
                  </a:cubicBezTo>
                  <a:cubicBezTo>
                    <a:pt x="192" y="101"/>
                    <a:pt x="194" y="101"/>
                    <a:pt x="196" y="101"/>
                  </a:cubicBezTo>
                  <a:cubicBezTo>
                    <a:pt x="254" y="101"/>
                    <a:pt x="431" y="18"/>
                    <a:pt x="431" y="18"/>
                  </a:cubicBezTo>
                  <a:cubicBezTo>
                    <a:pt x="431" y="18"/>
                    <a:pt x="440" y="13"/>
                    <a:pt x="453" y="6"/>
                  </a:cubicBezTo>
                  <a:cubicBezTo>
                    <a:pt x="452" y="4"/>
                    <a:pt x="452" y="2"/>
                    <a:pt x="451" y="0"/>
                  </a:cubicBezTo>
                </a:path>
              </a:pathLst>
            </a:custGeom>
            <a:solidFill>
              <a:srgbClr val="565475"/>
            </a:solidFill>
            <a:ln>
              <a:noFill/>
            </a:ln>
          </p:spPr>
          <p:txBody>
            <a:bodyPr anchor="ctr">
              <a:normAutofit fontScale="25000" lnSpcReduction="20000"/>
            </a:body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sz="18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194617" name="iṩ1iḓè"/>
            <p:cNvSpPr/>
            <p:nvPr/>
          </p:nvSpPr>
          <p:spPr>
            <a:xfrm>
              <a:off x="7056438" y="2682875"/>
              <a:ext cx="958850" cy="1090612"/>
            </a:xfrm>
            <a:custGeom>
              <a:avLst/>
              <a:gdLst/>
              <a:ahLst/>
              <a:cxnLst>
                <a:cxn ang="0">
                  <a:pos x="232" y="37"/>
                </a:cxn>
                <a:cxn ang="0">
                  <a:pos x="100" y="71"/>
                </a:cxn>
                <a:cxn ang="0">
                  <a:pos x="25" y="187"/>
                </a:cxn>
                <a:cxn ang="0">
                  <a:pos x="7" y="345"/>
                </a:cxn>
                <a:cxn ang="0">
                  <a:pos x="112" y="527"/>
                </a:cxn>
                <a:cxn ang="0">
                  <a:pos x="72" y="772"/>
                </a:cxn>
                <a:cxn ang="0">
                  <a:pos x="285" y="772"/>
                </a:cxn>
                <a:cxn ang="0">
                  <a:pos x="525" y="688"/>
                </a:cxn>
                <a:cxn ang="0">
                  <a:pos x="658" y="628"/>
                </a:cxn>
                <a:cxn ang="0">
                  <a:pos x="611" y="500"/>
                </a:cxn>
                <a:cxn ang="0">
                  <a:pos x="521" y="262"/>
                </a:cxn>
                <a:cxn ang="0">
                  <a:pos x="553" y="180"/>
                </a:cxn>
                <a:cxn ang="0">
                  <a:pos x="533" y="10"/>
                </a:cxn>
                <a:cxn ang="0">
                  <a:pos x="478" y="19"/>
                </a:cxn>
                <a:cxn ang="0">
                  <a:pos x="368" y="27"/>
                </a:cxn>
                <a:cxn ang="0">
                  <a:pos x="232" y="37"/>
                </a:cxn>
              </a:cxnLst>
              <a:rect l="0" t="0" r="0" b="0"/>
              <a:pathLst>
                <a:path w="681" h="777">
                  <a:moveTo>
                    <a:pt x="232" y="37"/>
                  </a:moveTo>
                  <a:cubicBezTo>
                    <a:pt x="232" y="37"/>
                    <a:pt x="125" y="54"/>
                    <a:pt x="100" y="71"/>
                  </a:cubicBezTo>
                  <a:cubicBezTo>
                    <a:pt x="75" y="87"/>
                    <a:pt x="25" y="119"/>
                    <a:pt x="25" y="187"/>
                  </a:cubicBezTo>
                  <a:cubicBezTo>
                    <a:pt x="25" y="256"/>
                    <a:pt x="13" y="325"/>
                    <a:pt x="7" y="345"/>
                  </a:cubicBezTo>
                  <a:cubicBezTo>
                    <a:pt x="0" y="365"/>
                    <a:pt x="112" y="527"/>
                    <a:pt x="112" y="527"/>
                  </a:cubicBezTo>
                  <a:cubicBezTo>
                    <a:pt x="72" y="772"/>
                    <a:pt x="72" y="772"/>
                    <a:pt x="72" y="772"/>
                  </a:cubicBezTo>
                  <a:cubicBezTo>
                    <a:pt x="72" y="772"/>
                    <a:pt x="232" y="767"/>
                    <a:pt x="285" y="772"/>
                  </a:cubicBezTo>
                  <a:cubicBezTo>
                    <a:pt x="338" y="777"/>
                    <a:pt x="525" y="688"/>
                    <a:pt x="525" y="688"/>
                  </a:cubicBezTo>
                  <a:cubicBezTo>
                    <a:pt x="525" y="688"/>
                    <a:pt x="635" y="630"/>
                    <a:pt x="658" y="628"/>
                  </a:cubicBezTo>
                  <a:cubicBezTo>
                    <a:pt x="681" y="627"/>
                    <a:pt x="611" y="500"/>
                    <a:pt x="611" y="500"/>
                  </a:cubicBezTo>
                  <a:cubicBezTo>
                    <a:pt x="611" y="500"/>
                    <a:pt x="503" y="295"/>
                    <a:pt x="521" y="262"/>
                  </a:cubicBezTo>
                  <a:cubicBezTo>
                    <a:pt x="540" y="229"/>
                    <a:pt x="553" y="180"/>
                    <a:pt x="553" y="180"/>
                  </a:cubicBezTo>
                  <a:cubicBezTo>
                    <a:pt x="533" y="10"/>
                    <a:pt x="533" y="10"/>
                    <a:pt x="533" y="10"/>
                  </a:cubicBezTo>
                  <a:cubicBezTo>
                    <a:pt x="533" y="10"/>
                    <a:pt x="503" y="0"/>
                    <a:pt x="478" y="19"/>
                  </a:cubicBezTo>
                  <a:cubicBezTo>
                    <a:pt x="453" y="37"/>
                    <a:pt x="368" y="27"/>
                    <a:pt x="368" y="27"/>
                  </a:cubicBezTo>
                  <a:cubicBezTo>
                    <a:pt x="232" y="37"/>
                    <a:pt x="232" y="37"/>
                    <a:pt x="232" y="37"/>
                  </a:cubicBezTo>
                </a:path>
              </a:pathLst>
            </a:custGeom>
            <a:solidFill>
              <a:srgbClr val="5A5773"/>
            </a:solidFill>
            <a:ln w="9525">
              <a:noFill/>
            </a:ln>
          </p:spPr>
          <p:txBody>
            <a:bodyPr/>
            <a:lstStyle/>
            <a:p>
              <a:endParaRPr lang="zh-CN" altLang="en-US"/>
            </a:p>
          </p:txBody>
        </p:sp>
        <p:sp>
          <p:nvSpPr>
            <p:cNvPr id="130" name="íṧlïḋê"/>
            <p:cNvSpPr/>
            <p:nvPr/>
          </p:nvSpPr>
          <p:spPr bwMode="auto">
            <a:xfrm>
              <a:off x="7152118" y="3763571"/>
              <a:ext cx="31192" cy="138123"/>
            </a:xfrm>
            <a:custGeom>
              <a:avLst/>
              <a:gdLst>
                <a:gd name="T0" fmla="*/ 9 w 21"/>
                <a:gd name="T1" fmla="*/ 94 h 98"/>
                <a:gd name="T2" fmla="*/ 0 w 21"/>
                <a:gd name="T3" fmla="*/ 97 h 98"/>
                <a:gd name="T4" fmla="*/ 1 w 21"/>
                <a:gd name="T5" fmla="*/ 98 h 98"/>
                <a:gd name="T6" fmla="*/ 9 w 21"/>
                <a:gd name="T7" fmla="*/ 95 h 98"/>
                <a:gd name="T8" fmla="*/ 9 w 21"/>
                <a:gd name="T9" fmla="*/ 94 h 98"/>
                <a:gd name="T10" fmla="*/ 21 w 21"/>
                <a:gd name="T11" fmla="*/ 0 h 98"/>
                <a:gd name="T12" fmla="*/ 19 w 21"/>
                <a:gd name="T13" fmla="*/ 0 h 98"/>
                <a:gd name="T14" fmla="*/ 11 w 21"/>
                <a:gd name="T15" fmla="*/ 66 h 98"/>
                <a:gd name="T16" fmla="*/ 13 w 21"/>
                <a:gd name="T17" fmla="*/ 46 h 98"/>
                <a:gd name="T18" fmla="*/ 18 w 21"/>
                <a:gd name="T19" fmla="*/ 25 h 98"/>
                <a:gd name="T20" fmla="*/ 21 w 21"/>
                <a:gd name="T21" fmla="*/ 0 h 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1" h="98">
                  <a:moveTo>
                    <a:pt x="9" y="94"/>
                  </a:moveTo>
                  <a:cubicBezTo>
                    <a:pt x="6" y="95"/>
                    <a:pt x="3" y="96"/>
                    <a:pt x="0" y="97"/>
                  </a:cubicBezTo>
                  <a:cubicBezTo>
                    <a:pt x="1" y="97"/>
                    <a:pt x="1" y="98"/>
                    <a:pt x="1" y="98"/>
                  </a:cubicBezTo>
                  <a:cubicBezTo>
                    <a:pt x="3" y="97"/>
                    <a:pt x="6" y="96"/>
                    <a:pt x="9" y="95"/>
                  </a:cubicBezTo>
                  <a:cubicBezTo>
                    <a:pt x="9" y="95"/>
                    <a:pt x="9" y="94"/>
                    <a:pt x="9" y="94"/>
                  </a:cubicBezTo>
                  <a:moveTo>
                    <a:pt x="21" y="0"/>
                  </a:moveTo>
                  <a:cubicBezTo>
                    <a:pt x="20" y="0"/>
                    <a:pt x="20" y="0"/>
                    <a:pt x="19" y="0"/>
                  </a:cubicBezTo>
                  <a:cubicBezTo>
                    <a:pt x="14" y="30"/>
                    <a:pt x="12" y="52"/>
                    <a:pt x="11" y="66"/>
                  </a:cubicBezTo>
                  <a:cubicBezTo>
                    <a:pt x="12" y="59"/>
                    <a:pt x="13" y="52"/>
                    <a:pt x="13" y="46"/>
                  </a:cubicBezTo>
                  <a:cubicBezTo>
                    <a:pt x="13" y="40"/>
                    <a:pt x="15" y="32"/>
                    <a:pt x="18" y="25"/>
                  </a:cubicBezTo>
                  <a:cubicBezTo>
                    <a:pt x="19" y="17"/>
                    <a:pt x="20" y="9"/>
                    <a:pt x="21" y="0"/>
                  </a:cubicBezTo>
                </a:path>
              </a:pathLst>
            </a:custGeom>
            <a:solidFill>
              <a:srgbClr val="D7D6E4"/>
            </a:solidFill>
            <a:ln>
              <a:noFill/>
            </a:ln>
          </p:spPr>
          <p:txBody>
            <a:bodyPr anchor="ctr">
              <a:normAutofit fontScale="25000" lnSpcReduction="20000"/>
            </a:body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sz="18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131" name="í$ļídê"/>
            <p:cNvSpPr/>
            <p:nvPr/>
          </p:nvSpPr>
          <p:spPr bwMode="auto">
            <a:xfrm>
              <a:off x="7152118" y="3901694"/>
              <a:ext cx="4457" cy="0"/>
            </a:xfrm>
            <a:custGeom>
              <a:avLst/>
              <a:gdLst>
                <a:gd name="T0" fmla="*/ 0 w 1"/>
                <a:gd name="T1" fmla="*/ 0 h 1"/>
                <a:gd name="T2" fmla="*/ 0 w 1"/>
                <a:gd name="T3" fmla="*/ 0 h 1"/>
                <a:gd name="T4" fmla="*/ 1 w 1"/>
                <a:gd name="T5" fmla="*/ 1 h 1"/>
                <a:gd name="T6" fmla="*/ 1 w 1"/>
                <a:gd name="T7" fmla="*/ 1 h 1"/>
                <a:gd name="T8" fmla="*/ 0 w 1"/>
                <a:gd name="T9" fmla="*/ 0 h 1"/>
              </a:gdLst>
              <a:ahLst/>
              <a:cxnLst>
                <a:cxn ang="0">
                  <a:pos x="T0" y="T1"/>
                </a:cxn>
                <a:cxn ang="0">
                  <a:pos x="T2" y="T3"/>
                </a:cxn>
                <a:cxn ang="0">
                  <a:pos x="T4" y="T5"/>
                </a:cxn>
                <a:cxn ang="0">
                  <a:pos x="T6" y="T7"/>
                </a:cxn>
                <a:cxn ang="0">
                  <a:pos x="T8" y="T9"/>
                </a:cxn>
              </a:cxnLst>
              <a:rect l="0" t="0" r="r" b="b"/>
              <a:pathLst>
                <a:path w="1" h="1">
                  <a:moveTo>
                    <a:pt x="0" y="0"/>
                  </a:moveTo>
                  <a:cubicBezTo>
                    <a:pt x="0" y="0"/>
                    <a:pt x="0" y="0"/>
                    <a:pt x="0" y="0"/>
                  </a:cubicBezTo>
                  <a:cubicBezTo>
                    <a:pt x="0" y="0"/>
                    <a:pt x="1" y="1"/>
                    <a:pt x="1" y="1"/>
                  </a:cubicBezTo>
                  <a:cubicBezTo>
                    <a:pt x="1" y="1"/>
                    <a:pt x="1" y="1"/>
                    <a:pt x="1" y="1"/>
                  </a:cubicBezTo>
                  <a:cubicBezTo>
                    <a:pt x="1" y="1"/>
                    <a:pt x="1" y="0"/>
                    <a:pt x="0" y="0"/>
                  </a:cubicBezTo>
                </a:path>
              </a:pathLst>
            </a:custGeom>
            <a:solidFill>
              <a:srgbClr val="91575F"/>
            </a:solidFill>
            <a:ln>
              <a:noFill/>
            </a:ln>
          </p:spPr>
          <p:txBody>
            <a:bodyPr anchor="ctr">
              <a:normAutofit fontScale="25000" lnSpcReduction="20000"/>
            </a:body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sz="18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132" name="íšḻiďé"/>
            <p:cNvSpPr/>
            <p:nvPr/>
          </p:nvSpPr>
          <p:spPr bwMode="auto">
            <a:xfrm>
              <a:off x="7165487" y="3799216"/>
              <a:ext cx="13366" cy="98024"/>
            </a:xfrm>
            <a:custGeom>
              <a:avLst/>
              <a:gdLst>
                <a:gd name="T0" fmla="*/ 9 w 9"/>
                <a:gd name="T1" fmla="*/ 0 h 70"/>
                <a:gd name="T2" fmla="*/ 4 w 9"/>
                <a:gd name="T3" fmla="*/ 21 h 70"/>
                <a:gd name="T4" fmla="*/ 2 w 9"/>
                <a:gd name="T5" fmla="*/ 41 h 70"/>
                <a:gd name="T6" fmla="*/ 4 w 9"/>
                <a:gd name="T7" fmla="*/ 67 h 70"/>
                <a:gd name="T8" fmla="*/ 0 w 9"/>
                <a:gd name="T9" fmla="*/ 69 h 70"/>
                <a:gd name="T10" fmla="*/ 0 w 9"/>
                <a:gd name="T11" fmla="*/ 70 h 70"/>
                <a:gd name="T12" fmla="*/ 6 w 9"/>
                <a:gd name="T13" fmla="*/ 67 h 70"/>
                <a:gd name="T14" fmla="*/ 9 w 9"/>
                <a:gd name="T15" fmla="*/ 0 h 7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9" h="70">
                  <a:moveTo>
                    <a:pt x="9" y="0"/>
                  </a:moveTo>
                  <a:cubicBezTo>
                    <a:pt x="6" y="7"/>
                    <a:pt x="4" y="15"/>
                    <a:pt x="4" y="21"/>
                  </a:cubicBezTo>
                  <a:cubicBezTo>
                    <a:pt x="4" y="27"/>
                    <a:pt x="3" y="34"/>
                    <a:pt x="2" y="41"/>
                  </a:cubicBezTo>
                  <a:cubicBezTo>
                    <a:pt x="2" y="60"/>
                    <a:pt x="4" y="67"/>
                    <a:pt x="4" y="67"/>
                  </a:cubicBezTo>
                  <a:cubicBezTo>
                    <a:pt x="2" y="68"/>
                    <a:pt x="1" y="69"/>
                    <a:pt x="0" y="69"/>
                  </a:cubicBezTo>
                  <a:cubicBezTo>
                    <a:pt x="0" y="69"/>
                    <a:pt x="0" y="70"/>
                    <a:pt x="0" y="70"/>
                  </a:cubicBezTo>
                  <a:cubicBezTo>
                    <a:pt x="2" y="69"/>
                    <a:pt x="4" y="68"/>
                    <a:pt x="6" y="67"/>
                  </a:cubicBezTo>
                  <a:cubicBezTo>
                    <a:pt x="6" y="67"/>
                    <a:pt x="2" y="51"/>
                    <a:pt x="9" y="0"/>
                  </a:cubicBezTo>
                </a:path>
              </a:pathLst>
            </a:custGeom>
            <a:solidFill>
              <a:srgbClr val="565475"/>
            </a:solidFill>
            <a:ln>
              <a:noFill/>
            </a:ln>
          </p:spPr>
          <p:txBody>
            <a:bodyPr anchor="ctr">
              <a:normAutofit fontScale="25000" lnSpcReduction="20000"/>
            </a:body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sz="18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133" name="ïSļïḋè"/>
            <p:cNvSpPr/>
            <p:nvPr/>
          </p:nvSpPr>
          <p:spPr bwMode="auto">
            <a:xfrm>
              <a:off x="7178853" y="3032850"/>
              <a:ext cx="89116" cy="730721"/>
            </a:xfrm>
            <a:custGeom>
              <a:avLst/>
              <a:gdLst>
                <a:gd name="T0" fmla="*/ 27 w 61"/>
                <a:gd name="T1" fmla="*/ 0 h 520"/>
                <a:gd name="T2" fmla="*/ 25 w 61"/>
                <a:gd name="T3" fmla="*/ 1 h 520"/>
                <a:gd name="T4" fmla="*/ 47 w 61"/>
                <a:gd name="T5" fmla="*/ 44 h 520"/>
                <a:gd name="T6" fmla="*/ 47 w 61"/>
                <a:gd name="T7" fmla="*/ 126 h 520"/>
                <a:gd name="T8" fmla="*/ 35 w 61"/>
                <a:gd name="T9" fmla="*/ 293 h 520"/>
                <a:gd name="T10" fmla="*/ 10 w 61"/>
                <a:gd name="T11" fmla="*/ 466 h 520"/>
                <a:gd name="T12" fmla="*/ 0 w 61"/>
                <a:gd name="T13" fmla="*/ 520 h 520"/>
                <a:gd name="T14" fmla="*/ 2 w 61"/>
                <a:gd name="T15" fmla="*/ 520 h 520"/>
                <a:gd name="T16" fmla="*/ 13 w 61"/>
                <a:gd name="T17" fmla="*/ 466 h 520"/>
                <a:gd name="T18" fmla="*/ 38 w 61"/>
                <a:gd name="T19" fmla="*/ 293 h 520"/>
                <a:gd name="T20" fmla="*/ 49 w 61"/>
                <a:gd name="T21" fmla="*/ 126 h 520"/>
                <a:gd name="T22" fmla="*/ 49 w 61"/>
                <a:gd name="T23" fmla="*/ 44 h 520"/>
                <a:gd name="T24" fmla="*/ 28 w 61"/>
                <a:gd name="T25" fmla="*/ 1 h 520"/>
                <a:gd name="T26" fmla="*/ 27 w 61"/>
                <a:gd name="T27" fmla="*/ 0 h 5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1" h="520">
                  <a:moveTo>
                    <a:pt x="27" y="0"/>
                  </a:moveTo>
                  <a:cubicBezTo>
                    <a:pt x="27" y="0"/>
                    <a:pt x="26" y="1"/>
                    <a:pt x="25" y="1"/>
                  </a:cubicBezTo>
                  <a:cubicBezTo>
                    <a:pt x="24" y="13"/>
                    <a:pt x="47" y="44"/>
                    <a:pt x="47" y="44"/>
                  </a:cubicBezTo>
                  <a:cubicBezTo>
                    <a:pt x="47" y="44"/>
                    <a:pt x="59" y="103"/>
                    <a:pt x="47" y="126"/>
                  </a:cubicBezTo>
                  <a:cubicBezTo>
                    <a:pt x="35" y="149"/>
                    <a:pt x="35" y="293"/>
                    <a:pt x="35" y="293"/>
                  </a:cubicBezTo>
                  <a:cubicBezTo>
                    <a:pt x="35" y="293"/>
                    <a:pt x="35" y="351"/>
                    <a:pt x="10" y="466"/>
                  </a:cubicBezTo>
                  <a:cubicBezTo>
                    <a:pt x="6" y="486"/>
                    <a:pt x="2" y="504"/>
                    <a:pt x="0" y="520"/>
                  </a:cubicBezTo>
                  <a:cubicBezTo>
                    <a:pt x="1" y="520"/>
                    <a:pt x="1" y="520"/>
                    <a:pt x="2" y="520"/>
                  </a:cubicBezTo>
                  <a:cubicBezTo>
                    <a:pt x="5" y="504"/>
                    <a:pt x="8" y="486"/>
                    <a:pt x="13" y="466"/>
                  </a:cubicBezTo>
                  <a:cubicBezTo>
                    <a:pt x="38" y="351"/>
                    <a:pt x="38" y="293"/>
                    <a:pt x="38" y="293"/>
                  </a:cubicBezTo>
                  <a:cubicBezTo>
                    <a:pt x="38" y="293"/>
                    <a:pt x="38" y="149"/>
                    <a:pt x="49" y="126"/>
                  </a:cubicBezTo>
                  <a:cubicBezTo>
                    <a:pt x="61" y="103"/>
                    <a:pt x="49" y="44"/>
                    <a:pt x="49" y="44"/>
                  </a:cubicBezTo>
                  <a:cubicBezTo>
                    <a:pt x="49" y="44"/>
                    <a:pt x="26" y="13"/>
                    <a:pt x="28" y="1"/>
                  </a:cubicBezTo>
                  <a:cubicBezTo>
                    <a:pt x="28" y="0"/>
                    <a:pt x="28" y="0"/>
                    <a:pt x="27" y="0"/>
                  </a:cubicBezTo>
                </a:path>
              </a:pathLst>
            </a:custGeom>
            <a:solidFill>
              <a:srgbClr val="514E67"/>
            </a:solidFill>
            <a:ln>
              <a:noFill/>
            </a:ln>
          </p:spPr>
          <p:txBody>
            <a:bodyPr anchor="ctr">
              <a:normAutofit fontScale="70000" lnSpcReduction="20000"/>
            </a:body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sz="18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134" name="işḻíḋe"/>
            <p:cNvSpPr/>
            <p:nvPr/>
          </p:nvSpPr>
          <p:spPr bwMode="auto">
            <a:xfrm>
              <a:off x="7054091" y="3897240"/>
              <a:ext cx="102484" cy="17822"/>
            </a:xfrm>
            <a:custGeom>
              <a:avLst/>
              <a:gdLst>
                <a:gd name="T0" fmla="*/ 1 w 75"/>
                <a:gd name="T1" fmla="*/ 0 h 12"/>
                <a:gd name="T2" fmla="*/ 0 w 75"/>
                <a:gd name="T3" fmla="*/ 4 h 12"/>
                <a:gd name="T4" fmla="*/ 41 w 75"/>
                <a:gd name="T5" fmla="*/ 12 h 12"/>
                <a:gd name="T6" fmla="*/ 75 w 75"/>
                <a:gd name="T7" fmla="*/ 7 h 12"/>
                <a:gd name="T8" fmla="*/ 74 w 75"/>
                <a:gd name="T9" fmla="*/ 3 h 12"/>
                <a:gd name="T10" fmla="*/ 44 w 75"/>
                <a:gd name="T11" fmla="*/ 7 h 12"/>
                <a:gd name="T12" fmla="*/ 43 w 75"/>
                <a:gd name="T13" fmla="*/ 7 h 12"/>
                <a:gd name="T14" fmla="*/ 41 w 75"/>
                <a:gd name="T15" fmla="*/ 7 h 12"/>
                <a:gd name="T16" fmla="*/ 1 w 75"/>
                <a:gd name="T17" fmla="*/ 0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5" h="12">
                  <a:moveTo>
                    <a:pt x="1" y="0"/>
                  </a:moveTo>
                  <a:cubicBezTo>
                    <a:pt x="1" y="1"/>
                    <a:pt x="0" y="2"/>
                    <a:pt x="0" y="4"/>
                  </a:cubicBezTo>
                  <a:cubicBezTo>
                    <a:pt x="13" y="9"/>
                    <a:pt x="27" y="12"/>
                    <a:pt x="41" y="12"/>
                  </a:cubicBezTo>
                  <a:cubicBezTo>
                    <a:pt x="52" y="12"/>
                    <a:pt x="64" y="10"/>
                    <a:pt x="75" y="7"/>
                  </a:cubicBezTo>
                  <a:cubicBezTo>
                    <a:pt x="74" y="5"/>
                    <a:pt x="74" y="4"/>
                    <a:pt x="74" y="3"/>
                  </a:cubicBezTo>
                  <a:cubicBezTo>
                    <a:pt x="63" y="6"/>
                    <a:pt x="53" y="7"/>
                    <a:pt x="44" y="7"/>
                  </a:cubicBezTo>
                  <a:cubicBezTo>
                    <a:pt x="44" y="7"/>
                    <a:pt x="43" y="7"/>
                    <a:pt x="43" y="7"/>
                  </a:cubicBezTo>
                  <a:cubicBezTo>
                    <a:pt x="42" y="7"/>
                    <a:pt x="42" y="7"/>
                    <a:pt x="41" y="7"/>
                  </a:cubicBezTo>
                  <a:cubicBezTo>
                    <a:pt x="26" y="7"/>
                    <a:pt x="12" y="4"/>
                    <a:pt x="1" y="0"/>
                  </a:cubicBezTo>
                </a:path>
              </a:pathLst>
            </a:custGeom>
            <a:solidFill>
              <a:srgbClr val="91575F"/>
            </a:solidFill>
            <a:ln>
              <a:noFill/>
            </a:ln>
          </p:spPr>
          <p:txBody>
            <a:bodyPr anchor="ctr">
              <a:normAutofit fontScale="25000" lnSpcReduction="20000"/>
            </a:body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sz="18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135" name="îş1iḓé"/>
            <p:cNvSpPr/>
            <p:nvPr/>
          </p:nvSpPr>
          <p:spPr bwMode="auto">
            <a:xfrm>
              <a:off x="7112017" y="3901694"/>
              <a:ext cx="44558" cy="4457"/>
            </a:xfrm>
            <a:custGeom>
              <a:avLst/>
              <a:gdLst>
                <a:gd name="T0" fmla="*/ 30 w 31"/>
                <a:gd name="T1" fmla="*/ 0 h 5"/>
                <a:gd name="T2" fmla="*/ 0 w 31"/>
                <a:gd name="T3" fmla="*/ 5 h 5"/>
                <a:gd name="T4" fmla="*/ 1 w 31"/>
                <a:gd name="T5" fmla="*/ 5 h 5"/>
                <a:gd name="T6" fmla="*/ 31 w 31"/>
                <a:gd name="T7" fmla="*/ 1 h 5"/>
                <a:gd name="T8" fmla="*/ 30 w 31"/>
                <a:gd name="T9" fmla="*/ 0 h 5"/>
              </a:gdLst>
              <a:ahLst/>
              <a:cxnLst>
                <a:cxn ang="0">
                  <a:pos x="T0" y="T1"/>
                </a:cxn>
                <a:cxn ang="0">
                  <a:pos x="T2" y="T3"/>
                </a:cxn>
                <a:cxn ang="0">
                  <a:pos x="T4" y="T5"/>
                </a:cxn>
                <a:cxn ang="0">
                  <a:pos x="T6" y="T7"/>
                </a:cxn>
                <a:cxn ang="0">
                  <a:pos x="T8" y="T9"/>
                </a:cxn>
              </a:cxnLst>
              <a:rect l="0" t="0" r="r" b="b"/>
              <a:pathLst>
                <a:path w="31" h="5">
                  <a:moveTo>
                    <a:pt x="30" y="0"/>
                  </a:moveTo>
                  <a:cubicBezTo>
                    <a:pt x="20" y="4"/>
                    <a:pt x="9" y="5"/>
                    <a:pt x="0" y="5"/>
                  </a:cubicBezTo>
                  <a:cubicBezTo>
                    <a:pt x="0" y="5"/>
                    <a:pt x="1" y="5"/>
                    <a:pt x="1" y="5"/>
                  </a:cubicBezTo>
                  <a:cubicBezTo>
                    <a:pt x="10" y="5"/>
                    <a:pt x="20" y="4"/>
                    <a:pt x="31" y="1"/>
                  </a:cubicBezTo>
                  <a:cubicBezTo>
                    <a:pt x="31" y="1"/>
                    <a:pt x="30" y="0"/>
                    <a:pt x="30" y="0"/>
                  </a:cubicBezTo>
                </a:path>
              </a:pathLst>
            </a:custGeom>
            <a:solidFill>
              <a:srgbClr val="824E55"/>
            </a:solidFill>
            <a:ln>
              <a:noFill/>
            </a:ln>
          </p:spPr>
          <p:txBody>
            <a:bodyPr anchor="ctr">
              <a:normAutofit fontScale="25000" lnSpcReduction="20000"/>
            </a:body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sz="18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136" name="iṡḻiďe"/>
            <p:cNvSpPr/>
            <p:nvPr/>
          </p:nvSpPr>
          <p:spPr bwMode="auto">
            <a:xfrm>
              <a:off x="7022902" y="3019482"/>
              <a:ext cx="240612" cy="913403"/>
            </a:xfrm>
            <a:custGeom>
              <a:avLst/>
              <a:gdLst>
                <a:gd name="T0" fmla="*/ 71 w 170"/>
                <a:gd name="T1" fmla="*/ 94 h 650"/>
                <a:gd name="T2" fmla="*/ 30 w 170"/>
                <a:gd name="T3" fmla="*/ 105 h 650"/>
                <a:gd name="T4" fmla="*/ 18 w 170"/>
                <a:gd name="T5" fmla="*/ 262 h 650"/>
                <a:gd name="T6" fmla="*/ 18 w 170"/>
                <a:gd name="T7" fmla="*/ 317 h 650"/>
                <a:gd name="T8" fmla="*/ 0 w 170"/>
                <a:gd name="T9" fmla="*/ 615 h 650"/>
                <a:gd name="T10" fmla="*/ 105 w 170"/>
                <a:gd name="T11" fmla="*/ 623 h 650"/>
                <a:gd name="T12" fmla="*/ 121 w 170"/>
                <a:gd name="T13" fmla="*/ 477 h 650"/>
                <a:gd name="T14" fmla="*/ 146 w 170"/>
                <a:gd name="T15" fmla="*/ 304 h 650"/>
                <a:gd name="T16" fmla="*/ 158 w 170"/>
                <a:gd name="T17" fmla="*/ 137 h 650"/>
                <a:gd name="T18" fmla="*/ 158 w 170"/>
                <a:gd name="T19" fmla="*/ 55 h 650"/>
                <a:gd name="T20" fmla="*/ 136 w 170"/>
                <a:gd name="T21" fmla="*/ 12 h 650"/>
                <a:gd name="T22" fmla="*/ 71 w 170"/>
                <a:gd name="T23" fmla="*/ 94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70" h="650">
                  <a:moveTo>
                    <a:pt x="71" y="94"/>
                  </a:moveTo>
                  <a:cubicBezTo>
                    <a:pt x="30" y="105"/>
                    <a:pt x="30" y="105"/>
                    <a:pt x="30" y="105"/>
                  </a:cubicBezTo>
                  <a:cubicBezTo>
                    <a:pt x="18" y="262"/>
                    <a:pt x="18" y="262"/>
                    <a:pt x="18" y="262"/>
                  </a:cubicBezTo>
                  <a:cubicBezTo>
                    <a:pt x="18" y="262"/>
                    <a:pt x="33" y="304"/>
                    <a:pt x="18" y="317"/>
                  </a:cubicBezTo>
                  <a:cubicBezTo>
                    <a:pt x="3" y="330"/>
                    <a:pt x="0" y="615"/>
                    <a:pt x="0" y="615"/>
                  </a:cubicBezTo>
                  <a:cubicBezTo>
                    <a:pt x="0" y="615"/>
                    <a:pt x="48" y="650"/>
                    <a:pt x="105" y="623"/>
                  </a:cubicBezTo>
                  <a:cubicBezTo>
                    <a:pt x="105" y="623"/>
                    <a:pt x="96" y="592"/>
                    <a:pt x="121" y="477"/>
                  </a:cubicBezTo>
                  <a:cubicBezTo>
                    <a:pt x="146" y="362"/>
                    <a:pt x="146" y="304"/>
                    <a:pt x="146" y="304"/>
                  </a:cubicBezTo>
                  <a:cubicBezTo>
                    <a:pt x="146" y="304"/>
                    <a:pt x="146" y="160"/>
                    <a:pt x="158" y="137"/>
                  </a:cubicBezTo>
                  <a:cubicBezTo>
                    <a:pt x="170" y="114"/>
                    <a:pt x="158" y="55"/>
                    <a:pt x="158" y="55"/>
                  </a:cubicBezTo>
                  <a:cubicBezTo>
                    <a:pt x="158" y="55"/>
                    <a:pt x="135" y="24"/>
                    <a:pt x="136" y="12"/>
                  </a:cubicBezTo>
                  <a:cubicBezTo>
                    <a:pt x="138" y="0"/>
                    <a:pt x="71" y="94"/>
                    <a:pt x="71" y="94"/>
                  </a:cubicBezTo>
                </a:path>
              </a:pathLst>
            </a:custGeom>
            <a:solidFill>
              <a:srgbClr val="5A5773"/>
            </a:solidFill>
            <a:ln>
              <a:noFill/>
            </a:ln>
          </p:spPr>
          <p:txBody>
            <a:bodyPr anchor="ctr">
              <a:normAutofit fontScale="92500" lnSpcReduction="10000"/>
            </a:body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sz="18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137" name="i$ľïde"/>
            <p:cNvSpPr/>
            <p:nvPr/>
          </p:nvSpPr>
          <p:spPr bwMode="auto">
            <a:xfrm>
              <a:off x="7606607" y="3211075"/>
              <a:ext cx="187143" cy="285160"/>
            </a:xfrm>
            <a:custGeom>
              <a:avLst/>
              <a:gdLst>
                <a:gd name="T0" fmla="*/ 0 w 132"/>
                <a:gd name="T1" fmla="*/ 203 h 203"/>
                <a:gd name="T2" fmla="*/ 0 w 132"/>
                <a:gd name="T3" fmla="*/ 203 h 203"/>
                <a:gd name="T4" fmla="*/ 0 w 132"/>
                <a:gd name="T5" fmla="*/ 203 h 203"/>
                <a:gd name="T6" fmla="*/ 90 w 132"/>
                <a:gd name="T7" fmla="*/ 0 h 203"/>
                <a:gd name="T8" fmla="*/ 81 w 132"/>
                <a:gd name="T9" fmla="*/ 10 h 203"/>
                <a:gd name="T10" fmla="*/ 0 w 132"/>
                <a:gd name="T11" fmla="*/ 203 h 203"/>
                <a:gd name="T12" fmla="*/ 90 w 132"/>
                <a:gd name="T13" fmla="*/ 0 h 203"/>
              </a:gdLst>
              <a:ahLst/>
              <a:cxnLst>
                <a:cxn ang="0">
                  <a:pos x="T0" y="T1"/>
                </a:cxn>
                <a:cxn ang="0">
                  <a:pos x="T2" y="T3"/>
                </a:cxn>
                <a:cxn ang="0">
                  <a:pos x="T4" y="T5"/>
                </a:cxn>
                <a:cxn ang="0">
                  <a:pos x="T6" y="T7"/>
                </a:cxn>
                <a:cxn ang="0">
                  <a:pos x="T8" y="T9"/>
                </a:cxn>
                <a:cxn ang="0">
                  <a:pos x="T10" y="T11"/>
                </a:cxn>
                <a:cxn ang="0">
                  <a:pos x="T12" y="T13"/>
                </a:cxn>
              </a:cxnLst>
              <a:rect l="0" t="0" r="r" b="b"/>
              <a:pathLst>
                <a:path w="132" h="203">
                  <a:moveTo>
                    <a:pt x="0" y="203"/>
                  </a:moveTo>
                  <a:cubicBezTo>
                    <a:pt x="0" y="203"/>
                    <a:pt x="0" y="203"/>
                    <a:pt x="0" y="203"/>
                  </a:cubicBezTo>
                  <a:cubicBezTo>
                    <a:pt x="0" y="203"/>
                    <a:pt x="0" y="203"/>
                    <a:pt x="0" y="203"/>
                  </a:cubicBezTo>
                  <a:moveTo>
                    <a:pt x="90" y="0"/>
                  </a:moveTo>
                  <a:cubicBezTo>
                    <a:pt x="87" y="4"/>
                    <a:pt x="84" y="7"/>
                    <a:pt x="81" y="10"/>
                  </a:cubicBezTo>
                  <a:cubicBezTo>
                    <a:pt x="72" y="63"/>
                    <a:pt x="48" y="177"/>
                    <a:pt x="0" y="203"/>
                  </a:cubicBezTo>
                  <a:cubicBezTo>
                    <a:pt x="0" y="203"/>
                    <a:pt x="132" y="165"/>
                    <a:pt x="90" y="0"/>
                  </a:cubicBezTo>
                </a:path>
              </a:pathLst>
            </a:custGeom>
            <a:solidFill>
              <a:srgbClr val="514E67"/>
            </a:solidFill>
            <a:ln>
              <a:noFill/>
            </a:ln>
          </p:spPr>
          <p:txBody>
            <a:bodyPr anchor="ctr">
              <a:normAutofit fontScale="25000" lnSpcReduction="20000"/>
            </a:body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sz="18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138" name="íSļîḍê"/>
            <p:cNvSpPr/>
            <p:nvPr/>
          </p:nvSpPr>
          <p:spPr bwMode="auto">
            <a:xfrm>
              <a:off x="7276880" y="3206618"/>
              <a:ext cx="98027" cy="98024"/>
            </a:xfrm>
            <a:custGeom>
              <a:avLst/>
              <a:gdLst>
                <a:gd name="T0" fmla="*/ 35 w 69"/>
                <a:gd name="T1" fmla="*/ 22 h 70"/>
                <a:gd name="T2" fmla="*/ 10 w 69"/>
                <a:gd name="T3" fmla="*/ 22 h 70"/>
                <a:gd name="T4" fmla="*/ 52 w 69"/>
                <a:gd name="T5" fmla="*/ 70 h 70"/>
                <a:gd name="T6" fmla="*/ 60 w 69"/>
                <a:gd name="T7" fmla="*/ 65 h 70"/>
                <a:gd name="T8" fmla="*/ 35 w 69"/>
                <a:gd name="T9" fmla="*/ 22 h 70"/>
                <a:gd name="T10" fmla="*/ 0 w 69"/>
                <a:gd name="T11" fmla="*/ 0 h 70"/>
                <a:gd name="T12" fmla="*/ 9 w 69"/>
                <a:gd name="T13" fmla="*/ 19 h 70"/>
                <a:gd name="T14" fmla="*/ 9 w 69"/>
                <a:gd name="T15" fmla="*/ 17 h 70"/>
                <a:gd name="T16" fmla="*/ 8 w 69"/>
                <a:gd name="T17" fmla="*/ 17 h 70"/>
                <a:gd name="T18" fmla="*/ 9 w 69"/>
                <a:gd name="T19" fmla="*/ 14 h 70"/>
                <a:gd name="T20" fmla="*/ 10 w 69"/>
                <a:gd name="T21" fmla="*/ 6 h 70"/>
                <a:gd name="T22" fmla="*/ 0 w 69"/>
                <a:gd name="T23" fmla="*/ 0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69" h="70">
                  <a:moveTo>
                    <a:pt x="35" y="22"/>
                  </a:moveTo>
                  <a:cubicBezTo>
                    <a:pt x="10" y="22"/>
                    <a:pt x="10" y="22"/>
                    <a:pt x="10" y="22"/>
                  </a:cubicBezTo>
                  <a:cubicBezTo>
                    <a:pt x="21" y="42"/>
                    <a:pt x="39" y="70"/>
                    <a:pt x="52" y="70"/>
                  </a:cubicBezTo>
                  <a:cubicBezTo>
                    <a:pt x="55" y="70"/>
                    <a:pt x="57" y="69"/>
                    <a:pt x="60" y="65"/>
                  </a:cubicBezTo>
                  <a:cubicBezTo>
                    <a:pt x="69" y="52"/>
                    <a:pt x="53" y="35"/>
                    <a:pt x="35" y="22"/>
                  </a:cubicBezTo>
                  <a:moveTo>
                    <a:pt x="0" y="0"/>
                  </a:moveTo>
                  <a:cubicBezTo>
                    <a:pt x="0" y="0"/>
                    <a:pt x="3" y="8"/>
                    <a:pt x="9" y="19"/>
                  </a:cubicBezTo>
                  <a:cubicBezTo>
                    <a:pt x="9" y="18"/>
                    <a:pt x="9" y="17"/>
                    <a:pt x="9" y="17"/>
                  </a:cubicBezTo>
                  <a:cubicBezTo>
                    <a:pt x="8" y="17"/>
                    <a:pt x="8" y="17"/>
                    <a:pt x="8" y="17"/>
                  </a:cubicBezTo>
                  <a:cubicBezTo>
                    <a:pt x="8" y="16"/>
                    <a:pt x="9" y="15"/>
                    <a:pt x="9" y="14"/>
                  </a:cubicBezTo>
                  <a:cubicBezTo>
                    <a:pt x="9" y="11"/>
                    <a:pt x="10" y="9"/>
                    <a:pt x="10" y="6"/>
                  </a:cubicBezTo>
                  <a:cubicBezTo>
                    <a:pt x="4" y="2"/>
                    <a:pt x="0" y="0"/>
                    <a:pt x="0" y="0"/>
                  </a:cubicBezTo>
                </a:path>
              </a:pathLst>
            </a:custGeom>
            <a:solidFill>
              <a:srgbClr val="514E67"/>
            </a:solidFill>
            <a:ln>
              <a:noFill/>
            </a:ln>
          </p:spPr>
          <p:txBody>
            <a:bodyPr anchor="ctr">
              <a:normAutofit fontScale="25000" lnSpcReduction="20000"/>
            </a:body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sz="18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139" name="ïŝļïḓè"/>
            <p:cNvSpPr/>
            <p:nvPr/>
          </p:nvSpPr>
          <p:spPr bwMode="auto">
            <a:xfrm>
              <a:off x="7276880" y="3318010"/>
              <a:ext cx="71292" cy="98024"/>
            </a:xfrm>
            <a:custGeom>
              <a:avLst/>
              <a:gdLst>
                <a:gd name="T0" fmla="*/ 0 w 50"/>
                <a:gd name="T1" fmla="*/ 0 h 72"/>
                <a:gd name="T2" fmla="*/ 36 w 50"/>
                <a:gd name="T3" fmla="*/ 72 h 72"/>
                <a:gd name="T4" fmla="*/ 40 w 50"/>
                <a:gd name="T5" fmla="*/ 70 h 72"/>
                <a:gd name="T6" fmla="*/ 0 w 50"/>
                <a:gd name="T7" fmla="*/ 0 h 72"/>
              </a:gdLst>
              <a:ahLst/>
              <a:cxnLst>
                <a:cxn ang="0">
                  <a:pos x="T0" y="T1"/>
                </a:cxn>
                <a:cxn ang="0">
                  <a:pos x="T2" y="T3"/>
                </a:cxn>
                <a:cxn ang="0">
                  <a:pos x="T4" y="T5"/>
                </a:cxn>
                <a:cxn ang="0">
                  <a:pos x="T6" y="T7"/>
                </a:cxn>
              </a:cxnLst>
              <a:rect l="0" t="0" r="r" b="b"/>
              <a:pathLst>
                <a:path w="50" h="72">
                  <a:moveTo>
                    <a:pt x="0" y="0"/>
                  </a:moveTo>
                  <a:cubicBezTo>
                    <a:pt x="0" y="0"/>
                    <a:pt x="24" y="72"/>
                    <a:pt x="36" y="72"/>
                  </a:cubicBezTo>
                  <a:cubicBezTo>
                    <a:pt x="38" y="72"/>
                    <a:pt x="39" y="72"/>
                    <a:pt x="40" y="70"/>
                  </a:cubicBezTo>
                  <a:cubicBezTo>
                    <a:pt x="50" y="52"/>
                    <a:pt x="0" y="0"/>
                    <a:pt x="0" y="0"/>
                  </a:cubicBezTo>
                </a:path>
              </a:pathLst>
            </a:custGeom>
            <a:solidFill>
              <a:srgbClr val="514E67"/>
            </a:solidFill>
            <a:ln>
              <a:noFill/>
            </a:ln>
          </p:spPr>
          <p:txBody>
            <a:bodyPr anchor="ctr">
              <a:normAutofit fontScale="25000" lnSpcReduction="20000"/>
            </a:body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sz="18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140" name="ïš1íďe"/>
            <p:cNvSpPr/>
            <p:nvPr/>
          </p:nvSpPr>
          <p:spPr bwMode="auto">
            <a:xfrm>
              <a:off x="7847220" y="2716500"/>
              <a:ext cx="26735" cy="80201"/>
            </a:xfrm>
            <a:custGeom>
              <a:avLst/>
              <a:gdLst>
                <a:gd name="T0" fmla="*/ 0 w 21"/>
                <a:gd name="T1" fmla="*/ 0 h 59"/>
                <a:gd name="T2" fmla="*/ 21 w 21"/>
                <a:gd name="T3" fmla="*/ 59 h 59"/>
                <a:gd name="T4" fmla="*/ 21 w 21"/>
                <a:gd name="T5" fmla="*/ 55 h 59"/>
                <a:gd name="T6" fmla="*/ 0 w 21"/>
                <a:gd name="T7" fmla="*/ 0 h 59"/>
              </a:gdLst>
              <a:ahLst/>
              <a:cxnLst>
                <a:cxn ang="0">
                  <a:pos x="T0" y="T1"/>
                </a:cxn>
                <a:cxn ang="0">
                  <a:pos x="T2" y="T3"/>
                </a:cxn>
                <a:cxn ang="0">
                  <a:pos x="T4" y="T5"/>
                </a:cxn>
                <a:cxn ang="0">
                  <a:pos x="T6" y="T7"/>
                </a:cxn>
              </a:cxnLst>
              <a:rect l="0" t="0" r="r" b="b"/>
              <a:pathLst>
                <a:path w="21" h="59">
                  <a:moveTo>
                    <a:pt x="0" y="0"/>
                  </a:moveTo>
                  <a:cubicBezTo>
                    <a:pt x="0" y="0"/>
                    <a:pt x="18" y="59"/>
                    <a:pt x="21" y="59"/>
                  </a:cubicBezTo>
                  <a:cubicBezTo>
                    <a:pt x="21" y="59"/>
                    <a:pt x="21" y="58"/>
                    <a:pt x="21" y="55"/>
                  </a:cubicBezTo>
                  <a:cubicBezTo>
                    <a:pt x="19" y="33"/>
                    <a:pt x="0" y="0"/>
                    <a:pt x="0" y="0"/>
                  </a:cubicBezTo>
                </a:path>
              </a:pathLst>
            </a:custGeom>
            <a:solidFill>
              <a:srgbClr val="514E67"/>
            </a:solidFill>
            <a:ln>
              <a:noFill/>
            </a:ln>
          </p:spPr>
          <p:txBody>
            <a:bodyPr anchor="ctr">
              <a:normAutofit fontScale="25000" lnSpcReduction="20000"/>
            </a:body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sz="18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141" name="î$1íďé"/>
            <p:cNvSpPr/>
            <p:nvPr/>
          </p:nvSpPr>
          <p:spPr bwMode="auto">
            <a:xfrm>
              <a:off x="7847220" y="2645210"/>
              <a:ext cx="57927" cy="13368"/>
            </a:xfrm>
            <a:custGeom>
              <a:avLst/>
              <a:gdLst>
                <a:gd name="T0" fmla="*/ 14 w 43"/>
                <a:gd name="T1" fmla="*/ 0 h 8"/>
                <a:gd name="T2" fmla="*/ 0 w 43"/>
                <a:gd name="T3" fmla="*/ 4 h 8"/>
                <a:gd name="T4" fmla="*/ 37 w 43"/>
                <a:gd name="T5" fmla="*/ 8 h 8"/>
                <a:gd name="T6" fmla="*/ 35 w 43"/>
                <a:gd name="T7" fmla="*/ 4 h 8"/>
                <a:gd name="T8" fmla="*/ 14 w 43"/>
                <a:gd name="T9" fmla="*/ 0 h 8"/>
              </a:gdLst>
              <a:ahLst/>
              <a:cxnLst>
                <a:cxn ang="0">
                  <a:pos x="T0" y="T1"/>
                </a:cxn>
                <a:cxn ang="0">
                  <a:pos x="T2" y="T3"/>
                </a:cxn>
                <a:cxn ang="0">
                  <a:pos x="T4" y="T5"/>
                </a:cxn>
                <a:cxn ang="0">
                  <a:pos x="T6" y="T7"/>
                </a:cxn>
                <a:cxn ang="0">
                  <a:pos x="T8" y="T9"/>
                </a:cxn>
              </a:cxnLst>
              <a:rect l="0" t="0" r="r" b="b"/>
              <a:pathLst>
                <a:path w="43" h="8">
                  <a:moveTo>
                    <a:pt x="14" y="0"/>
                  </a:moveTo>
                  <a:cubicBezTo>
                    <a:pt x="4" y="0"/>
                    <a:pt x="0" y="4"/>
                    <a:pt x="0" y="4"/>
                  </a:cubicBezTo>
                  <a:cubicBezTo>
                    <a:pt x="0" y="4"/>
                    <a:pt x="26" y="8"/>
                    <a:pt x="37" y="8"/>
                  </a:cubicBezTo>
                  <a:cubicBezTo>
                    <a:pt x="42" y="8"/>
                    <a:pt x="43" y="7"/>
                    <a:pt x="35" y="4"/>
                  </a:cubicBezTo>
                  <a:cubicBezTo>
                    <a:pt x="26" y="1"/>
                    <a:pt x="20" y="0"/>
                    <a:pt x="14" y="0"/>
                  </a:cubicBezTo>
                </a:path>
              </a:pathLst>
            </a:custGeom>
            <a:solidFill>
              <a:srgbClr val="514E67"/>
            </a:solidFill>
            <a:ln>
              <a:noFill/>
            </a:ln>
          </p:spPr>
          <p:txBody>
            <a:bodyPr anchor="ctr">
              <a:normAutofit fontScale="25000" lnSpcReduction="20000"/>
            </a:body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sz="18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142" name="îŝlîḑe"/>
            <p:cNvSpPr/>
            <p:nvPr/>
          </p:nvSpPr>
          <p:spPr bwMode="auto">
            <a:xfrm>
              <a:off x="7504126" y="4035363"/>
              <a:ext cx="4454" cy="35645"/>
            </a:xfrm>
            <a:custGeom>
              <a:avLst/>
              <a:gdLst>
                <a:gd name="T0" fmla="*/ 0 w 3"/>
                <a:gd name="T1" fmla="*/ 0 h 26"/>
                <a:gd name="T2" fmla="*/ 0 w 3"/>
                <a:gd name="T3" fmla="*/ 1 h 26"/>
                <a:gd name="T4" fmla="*/ 3 w 3"/>
                <a:gd name="T5" fmla="*/ 26 h 26"/>
                <a:gd name="T6" fmla="*/ 3 w 3"/>
                <a:gd name="T7" fmla="*/ 25 h 26"/>
                <a:gd name="T8" fmla="*/ 1 w 3"/>
                <a:gd name="T9" fmla="*/ 1 h 26"/>
                <a:gd name="T10" fmla="*/ 0 w 3"/>
                <a:gd name="T11" fmla="*/ 0 h 26"/>
              </a:gdLst>
              <a:ahLst/>
              <a:cxnLst>
                <a:cxn ang="0">
                  <a:pos x="T0" y="T1"/>
                </a:cxn>
                <a:cxn ang="0">
                  <a:pos x="T2" y="T3"/>
                </a:cxn>
                <a:cxn ang="0">
                  <a:pos x="T4" y="T5"/>
                </a:cxn>
                <a:cxn ang="0">
                  <a:pos x="T6" y="T7"/>
                </a:cxn>
                <a:cxn ang="0">
                  <a:pos x="T8" y="T9"/>
                </a:cxn>
                <a:cxn ang="0">
                  <a:pos x="T10" y="T11"/>
                </a:cxn>
              </a:cxnLst>
              <a:rect l="0" t="0" r="r" b="b"/>
              <a:pathLst>
                <a:path w="3" h="26">
                  <a:moveTo>
                    <a:pt x="0" y="0"/>
                  </a:moveTo>
                  <a:cubicBezTo>
                    <a:pt x="0" y="0"/>
                    <a:pt x="0" y="0"/>
                    <a:pt x="0" y="1"/>
                  </a:cubicBezTo>
                  <a:cubicBezTo>
                    <a:pt x="3" y="26"/>
                    <a:pt x="3" y="26"/>
                    <a:pt x="3" y="26"/>
                  </a:cubicBezTo>
                  <a:cubicBezTo>
                    <a:pt x="3" y="25"/>
                    <a:pt x="3" y="25"/>
                    <a:pt x="3" y="25"/>
                  </a:cubicBezTo>
                  <a:cubicBezTo>
                    <a:pt x="1" y="1"/>
                    <a:pt x="1" y="1"/>
                    <a:pt x="1" y="1"/>
                  </a:cubicBezTo>
                  <a:cubicBezTo>
                    <a:pt x="0" y="0"/>
                    <a:pt x="0" y="0"/>
                    <a:pt x="0" y="0"/>
                  </a:cubicBezTo>
                </a:path>
              </a:pathLst>
            </a:custGeom>
            <a:solidFill>
              <a:srgbClr val="E4E4E4"/>
            </a:solidFill>
            <a:ln>
              <a:noFill/>
            </a:ln>
          </p:spPr>
          <p:txBody>
            <a:bodyPr anchor="ctr">
              <a:normAutofit fontScale="25000" lnSpcReduction="20000"/>
            </a:body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sz="18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143" name="ïṡḻïḋe"/>
            <p:cNvSpPr/>
            <p:nvPr/>
          </p:nvSpPr>
          <p:spPr bwMode="auto">
            <a:xfrm>
              <a:off x="7504126" y="3968530"/>
              <a:ext cx="204966" cy="102478"/>
            </a:xfrm>
            <a:custGeom>
              <a:avLst/>
              <a:gdLst>
                <a:gd name="T0" fmla="*/ 24 w 145"/>
                <a:gd name="T1" fmla="*/ 0 h 73"/>
                <a:gd name="T2" fmla="*/ 0 w 145"/>
                <a:gd name="T3" fmla="*/ 48 h 73"/>
                <a:gd name="T4" fmla="*/ 1 w 145"/>
                <a:gd name="T5" fmla="*/ 49 h 73"/>
                <a:gd name="T6" fmla="*/ 3 w 145"/>
                <a:gd name="T7" fmla="*/ 73 h 73"/>
                <a:gd name="T8" fmla="*/ 24 w 145"/>
                <a:gd name="T9" fmla="*/ 20 h 73"/>
                <a:gd name="T10" fmla="*/ 113 w 145"/>
                <a:gd name="T11" fmla="*/ 38 h 73"/>
                <a:gd name="T12" fmla="*/ 145 w 145"/>
                <a:gd name="T13" fmla="*/ 35 h 73"/>
                <a:gd name="T14" fmla="*/ 142 w 145"/>
                <a:gd name="T15" fmla="*/ 35 h 73"/>
                <a:gd name="T16" fmla="*/ 24 w 145"/>
                <a:gd name="T17" fmla="*/ 0 h 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5" h="73">
                  <a:moveTo>
                    <a:pt x="24" y="0"/>
                  </a:moveTo>
                  <a:cubicBezTo>
                    <a:pt x="11" y="5"/>
                    <a:pt x="4" y="27"/>
                    <a:pt x="0" y="48"/>
                  </a:cubicBezTo>
                  <a:cubicBezTo>
                    <a:pt x="1" y="49"/>
                    <a:pt x="1" y="49"/>
                    <a:pt x="1" y="49"/>
                  </a:cubicBezTo>
                  <a:cubicBezTo>
                    <a:pt x="3" y="73"/>
                    <a:pt x="3" y="73"/>
                    <a:pt x="3" y="73"/>
                  </a:cubicBezTo>
                  <a:cubicBezTo>
                    <a:pt x="24" y="20"/>
                    <a:pt x="24" y="20"/>
                    <a:pt x="24" y="20"/>
                  </a:cubicBezTo>
                  <a:cubicBezTo>
                    <a:pt x="52" y="32"/>
                    <a:pt x="82" y="38"/>
                    <a:pt x="113" y="38"/>
                  </a:cubicBezTo>
                  <a:cubicBezTo>
                    <a:pt x="124" y="38"/>
                    <a:pt x="135" y="37"/>
                    <a:pt x="145" y="35"/>
                  </a:cubicBezTo>
                  <a:cubicBezTo>
                    <a:pt x="144" y="35"/>
                    <a:pt x="143" y="35"/>
                    <a:pt x="142" y="35"/>
                  </a:cubicBezTo>
                  <a:cubicBezTo>
                    <a:pt x="68" y="35"/>
                    <a:pt x="24" y="0"/>
                    <a:pt x="24" y="0"/>
                  </a:cubicBezTo>
                </a:path>
              </a:pathLst>
            </a:custGeom>
            <a:solidFill>
              <a:srgbClr val="565475"/>
            </a:solidFill>
            <a:ln>
              <a:noFill/>
            </a:ln>
          </p:spPr>
          <p:txBody>
            <a:bodyPr anchor="ctr">
              <a:normAutofit fontScale="25000" lnSpcReduction="20000"/>
            </a:body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sz="18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144" name="îSļíḋe"/>
            <p:cNvSpPr/>
            <p:nvPr/>
          </p:nvSpPr>
          <p:spPr bwMode="auto">
            <a:xfrm>
              <a:off x="7227868" y="4115564"/>
              <a:ext cx="182686" cy="26734"/>
            </a:xfrm>
            <a:custGeom>
              <a:avLst/>
              <a:gdLst>
                <a:gd name="T0" fmla="*/ 0 w 131"/>
                <a:gd name="T1" fmla="*/ 0 h 18"/>
                <a:gd name="T2" fmla="*/ 123 w 131"/>
                <a:gd name="T3" fmla="*/ 18 h 18"/>
                <a:gd name="T4" fmla="*/ 131 w 131"/>
                <a:gd name="T5" fmla="*/ 18 h 18"/>
                <a:gd name="T6" fmla="*/ 0 w 131"/>
                <a:gd name="T7" fmla="*/ 0 h 18"/>
              </a:gdLst>
              <a:ahLst/>
              <a:cxnLst>
                <a:cxn ang="0">
                  <a:pos x="T0" y="T1"/>
                </a:cxn>
                <a:cxn ang="0">
                  <a:pos x="T2" y="T3"/>
                </a:cxn>
                <a:cxn ang="0">
                  <a:pos x="T4" y="T5"/>
                </a:cxn>
                <a:cxn ang="0">
                  <a:pos x="T6" y="T7"/>
                </a:cxn>
              </a:cxnLst>
              <a:rect l="0" t="0" r="r" b="b"/>
              <a:pathLst>
                <a:path w="131" h="18">
                  <a:moveTo>
                    <a:pt x="0" y="0"/>
                  </a:moveTo>
                  <a:cubicBezTo>
                    <a:pt x="0" y="0"/>
                    <a:pt x="86" y="18"/>
                    <a:pt x="123" y="18"/>
                  </a:cubicBezTo>
                  <a:cubicBezTo>
                    <a:pt x="126" y="18"/>
                    <a:pt x="129" y="18"/>
                    <a:pt x="131" y="18"/>
                  </a:cubicBezTo>
                  <a:cubicBezTo>
                    <a:pt x="0" y="0"/>
                    <a:pt x="0" y="0"/>
                    <a:pt x="0" y="0"/>
                  </a:cubicBezTo>
                </a:path>
              </a:pathLst>
            </a:custGeom>
            <a:solidFill>
              <a:srgbClr val="565475"/>
            </a:solidFill>
            <a:ln>
              <a:noFill/>
            </a:ln>
          </p:spPr>
          <p:txBody>
            <a:bodyPr anchor="ctr">
              <a:normAutofit fontScale="25000" lnSpcReduction="20000"/>
            </a:body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sz="18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145" name="ï$ļîḋê"/>
            <p:cNvSpPr/>
            <p:nvPr/>
          </p:nvSpPr>
          <p:spPr bwMode="auto">
            <a:xfrm>
              <a:off x="7241234" y="4155666"/>
              <a:ext cx="93573" cy="8911"/>
            </a:xfrm>
            <a:custGeom>
              <a:avLst/>
              <a:gdLst>
                <a:gd name="T0" fmla="*/ 10 w 66"/>
                <a:gd name="T1" fmla="*/ 0 h 7"/>
                <a:gd name="T2" fmla="*/ 0 w 66"/>
                <a:gd name="T3" fmla="*/ 0 h 7"/>
                <a:gd name="T4" fmla="*/ 66 w 66"/>
                <a:gd name="T5" fmla="*/ 7 h 7"/>
                <a:gd name="T6" fmla="*/ 10 w 66"/>
                <a:gd name="T7" fmla="*/ 0 h 7"/>
              </a:gdLst>
              <a:ahLst/>
              <a:cxnLst>
                <a:cxn ang="0">
                  <a:pos x="T0" y="T1"/>
                </a:cxn>
                <a:cxn ang="0">
                  <a:pos x="T2" y="T3"/>
                </a:cxn>
                <a:cxn ang="0">
                  <a:pos x="T4" y="T5"/>
                </a:cxn>
                <a:cxn ang="0">
                  <a:pos x="T6" y="T7"/>
                </a:cxn>
              </a:cxnLst>
              <a:rect l="0" t="0" r="r" b="b"/>
              <a:pathLst>
                <a:path w="66" h="7">
                  <a:moveTo>
                    <a:pt x="10" y="0"/>
                  </a:moveTo>
                  <a:cubicBezTo>
                    <a:pt x="4" y="0"/>
                    <a:pt x="0" y="0"/>
                    <a:pt x="0" y="0"/>
                  </a:cubicBezTo>
                  <a:cubicBezTo>
                    <a:pt x="66" y="7"/>
                    <a:pt x="66" y="7"/>
                    <a:pt x="66" y="7"/>
                  </a:cubicBezTo>
                  <a:cubicBezTo>
                    <a:pt x="51" y="1"/>
                    <a:pt x="25" y="0"/>
                    <a:pt x="10" y="0"/>
                  </a:cubicBezTo>
                </a:path>
              </a:pathLst>
            </a:custGeom>
            <a:solidFill>
              <a:srgbClr val="565475"/>
            </a:solidFill>
            <a:ln>
              <a:noFill/>
            </a:ln>
          </p:spPr>
          <p:txBody>
            <a:bodyPr anchor="ctr">
              <a:normAutofit fontScale="25000" lnSpcReduction="20000"/>
            </a:body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sz="18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146" name="iṧlidê"/>
            <p:cNvSpPr/>
            <p:nvPr/>
          </p:nvSpPr>
          <p:spPr bwMode="auto">
            <a:xfrm>
              <a:off x="7250145" y="4182399"/>
              <a:ext cx="84661" cy="8911"/>
            </a:xfrm>
            <a:custGeom>
              <a:avLst/>
              <a:gdLst>
                <a:gd name="T0" fmla="*/ 0 w 61"/>
                <a:gd name="T1" fmla="*/ 0 h 8"/>
                <a:gd name="T2" fmla="*/ 61 w 61"/>
                <a:gd name="T3" fmla="*/ 8 h 8"/>
                <a:gd name="T4" fmla="*/ 0 w 61"/>
                <a:gd name="T5" fmla="*/ 0 h 8"/>
              </a:gdLst>
              <a:ahLst/>
              <a:cxnLst>
                <a:cxn ang="0">
                  <a:pos x="T0" y="T1"/>
                </a:cxn>
                <a:cxn ang="0">
                  <a:pos x="T2" y="T3"/>
                </a:cxn>
                <a:cxn ang="0">
                  <a:pos x="T4" y="T5"/>
                </a:cxn>
              </a:cxnLst>
              <a:rect l="0" t="0" r="r" b="b"/>
              <a:pathLst>
                <a:path w="61" h="8">
                  <a:moveTo>
                    <a:pt x="0" y="0"/>
                  </a:moveTo>
                  <a:cubicBezTo>
                    <a:pt x="20" y="5"/>
                    <a:pt x="41" y="7"/>
                    <a:pt x="61" y="8"/>
                  </a:cubicBezTo>
                  <a:cubicBezTo>
                    <a:pt x="0" y="0"/>
                    <a:pt x="0" y="0"/>
                    <a:pt x="0" y="0"/>
                  </a:cubicBezTo>
                </a:path>
              </a:pathLst>
            </a:custGeom>
            <a:solidFill>
              <a:srgbClr val="565475"/>
            </a:solidFill>
            <a:ln>
              <a:noFill/>
            </a:ln>
          </p:spPr>
          <p:txBody>
            <a:bodyPr anchor="ctr">
              <a:normAutofit fontScale="25000" lnSpcReduction="20000"/>
            </a:body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sz="18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147" name="ïš1iďé"/>
            <p:cNvSpPr/>
            <p:nvPr/>
          </p:nvSpPr>
          <p:spPr bwMode="auto">
            <a:xfrm>
              <a:off x="7245691" y="4485381"/>
              <a:ext cx="138128" cy="17822"/>
            </a:xfrm>
            <a:custGeom>
              <a:avLst/>
              <a:gdLst>
                <a:gd name="T0" fmla="*/ 77 w 98"/>
                <a:gd name="T1" fmla="*/ 0 h 13"/>
                <a:gd name="T2" fmla="*/ 0 w 98"/>
                <a:gd name="T3" fmla="*/ 13 h 13"/>
                <a:gd name="T4" fmla="*/ 98 w 98"/>
                <a:gd name="T5" fmla="*/ 6 h 13"/>
                <a:gd name="T6" fmla="*/ 77 w 98"/>
                <a:gd name="T7" fmla="*/ 0 h 13"/>
              </a:gdLst>
              <a:ahLst/>
              <a:cxnLst>
                <a:cxn ang="0">
                  <a:pos x="T0" y="T1"/>
                </a:cxn>
                <a:cxn ang="0">
                  <a:pos x="T2" y="T3"/>
                </a:cxn>
                <a:cxn ang="0">
                  <a:pos x="T4" y="T5"/>
                </a:cxn>
                <a:cxn ang="0">
                  <a:pos x="T6" y="T7"/>
                </a:cxn>
              </a:cxnLst>
              <a:rect l="0" t="0" r="r" b="b"/>
              <a:pathLst>
                <a:path w="98" h="13">
                  <a:moveTo>
                    <a:pt x="77" y="0"/>
                  </a:moveTo>
                  <a:cubicBezTo>
                    <a:pt x="48" y="0"/>
                    <a:pt x="1" y="12"/>
                    <a:pt x="0" y="13"/>
                  </a:cubicBezTo>
                  <a:cubicBezTo>
                    <a:pt x="98" y="6"/>
                    <a:pt x="98" y="6"/>
                    <a:pt x="98" y="6"/>
                  </a:cubicBezTo>
                  <a:cubicBezTo>
                    <a:pt x="95" y="2"/>
                    <a:pt x="87" y="0"/>
                    <a:pt x="77" y="0"/>
                  </a:cubicBezTo>
                </a:path>
              </a:pathLst>
            </a:custGeom>
            <a:solidFill>
              <a:srgbClr val="565475"/>
            </a:solidFill>
            <a:ln>
              <a:noFill/>
            </a:ln>
          </p:spPr>
          <p:txBody>
            <a:bodyPr anchor="ctr">
              <a:normAutofit fontScale="25000" lnSpcReduction="20000"/>
            </a:body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sz="18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148" name="îślîďè"/>
            <p:cNvSpPr/>
            <p:nvPr/>
          </p:nvSpPr>
          <p:spPr bwMode="auto">
            <a:xfrm>
              <a:off x="7245691" y="4534392"/>
              <a:ext cx="111393" cy="13368"/>
            </a:xfrm>
            <a:custGeom>
              <a:avLst/>
              <a:gdLst>
                <a:gd name="T0" fmla="*/ 56 w 77"/>
                <a:gd name="T1" fmla="*/ 0 h 8"/>
                <a:gd name="T2" fmla="*/ 0 w 77"/>
                <a:gd name="T3" fmla="*/ 4 h 8"/>
                <a:gd name="T4" fmla="*/ 57 w 77"/>
                <a:gd name="T5" fmla="*/ 8 h 8"/>
                <a:gd name="T6" fmla="*/ 76 w 77"/>
                <a:gd name="T7" fmla="*/ 4 h 8"/>
                <a:gd name="T8" fmla="*/ 56 w 77"/>
                <a:gd name="T9" fmla="*/ 0 h 8"/>
              </a:gdLst>
              <a:ahLst/>
              <a:cxnLst>
                <a:cxn ang="0">
                  <a:pos x="T0" y="T1"/>
                </a:cxn>
                <a:cxn ang="0">
                  <a:pos x="T2" y="T3"/>
                </a:cxn>
                <a:cxn ang="0">
                  <a:pos x="T4" y="T5"/>
                </a:cxn>
                <a:cxn ang="0">
                  <a:pos x="T6" y="T7"/>
                </a:cxn>
                <a:cxn ang="0">
                  <a:pos x="T8" y="T9"/>
                </a:cxn>
              </a:cxnLst>
              <a:rect l="0" t="0" r="r" b="b"/>
              <a:pathLst>
                <a:path w="77" h="8">
                  <a:moveTo>
                    <a:pt x="56" y="0"/>
                  </a:moveTo>
                  <a:cubicBezTo>
                    <a:pt x="33" y="0"/>
                    <a:pt x="0" y="4"/>
                    <a:pt x="0" y="4"/>
                  </a:cubicBezTo>
                  <a:cubicBezTo>
                    <a:pt x="0" y="4"/>
                    <a:pt x="35" y="8"/>
                    <a:pt x="57" y="8"/>
                  </a:cubicBezTo>
                  <a:cubicBezTo>
                    <a:pt x="68" y="8"/>
                    <a:pt x="77" y="7"/>
                    <a:pt x="76" y="4"/>
                  </a:cubicBezTo>
                  <a:cubicBezTo>
                    <a:pt x="75" y="1"/>
                    <a:pt x="67" y="0"/>
                    <a:pt x="56" y="0"/>
                  </a:cubicBezTo>
                </a:path>
              </a:pathLst>
            </a:custGeom>
            <a:solidFill>
              <a:srgbClr val="565475"/>
            </a:solidFill>
            <a:ln>
              <a:noFill/>
            </a:ln>
          </p:spPr>
          <p:txBody>
            <a:bodyPr anchor="ctr">
              <a:normAutofit fontScale="25000" lnSpcReduction="20000"/>
            </a:body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sz="18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149" name="íşḷïďê"/>
            <p:cNvSpPr/>
            <p:nvPr/>
          </p:nvSpPr>
          <p:spPr bwMode="auto">
            <a:xfrm>
              <a:off x="7245691" y="4552214"/>
              <a:ext cx="138128" cy="22279"/>
            </a:xfrm>
            <a:custGeom>
              <a:avLst/>
              <a:gdLst>
                <a:gd name="T0" fmla="*/ 84 w 98"/>
                <a:gd name="T1" fmla="*/ 0 h 13"/>
                <a:gd name="T2" fmla="*/ 0 w 98"/>
                <a:gd name="T3" fmla="*/ 13 h 13"/>
                <a:gd name="T4" fmla="*/ 89 w 98"/>
                <a:gd name="T5" fmla="*/ 1 h 13"/>
                <a:gd name="T6" fmla="*/ 84 w 98"/>
                <a:gd name="T7" fmla="*/ 0 h 13"/>
              </a:gdLst>
              <a:ahLst/>
              <a:cxnLst>
                <a:cxn ang="0">
                  <a:pos x="T0" y="T1"/>
                </a:cxn>
                <a:cxn ang="0">
                  <a:pos x="T2" y="T3"/>
                </a:cxn>
                <a:cxn ang="0">
                  <a:pos x="T4" y="T5"/>
                </a:cxn>
                <a:cxn ang="0">
                  <a:pos x="T6" y="T7"/>
                </a:cxn>
              </a:cxnLst>
              <a:rect l="0" t="0" r="r" b="b"/>
              <a:pathLst>
                <a:path w="98" h="13">
                  <a:moveTo>
                    <a:pt x="84" y="0"/>
                  </a:moveTo>
                  <a:cubicBezTo>
                    <a:pt x="64" y="0"/>
                    <a:pt x="0" y="13"/>
                    <a:pt x="0" y="13"/>
                  </a:cubicBezTo>
                  <a:cubicBezTo>
                    <a:pt x="0" y="13"/>
                    <a:pt x="98" y="5"/>
                    <a:pt x="89" y="1"/>
                  </a:cubicBezTo>
                  <a:cubicBezTo>
                    <a:pt x="88" y="1"/>
                    <a:pt x="86" y="0"/>
                    <a:pt x="84" y="0"/>
                  </a:cubicBezTo>
                </a:path>
              </a:pathLst>
            </a:custGeom>
            <a:solidFill>
              <a:srgbClr val="565475"/>
            </a:solidFill>
            <a:ln>
              <a:noFill/>
            </a:ln>
          </p:spPr>
          <p:txBody>
            <a:bodyPr anchor="ctr">
              <a:normAutofit fontScale="25000" lnSpcReduction="20000"/>
            </a:body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sz="18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150" name="îśḻiḍé"/>
            <p:cNvSpPr/>
            <p:nvPr/>
          </p:nvSpPr>
          <p:spPr bwMode="auto">
            <a:xfrm>
              <a:off x="7129840" y="5421061"/>
              <a:ext cx="0" cy="4454"/>
            </a:xfrm>
            <a:custGeom>
              <a:avLst/>
              <a:gdLst>
                <a:gd name="T0" fmla="*/ 0 h 3"/>
                <a:gd name="T1" fmla="*/ 0 h 3"/>
                <a:gd name="T2" fmla="*/ 3 h 3"/>
                <a:gd name="T3" fmla="*/ 3 h 3"/>
                <a:gd name="T4" fmla="*/ 0 h 3"/>
                <a:gd name="T5" fmla="*/ 0 h 3"/>
              </a:gdLst>
              <a:ahLst/>
              <a:cxnLst>
                <a:cxn ang="0">
                  <a:pos x="0" y="T0"/>
                </a:cxn>
                <a:cxn ang="0">
                  <a:pos x="0" y="T1"/>
                </a:cxn>
                <a:cxn ang="0">
                  <a:pos x="0" y="T2"/>
                </a:cxn>
                <a:cxn ang="0">
                  <a:pos x="0" y="T3"/>
                </a:cxn>
                <a:cxn ang="0">
                  <a:pos x="0" y="T4"/>
                </a:cxn>
                <a:cxn ang="0">
                  <a:pos x="0" y="T5"/>
                </a:cxn>
              </a:cxnLst>
              <a:rect l="0" t="0" r="r" b="b"/>
              <a:pathLst>
                <a:path h="3">
                  <a:moveTo>
                    <a:pt x="0" y="0"/>
                  </a:moveTo>
                  <a:cubicBezTo>
                    <a:pt x="0" y="0"/>
                    <a:pt x="0" y="0"/>
                    <a:pt x="0" y="0"/>
                  </a:cubicBezTo>
                  <a:cubicBezTo>
                    <a:pt x="0" y="1"/>
                    <a:pt x="0" y="2"/>
                    <a:pt x="0" y="3"/>
                  </a:cubicBezTo>
                  <a:cubicBezTo>
                    <a:pt x="0" y="3"/>
                    <a:pt x="0" y="3"/>
                    <a:pt x="0" y="3"/>
                  </a:cubicBezTo>
                  <a:cubicBezTo>
                    <a:pt x="0" y="2"/>
                    <a:pt x="0" y="1"/>
                    <a:pt x="0" y="0"/>
                  </a:cubicBezTo>
                  <a:cubicBezTo>
                    <a:pt x="0" y="0"/>
                    <a:pt x="0" y="0"/>
                    <a:pt x="0" y="0"/>
                  </a:cubicBezTo>
                </a:path>
              </a:pathLst>
            </a:custGeom>
            <a:solidFill>
              <a:srgbClr val="E5E5E5"/>
            </a:solidFill>
            <a:ln>
              <a:noFill/>
            </a:ln>
          </p:spPr>
          <p:txBody>
            <a:bodyPr anchor="ctr">
              <a:normAutofit fontScale="25000" lnSpcReduction="20000"/>
            </a:body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sz="18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151" name="ïSļíḑê"/>
            <p:cNvSpPr/>
            <p:nvPr/>
          </p:nvSpPr>
          <p:spPr bwMode="auto">
            <a:xfrm>
              <a:off x="7129840" y="5314126"/>
              <a:ext cx="120305" cy="111389"/>
            </a:xfrm>
            <a:custGeom>
              <a:avLst/>
              <a:gdLst>
                <a:gd name="T0" fmla="*/ 62 w 87"/>
                <a:gd name="T1" fmla="*/ 0 h 80"/>
                <a:gd name="T2" fmla="*/ 46 w 87"/>
                <a:gd name="T3" fmla="*/ 2 h 80"/>
                <a:gd name="T4" fmla="*/ 0 w 87"/>
                <a:gd name="T5" fmla="*/ 77 h 80"/>
                <a:gd name="T6" fmla="*/ 0 w 87"/>
                <a:gd name="T7" fmla="*/ 77 h 80"/>
                <a:gd name="T8" fmla="*/ 0 w 87"/>
                <a:gd name="T9" fmla="*/ 80 h 80"/>
                <a:gd name="T10" fmla="*/ 46 w 87"/>
                <a:gd name="T11" fmla="*/ 4 h 80"/>
                <a:gd name="T12" fmla="*/ 62 w 87"/>
                <a:gd name="T13" fmla="*/ 2 h 80"/>
                <a:gd name="T14" fmla="*/ 87 w 87"/>
                <a:gd name="T15" fmla="*/ 14 h 80"/>
                <a:gd name="T16" fmla="*/ 87 w 87"/>
                <a:gd name="T17" fmla="*/ 11 h 80"/>
                <a:gd name="T18" fmla="*/ 62 w 87"/>
                <a:gd name="T19" fmla="*/ 0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7" h="80">
                  <a:moveTo>
                    <a:pt x="62" y="0"/>
                  </a:moveTo>
                  <a:cubicBezTo>
                    <a:pt x="57" y="0"/>
                    <a:pt x="52" y="0"/>
                    <a:pt x="46" y="2"/>
                  </a:cubicBezTo>
                  <a:cubicBezTo>
                    <a:pt x="46" y="2"/>
                    <a:pt x="20" y="28"/>
                    <a:pt x="0" y="77"/>
                  </a:cubicBezTo>
                  <a:cubicBezTo>
                    <a:pt x="0" y="77"/>
                    <a:pt x="0" y="77"/>
                    <a:pt x="0" y="77"/>
                  </a:cubicBezTo>
                  <a:cubicBezTo>
                    <a:pt x="0" y="78"/>
                    <a:pt x="0" y="79"/>
                    <a:pt x="0" y="80"/>
                  </a:cubicBezTo>
                  <a:cubicBezTo>
                    <a:pt x="20" y="30"/>
                    <a:pt x="46" y="4"/>
                    <a:pt x="46" y="4"/>
                  </a:cubicBezTo>
                  <a:cubicBezTo>
                    <a:pt x="52" y="3"/>
                    <a:pt x="57" y="2"/>
                    <a:pt x="62" y="2"/>
                  </a:cubicBezTo>
                  <a:cubicBezTo>
                    <a:pt x="73" y="2"/>
                    <a:pt x="82" y="7"/>
                    <a:pt x="87" y="14"/>
                  </a:cubicBezTo>
                  <a:cubicBezTo>
                    <a:pt x="87" y="13"/>
                    <a:pt x="87" y="12"/>
                    <a:pt x="87" y="11"/>
                  </a:cubicBezTo>
                  <a:cubicBezTo>
                    <a:pt x="82" y="4"/>
                    <a:pt x="73" y="0"/>
                    <a:pt x="62" y="0"/>
                  </a:cubicBezTo>
                </a:path>
              </a:pathLst>
            </a:custGeom>
            <a:solidFill>
              <a:srgbClr val="91575F"/>
            </a:solidFill>
            <a:ln>
              <a:noFill/>
            </a:ln>
          </p:spPr>
          <p:txBody>
            <a:bodyPr anchor="ctr">
              <a:normAutofit fontScale="25000" lnSpcReduction="20000"/>
            </a:body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sz="18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152" name="ïṧlïdè"/>
            <p:cNvSpPr/>
            <p:nvPr/>
          </p:nvSpPr>
          <p:spPr bwMode="auto">
            <a:xfrm>
              <a:off x="7058548" y="5291847"/>
              <a:ext cx="231701" cy="392094"/>
            </a:xfrm>
            <a:custGeom>
              <a:avLst/>
              <a:gdLst>
                <a:gd name="T0" fmla="*/ 146 w 165"/>
                <a:gd name="T1" fmla="*/ 103 h 277"/>
                <a:gd name="T2" fmla="*/ 128 w 165"/>
                <a:gd name="T3" fmla="*/ 194 h 277"/>
                <a:gd name="T4" fmla="*/ 109 w 165"/>
                <a:gd name="T5" fmla="*/ 268 h 277"/>
                <a:gd name="T6" fmla="*/ 102 w 165"/>
                <a:gd name="T7" fmla="*/ 277 h 277"/>
                <a:gd name="T8" fmla="*/ 18 w 165"/>
                <a:gd name="T9" fmla="*/ 259 h 277"/>
                <a:gd name="T10" fmla="*/ 12 w 165"/>
                <a:gd name="T11" fmla="*/ 252 h 277"/>
                <a:gd name="T12" fmla="*/ 37 w 165"/>
                <a:gd name="T13" fmla="*/ 131 h 277"/>
                <a:gd name="T14" fmla="*/ 95 w 165"/>
                <a:gd name="T15" fmla="*/ 18 h 277"/>
                <a:gd name="T16" fmla="*/ 146 w 165"/>
                <a:gd name="T17" fmla="*/ 103 h 2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65" h="277">
                  <a:moveTo>
                    <a:pt x="146" y="103"/>
                  </a:moveTo>
                  <a:cubicBezTo>
                    <a:pt x="134" y="132"/>
                    <a:pt x="127" y="163"/>
                    <a:pt x="128" y="194"/>
                  </a:cubicBezTo>
                  <a:cubicBezTo>
                    <a:pt x="128" y="220"/>
                    <a:pt x="122" y="246"/>
                    <a:pt x="109" y="268"/>
                  </a:cubicBezTo>
                  <a:cubicBezTo>
                    <a:pt x="107" y="272"/>
                    <a:pt x="105" y="275"/>
                    <a:pt x="102" y="277"/>
                  </a:cubicBezTo>
                  <a:cubicBezTo>
                    <a:pt x="102" y="277"/>
                    <a:pt x="40" y="277"/>
                    <a:pt x="18" y="259"/>
                  </a:cubicBezTo>
                  <a:cubicBezTo>
                    <a:pt x="16" y="257"/>
                    <a:pt x="14" y="255"/>
                    <a:pt x="12" y="252"/>
                  </a:cubicBezTo>
                  <a:cubicBezTo>
                    <a:pt x="0" y="227"/>
                    <a:pt x="37" y="131"/>
                    <a:pt x="37" y="131"/>
                  </a:cubicBezTo>
                  <a:cubicBezTo>
                    <a:pt x="56" y="58"/>
                    <a:pt x="95" y="18"/>
                    <a:pt x="95" y="18"/>
                  </a:cubicBezTo>
                  <a:cubicBezTo>
                    <a:pt x="165" y="0"/>
                    <a:pt x="146" y="103"/>
                    <a:pt x="146" y="103"/>
                  </a:cubicBezTo>
                </a:path>
              </a:pathLst>
            </a:custGeom>
            <a:solidFill>
              <a:srgbClr val="5A5773"/>
            </a:solidFill>
            <a:ln>
              <a:noFill/>
            </a:ln>
          </p:spPr>
          <p:txBody>
            <a:bodyPr anchor="ctr">
              <a:normAutofit fontScale="25000" lnSpcReduction="20000"/>
            </a:body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sz="18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153" name="iṩ1ïḓe"/>
            <p:cNvSpPr/>
            <p:nvPr/>
          </p:nvSpPr>
          <p:spPr bwMode="auto">
            <a:xfrm>
              <a:off x="7085283" y="5478983"/>
              <a:ext cx="129216" cy="204958"/>
            </a:xfrm>
            <a:custGeom>
              <a:avLst/>
              <a:gdLst>
                <a:gd name="T0" fmla="*/ 57 w 91"/>
                <a:gd name="T1" fmla="*/ 0 h 145"/>
                <a:gd name="T2" fmla="*/ 0 w 91"/>
                <a:gd name="T3" fmla="*/ 127 h 145"/>
                <a:gd name="T4" fmla="*/ 84 w 91"/>
                <a:gd name="T5" fmla="*/ 145 h 145"/>
                <a:gd name="T6" fmla="*/ 91 w 91"/>
                <a:gd name="T7" fmla="*/ 136 h 145"/>
                <a:gd name="T8" fmla="*/ 61 w 91"/>
                <a:gd name="T9" fmla="*/ 2 h 145"/>
                <a:gd name="T10" fmla="*/ 57 w 91"/>
                <a:gd name="T11" fmla="*/ 0 h 145"/>
              </a:gdLst>
              <a:ahLst/>
              <a:cxnLst>
                <a:cxn ang="0">
                  <a:pos x="T0" y="T1"/>
                </a:cxn>
                <a:cxn ang="0">
                  <a:pos x="T2" y="T3"/>
                </a:cxn>
                <a:cxn ang="0">
                  <a:pos x="T4" y="T5"/>
                </a:cxn>
                <a:cxn ang="0">
                  <a:pos x="T6" y="T7"/>
                </a:cxn>
                <a:cxn ang="0">
                  <a:pos x="T8" y="T9"/>
                </a:cxn>
                <a:cxn ang="0">
                  <a:pos x="T10" y="T11"/>
                </a:cxn>
              </a:cxnLst>
              <a:rect l="0" t="0" r="r" b="b"/>
              <a:pathLst>
                <a:path w="91" h="145">
                  <a:moveTo>
                    <a:pt x="57" y="0"/>
                  </a:moveTo>
                  <a:cubicBezTo>
                    <a:pt x="40" y="0"/>
                    <a:pt x="10" y="94"/>
                    <a:pt x="0" y="127"/>
                  </a:cubicBezTo>
                  <a:cubicBezTo>
                    <a:pt x="22" y="145"/>
                    <a:pt x="84" y="145"/>
                    <a:pt x="84" y="145"/>
                  </a:cubicBezTo>
                  <a:cubicBezTo>
                    <a:pt x="87" y="143"/>
                    <a:pt x="89" y="140"/>
                    <a:pt x="91" y="136"/>
                  </a:cubicBezTo>
                  <a:cubicBezTo>
                    <a:pt x="87" y="102"/>
                    <a:pt x="76" y="19"/>
                    <a:pt x="61" y="2"/>
                  </a:cubicBezTo>
                  <a:cubicBezTo>
                    <a:pt x="60" y="0"/>
                    <a:pt x="59" y="0"/>
                    <a:pt x="57" y="0"/>
                  </a:cubicBezTo>
                </a:path>
              </a:pathLst>
            </a:custGeom>
            <a:solidFill>
              <a:srgbClr val="514E67"/>
            </a:solidFill>
            <a:ln>
              <a:noFill/>
            </a:ln>
          </p:spPr>
          <p:txBody>
            <a:bodyPr anchor="ctr">
              <a:normAutofit fontScale="25000" lnSpcReduction="20000"/>
            </a:body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sz="18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154" name="ïṡliḋe"/>
            <p:cNvSpPr/>
            <p:nvPr/>
          </p:nvSpPr>
          <p:spPr bwMode="auto">
            <a:xfrm>
              <a:off x="7192221" y="5465617"/>
              <a:ext cx="62381" cy="253969"/>
            </a:xfrm>
            <a:custGeom>
              <a:avLst/>
              <a:gdLst>
                <a:gd name="T0" fmla="*/ 4 w 43"/>
                <a:gd name="T1" fmla="*/ 20 h 181"/>
                <a:gd name="T2" fmla="*/ 0 w 43"/>
                <a:gd name="T3" fmla="*/ 181 h 181"/>
                <a:gd name="T4" fmla="*/ 21 w 43"/>
                <a:gd name="T5" fmla="*/ 181 h 181"/>
                <a:gd name="T6" fmla="*/ 33 w 43"/>
                <a:gd name="T7" fmla="*/ 20 h 181"/>
                <a:gd name="T8" fmla="*/ 4 w 43"/>
                <a:gd name="T9" fmla="*/ 20 h 181"/>
              </a:gdLst>
              <a:ahLst/>
              <a:cxnLst>
                <a:cxn ang="0">
                  <a:pos x="T0" y="T1"/>
                </a:cxn>
                <a:cxn ang="0">
                  <a:pos x="T2" y="T3"/>
                </a:cxn>
                <a:cxn ang="0">
                  <a:pos x="T4" y="T5"/>
                </a:cxn>
                <a:cxn ang="0">
                  <a:pos x="T6" y="T7"/>
                </a:cxn>
                <a:cxn ang="0">
                  <a:pos x="T8" y="T9"/>
                </a:cxn>
              </a:cxnLst>
              <a:rect l="0" t="0" r="r" b="b"/>
              <a:pathLst>
                <a:path w="43" h="181">
                  <a:moveTo>
                    <a:pt x="4" y="20"/>
                  </a:moveTo>
                  <a:cubicBezTo>
                    <a:pt x="0" y="181"/>
                    <a:pt x="0" y="181"/>
                    <a:pt x="0" y="181"/>
                  </a:cubicBezTo>
                  <a:cubicBezTo>
                    <a:pt x="21" y="181"/>
                    <a:pt x="21" y="181"/>
                    <a:pt x="21" y="181"/>
                  </a:cubicBezTo>
                  <a:cubicBezTo>
                    <a:pt x="21" y="181"/>
                    <a:pt x="24" y="39"/>
                    <a:pt x="33" y="20"/>
                  </a:cubicBezTo>
                  <a:cubicBezTo>
                    <a:pt x="43" y="0"/>
                    <a:pt x="4" y="20"/>
                    <a:pt x="4" y="20"/>
                  </a:cubicBezTo>
                  <a:close/>
                </a:path>
              </a:pathLst>
            </a:custGeom>
            <a:solidFill>
              <a:srgbClr val="5A5773"/>
            </a:solidFill>
            <a:ln>
              <a:noFill/>
            </a:ln>
          </p:spPr>
          <p:txBody>
            <a:bodyPr anchor="ctr">
              <a:normAutofit fontScale="25000" lnSpcReduction="20000"/>
            </a:body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sz="18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155" name="ísḷíḑê"/>
            <p:cNvSpPr/>
            <p:nvPr/>
          </p:nvSpPr>
          <p:spPr bwMode="auto">
            <a:xfrm>
              <a:off x="7562050" y="5456706"/>
              <a:ext cx="0" cy="4454"/>
            </a:xfrm>
            <a:custGeom>
              <a:avLst/>
              <a:gdLst>
                <a:gd name="T0" fmla="*/ 0 h 3"/>
                <a:gd name="T1" fmla="*/ 0 h 3"/>
                <a:gd name="T2" fmla="*/ 3 h 3"/>
                <a:gd name="T3" fmla="*/ 3 h 3"/>
                <a:gd name="T4" fmla="*/ 0 h 3"/>
                <a:gd name="T5" fmla="*/ 0 h 3"/>
              </a:gdLst>
              <a:ahLst/>
              <a:cxnLst>
                <a:cxn ang="0">
                  <a:pos x="0" y="T0"/>
                </a:cxn>
                <a:cxn ang="0">
                  <a:pos x="0" y="T1"/>
                </a:cxn>
                <a:cxn ang="0">
                  <a:pos x="0" y="T2"/>
                </a:cxn>
                <a:cxn ang="0">
                  <a:pos x="0" y="T3"/>
                </a:cxn>
                <a:cxn ang="0">
                  <a:pos x="0" y="T4"/>
                </a:cxn>
                <a:cxn ang="0">
                  <a:pos x="0" y="T5"/>
                </a:cxn>
              </a:cxnLst>
              <a:rect l="0" t="0" r="r" b="b"/>
              <a:pathLst>
                <a:path h="3">
                  <a:moveTo>
                    <a:pt x="0" y="0"/>
                  </a:moveTo>
                  <a:cubicBezTo>
                    <a:pt x="0" y="0"/>
                    <a:pt x="0" y="0"/>
                    <a:pt x="0" y="0"/>
                  </a:cubicBezTo>
                  <a:cubicBezTo>
                    <a:pt x="0" y="1"/>
                    <a:pt x="0" y="2"/>
                    <a:pt x="0" y="3"/>
                  </a:cubicBezTo>
                  <a:cubicBezTo>
                    <a:pt x="0" y="3"/>
                    <a:pt x="0" y="3"/>
                    <a:pt x="0" y="3"/>
                  </a:cubicBezTo>
                  <a:cubicBezTo>
                    <a:pt x="0" y="2"/>
                    <a:pt x="0" y="1"/>
                    <a:pt x="0" y="0"/>
                  </a:cubicBezTo>
                  <a:cubicBezTo>
                    <a:pt x="0" y="0"/>
                    <a:pt x="0" y="0"/>
                    <a:pt x="0" y="0"/>
                  </a:cubicBezTo>
                </a:path>
              </a:pathLst>
            </a:custGeom>
            <a:solidFill>
              <a:srgbClr val="E5E5E5"/>
            </a:solidFill>
            <a:ln>
              <a:noFill/>
            </a:ln>
          </p:spPr>
          <p:txBody>
            <a:bodyPr anchor="ctr">
              <a:normAutofit fontScale="25000" lnSpcReduction="20000"/>
            </a:body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sz="18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156" name="iṧľíḋê"/>
            <p:cNvSpPr/>
            <p:nvPr/>
          </p:nvSpPr>
          <p:spPr bwMode="auto">
            <a:xfrm>
              <a:off x="7459568" y="5349771"/>
              <a:ext cx="102482" cy="111389"/>
            </a:xfrm>
            <a:custGeom>
              <a:avLst/>
              <a:gdLst>
                <a:gd name="T0" fmla="*/ 7 w 74"/>
                <a:gd name="T1" fmla="*/ 0 h 78"/>
                <a:gd name="T2" fmla="*/ 0 w 74"/>
                <a:gd name="T3" fmla="*/ 0 h 78"/>
                <a:gd name="T4" fmla="*/ 0 w 74"/>
                <a:gd name="T5" fmla="*/ 0 h 78"/>
                <a:gd name="T6" fmla="*/ 0 w 74"/>
                <a:gd name="T7" fmla="*/ 3 h 78"/>
                <a:gd name="T8" fmla="*/ 7 w 74"/>
                <a:gd name="T9" fmla="*/ 2 h 78"/>
                <a:gd name="T10" fmla="*/ 74 w 74"/>
                <a:gd name="T11" fmla="*/ 78 h 78"/>
                <a:gd name="T12" fmla="*/ 74 w 74"/>
                <a:gd name="T13" fmla="*/ 75 h 78"/>
                <a:gd name="T14" fmla="*/ 74 w 74"/>
                <a:gd name="T15" fmla="*/ 75 h 78"/>
                <a:gd name="T16" fmla="*/ 7 w 74"/>
                <a:gd name="T17" fmla="*/ 0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4" h="78">
                  <a:moveTo>
                    <a:pt x="7" y="0"/>
                  </a:moveTo>
                  <a:cubicBezTo>
                    <a:pt x="5" y="0"/>
                    <a:pt x="3" y="0"/>
                    <a:pt x="0" y="0"/>
                  </a:cubicBezTo>
                  <a:cubicBezTo>
                    <a:pt x="0" y="0"/>
                    <a:pt x="0" y="0"/>
                    <a:pt x="0" y="0"/>
                  </a:cubicBezTo>
                  <a:cubicBezTo>
                    <a:pt x="0" y="1"/>
                    <a:pt x="0" y="2"/>
                    <a:pt x="0" y="3"/>
                  </a:cubicBezTo>
                  <a:cubicBezTo>
                    <a:pt x="2" y="2"/>
                    <a:pt x="4" y="2"/>
                    <a:pt x="7" y="2"/>
                  </a:cubicBezTo>
                  <a:cubicBezTo>
                    <a:pt x="25" y="2"/>
                    <a:pt x="51" y="15"/>
                    <a:pt x="74" y="78"/>
                  </a:cubicBezTo>
                  <a:cubicBezTo>
                    <a:pt x="74" y="77"/>
                    <a:pt x="74" y="76"/>
                    <a:pt x="74" y="75"/>
                  </a:cubicBezTo>
                  <a:cubicBezTo>
                    <a:pt x="74" y="75"/>
                    <a:pt x="74" y="75"/>
                    <a:pt x="74" y="75"/>
                  </a:cubicBezTo>
                  <a:cubicBezTo>
                    <a:pt x="51" y="12"/>
                    <a:pt x="25" y="0"/>
                    <a:pt x="7" y="0"/>
                  </a:cubicBezTo>
                </a:path>
              </a:pathLst>
            </a:custGeom>
            <a:solidFill>
              <a:srgbClr val="91575F"/>
            </a:solidFill>
            <a:ln>
              <a:noFill/>
            </a:ln>
          </p:spPr>
          <p:txBody>
            <a:bodyPr anchor="ctr">
              <a:normAutofit fontScale="25000" lnSpcReduction="20000"/>
            </a:body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sz="18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157" name="iśḷíďe"/>
            <p:cNvSpPr/>
            <p:nvPr/>
          </p:nvSpPr>
          <p:spPr bwMode="auto">
            <a:xfrm>
              <a:off x="7401642" y="5305215"/>
              <a:ext cx="222789" cy="343081"/>
            </a:xfrm>
            <a:custGeom>
              <a:avLst/>
              <a:gdLst>
                <a:gd name="T0" fmla="*/ 131 w 158"/>
                <a:gd name="T1" fmla="*/ 242 h 244"/>
                <a:gd name="T2" fmla="*/ 129 w 158"/>
                <a:gd name="T3" fmla="*/ 242 h 244"/>
                <a:gd name="T4" fmla="*/ 56 w 158"/>
                <a:gd name="T5" fmla="*/ 242 h 244"/>
                <a:gd name="T6" fmla="*/ 41 w 158"/>
                <a:gd name="T7" fmla="*/ 227 h 244"/>
                <a:gd name="T8" fmla="*/ 41 w 158"/>
                <a:gd name="T9" fmla="*/ 205 h 244"/>
                <a:gd name="T10" fmla="*/ 28 w 158"/>
                <a:gd name="T11" fmla="*/ 145 h 244"/>
                <a:gd name="T12" fmla="*/ 28 w 158"/>
                <a:gd name="T13" fmla="*/ 41 h 244"/>
                <a:gd name="T14" fmla="*/ 120 w 158"/>
                <a:gd name="T15" fmla="*/ 123 h 244"/>
                <a:gd name="T16" fmla="*/ 141 w 158"/>
                <a:gd name="T17" fmla="*/ 170 h 244"/>
                <a:gd name="T18" fmla="*/ 131 w 158"/>
                <a:gd name="T19" fmla="*/ 242 h 2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58" h="244">
                  <a:moveTo>
                    <a:pt x="131" y="242"/>
                  </a:moveTo>
                  <a:cubicBezTo>
                    <a:pt x="131" y="242"/>
                    <a:pt x="130" y="242"/>
                    <a:pt x="129" y="242"/>
                  </a:cubicBezTo>
                  <a:cubicBezTo>
                    <a:pt x="118" y="244"/>
                    <a:pt x="79" y="243"/>
                    <a:pt x="56" y="242"/>
                  </a:cubicBezTo>
                  <a:cubicBezTo>
                    <a:pt x="48" y="242"/>
                    <a:pt x="41" y="235"/>
                    <a:pt x="41" y="227"/>
                  </a:cubicBezTo>
                  <a:cubicBezTo>
                    <a:pt x="41" y="221"/>
                    <a:pt x="41" y="213"/>
                    <a:pt x="41" y="205"/>
                  </a:cubicBezTo>
                  <a:cubicBezTo>
                    <a:pt x="40" y="181"/>
                    <a:pt x="37" y="151"/>
                    <a:pt x="28" y="145"/>
                  </a:cubicBezTo>
                  <a:cubicBezTo>
                    <a:pt x="12" y="133"/>
                    <a:pt x="0" y="92"/>
                    <a:pt x="28" y="41"/>
                  </a:cubicBezTo>
                  <a:cubicBezTo>
                    <a:pt x="28" y="41"/>
                    <a:pt x="81" y="0"/>
                    <a:pt x="120" y="123"/>
                  </a:cubicBezTo>
                  <a:cubicBezTo>
                    <a:pt x="120" y="123"/>
                    <a:pt x="124" y="158"/>
                    <a:pt x="141" y="170"/>
                  </a:cubicBezTo>
                  <a:cubicBezTo>
                    <a:pt x="158" y="183"/>
                    <a:pt x="139" y="238"/>
                    <a:pt x="131" y="242"/>
                  </a:cubicBezTo>
                </a:path>
              </a:pathLst>
            </a:custGeom>
            <a:solidFill>
              <a:srgbClr val="5A5773"/>
            </a:solidFill>
            <a:ln>
              <a:noFill/>
            </a:ln>
          </p:spPr>
          <p:txBody>
            <a:bodyPr anchor="ctr">
              <a:normAutofit fontScale="25000" lnSpcReduction="20000"/>
            </a:body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sz="18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158" name="iṥḻíďè"/>
            <p:cNvSpPr/>
            <p:nvPr/>
          </p:nvSpPr>
          <p:spPr bwMode="auto">
            <a:xfrm>
              <a:off x="7459568" y="5501262"/>
              <a:ext cx="124762" cy="147034"/>
            </a:xfrm>
            <a:custGeom>
              <a:avLst/>
              <a:gdLst>
                <a:gd name="T0" fmla="*/ 29 w 88"/>
                <a:gd name="T1" fmla="*/ 0 h 105"/>
                <a:gd name="T2" fmla="*/ 29 w 88"/>
                <a:gd name="T3" fmla="*/ 0 h 105"/>
                <a:gd name="T4" fmla="*/ 0 w 88"/>
                <a:gd name="T5" fmla="*/ 67 h 105"/>
                <a:gd name="T6" fmla="*/ 0 w 88"/>
                <a:gd name="T7" fmla="*/ 89 h 105"/>
                <a:gd name="T8" fmla="*/ 15 w 88"/>
                <a:gd name="T9" fmla="*/ 104 h 105"/>
                <a:gd name="T10" fmla="*/ 64 w 88"/>
                <a:gd name="T11" fmla="*/ 105 h 105"/>
                <a:gd name="T12" fmla="*/ 88 w 88"/>
                <a:gd name="T13" fmla="*/ 104 h 105"/>
                <a:gd name="T14" fmla="*/ 29 w 88"/>
                <a:gd name="T15" fmla="*/ 0 h 10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8" h="105">
                  <a:moveTo>
                    <a:pt x="29" y="0"/>
                  </a:moveTo>
                  <a:cubicBezTo>
                    <a:pt x="29" y="0"/>
                    <a:pt x="29" y="0"/>
                    <a:pt x="29" y="0"/>
                  </a:cubicBezTo>
                  <a:cubicBezTo>
                    <a:pt x="16" y="7"/>
                    <a:pt x="6" y="38"/>
                    <a:pt x="0" y="67"/>
                  </a:cubicBezTo>
                  <a:cubicBezTo>
                    <a:pt x="0" y="75"/>
                    <a:pt x="0" y="83"/>
                    <a:pt x="0" y="89"/>
                  </a:cubicBezTo>
                  <a:cubicBezTo>
                    <a:pt x="0" y="97"/>
                    <a:pt x="7" y="104"/>
                    <a:pt x="15" y="104"/>
                  </a:cubicBezTo>
                  <a:cubicBezTo>
                    <a:pt x="28" y="105"/>
                    <a:pt x="48" y="105"/>
                    <a:pt x="64" y="105"/>
                  </a:cubicBezTo>
                  <a:cubicBezTo>
                    <a:pt x="75" y="105"/>
                    <a:pt x="84" y="105"/>
                    <a:pt x="88" y="104"/>
                  </a:cubicBezTo>
                  <a:cubicBezTo>
                    <a:pt x="68" y="3"/>
                    <a:pt x="34" y="0"/>
                    <a:pt x="29" y="0"/>
                  </a:cubicBezTo>
                </a:path>
              </a:pathLst>
            </a:custGeom>
            <a:solidFill>
              <a:srgbClr val="514E67"/>
            </a:solidFill>
            <a:ln>
              <a:noFill/>
            </a:ln>
          </p:spPr>
          <p:txBody>
            <a:bodyPr anchor="ctr">
              <a:normAutofit fontScale="25000" lnSpcReduction="20000"/>
            </a:body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sz="18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159" name="ïṧļïde"/>
            <p:cNvSpPr/>
            <p:nvPr/>
          </p:nvSpPr>
          <p:spPr bwMode="auto">
            <a:xfrm>
              <a:off x="7450657" y="5478983"/>
              <a:ext cx="31189" cy="204958"/>
            </a:xfrm>
            <a:custGeom>
              <a:avLst/>
              <a:gdLst>
                <a:gd name="T0" fmla="*/ 0 w 19"/>
                <a:gd name="T1" fmla="*/ 10 h 129"/>
                <a:gd name="T2" fmla="*/ 8 w 19"/>
                <a:gd name="T3" fmla="*/ 129 h 129"/>
                <a:gd name="T4" fmla="*/ 19 w 19"/>
                <a:gd name="T5" fmla="*/ 129 h 129"/>
                <a:gd name="T6" fmla="*/ 19 w 19"/>
                <a:gd name="T7" fmla="*/ 0 h 129"/>
                <a:gd name="T8" fmla="*/ 0 w 19"/>
                <a:gd name="T9" fmla="*/ 10 h 129"/>
              </a:gdLst>
              <a:ahLst/>
              <a:cxnLst>
                <a:cxn ang="0">
                  <a:pos x="T0" y="T1"/>
                </a:cxn>
                <a:cxn ang="0">
                  <a:pos x="T2" y="T3"/>
                </a:cxn>
                <a:cxn ang="0">
                  <a:pos x="T4" y="T5"/>
                </a:cxn>
                <a:cxn ang="0">
                  <a:pos x="T6" y="T7"/>
                </a:cxn>
                <a:cxn ang="0">
                  <a:pos x="T8" y="T9"/>
                </a:cxn>
              </a:cxnLst>
              <a:rect l="0" t="0" r="r" b="b"/>
              <a:pathLst>
                <a:path w="19" h="129">
                  <a:moveTo>
                    <a:pt x="0" y="10"/>
                  </a:moveTo>
                  <a:lnTo>
                    <a:pt x="8" y="129"/>
                  </a:lnTo>
                  <a:lnTo>
                    <a:pt x="19" y="129"/>
                  </a:lnTo>
                  <a:lnTo>
                    <a:pt x="19" y="0"/>
                  </a:lnTo>
                  <a:lnTo>
                    <a:pt x="0" y="10"/>
                  </a:lnTo>
                  <a:close/>
                </a:path>
              </a:pathLst>
            </a:custGeom>
            <a:solidFill>
              <a:srgbClr val="5A5773"/>
            </a:solidFill>
            <a:ln>
              <a:noFill/>
            </a:ln>
          </p:spPr>
          <p:txBody>
            <a:bodyPr anchor="ctr">
              <a:normAutofit fontScale="25000" lnSpcReduction="20000"/>
            </a:body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sz="18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160" name="íṣḻíďè"/>
            <p:cNvSpPr/>
            <p:nvPr/>
          </p:nvSpPr>
          <p:spPr bwMode="auto">
            <a:xfrm>
              <a:off x="7214499" y="2306583"/>
              <a:ext cx="521328" cy="409917"/>
            </a:xfrm>
            <a:custGeom>
              <a:avLst/>
              <a:gdLst>
                <a:gd name="T0" fmla="*/ 0 w 369"/>
                <a:gd name="T1" fmla="*/ 198 h 291"/>
                <a:gd name="T2" fmla="*/ 0 w 369"/>
                <a:gd name="T3" fmla="*/ 204 h 291"/>
                <a:gd name="T4" fmla="*/ 17 w 369"/>
                <a:gd name="T5" fmla="*/ 284 h 291"/>
                <a:gd name="T6" fmla="*/ 18 w 369"/>
                <a:gd name="T7" fmla="*/ 291 h 291"/>
                <a:gd name="T8" fmla="*/ 17 w 369"/>
                <a:gd name="T9" fmla="*/ 279 h 291"/>
                <a:gd name="T10" fmla="*/ 17 w 369"/>
                <a:gd name="T11" fmla="*/ 278 h 291"/>
                <a:gd name="T12" fmla="*/ 17 w 369"/>
                <a:gd name="T13" fmla="*/ 278 h 291"/>
                <a:gd name="T14" fmla="*/ 17 w 369"/>
                <a:gd name="T15" fmla="*/ 277 h 291"/>
                <a:gd name="T16" fmla="*/ 0 w 369"/>
                <a:gd name="T17" fmla="*/ 199 h 291"/>
                <a:gd name="T18" fmla="*/ 0 w 369"/>
                <a:gd name="T19" fmla="*/ 198 h 291"/>
                <a:gd name="T20" fmla="*/ 369 w 369"/>
                <a:gd name="T21" fmla="*/ 101 h 291"/>
                <a:gd name="T22" fmla="*/ 364 w 369"/>
                <a:gd name="T23" fmla="*/ 151 h 291"/>
                <a:gd name="T24" fmla="*/ 364 w 369"/>
                <a:gd name="T25" fmla="*/ 152 h 291"/>
                <a:gd name="T26" fmla="*/ 364 w 369"/>
                <a:gd name="T27" fmla="*/ 152 h 291"/>
                <a:gd name="T28" fmla="*/ 364 w 369"/>
                <a:gd name="T29" fmla="*/ 166 h 291"/>
                <a:gd name="T30" fmla="*/ 369 w 369"/>
                <a:gd name="T31" fmla="*/ 101 h 291"/>
                <a:gd name="T32" fmla="*/ 73 w 369"/>
                <a:gd name="T33" fmla="*/ 0 h 291"/>
                <a:gd name="T34" fmla="*/ 73 w 369"/>
                <a:gd name="T35" fmla="*/ 13 h 291"/>
                <a:gd name="T36" fmla="*/ 73 w 369"/>
                <a:gd name="T37" fmla="*/ 9 h 291"/>
                <a:gd name="T38" fmla="*/ 73 w 369"/>
                <a:gd name="T39" fmla="*/ 0 h 2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369" h="291">
                  <a:moveTo>
                    <a:pt x="0" y="198"/>
                  </a:moveTo>
                  <a:cubicBezTo>
                    <a:pt x="0" y="200"/>
                    <a:pt x="0" y="202"/>
                    <a:pt x="0" y="204"/>
                  </a:cubicBezTo>
                  <a:cubicBezTo>
                    <a:pt x="1" y="231"/>
                    <a:pt x="15" y="257"/>
                    <a:pt x="17" y="284"/>
                  </a:cubicBezTo>
                  <a:cubicBezTo>
                    <a:pt x="18" y="286"/>
                    <a:pt x="18" y="289"/>
                    <a:pt x="18" y="291"/>
                  </a:cubicBezTo>
                  <a:cubicBezTo>
                    <a:pt x="18" y="287"/>
                    <a:pt x="18" y="283"/>
                    <a:pt x="17" y="279"/>
                  </a:cubicBezTo>
                  <a:cubicBezTo>
                    <a:pt x="17" y="279"/>
                    <a:pt x="17" y="278"/>
                    <a:pt x="17" y="278"/>
                  </a:cubicBezTo>
                  <a:cubicBezTo>
                    <a:pt x="17" y="278"/>
                    <a:pt x="17" y="278"/>
                    <a:pt x="17" y="278"/>
                  </a:cubicBezTo>
                  <a:cubicBezTo>
                    <a:pt x="17" y="278"/>
                    <a:pt x="17" y="277"/>
                    <a:pt x="17" y="277"/>
                  </a:cubicBezTo>
                  <a:cubicBezTo>
                    <a:pt x="14" y="251"/>
                    <a:pt x="1" y="226"/>
                    <a:pt x="0" y="199"/>
                  </a:cubicBezTo>
                  <a:cubicBezTo>
                    <a:pt x="0" y="199"/>
                    <a:pt x="0" y="199"/>
                    <a:pt x="0" y="198"/>
                  </a:cubicBezTo>
                  <a:moveTo>
                    <a:pt x="369" y="101"/>
                  </a:moveTo>
                  <a:cubicBezTo>
                    <a:pt x="369" y="118"/>
                    <a:pt x="366" y="135"/>
                    <a:pt x="364" y="151"/>
                  </a:cubicBezTo>
                  <a:cubicBezTo>
                    <a:pt x="364" y="152"/>
                    <a:pt x="364" y="152"/>
                    <a:pt x="364" y="152"/>
                  </a:cubicBezTo>
                  <a:cubicBezTo>
                    <a:pt x="364" y="152"/>
                    <a:pt x="364" y="152"/>
                    <a:pt x="364" y="152"/>
                  </a:cubicBezTo>
                  <a:cubicBezTo>
                    <a:pt x="364" y="157"/>
                    <a:pt x="364" y="162"/>
                    <a:pt x="364" y="166"/>
                  </a:cubicBezTo>
                  <a:cubicBezTo>
                    <a:pt x="364" y="145"/>
                    <a:pt x="369" y="123"/>
                    <a:pt x="369" y="101"/>
                  </a:cubicBezTo>
                  <a:moveTo>
                    <a:pt x="73" y="0"/>
                  </a:moveTo>
                  <a:cubicBezTo>
                    <a:pt x="73" y="5"/>
                    <a:pt x="73" y="9"/>
                    <a:pt x="73" y="13"/>
                  </a:cubicBezTo>
                  <a:cubicBezTo>
                    <a:pt x="73" y="12"/>
                    <a:pt x="73" y="10"/>
                    <a:pt x="73" y="9"/>
                  </a:cubicBezTo>
                  <a:cubicBezTo>
                    <a:pt x="73" y="6"/>
                    <a:pt x="73" y="3"/>
                    <a:pt x="73" y="0"/>
                  </a:cubicBezTo>
                </a:path>
              </a:pathLst>
            </a:custGeom>
            <a:solidFill>
              <a:srgbClr val="E4E4E4"/>
            </a:solidFill>
            <a:ln>
              <a:noFill/>
            </a:ln>
          </p:spPr>
          <p:txBody>
            <a:bodyPr anchor="ctr">
              <a:normAutofit fontScale="25000" lnSpcReduction="20000"/>
            </a:body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sz="18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161" name="ïṩ1íďe"/>
            <p:cNvSpPr/>
            <p:nvPr/>
          </p:nvSpPr>
          <p:spPr bwMode="auto">
            <a:xfrm>
              <a:off x="7174398" y="2729868"/>
              <a:ext cx="605986" cy="703988"/>
            </a:xfrm>
            <a:custGeom>
              <a:avLst/>
              <a:gdLst>
                <a:gd name="T0" fmla="*/ 84 w 433"/>
                <a:gd name="T1" fmla="*/ 360 h 502"/>
                <a:gd name="T2" fmla="*/ 83 w 433"/>
                <a:gd name="T3" fmla="*/ 363 h 502"/>
                <a:gd name="T4" fmla="*/ 85 w 433"/>
                <a:gd name="T5" fmla="*/ 363 h 502"/>
                <a:gd name="T6" fmla="*/ 84 w 433"/>
                <a:gd name="T7" fmla="*/ 360 h 502"/>
                <a:gd name="T8" fmla="*/ 122 w 433"/>
                <a:gd name="T9" fmla="*/ 358 h 502"/>
                <a:gd name="T10" fmla="*/ 120 w 433"/>
                <a:gd name="T11" fmla="*/ 358 h 502"/>
                <a:gd name="T12" fmla="*/ 103 w 433"/>
                <a:gd name="T13" fmla="*/ 358 h 502"/>
                <a:gd name="T14" fmla="*/ 110 w 433"/>
                <a:gd name="T15" fmla="*/ 363 h 502"/>
                <a:gd name="T16" fmla="*/ 120 w 433"/>
                <a:gd name="T17" fmla="*/ 363 h 502"/>
                <a:gd name="T18" fmla="*/ 122 w 433"/>
                <a:gd name="T19" fmla="*/ 363 h 502"/>
                <a:gd name="T20" fmla="*/ 131 w 433"/>
                <a:gd name="T21" fmla="*/ 364 h 502"/>
                <a:gd name="T22" fmla="*/ 139 w 433"/>
                <a:gd name="T23" fmla="*/ 370 h 502"/>
                <a:gd name="T24" fmla="*/ 187 w 433"/>
                <a:gd name="T25" fmla="*/ 472 h 502"/>
                <a:gd name="T26" fmla="*/ 139 w 433"/>
                <a:gd name="T27" fmla="*/ 366 h 502"/>
                <a:gd name="T28" fmla="*/ 131 w 433"/>
                <a:gd name="T29" fmla="*/ 359 h 502"/>
                <a:gd name="T30" fmla="*/ 122 w 433"/>
                <a:gd name="T31" fmla="*/ 358 h 502"/>
                <a:gd name="T32" fmla="*/ 389 w 433"/>
                <a:gd name="T33" fmla="*/ 347 h 502"/>
                <a:gd name="T34" fmla="*/ 376 w 433"/>
                <a:gd name="T35" fmla="*/ 355 h 502"/>
                <a:gd name="T36" fmla="*/ 361 w 433"/>
                <a:gd name="T37" fmla="*/ 361 h 502"/>
                <a:gd name="T38" fmla="*/ 350 w 433"/>
                <a:gd name="T39" fmla="*/ 394 h 502"/>
                <a:gd name="T40" fmla="*/ 316 w 433"/>
                <a:gd name="T41" fmla="*/ 442 h 502"/>
                <a:gd name="T42" fmla="*/ 262 w 433"/>
                <a:gd name="T43" fmla="*/ 468 h 502"/>
                <a:gd name="T44" fmla="*/ 185 w 433"/>
                <a:gd name="T45" fmla="*/ 497 h 502"/>
                <a:gd name="T46" fmla="*/ 184 w 433"/>
                <a:gd name="T47" fmla="*/ 502 h 502"/>
                <a:gd name="T48" fmla="*/ 262 w 433"/>
                <a:gd name="T49" fmla="*/ 473 h 502"/>
                <a:gd name="T50" fmla="*/ 316 w 433"/>
                <a:gd name="T51" fmla="*/ 447 h 502"/>
                <a:gd name="T52" fmla="*/ 350 w 433"/>
                <a:gd name="T53" fmla="*/ 399 h 502"/>
                <a:gd name="T54" fmla="*/ 361 w 433"/>
                <a:gd name="T55" fmla="*/ 366 h 502"/>
                <a:gd name="T56" fmla="*/ 376 w 433"/>
                <a:gd name="T57" fmla="*/ 360 h 502"/>
                <a:gd name="T58" fmla="*/ 389 w 433"/>
                <a:gd name="T59" fmla="*/ 353 h 502"/>
                <a:gd name="T60" fmla="*/ 389 w 433"/>
                <a:gd name="T61" fmla="*/ 347 h 502"/>
                <a:gd name="T62" fmla="*/ 418 w 433"/>
                <a:gd name="T63" fmla="*/ 242 h 502"/>
                <a:gd name="T64" fmla="*/ 412 w 433"/>
                <a:gd name="T65" fmla="*/ 300 h 502"/>
                <a:gd name="T66" fmla="*/ 397 w 433"/>
                <a:gd name="T67" fmla="*/ 339 h 502"/>
                <a:gd name="T68" fmla="*/ 398 w 433"/>
                <a:gd name="T69" fmla="*/ 343 h 502"/>
                <a:gd name="T70" fmla="*/ 412 w 433"/>
                <a:gd name="T71" fmla="*/ 305 h 502"/>
                <a:gd name="T72" fmla="*/ 418 w 433"/>
                <a:gd name="T73" fmla="*/ 242 h 502"/>
                <a:gd name="T74" fmla="*/ 73 w 433"/>
                <a:gd name="T75" fmla="*/ 79 h 502"/>
                <a:gd name="T76" fmla="*/ 6 w 433"/>
                <a:gd name="T77" fmla="*/ 103 h 502"/>
                <a:gd name="T78" fmla="*/ 3 w 433"/>
                <a:gd name="T79" fmla="*/ 103 h 502"/>
                <a:gd name="T80" fmla="*/ 0 w 433"/>
                <a:gd name="T81" fmla="*/ 108 h 502"/>
                <a:gd name="T82" fmla="*/ 6 w 433"/>
                <a:gd name="T83" fmla="*/ 108 h 502"/>
                <a:gd name="T84" fmla="*/ 73 w 433"/>
                <a:gd name="T85" fmla="*/ 84 h 502"/>
                <a:gd name="T86" fmla="*/ 96 w 433"/>
                <a:gd name="T87" fmla="*/ 240 h 502"/>
                <a:gd name="T88" fmla="*/ 96 w 433"/>
                <a:gd name="T89" fmla="*/ 226 h 502"/>
                <a:gd name="T90" fmla="*/ 96 w 433"/>
                <a:gd name="T91" fmla="*/ 228 h 502"/>
                <a:gd name="T92" fmla="*/ 94 w 433"/>
                <a:gd name="T93" fmla="*/ 187 h 502"/>
                <a:gd name="T94" fmla="*/ 73 w 433"/>
                <a:gd name="T95" fmla="*/ 79 h 502"/>
                <a:gd name="T96" fmla="*/ 433 w 433"/>
                <a:gd name="T97" fmla="*/ 0 h 502"/>
                <a:gd name="T98" fmla="*/ 433 w 433"/>
                <a:gd name="T99" fmla="*/ 1 h 502"/>
                <a:gd name="T100" fmla="*/ 411 w 433"/>
                <a:gd name="T101" fmla="*/ 77 h 502"/>
                <a:gd name="T102" fmla="*/ 409 w 433"/>
                <a:gd name="T103" fmla="*/ 87 h 502"/>
                <a:gd name="T104" fmla="*/ 407 w 433"/>
                <a:gd name="T105" fmla="*/ 105 h 502"/>
                <a:gd name="T106" fmla="*/ 407 w 433"/>
                <a:gd name="T107" fmla="*/ 104 h 502"/>
                <a:gd name="T108" fmla="*/ 407 w 433"/>
                <a:gd name="T109" fmla="*/ 118 h 502"/>
                <a:gd name="T110" fmla="*/ 411 w 433"/>
                <a:gd name="T111" fmla="*/ 82 h 502"/>
                <a:gd name="T112" fmla="*/ 433 w 433"/>
                <a:gd name="T113" fmla="*/ 6 h 502"/>
                <a:gd name="T114" fmla="*/ 433 w 433"/>
                <a:gd name="T115" fmla="*/ 0 h 5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433" h="502">
                  <a:moveTo>
                    <a:pt x="84" y="360"/>
                  </a:moveTo>
                  <a:cubicBezTo>
                    <a:pt x="84" y="361"/>
                    <a:pt x="83" y="362"/>
                    <a:pt x="83" y="363"/>
                  </a:cubicBezTo>
                  <a:cubicBezTo>
                    <a:pt x="85" y="363"/>
                    <a:pt x="85" y="363"/>
                    <a:pt x="85" y="363"/>
                  </a:cubicBezTo>
                  <a:cubicBezTo>
                    <a:pt x="85" y="362"/>
                    <a:pt x="84" y="361"/>
                    <a:pt x="84" y="360"/>
                  </a:cubicBezTo>
                  <a:moveTo>
                    <a:pt x="122" y="358"/>
                  </a:moveTo>
                  <a:cubicBezTo>
                    <a:pt x="121" y="358"/>
                    <a:pt x="121" y="358"/>
                    <a:pt x="120" y="358"/>
                  </a:cubicBezTo>
                  <a:cubicBezTo>
                    <a:pt x="103" y="358"/>
                    <a:pt x="103" y="358"/>
                    <a:pt x="103" y="358"/>
                  </a:cubicBezTo>
                  <a:cubicBezTo>
                    <a:pt x="105" y="359"/>
                    <a:pt x="108" y="361"/>
                    <a:pt x="110" y="363"/>
                  </a:cubicBezTo>
                  <a:cubicBezTo>
                    <a:pt x="120" y="363"/>
                    <a:pt x="120" y="363"/>
                    <a:pt x="120" y="363"/>
                  </a:cubicBezTo>
                  <a:cubicBezTo>
                    <a:pt x="121" y="363"/>
                    <a:pt x="121" y="363"/>
                    <a:pt x="122" y="363"/>
                  </a:cubicBezTo>
                  <a:cubicBezTo>
                    <a:pt x="125" y="363"/>
                    <a:pt x="128" y="363"/>
                    <a:pt x="131" y="364"/>
                  </a:cubicBezTo>
                  <a:cubicBezTo>
                    <a:pt x="134" y="366"/>
                    <a:pt x="137" y="368"/>
                    <a:pt x="139" y="370"/>
                  </a:cubicBezTo>
                  <a:cubicBezTo>
                    <a:pt x="166" y="397"/>
                    <a:pt x="187" y="435"/>
                    <a:pt x="187" y="472"/>
                  </a:cubicBezTo>
                  <a:cubicBezTo>
                    <a:pt x="188" y="433"/>
                    <a:pt x="168" y="394"/>
                    <a:pt x="139" y="366"/>
                  </a:cubicBezTo>
                  <a:cubicBezTo>
                    <a:pt x="137" y="363"/>
                    <a:pt x="134" y="361"/>
                    <a:pt x="131" y="359"/>
                  </a:cubicBezTo>
                  <a:cubicBezTo>
                    <a:pt x="128" y="358"/>
                    <a:pt x="125" y="358"/>
                    <a:pt x="122" y="358"/>
                  </a:cubicBezTo>
                  <a:moveTo>
                    <a:pt x="389" y="347"/>
                  </a:moveTo>
                  <a:cubicBezTo>
                    <a:pt x="386" y="351"/>
                    <a:pt x="381" y="353"/>
                    <a:pt x="376" y="355"/>
                  </a:cubicBezTo>
                  <a:cubicBezTo>
                    <a:pt x="371" y="356"/>
                    <a:pt x="366" y="358"/>
                    <a:pt x="361" y="361"/>
                  </a:cubicBezTo>
                  <a:cubicBezTo>
                    <a:pt x="351" y="368"/>
                    <a:pt x="352" y="382"/>
                    <a:pt x="350" y="394"/>
                  </a:cubicBezTo>
                  <a:cubicBezTo>
                    <a:pt x="346" y="414"/>
                    <a:pt x="333" y="430"/>
                    <a:pt x="316" y="442"/>
                  </a:cubicBezTo>
                  <a:cubicBezTo>
                    <a:pt x="300" y="454"/>
                    <a:pt x="281" y="461"/>
                    <a:pt x="262" y="468"/>
                  </a:cubicBezTo>
                  <a:cubicBezTo>
                    <a:pt x="185" y="497"/>
                    <a:pt x="185" y="497"/>
                    <a:pt x="185" y="497"/>
                  </a:cubicBezTo>
                  <a:cubicBezTo>
                    <a:pt x="185" y="499"/>
                    <a:pt x="184" y="500"/>
                    <a:pt x="184" y="502"/>
                  </a:cubicBezTo>
                  <a:cubicBezTo>
                    <a:pt x="262" y="473"/>
                    <a:pt x="262" y="473"/>
                    <a:pt x="262" y="473"/>
                  </a:cubicBezTo>
                  <a:cubicBezTo>
                    <a:pt x="281" y="466"/>
                    <a:pt x="300" y="459"/>
                    <a:pt x="316" y="447"/>
                  </a:cubicBezTo>
                  <a:cubicBezTo>
                    <a:pt x="333" y="435"/>
                    <a:pt x="346" y="419"/>
                    <a:pt x="350" y="399"/>
                  </a:cubicBezTo>
                  <a:cubicBezTo>
                    <a:pt x="352" y="387"/>
                    <a:pt x="351" y="373"/>
                    <a:pt x="361" y="366"/>
                  </a:cubicBezTo>
                  <a:cubicBezTo>
                    <a:pt x="366" y="363"/>
                    <a:pt x="371" y="361"/>
                    <a:pt x="376" y="360"/>
                  </a:cubicBezTo>
                  <a:cubicBezTo>
                    <a:pt x="381" y="358"/>
                    <a:pt x="385" y="356"/>
                    <a:pt x="389" y="353"/>
                  </a:cubicBezTo>
                  <a:cubicBezTo>
                    <a:pt x="389" y="351"/>
                    <a:pt x="389" y="349"/>
                    <a:pt x="389" y="347"/>
                  </a:cubicBezTo>
                  <a:moveTo>
                    <a:pt x="418" y="242"/>
                  </a:moveTo>
                  <a:cubicBezTo>
                    <a:pt x="418" y="262"/>
                    <a:pt x="416" y="281"/>
                    <a:pt x="412" y="300"/>
                  </a:cubicBezTo>
                  <a:cubicBezTo>
                    <a:pt x="409" y="314"/>
                    <a:pt x="405" y="328"/>
                    <a:pt x="397" y="339"/>
                  </a:cubicBezTo>
                  <a:cubicBezTo>
                    <a:pt x="397" y="340"/>
                    <a:pt x="397" y="341"/>
                    <a:pt x="398" y="343"/>
                  </a:cubicBezTo>
                  <a:cubicBezTo>
                    <a:pt x="405" y="332"/>
                    <a:pt x="409" y="318"/>
                    <a:pt x="412" y="305"/>
                  </a:cubicBezTo>
                  <a:cubicBezTo>
                    <a:pt x="416" y="284"/>
                    <a:pt x="418" y="263"/>
                    <a:pt x="418" y="242"/>
                  </a:cubicBezTo>
                  <a:moveTo>
                    <a:pt x="73" y="79"/>
                  </a:moveTo>
                  <a:cubicBezTo>
                    <a:pt x="54" y="94"/>
                    <a:pt x="30" y="103"/>
                    <a:pt x="6" y="103"/>
                  </a:cubicBezTo>
                  <a:cubicBezTo>
                    <a:pt x="5" y="103"/>
                    <a:pt x="4" y="103"/>
                    <a:pt x="3" y="103"/>
                  </a:cubicBezTo>
                  <a:cubicBezTo>
                    <a:pt x="2" y="105"/>
                    <a:pt x="1" y="106"/>
                    <a:pt x="0" y="108"/>
                  </a:cubicBezTo>
                  <a:cubicBezTo>
                    <a:pt x="2" y="108"/>
                    <a:pt x="4" y="108"/>
                    <a:pt x="6" y="108"/>
                  </a:cubicBezTo>
                  <a:cubicBezTo>
                    <a:pt x="30" y="108"/>
                    <a:pt x="54" y="99"/>
                    <a:pt x="73" y="84"/>
                  </a:cubicBezTo>
                  <a:cubicBezTo>
                    <a:pt x="88" y="135"/>
                    <a:pt x="96" y="188"/>
                    <a:pt x="96" y="240"/>
                  </a:cubicBezTo>
                  <a:cubicBezTo>
                    <a:pt x="96" y="236"/>
                    <a:pt x="96" y="231"/>
                    <a:pt x="96" y="226"/>
                  </a:cubicBezTo>
                  <a:cubicBezTo>
                    <a:pt x="96" y="227"/>
                    <a:pt x="96" y="227"/>
                    <a:pt x="96" y="228"/>
                  </a:cubicBezTo>
                  <a:cubicBezTo>
                    <a:pt x="96" y="214"/>
                    <a:pt x="95" y="200"/>
                    <a:pt x="94" y="187"/>
                  </a:cubicBezTo>
                  <a:cubicBezTo>
                    <a:pt x="91" y="150"/>
                    <a:pt x="84" y="114"/>
                    <a:pt x="73" y="79"/>
                  </a:cubicBezTo>
                  <a:moveTo>
                    <a:pt x="433" y="0"/>
                  </a:moveTo>
                  <a:cubicBezTo>
                    <a:pt x="433" y="0"/>
                    <a:pt x="433" y="0"/>
                    <a:pt x="433" y="1"/>
                  </a:cubicBezTo>
                  <a:cubicBezTo>
                    <a:pt x="432" y="27"/>
                    <a:pt x="417" y="51"/>
                    <a:pt x="411" y="77"/>
                  </a:cubicBezTo>
                  <a:cubicBezTo>
                    <a:pt x="410" y="80"/>
                    <a:pt x="409" y="83"/>
                    <a:pt x="409" y="87"/>
                  </a:cubicBezTo>
                  <a:cubicBezTo>
                    <a:pt x="408" y="93"/>
                    <a:pt x="407" y="99"/>
                    <a:pt x="407" y="105"/>
                  </a:cubicBezTo>
                  <a:cubicBezTo>
                    <a:pt x="407" y="105"/>
                    <a:pt x="407" y="104"/>
                    <a:pt x="407" y="104"/>
                  </a:cubicBezTo>
                  <a:cubicBezTo>
                    <a:pt x="407" y="109"/>
                    <a:pt x="406" y="113"/>
                    <a:pt x="407" y="118"/>
                  </a:cubicBezTo>
                  <a:cubicBezTo>
                    <a:pt x="407" y="106"/>
                    <a:pt x="408" y="94"/>
                    <a:pt x="411" y="82"/>
                  </a:cubicBezTo>
                  <a:cubicBezTo>
                    <a:pt x="417" y="56"/>
                    <a:pt x="432" y="32"/>
                    <a:pt x="433" y="6"/>
                  </a:cubicBezTo>
                  <a:cubicBezTo>
                    <a:pt x="433" y="4"/>
                    <a:pt x="433" y="2"/>
                    <a:pt x="433" y="0"/>
                  </a:cubicBezTo>
                </a:path>
              </a:pathLst>
            </a:custGeom>
            <a:solidFill>
              <a:srgbClr val="514E67"/>
            </a:solidFill>
            <a:ln>
              <a:noFill/>
            </a:ln>
          </p:spPr>
          <p:txBody>
            <a:bodyPr anchor="ctr">
              <a:normAutofit fontScale="70000" lnSpcReduction="20000"/>
            </a:body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sz="18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162" name="ïŝlíḑè"/>
            <p:cNvSpPr/>
            <p:nvPr/>
          </p:nvSpPr>
          <p:spPr bwMode="auto">
            <a:xfrm>
              <a:off x="7722458" y="3206618"/>
              <a:ext cx="8912" cy="17822"/>
            </a:xfrm>
            <a:custGeom>
              <a:avLst/>
              <a:gdLst>
                <a:gd name="T0" fmla="*/ 8 w 9"/>
                <a:gd name="T1" fmla="*/ 0 h 14"/>
                <a:gd name="T2" fmla="*/ 0 w 9"/>
                <a:gd name="T3" fmla="*/ 8 h 14"/>
                <a:gd name="T4" fmla="*/ 0 w 9"/>
                <a:gd name="T5" fmla="*/ 14 h 14"/>
                <a:gd name="T6" fmla="*/ 9 w 9"/>
                <a:gd name="T7" fmla="*/ 4 h 14"/>
                <a:gd name="T8" fmla="*/ 8 w 9"/>
                <a:gd name="T9" fmla="*/ 0 h 14"/>
              </a:gdLst>
              <a:ahLst/>
              <a:cxnLst>
                <a:cxn ang="0">
                  <a:pos x="T0" y="T1"/>
                </a:cxn>
                <a:cxn ang="0">
                  <a:pos x="T2" y="T3"/>
                </a:cxn>
                <a:cxn ang="0">
                  <a:pos x="T4" y="T5"/>
                </a:cxn>
                <a:cxn ang="0">
                  <a:pos x="T6" y="T7"/>
                </a:cxn>
                <a:cxn ang="0">
                  <a:pos x="T8" y="T9"/>
                </a:cxn>
              </a:cxnLst>
              <a:rect l="0" t="0" r="r" b="b"/>
              <a:pathLst>
                <a:path w="9" h="14">
                  <a:moveTo>
                    <a:pt x="8" y="0"/>
                  </a:moveTo>
                  <a:cubicBezTo>
                    <a:pt x="6" y="3"/>
                    <a:pt x="3" y="6"/>
                    <a:pt x="0" y="8"/>
                  </a:cubicBezTo>
                  <a:cubicBezTo>
                    <a:pt x="0" y="10"/>
                    <a:pt x="0" y="12"/>
                    <a:pt x="0" y="14"/>
                  </a:cubicBezTo>
                  <a:cubicBezTo>
                    <a:pt x="3" y="11"/>
                    <a:pt x="6" y="8"/>
                    <a:pt x="9" y="4"/>
                  </a:cubicBezTo>
                  <a:cubicBezTo>
                    <a:pt x="8" y="2"/>
                    <a:pt x="8" y="1"/>
                    <a:pt x="8" y="0"/>
                  </a:cubicBezTo>
                </a:path>
              </a:pathLst>
            </a:custGeom>
            <a:solidFill>
              <a:srgbClr val="49465C"/>
            </a:solidFill>
            <a:ln>
              <a:noFill/>
            </a:ln>
          </p:spPr>
          <p:txBody>
            <a:bodyPr anchor="ctr">
              <a:normAutofit fontScale="25000" lnSpcReduction="20000"/>
            </a:body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sz="18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163" name="íṩļidé"/>
            <p:cNvSpPr/>
            <p:nvPr/>
          </p:nvSpPr>
          <p:spPr bwMode="auto">
            <a:xfrm>
              <a:off x="7290248" y="3233351"/>
              <a:ext cx="35646" cy="4457"/>
            </a:xfrm>
            <a:custGeom>
              <a:avLst/>
              <a:gdLst>
                <a:gd name="T0" fmla="*/ 19 w 26"/>
                <a:gd name="T1" fmla="*/ 0 h 5"/>
                <a:gd name="T2" fmla="*/ 0 w 26"/>
                <a:gd name="T3" fmla="*/ 0 h 5"/>
                <a:gd name="T4" fmla="*/ 0 w 26"/>
                <a:gd name="T5" fmla="*/ 2 h 5"/>
                <a:gd name="T6" fmla="*/ 1 w 26"/>
                <a:gd name="T7" fmla="*/ 5 h 5"/>
                <a:gd name="T8" fmla="*/ 26 w 26"/>
                <a:gd name="T9" fmla="*/ 5 h 5"/>
                <a:gd name="T10" fmla="*/ 19 w 26"/>
                <a:gd name="T11" fmla="*/ 0 h 5"/>
              </a:gdLst>
              <a:ahLst/>
              <a:cxnLst>
                <a:cxn ang="0">
                  <a:pos x="T0" y="T1"/>
                </a:cxn>
                <a:cxn ang="0">
                  <a:pos x="T2" y="T3"/>
                </a:cxn>
                <a:cxn ang="0">
                  <a:pos x="T4" y="T5"/>
                </a:cxn>
                <a:cxn ang="0">
                  <a:pos x="T6" y="T7"/>
                </a:cxn>
                <a:cxn ang="0">
                  <a:pos x="T8" y="T9"/>
                </a:cxn>
                <a:cxn ang="0">
                  <a:pos x="T10" y="T11"/>
                </a:cxn>
              </a:cxnLst>
              <a:rect l="0" t="0" r="r" b="b"/>
              <a:pathLst>
                <a:path w="26" h="5">
                  <a:moveTo>
                    <a:pt x="19" y="0"/>
                  </a:moveTo>
                  <a:cubicBezTo>
                    <a:pt x="0" y="0"/>
                    <a:pt x="0" y="0"/>
                    <a:pt x="0" y="0"/>
                  </a:cubicBezTo>
                  <a:cubicBezTo>
                    <a:pt x="0" y="0"/>
                    <a:pt x="0" y="1"/>
                    <a:pt x="0" y="2"/>
                  </a:cubicBezTo>
                  <a:cubicBezTo>
                    <a:pt x="0" y="3"/>
                    <a:pt x="1" y="4"/>
                    <a:pt x="1" y="5"/>
                  </a:cubicBezTo>
                  <a:cubicBezTo>
                    <a:pt x="26" y="5"/>
                    <a:pt x="26" y="5"/>
                    <a:pt x="26" y="5"/>
                  </a:cubicBezTo>
                  <a:cubicBezTo>
                    <a:pt x="24" y="3"/>
                    <a:pt x="21" y="1"/>
                    <a:pt x="19" y="0"/>
                  </a:cubicBezTo>
                </a:path>
              </a:pathLst>
            </a:custGeom>
            <a:solidFill>
              <a:srgbClr val="49465C"/>
            </a:solidFill>
            <a:ln>
              <a:noFill/>
            </a:ln>
          </p:spPr>
          <p:txBody>
            <a:bodyPr anchor="ctr">
              <a:normAutofit fontScale="25000" lnSpcReduction="20000"/>
            </a:body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sz="18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194652" name="išlíḍê"/>
            <p:cNvSpPr/>
            <p:nvPr/>
          </p:nvSpPr>
          <p:spPr>
            <a:xfrm>
              <a:off x="7172326" y="2203450"/>
              <a:ext cx="611188" cy="1223962"/>
            </a:xfrm>
            <a:custGeom>
              <a:avLst/>
              <a:gdLst/>
              <a:ahLst/>
              <a:cxnLst>
                <a:cxn ang="0">
                  <a:pos x="228" y="7"/>
                </a:cxn>
                <a:cxn ang="0">
                  <a:pos x="125" y="40"/>
                </a:cxn>
                <a:cxn ang="0">
                  <a:pos x="106" y="59"/>
                </a:cxn>
                <a:cxn ang="0">
                  <a:pos x="104" y="83"/>
                </a:cxn>
                <a:cxn ang="0">
                  <a:pos x="31" y="273"/>
                </a:cxn>
                <a:cxn ang="0">
                  <a:pos x="48" y="353"/>
                </a:cxn>
                <a:cxn ang="0">
                  <a:pos x="0" y="478"/>
                </a:cxn>
                <a:cxn ang="0">
                  <a:pos x="73" y="454"/>
                </a:cxn>
                <a:cxn ang="0">
                  <a:pos x="83" y="733"/>
                </a:cxn>
                <a:cxn ang="0">
                  <a:pos x="120" y="733"/>
                </a:cxn>
                <a:cxn ang="0">
                  <a:pos x="131" y="734"/>
                </a:cxn>
                <a:cxn ang="0">
                  <a:pos x="139" y="741"/>
                </a:cxn>
                <a:cxn ang="0">
                  <a:pos x="184" y="872"/>
                </a:cxn>
                <a:cxn ang="0">
                  <a:pos x="262" y="843"/>
                </a:cxn>
                <a:cxn ang="0">
                  <a:pos x="316" y="817"/>
                </a:cxn>
                <a:cxn ang="0">
                  <a:pos x="350" y="769"/>
                </a:cxn>
                <a:cxn ang="0">
                  <a:pos x="361" y="736"/>
                </a:cxn>
                <a:cxn ang="0">
                  <a:pos x="376" y="730"/>
                </a:cxn>
                <a:cxn ang="0">
                  <a:pos x="412" y="675"/>
                </a:cxn>
                <a:cxn ang="0">
                  <a:pos x="417" y="592"/>
                </a:cxn>
                <a:cxn ang="0">
                  <a:pos x="411" y="452"/>
                </a:cxn>
                <a:cxn ang="0">
                  <a:pos x="433" y="376"/>
                </a:cxn>
                <a:cxn ang="0">
                  <a:pos x="396" y="251"/>
                </a:cxn>
                <a:cxn ang="0">
                  <a:pos x="399" y="160"/>
                </a:cxn>
                <a:cxn ang="0">
                  <a:pos x="348" y="86"/>
                </a:cxn>
                <a:cxn ang="0">
                  <a:pos x="318" y="72"/>
                </a:cxn>
                <a:cxn ang="0">
                  <a:pos x="263" y="21"/>
                </a:cxn>
                <a:cxn ang="0">
                  <a:pos x="196" y="20"/>
                </a:cxn>
                <a:cxn ang="0">
                  <a:pos x="228" y="7"/>
                </a:cxn>
              </a:cxnLst>
              <a:rect l="0" t="0" r="0" b="0"/>
              <a:pathLst>
                <a:path w="435" h="872">
                  <a:moveTo>
                    <a:pt x="228" y="7"/>
                  </a:moveTo>
                  <a:cubicBezTo>
                    <a:pt x="191" y="9"/>
                    <a:pt x="156" y="21"/>
                    <a:pt x="125" y="40"/>
                  </a:cubicBezTo>
                  <a:cubicBezTo>
                    <a:pt x="117" y="45"/>
                    <a:pt x="109" y="50"/>
                    <a:pt x="106" y="59"/>
                  </a:cubicBezTo>
                  <a:cubicBezTo>
                    <a:pt x="103" y="67"/>
                    <a:pt x="104" y="75"/>
                    <a:pt x="104" y="83"/>
                  </a:cubicBezTo>
                  <a:cubicBezTo>
                    <a:pt x="106" y="152"/>
                    <a:pt x="29" y="204"/>
                    <a:pt x="31" y="273"/>
                  </a:cubicBezTo>
                  <a:cubicBezTo>
                    <a:pt x="32" y="300"/>
                    <a:pt x="46" y="326"/>
                    <a:pt x="48" y="353"/>
                  </a:cubicBezTo>
                  <a:cubicBezTo>
                    <a:pt x="53" y="398"/>
                    <a:pt x="26" y="440"/>
                    <a:pt x="0" y="478"/>
                  </a:cubicBezTo>
                  <a:cubicBezTo>
                    <a:pt x="26" y="479"/>
                    <a:pt x="53" y="471"/>
                    <a:pt x="73" y="454"/>
                  </a:cubicBezTo>
                  <a:cubicBezTo>
                    <a:pt x="100" y="544"/>
                    <a:pt x="104" y="640"/>
                    <a:pt x="83" y="733"/>
                  </a:cubicBezTo>
                  <a:cubicBezTo>
                    <a:pt x="120" y="733"/>
                    <a:pt x="120" y="733"/>
                    <a:pt x="120" y="733"/>
                  </a:cubicBezTo>
                  <a:cubicBezTo>
                    <a:pt x="124" y="733"/>
                    <a:pt x="127" y="733"/>
                    <a:pt x="131" y="734"/>
                  </a:cubicBezTo>
                  <a:cubicBezTo>
                    <a:pt x="134" y="736"/>
                    <a:pt x="137" y="738"/>
                    <a:pt x="139" y="741"/>
                  </a:cubicBezTo>
                  <a:cubicBezTo>
                    <a:pt x="174" y="775"/>
                    <a:pt x="197" y="825"/>
                    <a:pt x="184" y="872"/>
                  </a:cubicBezTo>
                  <a:cubicBezTo>
                    <a:pt x="262" y="843"/>
                    <a:pt x="262" y="843"/>
                    <a:pt x="262" y="843"/>
                  </a:cubicBezTo>
                  <a:cubicBezTo>
                    <a:pt x="281" y="836"/>
                    <a:pt x="300" y="829"/>
                    <a:pt x="316" y="817"/>
                  </a:cubicBezTo>
                  <a:cubicBezTo>
                    <a:pt x="333" y="805"/>
                    <a:pt x="346" y="789"/>
                    <a:pt x="350" y="769"/>
                  </a:cubicBezTo>
                  <a:cubicBezTo>
                    <a:pt x="352" y="757"/>
                    <a:pt x="351" y="743"/>
                    <a:pt x="361" y="736"/>
                  </a:cubicBezTo>
                  <a:cubicBezTo>
                    <a:pt x="366" y="733"/>
                    <a:pt x="371" y="731"/>
                    <a:pt x="376" y="730"/>
                  </a:cubicBezTo>
                  <a:cubicBezTo>
                    <a:pt x="398" y="722"/>
                    <a:pt x="407" y="698"/>
                    <a:pt x="412" y="675"/>
                  </a:cubicBezTo>
                  <a:cubicBezTo>
                    <a:pt x="417" y="648"/>
                    <a:pt x="419" y="620"/>
                    <a:pt x="417" y="592"/>
                  </a:cubicBezTo>
                  <a:cubicBezTo>
                    <a:pt x="413" y="545"/>
                    <a:pt x="400" y="497"/>
                    <a:pt x="411" y="452"/>
                  </a:cubicBezTo>
                  <a:cubicBezTo>
                    <a:pt x="417" y="426"/>
                    <a:pt x="432" y="402"/>
                    <a:pt x="433" y="376"/>
                  </a:cubicBezTo>
                  <a:cubicBezTo>
                    <a:pt x="435" y="332"/>
                    <a:pt x="401" y="294"/>
                    <a:pt x="396" y="251"/>
                  </a:cubicBezTo>
                  <a:cubicBezTo>
                    <a:pt x="392" y="221"/>
                    <a:pt x="403" y="190"/>
                    <a:pt x="399" y="160"/>
                  </a:cubicBezTo>
                  <a:cubicBezTo>
                    <a:pt x="395" y="128"/>
                    <a:pt x="376" y="101"/>
                    <a:pt x="348" y="86"/>
                  </a:cubicBezTo>
                  <a:cubicBezTo>
                    <a:pt x="338" y="81"/>
                    <a:pt x="328" y="77"/>
                    <a:pt x="318" y="72"/>
                  </a:cubicBezTo>
                  <a:cubicBezTo>
                    <a:pt x="297" y="59"/>
                    <a:pt x="283" y="37"/>
                    <a:pt x="263" y="21"/>
                  </a:cubicBezTo>
                  <a:cubicBezTo>
                    <a:pt x="243" y="5"/>
                    <a:pt x="210" y="0"/>
                    <a:pt x="196" y="20"/>
                  </a:cubicBezTo>
                  <a:cubicBezTo>
                    <a:pt x="228" y="7"/>
                    <a:pt x="228" y="7"/>
                    <a:pt x="228" y="7"/>
                  </a:cubicBezTo>
                </a:path>
              </a:pathLst>
            </a:custGeom>
            <a:solidFill>
              <a:srgbClr val="4A4347"/>
            </a:solidFill>
            <a:ln w="9525">
              <a:noFill/>
            </a:ln>
          </p:spPr>
          <p:txBody>
            <a:bodyPr/>
            <a:lstStyle/>
            <a:p>
              <a:endParaRPr lang="zh-CN" altLang="en-US"/>
            </a:p>
          </p:txBody>
        </p:sp>
        <p:sp>
          <p:nvSpPr>
            <p:cNvPr id="164" name="í$ļíďé"/>
            <p:cNvSpPr/>
            <p:nvPr/>
          </p:nvSpPr>
          <p:spPr bwMode="auto">
            <a:xfrm>
              <a:off x="7316983" y="2293218"/>
              <a:ext cx="0" cy="8911"/>
            </a:xfrm>
            <a:custGeom>
              <a:avLst/>
              <a:gdLst>
                <a:gd name="T0" fmla="*/ 0 h 5"/>
                <a:gd name="T1" fmla="*/ 5 h 5"/>
                <a:gd name="T2" fmla="*/ 0 h 5"/>
              </a:gdLst>
              <a:ahLst/>
              <a:cxnLst>
                <a:cxn ang="0">
                  <a:pos x="0" y="T0"/>
                </a:cxn>
                <a:cxn ang="0">
                  <a:pos x="0" y="T1"/>
                </a:cxn>
                <a:cxn ang="0">
                  <a:pos x="0" y="T2"/>
                </a:cxn>
              </a:cxnLst>
              <a:rect l="0" t="0" r="r" b="b"/>
              <a:pathLst>
                <a:path h="5">
                  <a:moveTo>
                    <a:pt x="0" y="0"/>
                  </a:moveTo>
                  <a:cubicBezTo>
                    <a:pt x="0" y="2"/>
                    <a:pt x="0" y="3"/>
                    <a:pt x="0" y="5"/>
                  </a:cubicBezTo>
                  <a:cubicBezTo>
                    <a:pt x="0" y="3"/>
                    <a:pt x="0" y="2"/>
                    <a:pt x="0" y="0"/>
                  </a:cubicBezTo>
                </a:path>
              </a:pathLst>
            </a:custGeom>
            <a:solidFill>
              <a:srgbClr val="423C40"/>
            </a:solidFill>
            <a:ln>
              <a:noFill/>
            </a:ln>
          </p:spPr>
          <p:txBody>
            <a:bodyPr anchor="ctr">
              <a:normAutofit fontScale="25000" lnSpcReduction="20000"/>
            </a:body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sz="18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165" name="ïšlíḍè"/>
            <p:cNvSpPr/>
            <p:nvPr/>
          </p:nvSpPr>
          <p:spPr bwMode="auto">
            <a:xfrm>
              <a:off x="7735826" y="2431340"/>
              <a:ext cx="0" cy="8911"/>
            </a:xfrm>
            <a:custGeom>
              <a:avLst/>
              <a:gdLst>
                <a:gd name="T0" fmla="*/ 0 h 5"/>
                <a:gd name="T1" fmla="*/ 0 h 5"/>
                <a:gd name="T2" fmla="*/ 5 h 5"/>
                <a:gd name="T3" fmla="*/ 0 h 5"/>
              </a:gdLst>
              <a:ahLst/>
              <a:cxnLst>
                <a:cxn ang="0">
                  <a:pos x="0" y="T0"/>
                </a:cxn>
                <a:cxn ang="0">
                  <a:pos x="0" y="T1"/>
                </a:cxn>
                <a:cxn ang="0">
                  <a:pos x="0" y="T2"/>
                </a:cxn>
                <a:cxn ang="0">
                  <a:pos x="0" y="T3"/>
                </a:cxn>
              </a:cxnLst>
              <a:rect l="0" t="0" r="r" b="b"/>
              <a:pathLst>
                <a:path h="5">
                  <a:moveTo>
                    <a:pt x="0" y="0"/>
                  </a:moveTo>
                  <a:cubicBezTo>
                    <a:pt x="0" y="0"/>
                    <a:pt x="0" y="0"/>
                    <a:pt x="0" y="0"/>
                  </a:cubicBezTo>
                  <a:cubicBezTo>
                    <a:pt x="0" y="2"/>
                    <a:pt x="0" y="4"/>
                    <a:pt x="0" y="5"/>
                  </a:cubicBezTo>
                  <a:cubicBezTo>
                    <a:pt x="0" y="3"/>
                    <a:pt x="0" y="2"/>
                    <a:pt x="0" y="0"/>
                  </a:cubicBezTo>
                </a:path>
              </a:pathLst>
            </a:custGeom>
            <a:solidFill>
              <a:srgbClr val="E4E4E4"/>
            </a:solidFill>
            <a:ln>
              <a:noFill/>
            </a:ln>
          </p:spPr>
          <p:txBody>
            <a:bodyPr anchor="ctr">
              <a:normAutofit fontScale="25000" lnSpcReduction="20000"/>
            </a:body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sz="18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166" name="ïṧļïḑe"/>
            <p:cNvSpPr/>
            <p:nvPr/>
          </p:nvSpPr>
          <p:spPr bwMode="auto">
            <a:xfrm>
              <a:off x="7726915" y="2520453"/>
              <a:ext cx="0" cy="0"/>
            </a:xfrm>
            <a:custGeom>
              <a:avLst/>
              <a:gdLst>
                <a:gd name="T0" fmla="*/ 0 h 1"/>
                <a:gd name="T1" fmla="*/ 1 h 1"/>
                <a:gd name="T2" fmla="*/ 1 h 1"/>
                <a:gd name="T3" fmla="*/ 0 h 1"/>
              </a:gdLst>
              <a:ahLst/>
              <a:cxnLst>
                <a:cxn ang="0">
                  <a:pos x="0" y="T0"/>
                </a:cxn>
                <a:cxn ang="0">
                  <a:pos x="0" y="T1"/>
                </a:cxn>
                <a:cxn ang="0">
                  <a:pos x="0" y="T2"/>
                </a:cxn>
                <a:cxn ang="0">
                  <a:pos x="0" y="T3"/>
                </a:cxn>
              </a:cxnLst>
              <a:rect l="0" t="0" r="r" b="b"/>
              <a:pathLst>
                <a:path h="1">
                  <a:moveTo>
                    <a:pt x="0" y="0"/>
                  </a:moveTo>
                  <a:cubicBezTo>
                    <a:pt x="0" y="1"/>
                    <a:pt x="0" y="1"/>
                    <a:pt x="0" y="1"/>
                  </a:cubicBezTo>
                  <a:cubicBezTo>
                    <a:pt x="0" y="1"/>
                    <a:pt x="0" y="1"/>
                    <a:pt x="0" y="1"/>
                  </a:cubicBezTo>
                  <a:cubicBezTo>
                    <a:pt x="0" y="1"/>
                    <a:pt x="0" y="1"/>
                    <a:pt x="0" y="0"/>
                  </a:cubicBezTo>
                </a:path>
              </a:pathLst>
            </a:custGeom>
            <a:solidFill>
              <a:srgbClr val="CDCDCD"/>
            </a:solidFill>
            <a:ln>
              <a:noFill/>
            </a:ln>
          </p:spPr>
          <p:txBody>
            <a:bodyPr anchor="ctr">
              <a:normAutofit fontScale="25000" lnSpcReduction="20000"/>
            </a:body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sz="18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167" name="iṥliḑé"/>
            <p:cNvSpPr/>
            <p:nvPr/>
          </p:nvSpPr>
          <p:spPr bwMode="auto">
            <a:xfrm>
              <a:off x="7726915" y="2431340"/>
              <a:ext cx="8912" cy="89112"/>
            </a:xfrm>
            <a:custGeom>
              <a:avLst/>
              <a:gdLst>
                <a:gd name="T0" fmla="*/ 7 w 8"/>
                <a:gd name="T1" fmla="*/ 0 h 63"/>
                <a:gd name="T2" fmla="*/ 2 w 8"/>
                <a:gd name="T3" fmla="*/ 63 h 63"/>
                <a:gd name="T4" fmla="*/ 2 w 8"/>
                <a:gd name="T5" fmla="*/ 62 h 63"/>
                <a:gd name="T6" fmla="*/ 7 w 8"/>
                <a:gd name="T7" fmla="*/ 5 h 63"/>
                <a:gd name="T8" fmla="*/ 7 w 8"/>
                <a:gd name="T9" fmla="*/ 0 h 63"/>
              </a:gdLst>
              <a:ahLst/>
              <a:cxnLst>
                <a:cxn ang="0">
                  <a:pos x="T0" y="T1"/>
                </a:cxn>
                <a:cxn ang="0">
                  <a:pos x="T2" y="T3"/>
                </a:cxn>
                <a:cxn ang="0">
                  <a:pos x="T4" y="T5"/>
                </a:cxn>
                <a:cxn ang="0">
                  <a:pos x="T6" y="T7"/>
                </a:cxn>
                <a:cxn ang="0">
                  <a:pos x="T8" y="T9"/>
                </a:cxn>
              </a:cxnLst>
              <a:rect l="0" t="0" r="r" b="b"/>
              <a:pathLst>
                <a:path w="8" h="63">
                  <a:moveTo>
                    <a:pt x="7" y="0"/>
                  </a:moveTo>
                  <a:cubicBezTo>
                    <a:pt x="5" y="21"/>
                    <a:pt x="0" y="42"/>
                    <a:pt x="2" y="63"/>
                  </a:cubicBezTo>
                  <a:cubicBezTo>
                    <a:pt x="2" y="63"/>
                    <a:pt x="2" y="63"/>
                    <a:pt x="2" y="62"/>
                  </a:cubicBezTo>
                  <a:cubicBezTo>
                    <a:pt x="4" y="43"/>
                    <a:pt x="8" y="24"/>
                    <a:pt x="7" y="5"/>
                  </a:cubicBezTo>
                  <a:cubicBezTo>
                    <a:pt x="7" y="4"/>
                    <a:pt x="7" y="2"/>
                    <a:pt x="7" y="0"/>
                  </a:cubicBezTo>
                </a:path>
              </a:pathLst>
            </a:custGeom>
            <a:solidFill>
              <a:srgbClr val="423C40"/>
            </a:solidFill>
            <a:ln>
              <a:noFill/>
            </a:ln>
          </p:spPr>
          <p:txBody>
            <a:bodyPr anchor="ctr">
              <a:normAutofit fontScale="25000" lnSpcReduction="20000"/>
            </a:body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sz="18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168" name="î$ļide"/>
            <p:cNvSpPr/>
            <p:nvPr/>
          </p:nvSpPr>
          <p:spPr bwMode="auto">
            <a:xfrm>
              <a:off x="7241234" y="2694223"/>
              <a:ext cx="0" cy="4454"/>
            </a:xfrm>
            <a:custGeom>
              <a:avLst/>
              <a:gdLst>
                <a:gd name="T0" fmla="*/ 0 h 1"/>
                <a:gd name="T1" fmla="*/ 1 h 1"/>
                <a:gd name="T2" fmla="*/ 1 h 1"/>
                <a:gd name="T3" fmla="*/ 0 h 1"/>
              </a:gdLst>
              <a:ahLst/>
              <a:cxnLst>
                <a:cxn ang="0">
                  <a:pos x="0" y="T0"/>
                </a:cxn>
                <a:cxn ang="0">
                  <a:pos x="0" y="T1"/>
                </a:cxn>
                <a:cxn ang="0">
                  <a:pos x="0" y="T2"/>
                </a:cxn>
                <a:cxn ang="0">
                  <a:pos x="0" y="T3"/>
                </a:cxn>
              </a:cxnLst>
              <a:rect l="0" t="0" r="r" b="b"/>
              <a:pathLst>
                <a:path h="1">
                  <a:moveTo>
                    <a:pt x="0" y="0"/>
                  </a:moveTo>
                  <a:cubicBezTo>
                    <a:pt x="0" y="0"/>
                    <a:pt x="0" y="1"/>
                    <a:pt x="0" y="1"/>
                  </a:cubicBezTo>
                  <a:cubicBezTo>
                    <a:pt x="0" y="1"/>
                    <a:pt x="0" y="1"/>
                    <a:pt x="0" y="1"/>
                  </a:cubicBezTo>
                  <a:cubicBezTo>
                    <a:pt x="0" y="1"/>
                    <a:pt x="0" y="0"/>
                    <a:pt x="0" y="0"/>
                  </a:cubicBezTo>
                </a:path>
              </a:pathLst>
            </a:custGeom>
            <a:solidFill>
              <a:srgbClr val="CDCDCD"/>
            </a:solidFill>
            <a:ln>
              <a:noFill/>
            </a:ln>
          </p:spPr>
          <p:txBody>
            <a:bodyPr anchor="ctr">
              <a:normAutofit fontScale="25000" lnSpcReduction="20000"/>
            </a:body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sz="18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169" name="iṣ1ídé"/>
            <p:cNvSpPr/>
            <p:nvPr/>
          </p:nvSpPr>
          <p:spPr bwMode="auto">
            <a:xfrm>
              <a:off x="7214499" y="2565009"/>
              <a:ext cx="26735" cy="133669"/>
            </a:xfrm>
            <a:custGeom>
              <a:avLst/>
              <a:gdLst>
                <a:gd name="T0" fmla="*/ 1 w 18"/>
                <a:gd name="T1" fmla="*/ 0 h 93"/>
                <a:gd name="T2" fmla="*/ 0 w 18"/>
                <a:gd name="T3" fmla="*/ 14 h 93"/>
                <a:gd name="T4" fmla="*/ 17 w 18"/>
                <a:gd name="T5" fmla="*/ 92 h 93"/>
                <a:gd name="T6" fmla="*/ 17 w 18"/>
                <a:gd name="T7" fmla="*/ 93 h 93"/>
                <a:gd name="T8" fmla="*/ 17 w 18"/>
                <a:gd name="T9" fmla="*/ 73 h 93"/>
                <a:gd name="T10" fmla="*/ 1 w 18"/>
                <a:gd name="T11" fmla="*/ 0 h 93"/>
              </a:gdLst>
              <a:ahLst/>
              <a:cxnLst>
                <a:cxn ang="0">
                  <a:pos x="T0" y="T1"/>
                </a:cxn>
                <a:cxn ang="0">
                  <a:pos x="T2" y="T3"/>
                </a:cxn>
                <a:cxn ang="0">
                  <a:pos x="T4" y="T5"/>
                </a:cxn>
                <a:cxn ang="0">
                  <a:pos x="T6" y="T7"/>
                </a:cxn>
                <a:cxn ang="0">
                  <a:pos x="T8" y="T9"/>
                </a:cxn>
                <a:cxn ang="0">
                  <a:pos x="T10" y="T11"/>
                </a:cxn>
              </a:cxnLst>
              <a:rect l="0" t="0" r="r" b="b"/>
              <a:pathLst>
                <a:path w="18" h="93">
                  <a:moveTo>
                    <a:pt x="1" y="0"/>
                  </a:moveTo>
                  <a:cubicBezTo>
                    <a:pt x="0" y="4"/>
                    <a:pt x="0" y="9"/>
                    <a:pt x="0" y="14"/>
                  </a:cubicBezTo>
                  <a:cubicBezTo>
                    <a:pt x="1" y="40"/>
                    <a:pt x="14" y="65"/>
                    <a:pt x="17" y="92"/>
                  </a:cubicBezTo>
                  <a:cubicBezTo>
                    <a:pt x="17" y="92"/>
                    <a:pt x="17" y="93"/>
                    <a:pt x="17" y="93"/>
                  </a:cubicBezTo>
                  <a:cubicBezTo>
                    <a:pt x="18" y="86"/>
                    <a:pt x="18" y="79"/>
                    <a:pt x="17" y="73"/>
                  </a:cubicBezTo>
                  <a:cubicBezTo>
                    <a:pt x="15" y="48"/>
                    <a:pt x="3" y="25"/>
                    <a:pt x="1" y="0"/>
                  </a:cubicBezTo>
                </a:path>
              </a:pathLst>
            </a:custGeom>
            <a:solidFill>
              <a:srgbClr val="423C40"/>
            </a:solidFill>
            <a:ln>
              <a:noFill/>
            </a:ln>
          </p:spPr>
          <p:txBody>
            <a:bodyPr anchor="ctr">
              <a:normAutofit fontScale="25000" lnSpcReduction="20000"/>
            </a:body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sz="18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170" name="îṩḷïḋê"/>
            <p:cNvSpPr/>
            <p:nvPr/>
          </p:nvSpPr>
          <p:spPr bwMode="auto">
            <a:xfrm>
              <a:off x="7780384" y="2707589"/>
              <a:ext cx="0" cy="13368"/>
            </a:xfrm>
            <a:custGeom>
              <a:avLst/>
              <a:gdLst>
                <a:gd name="T0" fmla="*/ 0 w 1"/>
                <a:gd name="T1" fmla="*/ 0 h 9"/>
                <a:gd name="T2" fmla="*/ 0 w 1"/>
                <a:gd name="T3" fmla="*/ 0 h 9"/>
                <a:gd name="T4" fmla="*/ 1 w 1"/>
                <a:gd name="T5" fmla="*/ 9 h 9"/>
                <a:gd name="T6" fmla="*/ 0 w 1"/>
                <a:gd name="T7" fmla="*/ 0 h 9"/>
              </a:gdLst>
              <a:ahLst/>
              <a:cxnLst>
                <a:cxn ang="0">
                  <a:pos x="T0" y="T1"/>
                </a:cxn>
                <a:cxn ang="0">
                  <a:pos x="T2" y="T3"/>
                </a:cxn>
                <a:cxn ang="0">
                  <a:pos x="T4" y="T5"/>
                </a:cxn>
                <a:cxn ang="0">
                  <a:pos x="T6" y="T7"/>
                </a:cxn>
              </a:cxnLst>
              <a:rect l="0" t="0" r="r" b="b"/>
              <a:pathLst>
                <a:path w="1" h="9">
                  <a:moveTo>
                    <a:pt x="0" y="0"/>
                  </a:moveTo>
                  <a:cubicBezTo>
                    <a:pt x="0" y="0"/>
                    <a:pt x="0" y="0"/>
                    <a:pt x="0" y="0"/>
                  </a:cubicBezTo>
                  <a:cubicBezTo>
                    <a:pt x="1" y="3"/>
                    <a:pt x="1" y="6"/>
                    <a:pt x="1" y="9"/>
                  </a:cubicBezTo>
                  <a:cubicBezTo>
                    <a:pt x="1" y="6"/>
                    <a:pt x="1" y="3"/>
                    <a:pt x="0" y="0"/>
                  </a:cubicBezTo>
                </a:path>
              </a:pathLst>
            </a:custGeom>
            <a:solidFill>
              <a:srgbClr val="514E67"/>
            </a:solidFill>
            <a:ln>
              <a:noFill/>
            </a:ln>
          </p:spPr>
          <p:txBody>
            <a:bodyPr anchor="ctr">
              <a:normAutofit fontScale="25000" lnSpcReduction="20000"/>
            </a:body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sz="18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171" name="iš1iḋè"/>
            <p:cNvSpPr/>
            <p:nvPr/>
          </p:nvSpPr>
          <p:spPr bwMode="auto">
            <a:xfrm>
              <a:off x="7744738" y="2854625"/>
              <a:ext cx="4454" cy="22277"/>
            </a:xfrm>
            <a:custGeom>
              <a:avLst/>
              <a:gdLst>
                <a:gd name="T0" fmla="*/ 2 w 2"/>
                <a:gd name="T1" fmla="*/ 0 h 18"/>
                <a:gd name="T2" fmla="*/ 0 w 2"/>
                <a:gd name="T3" fmla="*/ 17 h 18"/>
                <a:gd name="T4" fmla="*/ 0 w 2"/>
                <a:gd name="T5" fmla="*/ 18 h 18"/>
                <a:gd name="T6" fmla="*/ 2 w 2"/>
                <a:gd name="T7" fmla="*/ 0 h 18"/>
              </a:gdLst>
              <a:ahLst/>
              <a:cxnLst>
                <a:cxn ang="0">
                  <a:pos x="T0" y="T1"/>
                </a:cxn>
                <a:cxn ang="0">
                  <a:pos x="T2" y="T3"/>
                </a:cxn>
                <a:cxn ang="0">
                  <a:pos x="T4" y="T5"/>
                </a:cxn>
                <a:cxn ang="0">
                  <a:pos x="T6" y="T7"/>
                </a:cxn>
              </a:cxnLst>
              <a:rect l="0" t="0" r="r" b="b"/>
              <a:pathLst>
                <a:path w="2" h="18">
                  <a:moveTo>
                    <a:pt x="2" y="0"/>
                  </a:moveTo>
                  <a:cubicBezTo>
                    <a:pt x="1" y="6"/>
                    <a:pt x="0" y="11"/>
                    <a:pt x="0" y="17"/>
                  </a:cubicBezTo>
                  <a:cubicBezTo>
                    <a:pt x="0" y="17"/>
                    <a:pt x="0" y="18"/>
                    <a:pt x="0" y="18"/>
                  </a:cubicBezTo>
                  <a:cubicBezTo>
                    <a:pt x="0" y="12"/>
                    <a:pt x="1" y="6"/>
                    <a:pt x="2" y="0"/>
                  </a:cubicBezTo>
                </a:path>
              </a:pathLst>
            </a:custGeom>
            <a:solidFill>
              <a:srgbClr val="49465C"/>
            </a:solidFill>
            <a:ln>
              <a:noFill/>
            </a:ln>
          </p:spPr>
          <p:txBody>
            <a:bodyPr anchor="ctr">
              <a:normAutofit fontScale="25000" lnSpcReduction="20000"/>
            </a:body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sz="18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172" name="iṡľidê"/>
            <p:cNvSpPr/>
            <p:nvPr/>
          </p:nvSpPr>
          <p:spPr bwMode="auto">
            <a:xfrm>
              <a:off x="7744738" y="2707589"/>
              <a:ext cx="35646" cy="169313"/>
            </a:xfrm>
            <a:custGeom>
              <a:avLst/>
              <a:gdLst>
                <a:gd name="T0" fmla="*/ 26 w 27"/>
                <a:gd name="T1" fmla="*/ 0 h 118"/>
                <a:gd name="T2" fmla="*/ 5 w 27"/>
                <a:gd name="T3" fmla="*/ 69 h 118"/>
                <a:gd name="T4" fmla="*/ 1 w 27"/>
                <a:gd name="T5" fmla="*/ 118 h 118"/>
                <a:gd name="T6" fmla="*/ 3 w 27"/>
                <a:gd name="T7" fmla="*/ 101 h 118"/>
                <a:gd name="T8" fmla="*/ 5 w 27"/>
                <a:gd name="T9" fmla="*/ 90 h 118"/>
                <a:gd name="T10" fmla="*/ 27 w 27"/>
                <a:gd name="T11" fmla="*/ 14 h 118"/>
                <a:gd name="T12" fmla="*/ 27 w 27"/>
                <a:gd name="T13" fmla="*/ 9 h 118"/>
                <a:gd name="T14" fmla="*/ 26 w 27"/>
                <a:gd name="T15" fmla="*/ 0 h 11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7" h="118">
                  <a:moveTo>
                    <a:pt x="26" y="0"/>
                  </a:moveTo>
                  <a:cubicBezTo>
                    <a:pt x="23" y="24"/>
                    <a:pt x="11" y="46"/>
                    <a:pt x="5" y="69"/>
                  </a:cubicBezTo>
                  <a:cubicBezTo>
                    <a:pt x="1" y="85"/>
                    <a:pt x="0" y="102"/>
                    <a:pt x="1" y="118"/>
                  </a:cubicBezTo>
                  <a:cubicBezTo>
                    <a:pt x="1" y="112"/>
                    <a:pt x="2" y="107"/>
                    <a:pt x="3" y="101"/>
                  </a:cubicBezTo>
                  <a:cubicBezTo>
                    <a:pt x="3" y="97"/>
                    <a:pt x="4" y="94"/>
                    <a:pt x="5" y="90"/>
                  </a:cubicBezTo>
                  <a:cubicBezTo>
                    <a:pt x="11" y="65"/>
                    <a:pt x="26" y="41"/>
                    <a:pt x="27" y="14"/>
                  </a:cubicBezTo>
                  <a:cubicBezTo>
                    <a:pt x="27" y="12"/>
                    <a:pt x="27" y="10"/>
                    <a:pt x="27" y="9"/>
                  </a:cubicBezTo>
                  <a:cubicBezTo>
                    <a:pt x="27" y="6"/>
                    <a:pt x="27" y="3"/>
                    <a:pt x="26" y="0"/>
                  </a:cubicBezTo>
                </a:path>
              </a:pathLst>
            </a:custGeom>
            <a:solidFill>
              <a:srgbClr val="423C40"/>
            </a:solidFill>
            <a:ln>
              <a:noFill/>
            </a:ln>
          </p:spPr>
          <p:txBody>
            <a:bodyPr anchor="ctr">
              <a:normAutofit fontScale="25000" lnSpcReduction="20000"/>
            </a:body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sz="18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173" name="îśļïďé"/>
            <p:cNvSpPr/>
            <p:nvPr/>
          </p:nvSpPr>
          <p:spPr bwMode="auto">
            <a:xfrm>
              <a:off x="7174398" y="2841257"/>
              <a:ext cx="17823" cy="31191"/>
            </a:xfrm>
            <a:custGeom>
              <a:avLst/>
              <a:gdLst>
                <a:gd name="T0" fmla="*/ 14 w 14"/>
                <a:gd name="T1" fmla="*/ 0 h 21"/>
                <a:gd name="T2" fmla="*/ 14 w 14"/>
                <a:gd name="T3" fmla="*/ 1 h 21"/>
                <a:gd name="T4" fmla="*/ 0 w 14"/>
                <a:gd name="T5" fmla="*/ 21 h 21"/>
                <a:gd name="T6" fmla="*/ 0 w 14"/>
                <a:gd name="T7" fmla="*/ 21 h 21"/>
                <a:gd name="T8" fmla="*/ 14 w 14"/>
                <a:gd name="T9" fmla="*/ 0 h 21"/>
              </a:gdLst>
              <a:ahLst/>
              <a:cxnLst>
                <a:cxn ang="0">
                  <a:pos x="T0" y="T1"/>
                </a:cxn>
                <a:cxn ang="0">
                  <a:pos x="T2" y="T3"/>
                </a:cxn>
                <a:cxn ang="0">
                  <a:pos x="T4" y="T5"/>
                </a:cxn>
                <a:cxn ang="0">
                  <a:pos x="T6" y="T7"/>
                </a:cxn>
                <a:cxn ang="0">
                  <a:pos x="T8" y="T9"/>
                </a:cxn>
              </a:cxnLst>
              <a:rect l="0" t="0" r="r" b="b"/>
              <a:pathLst>
                <a:path w="14" h="21">
                  <a:moveTo>
                    <a:pt x="14" y="0"/>
                  </a:moveTo>
                  <a:cubicBezTo>
                    <a:pt x="14" y="1"/>
                    <a:pt x="14" y="1"/>
                    <a:pt x="14" y="1"/>
                  </a:cubicBezTo>
                  <a:cubicBezTo>
                    <a:pt x="9" y="8"/>
                    <a:pt x="5" y="15"/>
                    <a:pt x="0" y="21"/>
                  </a:cubicBezTo>
                  <a:cubicBezTo>
                    <a:pt x="0" y="21"/>
                    <a:pt x="0" y="21"/>
                    <a:pt x="0" y="21"/>
                  </a:cubicBezTo>
                  <a:cubicBezTo>
                    <a:pt x="5" y="15"/>
                    <a:pt x="10" y="8"/>
                    <a:pt x="14" y="0"/>
                  </a:cubicBezTo>
                </a:path>
              </a:pathLst>
            </a:custGeom>
            <a:solidFill>
              <a:srgbClr val="514E67"/>
            </a:solidFill>
            <a:ln>
              <a:noFill/>
            </a:ln>
          </p:spPr>
          <p:txBody>
            <a:bodyPr anchor="ctr">
              <a:normAutofit fontScale="25000" lnSpcReduction="20000"/>
            </a:body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sz="18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174" name="ïṧḷiḋê"/>
            <p:cNvSpPr/>
            <p:nvPr/>
          </p:nvSpPr>
          <p:spPr bwMode="auto">
            <a:xfrm>
              <a:off x="7303614" y="2992748"/>
              <a:ext cx="4457" cy="57924"/>
            </a:xfrm>
            <a:custGeom>
              <a:avLst/>
              <a:gdLst>
                <a:gd name="T0" fmla="*/ 0 w 2"/>
                <a:gd name="T1" fmla="*/ 0 h 41"/>
                <a:gd name="T2" fmla="*/ 2 w 2"/>
                <a:gd name="T3" fmla="*/ 41 h 41"/>
                <a:gd name="T4" fmla="*/ 2 w 2"/>
                <a:gd name="T5" fmla="*/ 39 h 41"/>
                <a:gd name="T6" fmla="*/ 0 w 2"/>
                <a:gd name="T7" fmla="*/ 0 h 41"/>
              </a:gdLst>
              <a:ahLst/>
              <a:cxnLst>
                <a:cxn ang="0">
                  <a:pos x="T0" y="T1"/>
                </a:cxn>
                <a:cxn ang="0">
                  <a:pos x="T2" y="T3"/>
                </a:cxn>
                <a:cxn ang="0">
                  <a:pos x="T4" y="T5"/>
                </a:cxn>
                <a:cxn ang="0">
                  <a:pos x="T6" y="T7"/>
                </a:cxn>
              </a:cxnLst>
              <a:rect l="0" t="0" r="r" b="b"/>
              <a:pathLst>
                <a:path w="2" h="41">
                  <a:moveTo>
                    <a:pt x="0" y="0"/>
                  </a:moveTo>
                  <a:cubicBezTo>
                    <a:pt x="1" y="13"/>
                    <a:pt x="2" y="27"/>
                    <a:pt x="2" y="41"/>
                  </a:cubicBezTo>
                  <a:cubicBezTo>
                    <a:pt x="2" y="40"/>
                    <a:pt x="2" y="40"/>
                    <a:pt x="2" y="39"/>
                  </a:cubicBezTo>
                  <a:cubicBezTo>
                    <a:pt x="2" y="26"/>
                    <a:pt x="1" y="13"/>
                    <a:pt x="0" y="0"/>
                  </a:cubicBezTo>
                </a:path>
              </a:pathLst>
            </a:custGeom>
            <a:solidFill>
              <a:srgbClr val="49465C"/>
            </a:solidFill>
            <a:ln>
              <a:noFill/>
            </a:ln>
          </p:spPr>
          <p:txBody>
            <a:bodyPr anchor="ctr">
              <a:normAutofit fontScale="25000" lnSpcReduction="20000"/>
            </a:body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sz="18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175" name="íṣļïḋe"/>
            <p:cNvSpPr/>
            <p:nvPr/>
          </p:nvSpPr>
          <p:spPr bwMode="auto">
            <a:xfrm>
              <a:off x="7174398" y="2810069"/>
              <a:ext cx="133673" cy="236146"/>
            </a:xfrm>
            <a:custGeom>
              <a:avLst/>
              <a:gdLst>
                <a:gd name="T0" fmla="*/ 73 w 97"/>
                <a:gd name="T1" fmla="*/ 0 h 168"/>
                <a:gd name="T2" fmla="*/ 14 w 97"/>
                <a:gd name="T3" fmla="*/ 23 h 168"/>
                <a:gd name="T4" fmla="*/ 0 w 97"/>
                <a:gd name="T5" fmla="*/ 44 h 168"/>
                <a:gd name="T6" fmla="*/ 6 w 97"/>
                <a:gd name="T7" fmla="*/ 45 h 168"/>
                <a:gd name="T8" fmla="*/ 73 w 97"/>
                <a:gd name="T9" fmla="*/ 20 h 168"/>
                <a:gd name="T10" fmla="*/ 94 w 97"/>
                <a:gd name="T11" fmla="*/ 129 h 168"/>
                <a:gd name="T12" fmla="*/ 96 w 97"/>
                <a:gd name="T13" fmla="*/ 168 h 168"/>
                <a:gd name="T14" fmla="*/ 73 w 97"/>
                <a:gd name="T15" fmla="*/ 0 h 16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97" h="168">
                  <a:moveTo>
                    <a:pt x="73" y="0"/>
                  </a:moveTo>
                  <a:cubicBezTo>
                    <a:pt x="56" y="13"/>
                    <a:pt x="36" y="22"/>
                    <a:pt x="14" y="23"/>
                  </a:cubicBezTo>
                  <a:cubicBezTo>
                    <a:pt x="10" y="31"/>
                    <a:pt x="5" y="38"/>
                    <a:pt x="0" y="44"/>
                  </a:cubicBezTo>
                  <a:cubicBezTo>
                    <a:pt x="2" y="45"/>
                    <a:pt x="4" y="45"/>
                    <a:pt x="6" y="45"/>
                  </a:cubicBezTo>
                  <a:cubicBezTo>
                    <a:pt x="30" y="45"/>
                    <a:pt x="54" y="36"/>
                    <a:pt x="73" y="20"/>
                  </a:cubicBezTo>
                  <a:cubicBezTo>
                    <a:pt x="84" y="56"/>
                    <a:pt x="91" y="92"/>
                    <a:pt x="94" y="129"/>
                  </a:cubicBezTo>
                  <a:cubicBezTo>
                    <a:pt x="95" y="142"/>
                    <a:pt x="96" y="155"/>
                    <a:pt x="96" y="168"/>
                  </a:cubicBezTo>
                  <a:cubicBezTo>
                    <a:pt x="97" y="111"/>
                    <a:pt x="89" y="54"/>
                    <a:pt x="73" y="0"/>
                  </a:cubicBezTo>
                </a:path>
              </a:pathLst>
            </a:custGeom>
            <a:solidFill>
              <a:srgbClr val="423C40"/>
            </a:solidFill>
            <a:ln>
              <a:noFill/>
            </a:ln>
          </p:spPr>
          <p:txBody>
            <a:bodyPr anchor="ctr">
              <a:normAutofit fontScale="25000" lnSpcReduction="20000"/>
            </a:body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sz="18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176" name="íṩlíḓé"/>
            <p:cNvSpPr/>
            <p:nvPr/>
          </p:nvSpPr>
          <p:spPr bwMode="auto">
            <a:xfrm>
              <a:off x="7432833" y="3398211"/>
              <a:ext cx="4454" cy="26734"/>
            </a:xfrm>
            <a:custGeom>
              <a:avLst/>
              <a:gdLst>
                <a:gd name="T0" fmla="*/ 3 w 3"/>
                <a:gd name="T1" fmla="*/ 0 h 22"/>
                <a:gd name="T2" fmla="*/ 3 w 3"/>
                <a:gd name="T3" fmla="*/ 0 h 22"/>
                <a:gd name="T4" fmla="*/ 0 w 3"/>
                <a:gd name="T5" fmla="*/ 22 h 22"/>
                <a:gd name="T6" fmla="*/ 0 w 3"/>
                <a:gd name="T7" fmla="*/ 22 h 22"/>
                <a:gd name="T8" fmla="*/ 3 w 3"/>
                <a:gd name="T9" fmla="*/ 0 h 22"/>
              </a:gdLst>
              <a:ahLst/>
              <a:cxnLst>
                <a:cxn ang="0">
                  <a:pos x="T0" y="T1"/>
                </a:cxn>
                <a:cxn ang="0">
                  <a:pos x="T2" y="T3"/>
                </a:cxn>
                <a:cxn ang="0">
                  <a:pos x="T4" y="T5"/>
                </a:cxn>
                <a:cxn ang="0">
                  <a:pos x="T6" y="T7"/>
                </a:cxn>
                <a:cxn ang="0">
                  <a:pos x="T8" y="T9"/>
                </a:cxn>
              </a:cxnLst>
              <a:rect l="0" t="0" r="r" b="b"/>
              <a:pathLst>
                <a:path w="3" h="22">
                  <a:moveTo>
                    <a:pt x="3" y="0"/>
                  </a:moveTo>
                  <a:cubicBezTo>
                    <a:pt x="3" y="0"/>
                    <a:pt x="3" y="0"/>
                    <a:pt x="3" y="0"/>
                  </a:cubicBezTo>
                  <a:cubicBezTo>
                    <a:pt x="3" y="7"/>
                    <a:pt x="2" y="15"/>
                    <a:pt x="0" y="22"/>
                  </a:cubicBezTo>
                  <a:cubicBezTo>
                    <a:pt x="0" y="22"/>
                    <a:pt x="0" y="22"/>
                    <a:pt x="0" y="22"/>
                  </a:cubicBezTo>
                  <a:cubicBezTo>
                    <a:pt x="2" y="14"/>
                    <a:pt x="3" y="7"/>
                    <a:pt x="3" y="0"/>
                  </a:cubicBezTo>
                </a:path>
              </a:pathLst>
            </a:custGeom>
            <a:solidFill>
              <a:srgbClr val="514E67"/>
            </a:solidFill>
            <a:ln>
              <a:noFill/>
            </a:ln>
          </p:spPr>
          <p:txBody>
            <a:bodyPr anchor="ctr">
              <a:normAutofit fontScale="25000" lnSpcReduction="20000"/>
            </a:body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sz="18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177" name="îṡḻídê"/>
            <p:cNvSpPr/>
            <p:nvPr/>
          </p:nvSpPr>
          <p:spPr bwMode="auto">
            <a:xfrm>
              <a:off x="7432833" y="3050673"/>
              <a:ext cx="325271" cy="374272"/>
            </a:xfrm>
            <a:custGeom>
              <a:avLst/>
              <a:gdLst>
                <a:gd name="T0" fmla="*/ 233 w 234"/>
                <a:gd name="T1" fmla="*/ 0 h 268"/>
                <a:gd name="T2" fmla="*/ 228 w 234"/>
                <a:gd name="T3" fmla="*/ 50 h 268"/>
                <a:gd name="T4" fmla="*/ 192 w 234"/>
                <a:gd name="T5" fmla="*/ 105 h 268"/>
                <a:gd name="T6" fmla="*/ 177 w 234"/>
                <a:gd name="T7" fmla="*/ 110 h 268"/>
                <a:gd name="T8" fmla="*/ 166 w 234"/>
                <a:gd name="T9" fmla="*/ 144 h 268"/>
                <a:gd name="T10" fmla="*/ 132 w 234"/>
                <a:gd name="T11" fmla="*/ 192 h 268"/>
                <a:gd name="T12" fmla="*/ 78 w 234"/>
                <a:gd name="T13" fmla="*/ 218 h 268"/>
                <a:gd name="T14" fmla="*/ 3 w 234"/>
                <a:gd name="T15" fmla="*/ 246 h 268"/>
                <a:gd name="T16" fmla="*/ 0 w 234"/>
                <a:gd name="T17" fmla="*/ 268 h 268"/>
                <a:gd name="T18" fmla="*/ 78 w 234"/>
                <a:gd name="T19" fmla="*/ 238 h 268"/>
                <a:gd name="T20" fmla="*/ 132 w 234"/>
                <a:gd name="T21" fmla="*/ 213 h 268"/>
                <a:gd name="T22" fmla="*/ 166 w 234"/>
                <a:gd name="T23" fmla="*/ 165 h 268"/>
                <a:gd name="T24" fmla="*/ 177 w 234"/>
                <a:gd name="T25" fmla="*/ 131 h 268"/>
                <a:gd name="T26" fmla="*/ 192 w 234"/>
                <a:gd name="T27" fmla="*/ 126 h 268"/>
                <a:gd name="T28" fmla="*/ 228 w 234"/>
                <a:gd name="T29" fmla="*/ 71 h 268"/>
                <a:gd name="T30" fmla="*/ 233 w 234"/>
                <a:gd name="T31" fmla="*/ 0 h 2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34" h="268">
                  <a:moveTo>
                    <a:pt x="233" y="0"/>
                  </a:moveTo>
                  <a:cubicBezTo>
                    <a:pt x="233" y="17"/>
                    <a:pt x="231" y="33"/>
                    <a:pt x="228" y="50"/>
                  </a:cubicBezTo>
                  <a:cubicBezTo>
                    <a:pt x="223" y="72"/>
                    <a:pt x="214" y="97"/>
                    <a:pt x="192" y="105"/>
                  </a:cubicBezTo>
                  <a:cubicBezTo>
                    <a:pt x="187" y="106"/>
                    <a:pt x="182" y="108"/>
                    <a:pt x="177" y="110"/>
                  </a:cubicBezTo>
                  <a:cubicBezTo>
                    <a:pt x="167" y="117"/>
                    <a:pt x="168" y="132"/>
                    <a:pt x="166" y="144"/>
                  </a:cubicBezTo>
                  <a:cubicBezTo>
                    <a:pt x="162" y="163"/>
                    <a:pt x="149" y="180"/>
                    <a:pt x="132" y="192"/>
                  </a:cubicBezTo>
                  <a:cubicBezTo>
                    <a:pt x="116" y="203"/>
                    <a:pt x="97" y="211"/>
                    <a:pt x="78" y="218"/>
                  </a:cubicBezTo>
                  <a:cubicBezTo>
                    <a:pt x="3" y="246"/>
                    <a:pt x="3" y="246"/>
                    <a:pt x="3" y="246"/>
                  </a:cubicBezTo>
                  <a:cubicBezTo>
                    <a:pt x="3" y="253"/>
                    <a:pt x="2" y="260"/>
                    <a:pt x="0" y="268"/>
                  </a:cubicBezTo>
                  <a:cubicBezTo>
                    <a:pt x="78" y="238"/>
                    <a:pt x="78" y="238"/>
                    <a:pt x="78" y="238"/>
                  </a:cubicBezTo>
                  <a:cubicBezTo>
                    <a:pt x="97" y="231"/>
                    <a:pt x="116" y="224"/>
                    <a:pt x="132" y="213"/>
                  </a:cubicBezTo>
                  <a:cubicBezTo>
                    <a:pt x="149" y="201"/>
                    <a:pt x="162" y="184"/>
                    <a:pt x="166" y="165"/>
                  </a:cubicBezTo>
                  <a:cubicBezTo>
                    <a:pt x="168" y="153"/>
                    <a:pt x="167" y="138"/>
                    <a:pt x="177" y="131"/>
                  </a:cubicBezTo>
                  <a:cubicBezTo>
                    <a:pt x="182" y="129"/>
                    <a:pt x="187" y="127"/>
                    <a:pt x="192" y="126"/>
                  </a:cubicBezTo>
                  <a:cubicBezTo>
                    <a:pt x="214" y="118"/>
                    <a:pt x="223" y="93"/>
                    <a:pt x="228" y="71"/>
                  </a:cubicBezTo>
                  <a:cubicBezTo>
                    <a:pt x="232" y="47"/>
                    <a:pt x="234" y="24"/>
                    <a:pt x="233" y="0"/>
                  </a:cubicBezTo>
                </a:path>
              </a:pathLst>
            </a:custGeom>
            <a:solidFill>
              <a:srgbClr val="423C40"/>
            </a:solidFill>
            <a:ln>
              <a:noFill/>
            </a:ln>
          </p:spPr>
          <p:txBody>
            <a:bodyPr anchor="ctr">
              <a:normAutofit fontScale="25000" lnSpcReduction="20000"/>
            </a:body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sz="18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178" name="ïSļiḓê"/>
            <p:cNvSpPr/>
            <p:nvPr/>
          </p:nvSpPr>
          <p:spPr bwMode="auto">
            <a:xfrm>
              <a:off x="7290248" y="3202163"/>
              <a:ext cx="4454" cy="13365"/>
            </a:xfrm>
            <a:custGeom>
              <a:avLst/>
              <a:gdLst>
                <a:gd name="T0" fmla="*/ 2 w 2"/>
                <a:gd name="T1" fmla="*/ 0 h 11"/>
                <a:gd name="T2" fmla="*/ 2 w 2"/>
                <a:gd name="T3" fmla="*/ 0 h 11"/>
                <a:gd name="T4" fmla="*/ 0 w 2"/>
                <a:gd name="T5" fmla="*/ 11 h 11"/>
                <a:gd name="T6" fmla="*/ 0 w 2"/>
                <a:gd name="T7" fmla="*/ 11 h 11"/>
                <a:gd name="T8" fmla="*/ 2 w 2"/>
                <a:gd name="T9" fmla="*/ 0 h 11"/>
              </a:gdLst>
              <a:ahLst/>
              <a:cxnLst>
                <a:cxn ang="0">
                  <a:pos x="T0" y="T1"/>
                </a:cxn>
                <a:cxn ang="0">
                  <a:pos x="T2" y="T3"/>
                </a:cxn>
                <a:cxn ang="0">
                  <a:pos x="T4" y="T5"/>
                </a:cxn>
                <a:cxn ang="0">
                  <a:pos x="T6" y="T7"/>
                </a:cxn>
                <a:cxn ang="0">
                  <a:pos x="T8" y="T9"/>
                </a:cxn>
              </a:cxnLst>
              <a:rect l="0" t="0" r="r" b="b"/>
              <a:pathLst>
                <a:path w="2" h="11">
                  <a:moveTo>
                    <a:pt x="2" y="0"/>
                  </a:moveTo>
                  <a:cubicBezTo>
                    <a:pt x="2" y="0"/>
                    <a:pt x="2" y="0"/>
                    <a:pt x="2" y="0"/>
                  </a:cubicBezTo>
                  <a:cubicBezTo>
                    <a:pt x="2" y="4"/>
                    <a:pt x="1" y="8"/>
                    <a:pt x="0" y="11"/>
                  </a:cubicBezTo>
                  <a:cubicBezTo>
                    <a:pt x="0" y="11"/>
                    <a:pt x="0" y="11"/>
                    <a:pt x="0" y="11"/>
                  </a:cubicBezTo>
                  <a:cubicBezTo>
                    <a:pt x="1" y="8"/>
                    <a:pt x="2" y="4"/>
                    <a:pt x="2" y="0"/>
                  </a:cubicBezTo>
                </a:path>
              </a:pathLst>
            </a:custGeom>
            <a:solidFill>
              <a:srgbClr val="514E67"/>
            </a:solidFill>
            <a:ln>
              <a:noFill/>
            </a:ln>
          </p:spPr>
          <p:txBody>
            <a:bodyPr anchor="ctr">
              <a:normAutofit fontScale="25000" lnSpcReduction="20000"/>
            </a:body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sz="18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179" name="iṥļiďè"/>
            <p:cNvSpPr/>
            <p:nvPr/>
          </p:nvSpPr>
          <p:spPr bwMode="auto">
            <a:xfrm>
              <a:off x="7290248" y="3215529"/>
              <a:ext cx="0" cy="13368"/>
            </a:xfrm>
            <a:custGeom>
              <a:avLst/>
              <a:gdLst>
                <a:gd name="T0" fmla="*/ 1 w 1"/>
                <a:gd name="T1" fmla="*/ 0 h 8"/>
                <a:gd name="T2" fmla="*/ 0 w 1"/>
                <a:gd name="T3" fmla="*/ 8 h 8"/>
                <a:gd name="T4" fmla="*/ 1 w 1"/>
                <a:gd name="T5" fmla="*/ 0 h 8"/>
                <a:gd name="T6" fmla="*/ 1 w 1"/>
                <a:gd name="T7" fmla="*/ 0 h 8"/>
              </a:gdLst>
              <a:ahLst/>
              <a:cxnLst>
                <a:cxn ang="0">
                  <a:pos x="T0" y="T1"/>
                </a:cxn>
                <a:cxn ang="0">
                  <a:pos x="T2" y="T3"/>
                </a:cxn>
                <a:cxn ang="0">
                  <a:pos x="T4" y="T5"/>
                </a:cxn>
                <a:cxn ang="0">
                  <a:pos x="T6" y="T7"/>
                </a:cxn>
              </a:cxnLst>
              <a:rect l="0" t="0" r="r" b="b"/>
              <a:pathLst>
                <a:path w="1" h="8">
                  <a:moveTo>
                    <a:pt x="1" y="0"/>
                  </a:moveTo>
                  <a:cubicBezTo>
                    <a:pt x="1" y="3"/>
                    <a:pt x="0" y="5"/>
                    <a:pt x="0" y="8"/>
                  </a:cubicBezTo>
                  <a:cubicBezTo>
                    <a:pt x="0" y="5"/>
                    <a:pt x="1" y="3"/>
                    <a:pt x="1" y="0"/>
                  </a:cubicBezTo>
                  <a:cubicBezTo>
                    <a:pt x="1" y="0"/>
                    <a:pt x="1" y="0"/>
                    <a:pt x="1" y="0"/>
                  </a:cubicBezTo>
                </a:path>
              </a:pathLst>
            </a:custGeom>
            <a:solidFill>
              <a:srgbClr val="49465C"/>
            </a:solidFill>
            <a:ln>
              <a:noFill/>
            </a:ln>
          </p:spPr>
          <p:txBody>
            <a:bodyPr anchor="ctr">
              <a:normAutofit fontScale="25000" lnSpcReduction="20000"/>
            </a:body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sz="18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180" name="iSḷiḓé"/>
            <p:cNvSpPr/>
            <p:nvPr/>
          </p:nvSpPr>
          <p:spPr bwMode="auto">
            <a:xfrm>
              <a:off x="7290248" y="3202163"/>
              <a:ext cx="151497" cy="173768"/>
            </a:xfrm>
            <a:custGeom>
              <a:avLst/>
              <a:gdLst>
                <a:gd name="T0" fmla="*/ 39 w 108"/>
                <a:gd name="T1" fmla="*/ 0 h 123"/>
                <a:gd name="T2" fmla="*/ 37 w 108"/>
                <a:gd name="T3" fmla="*/ 0 h 123"/>
                <a:gd name="T4" fmla="*/ 4 w 108"/>
                <a:gd name="T5" fmla="*/ 0 h 123"/>
                <a:gd name="T6" fmla="*/ 2 w 108"/>
                <a:gd name="T7" fmla="*/ 11 h 123"/>
                <a:gd name="T8" fmla="*/ 1 w 108"/>
                <a:gd name="T9" fmla="*/ 19 h 123"/>
                <a:gd name="T10" fmla="*/ 0 w 108"/>
                <a:gd name="T11" fmla="*/ 21 h 123"/>
                <a:gd name="T12" fmla="*/ 37 w 108"/>
                <a:gd name="T13" fmla="*/ 21 h 123"/>
                <a:gd name="T14" fmla="*/ 39 w 108"/>
                <a:gd name="T15" fmla="*/ 21 h 123"/>
                <a:gd name="T16" fmla="*/ 48 w 108"/>
                <a:gd name="T17" fmla="*/ 23 h 123"/>
                <a:gd name="T18" fmla="*/ 56 w 108"/>
                <a:gd name="T19" fmla="*/ 29 h 123"/>
                <a:gd name="T20" fmla="*/ 104 w 108"/>
                <a:gd name="T21" fmla="*/ 123 h 123"/>
                <a:gd name="T22" fmla="*/ 56 w 108"/>
                <a:gd name="T23" fmla="*/ 8 h 123"/>
                <a:gd name="T24" fmla="*/ 48 w 108"/>
                <a:gd name="T25" fmla="*/ 2 h 123"/>
                <a:gd name="T26" fmla="*/ 39 w 108"/>
                <a:gd name="T27" fmla="*/ 0 h 1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08" h="123">
                  <a:moveTo>
                    <a:pt x="39" y="0"/>
                  </a:moveTo>
                  <a:cubicBezTo>
                    <a:pt x="38" y="0"/>
                    <a:pt x="38" y="0"/>
                    <a:pt x="37" y="0"/>
                  </a:cubicBezTo>
                  <a:cubicBezTo>
                    <a:pt x="4" y="0"/>
                    <a:pt x="4" y="0"/>
                    <a:pt x="4" y="0"/>
                  </a:cubicBezTo>
                  <a:cubicBezTo>
                    <a:pt x="4" y="4"/>
                    <a:pt x="3" y="8"/>
                    <a:pt x="2" y="11"/>
                  </a:cubicBezTo>
                  <a:cubicBezTo>
                    <a:pt x="2" y="14"/>
                    <a:pt x="1" y="16"/>
                    <a:pt x="1" y="19"/>
                  </a:cubicBezTo>
                  <a:cubicBezTo>
                    <a:pt x="1" y="19"/>
                    <a:pt x="1" y="20"/>
                    <a:pt x="0" y="21"/>
                  </a:cubicBezTo>
                  <a:cubicBezTo>
                    <a:pt x="37" y="21"/>
                    <a:pt x="37" y="21"/>
                    <a:pt x="37" y="21"/>
                  </a:cubicBezTo>
                  <a:cubicBezTo>
                    <a:pt x="38" y="21"/>
                    <a:pt x="38" y="21"/>
                    <a:pt x="39" y="21"/>
                  </a:cubicBezTo>
                  <a:cubicBezTo>
                    <a:pt x="42" y="21"/>
                    <a:pt x="45" y="22"/>
                    <a:pt x="48" y="23"/>
                  </a:cubicBezTo>
                  <a:cubicBezTo>
                    <a:pt x="51" y="24"/>
                    <a:pt x="54" y="26"/>
                    <a:pt x="56" y="29"/>
                  </a:cubicBezTo>
                  <a:cubicBezTo>
                    <a:pt x="82" y="54"/>
                    <a:pt x="101" y="88"/>
                    <a:pt x="104" y="123"/>
                  </a:cubicBezTo>
                  <a:cubicBezTo>
                    <a:pt x="108" y="81"/>
                    <a:pt x="87" y="38"/>
                    <a:pt x="56" y="8"/>
                  </a:cubicBezTo>
                  <a:cubicBezTo>
                    <a:pt x="54" y="6"/>
                    <a:pt x="51" y="3"/>
                    <a:pt x="48" y="2"/>
                  </a:cubicBezTo>
                  <a:cubicBezTo>
                    <a:pt x="45" y="1"/>
                    <a:pt x="42" y="0"/>
                    <a:pt x="39" y="0"/>
                  </a:cubicBezTo>
                </a:path>
              </a:pathLst>
            </a:custGeom>
            <a:solidFill>
              <a:srgbClr val="423C40"/>
            </a:solidFill>
            <a:ln>
              <a:noFill/>
            </a:ln>
          </p:spPr>
          <p:txBody>
            <a:bodyPr anchor="ctr">
              <a:normAutofit fontScale="25000" lnSpcReduction="20000"/>
            </a:body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sz="18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181" name="î$1iḓé"/>
            <p:cNvSpPr/>
            <p:nvPr/>
          </p:nvSpPr>
          <p:spPr bwMode="auto">
            <a:xfrm>
              <a:off x="7112017" y="3398211"/>
              <a:ext cx="53469" cy="13365"/>
            </a:xfrm>
            <a:custGeom>
              <a:avLst/>
              <a:gdLst>
                <a:gd name="T0" fmla="*/ 24 w 38"/>
                <a:gd name="T1" fmla="*/ 0 h 11"/>
                <a:gd name="T2" fmla="*/ 0 w 38"/>
                <a:gd name="T3" fmla="*/ 5 h 11"/>
                <a:gd name="T4" fmla="*/ 29 w 38"/>
                <a:gd name="T5" fmla="*/ 11 h 11"/>
                <a:gd name="T6" fmla="*/ 36 w 38"/>
                <a:gd name="T7" fmla="*/ 5 h 11"/>
                <a:gd name="T8" fmla="*/ 24 w 38"/>
                <a:gd name="T9" fmla="*/ 0 h 11"/>
              </a:gdLst>
              <a:ahLst/>
              <a:cxnLst>
                <a:cxn ang="0">
                  <a:pos x="T0" y="T1"/>
                </a:cxn>
                <a:cxn ang="0">
                  <a:pos x="T2" y="T3"/>
                </a:cxn>
                <a:cxn ang="0">
                  <a:pos x="T4" y="T5"/>
                </a:cxn>
                <a:cxn ang="0">
                  <a:pos x="T6" y="T7"/>
                </a:cxn>
                <a:cxn ang="0">
                  <a:pos x="T8" y="T9"/>
                </a:cxn>
              </a:cxnLst>
              <a:rect l="0" t="0" r="r" b="b"/>
              <a:pathLst>
                <a:path w="38" h="11">
                  <a:moveTo>
                    <a:pt x="24" y="0"/>
                  </a:moveTo>
                  <a:cubicBezTo>
                    <a:pt x="13" y="0"/>
                    <a:pt x="0" y="5"/>
                    <a:pt x="0" y="5"/>
                  </a:cubicBezTo>
                  <a:cubicBezTo>
                    <a:pt x="0" y="5"/>
                    <a:pt x="19" y="11"/>
                    <a:pt x="29" y="11"/>
                  </a:cubicBezTo>
                  <a:cubicBezTo>
                    <a:pt x="35" y="11"/>
                    <a:pt x="38" y="10"/>
                    <a:pt x="36" y="5"/>
                  </a:cubicBezTo>
                  <a:cubicBezTo>
                    <a:pt x="34" y="1"/>
                    <a:pt x="29" y="0"/>
                    <a:pt x="24" y="0"/>
                  </a:cubicBezTo>
                </a:path>
              </a:pathLst>
            </a:custGeom>
            <a:solidFill>
              <a:srgbClr val="514E67"/>
            </a:solidFill>
            <a:ln>
              <a:noFill/>
            </a:ln>
          </p:spPr>
          <p:txBody>
            <a:bodyPr anchor="ctr">
              <a:normAutofit fontScale="25000" lnSpcReduction="20000"/>
            </a:body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sz="18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182" name="î$ľïḍè"/>
            <p:cNvSpPr/>
            <p:nvPr/>
          </p:nvSpPr>
          <p:spPr bwMode="auto">
            <a:xfrm>
              <a:off x="7125383" y="3424944"/>
              <a:ext cx="53469" cy="17822"/>
            </a:xfrm>
            <a:custGeom>
              <a:avLst/>
              <a:gdLst>
                <a:gd name="T0" fmla="*/ 24 w 39"/>
                <a:gd name="T1" fmla="*/ 0 h 11"/>
                <a:gd name="T2" fmla="*/ 0 w 39"/>
                <a:gd name="T3" fmla="*/ 6 h 11"/>
                <a:gd name="T4" fmla="*/ 30 w 39"/>
                <a:gd name="T5" fmla="*/ 11 h 11"/>
                <a:gd name="T6" fmla="*/ 36 w 39"/>
                <a:gd name="T7" fmla="*/ 6 h 11"/>
                <a:gd name="T8" fmla="*/ 24 w 39"/>
                <a:gd name="T9" fmla="*/ 0 h 11"/>
              </a:gdLst>
              <a:ahLst/>
              <a:cxnLst>
                <a:cxn ang="0">
                  <a:pos x="T0" y="T1"/>
                </a:cxn>
                <a:cxn ang="0">
                  <a:pos x="T2" y="T3"/>
                </a:cxn>
                <a:cxn ang="0">
                  <a:pos x="T4" y="T5"/>
                </a:cxn>
                <a:cxn ang="0">
                  <a:pos x="T6" y="T7"/>
                </a:cxn>
                <a:cxn ang="0">
                  <a:pos x="T8" y="T9"/>
                </a:cxn>
              </a:cxnLst>
              <a:rect l="0" t="0" r="r" b="b"/>
              <a:pathLst>
                <a:path w="39" h="11">
                  <a:moveTo>
                    <a:pt x="24" y="0"/>
                  </a:moveTo>
                  <a:cubicBezTo>
                    <a:pt x="13" y="0"/>
                    <a:pt x="0" y="6"/>
                    <a:pt x="0" y="6"/>
                  </a:cubicBezTo>
                  <a:cubicBezTo>
                    <a:pt x="0" y="6"/>
                    <a:pt x="19" y="11"/>
                    <a:pt x="30" y="11"/>
                  </a:cubicBezTo>
                  <a:cubicBezTo>
                    <a:pt x="35" y="11"/>
                    <a:pt x="39" y="10"/>
                    <a:pt x="36" y="6"/>
                  </a:cubicBezTo>
                  <a:cubicBezTo>
                    <a:pt x="34" y="2"/>
                    <a:pt x="29" y="0"/>
                    <a:pt x="24" y="0"/>
                  </a:cubicBezTo>
                </a:path>
              </a:pathLst>
            </a:custGeom>
            <a:solidFill>
              <a:srgbClr val="514E67"/>
            </a:solidFill>
            <a:ln>
              <a:noFill/>
            </a:ln>
          </p:spPr>
          <p:txBody>
            <a:bodyPr anchor="ctr">
              <a:normAutofit fontScale="25000" lnSpcReduction="20000"/>
            </a:body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sz="18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183" name="îṥḷïḍe"/>
            <p:cNvSpPr/>
            <p:nvPr/>
          </p:nvSpPr>
          <p:spPr bwMode="auto">
            <a:xfrm>
              <a:off x="8586879" y="5336403"/>
              <a:ext cx="196054" cy="249515"/>
            </a:xfrm>
            <a:custGeom>
              <a:avLst/>
              <a:gdLst>
                <a:gd name="T0" fmla="*/ 68 w 138"/>
                <a:gd name="T1" fmla="*/ 0 h 179"/>
                <a:gd name="T2" fmla="*/ 58 w 138"/>
                <a:gd name="T3" fmla="*/ 72 h 179"/>
                <a:gd name="T4" fmla="*/ 10 w 138"/>
                <a:gd name="T5" fmla="*/ 179 h 179"/>
                <a:gd name="T6" fmla="*/ 98 w 138"/>
                <a:gd name="T7" fmla="*/ 98 h 179"/>
                <a:gd name="T8" fmla="*/ 68 w 138"/>
                <a:gd name="T9" fmla="*/ 0 h 179"/>
              </a:gdLst>
              <a:ahLst/>
              <a:cxnLst>
                <a:cxn ang="0">
                  <a:pos x="T0" y="T1"/>
                </a:cxn>
                <a:cxn ang="0">
                  <a:pos x="T2" y="T3"/>
                </a:cxn>
                <a:cxn ang="0">
                  <a:pos x="T4" y="T5"/>
                </a:cxn>
                <a:cxn ang="0">
                  <a:pos x="T6" y="T7"/>
                </a:cxn>
                <a:cxn ang="0">
                  <a:pos x="T8" y="T9"/>
                </a:cxn>
              </a:cxnLst>
              <a:rect l="0" t="0" r="r" b="b"/>
              <a:pathLst>
                <a:path w="138" h="179">
                  <a:moveTo>
                    <a:pt x="68" y="0"/>
                  </a:moveTo>
                  <a:cubicBezTo>
                    <a:pt x="68" y="0"/>
                    <a:pt x="90" y="29"/>
                    <a:pt x="58" y="72"/>
                  </a:cubicBezTo>
                  <a:cubicBezTo>
                    <a:pt x="26" y="116"/>
                    <a:pt x="0" y="152"/>
                    <a:pt x="10" y="179"/>
                  </a:cubicBezTo>
                  <a:cubicBezTo>
                    <a:pt x="10" y="179"/>
                    <a:pt x="59" y="99"/>
                    <a:pt x="98" y="98"/>
                  </a:cubicBezTo>
                  <a:cubicBezTo>
                    <a:pt x="138" y="97"/>
                    <a:pt x="112" y="49"/>
                    <a:pt x="68" y="0"/>
                  </a:cubicBezTo>
                </a:path>
              </a:pathLst>
            </a:custGeom>
            <a:solidFill>
              <a:srgbClr val="6C63FF"/>
            </a:solidFill>
            <a:ln>
              <a:noFill/>
            </a:ln>
          </p:spPr>
          <p:txBody>
            <a:bodyPr anchor="ctr">
              <a:normAutofit fontScale="25000" lnSpcReduction="20000"/>
            </a:body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sz="18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184" name="í$ḻïḓê"/>
            <p:cNvSpPr/>
            <p:nvPr/>
          </p:nvSpPr>
          <p:spPr bwMode="auto">
            <a:xfrm>
              <a:off x="8631437" y="5336403"/>
              <a:ext cx="133673" cy="209415"/>
            </a:xfrm>
            <a:custGeom>
              <a:avLst/>
              <a:gdLst>
                <a:gd name="T0" fmla="*/ 70 w 94"/>
                <a:gd name="T1" fmla="*/ 44 h 148"/>
                <a:gd name="T2" fmla="*/ 66 w 94"/>
                <a:gd name="T3" fmla="*/ 98 h 148"/>
                <a:gd name="T4" fmla="*/ 0 w 94"/>
                <a:gd name="T5" fmla="*/ 148 h 148"/>
                <a:gd name="T6" fmla="*/ 0 w 94"/>
                <a:gd name="T7" fmla="*/ 148 h 148"/>
                <a:gd name="T8" fmla="*/ 66 w 94"/>
                <a:gd name="T9" fmla="*/ 98 h 148"/>
                <a:gd name="T10" fmla="*/ 70 w 94"/>
                <a:gd name="T11" fmla="*/ 44 h 148"/>
                <a:gd name="T12" fmla="*/ 40 w 94"/>
                <a:gd name="T13" fmla="*/ 8 h 148"/>
                <a:gd name="T14" fmla="*/ 41 w 94"/>
                <a:gd name="T15" fmla="*/ 9 h 148"/>
                <a:gd name="T16" fmla="*/ 41 w 94"/>
                <a:gd name="T17" fmla="*/ 9 h 148"/>
                <a:gd name="T18" fmla="*/ 40 w 94"/>
                <a:gd name="T19" fmla="*/ 8 h 148"/>
                <a:gd name="T20" fmla="*/ 38 w 94"/>
                <a:gd name="T21" fmla="*/ 2 h 148"/>
                <a:gd name="T22" fmla="*/ 38 w 94"/>
                <a:gd name="T23" fmla="*/ 2 h 148"/>
                <a:gd name="T24" fmla="*/ 38 w 94"/>
                <a:gd name="T25" fmla="*/ 2 h 148"/>
                <a:gd name="T26" fmla="*/ 36 w 94"/>
                <a:gd name="T27" fmla="*/ 0 h 148"/>
                <a:gd name="T28" fmla="*/ 38 w 94"/>
                <a:gd name="T29" fmla="*/ 3 h 148"/>
                <a:gd name="T30" fmla="*/ 36 w 94"/>
                <a:gd name="T31" fmla="*/ 0 h 148"/>
                <a:gd name="T32" fmla="*/ 36 w 94"/>
                <a:gd name="T33" fmla="*/ 0 h 148"/>
                <a:gd name="T34" fmla="*/ 36 w 94"/>
                <a:gd name="T35" fmla="*/ 0 h 148"/>
                <a:gd name="T36" fmla="*/ 37 w 94"/>
                <a:gd name="T37" fmla="*/ 1 h 148"/>
                <a:gd name="T38" fmla="*/ 36 w 94"/>
                <a:gd name="T39" fmla="*/ 0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4" h="148">
                  <a:moveTo>
                    <a:pt x="70" y="44"/>
                  </a:moveTo>
                  <a:cubicBezTo>
                    <a:pt x="90" y="74"/>
                    <a:pt x="93" y="97"/>
                    <a:pt x="66" y="98"/>
                  </a:cubicBezTo>
                  <a:cubicBezTo>
                    <a:pt x="44" y="98"/>
                    <a:pt x="18" y="125"/>
                    <a:pt x="0" y="148"/>
                  </a:cubicBezTo>
                  <a:cubicBezTo>
                    <a:pt x="0" y="148"/>
                    <a:pt x="0" y="148"/>
                    <a:pt x="0" y="148"/>
                  </a:cubicBezTo>
                  <a:cubicBezTo>
                    <a:pt x="18" y="125"/>
                    <a:pt x="44" y="99"/>
                    <a:pt x="66" y="98"/>
                  </a:cubicBezTo>
                  <a:cubicBezTo>
                    <a:pt x="94" y="97"/>
                    <a:pt x="90" y="74"/>
                    <a:pt x="70" y="44"/>
                  </a:cubicBezTo>
                  <a:moveTo>
                    <a:pt x="40" y="8"/>
                  </a:moveTo>
                  <a:cubicBezTo>
                    <a:pt x="41" y="9"/>
                    <a:pt x="41" y="9"/>
                    <a:pt x="41" y="9"/>
                  </a:cubicBezTo>
                  <a:cubicBezTo>
                    <a:pt x="41" y="9"/>
                    <a:pt x="41" y="9"/>
                    <a:pt x="41" y="9"/>
                  </a:cubicBezTo>
                  <a:cubicBezTo>
                    <a:pt x="41" y="9"/>
                    <a:pt x="41" y="9"/>
                    <a:pt x="40" y="8"/>
                  </a:cubicBezTo>
                  <a:moveTo>
                    <a:pt x="38" y="2"/>
                  </a:moveTo>
                  <a:cubicBezTo>
                    <a:pt x="38" y="2"/>
                    <a:pt x="38" y="2"/>
                    <a:pt x="38" y="2"/>
                  </a:cubicBezTo>
                  <a:cubicBezTo>
                    <a:pt x="38" y="2"/>
                    <a:pt x="38" y="2"/>
                    <a:pt x="38" y="2"/>
                  </a:cubicBezTo>
                  <a:moveTo>
                    <a:pt x="36" y="0"/>
                  </a:moveTo>
                  <a:cubicBezTo>
                    <a:pt x="37" y="1"/>
                    <a:pt x="38" y="2"/>
                    <a:pt x="38" y="3"/>
                  </a:cubicBezTo>
                  <a:cubicBezTo>
                    <a:pt x="37" y="1"/>
                    <a:pt x="36" y="0"/>
                    <a:pt x="36" y="0"/>
                  </a:cubicBezTo>
                  <a:moveTo>
                    <a:pt x="36" y="0"/>
                  </a:moveTo>
                  <a:cubicBezTo>
                    <a:pt x="36" y="0"/>
                    <a:pt x="36" y="0"/>
                    <a:pt x="36" y="0"/>
                  </a:cubicBezTo>
                  <a:cubicBezTo>
                    <a:pt x="37" y="1"/>
                    <a:pt x="37" y="1"/>
                    <a:pt x="37" y="1"/>
                  </a:cubicBezTo>
                  <a:cubicBezTo>
                    <a:pt x="37" y="1"/>
                    <a:pt x="37" y="1"/>
                    <a:pt x="36" y="0"/>
                  </a:cubicBezTo>
                </a:path>
              </a:pathLst>
            </a:custGeom>
            <a:solidFill>
              <a:srgbClr val="E5E5E5"/>
            </a:solidFill>
            <a:ln>
              <a:noFill/>
            </a:ln>
          </p:spPr>
          <p:txBody>
            <a:bodyPr anchor="ctr">
              <a:normAutofit fontScale="25000" lnSpcReduction="20000"/>
            </a:body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sz="18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185" name="îśļïḋê"/>
            <p:cNvSpPr/>
            <p:nvPr/>
          </p:nvSpPr>
          <p:spPr bwMode="auto">
            <a:xfrm>
              <a:off x="8626982" y="5336403"/>
              <a:ext cx="147039" cy="209415"/>
            </a:xfrm>
            <a:custGeom>
              <a:avLst/>
              <a:gdLst>
                <a:gd name="T0" fmla="*/ 40 w 104"/>
                <a:gd name="T1" fmla="*/ 0 h 149"/>
                <a:gd name="T2" fmla="*/ 40 w 104"/>
                <a:gd name="T3" fmla="*/ 0 h 149"/>
                <a:gd name="T4" fmla="*/ 42 w 104"/>
                <a:gd name="T5" fmla="*/ 3 h 149"/>
                <a:gd name="T6" fmla="*/ 44 w 104"/>
                <a:gd name="T7" fmla="*/ 8 h 149"/>
                <a:gd name="T8" fmla="*/ 45 w 104"/>
                <a:gd name="T9" fmla="*/ 9 h 149"/>
                <a:gd name="T10" fmla="*/ 67 w 104"/>
                <a:gd name="T11" fmla="*/ 98 h 149"/>
                <a:gd name="T12" fmla="*/ 0 w 104"/>
                <a:gd name="T13" fmla="*/ 149 h 149"/>
                <a:gd name="T14" fmla="*/ 4 w 104"/>
                <a:gd name="T15" fmla="*/ 148 h 149"/>
                <a:gd name="T16" fmla="*/ 70 w 104"/>
                <a:gd name="T17" fmla="*/ 98 h 149"/>
                <a:gd name="T18" fmla="*/ 74 w 104"/>
                <a:gd name="T19" fmla="*/ 44 h 149"/>
                <a:gd name="T20" fmla="*/ 42 w 104"/>
                <a:gd name="T21" fmla="*/ 2 h 149"/>
                <a:gd name="T22" fmla="*/ 42 w 104"/>
                <a:gd name="T23" fmla="*/ 2 h 149"/>
                <a:gd name="T24" fmla="*/ 41 w 104"/>
                <a:gd name="T25" fmla="*/ 1 h 149"/>
                <a:gd name="T26" fmla="*/ 40 w 104"/>
                <a:gd name="T27" fmla="*/ 0 h 1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04" h="149">
                  <a:moveTo>
                    <a:pt x="40" y="0"/>
                  </a:moveTo>
                  <a:cubicBezTo>
                    <a:pt x="40" y="0"/>
                    <a:pt x="40" y="0"/>
                    <a:pt x="40" y="0"/>
                  </a:cubicBezTo>
                  <a:cubicBezTo>
                    <a:pt x="40" y="0"/>
                    <a:pt x="41" y="1"/>
                    <a:pt x="42" y="3"/>
                  </a:cubicBezTo>
                  <a:cubicBezTo>
                    <a:pt x="43" y="5"/>
                    <a:pt x="44" y="6"/>
                    <a:pt x="44" y="8"/>
                  </a:cubicBezTo>
                  <a:cubicBezTo>
                    <a:pt x="45" y="9"/>
                    <a:pt x="45" y="9"/>
                    <a:pt x="45" y="9"/>
                  </a:cubicBezTo>
                  <a:cubicBezTo>
                    <a:pt x="83" y="55"/>
                    <a:pt x="104" y="97"/>
                    <a:pt x="67" y="98"/>
                  </a:cubicBezTo>
                  <a:cubicBezTo>
                    <a:pt x="44" y="99"/>
                    <a:pt x="18" y="126"/>
                    <a:pt x="0" y="149"/>
                  </a:cubicBezTo>
                  <a:cubicBezTo>
                    <a:pt x="2" y="149"/>
                    <a:pt x="3" y="148"/>
                    <a:pt x="4" y="148"/>
                  </a:cubicBezTo>
                  <a:cubicBezTo>
                    <a:pt x="22" y="125"/>
                    <a:pt x="48" y="98"/>
                    <a:pt x="70" y="98"/>
                  </a:cubicBezTo>
                  <a:cubicBezTo>
                    <a:pt x="97" y="97"/>
                    <a:pt x="94" y="74"/>
                    <a:pt x="74" y="44"/>
                  </a:cubicBezTo>
                  <a:cubicBezTo>
                    <a:pt x="66" y="31"/>
                    <a:pt x="55" y="16"/>
                    <a:pt x="42" y="2"/>
                  </a:cubicBezTo>
                  <a:cubicBezTo>
                    <a:pt x="42" y="2"/>
                    <a:pt x="42" y="2"/>
                    <a:pt x="42" y="2"/>
                  </a:cubicBezTo>
                  <a:cubicBezTo>
                    <a:pt x="42" y="2"/>
                    <a:pt x="41" y="2"/>
                    <a:pt x="41" y="1"/>
                  </a:cubicBezTo>
                  <a:cubicBezTo>
                    <a:pt x="41" y="1"/>
                    <a:pt x="41" y="1"/>
                    <a:pt x="40" y="0"/>
                  </a:cubicBezTo>
                </a:path>
              </a:pathLst>
            </a:custGeom>
            <a:solidFill>
              <a:srgbClr val="6159E5"/>
            </a:solidFill>
            <a:ln>
              <a:noFill/>
            </a:ln>
          </p:spPr>
          <p:txBody>
            <a:bodyPr anchor="ctr">
              <a:normAutofit fontScale="25000" lnSpcReduction="20000"/>
            </a:body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sz="18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186" name="ïṩļíḓê"/>
            <p:cNvSpPr/>
            <p:nvPr/>
          </p:nvSpPr>
          <p:spPr bwMode="auto">
            <a:xfrm>
              <a:off x="8733921" y="5376505"/>
              <a:ext cx="8912" cy="35645"/>
            </a:xfrm>
            <a:custGeom>
              <a:avLst/>
              <a:gdLst>
                <a:gd name="T0" fmla="*/ 5 w 5"/>
                <a:gd name="T1" fmla="*/ 10 h 28"/>
                <a:gd name="T2" fmla="*/ 3 w 5"/>
                <a:gd name="T3" fmla="*/ 28 h 28"/>
                <a:gd name="T4" fmla="*/ 0 w 5"/>
                <a:gd name="T5" fmla="*/ 10 h 28"/>
                <a:gd name="T6" fmla="*/ 3 w 5"/>
                <a:gd name="T7" fmla="*/ 5 h 28"/>
                <a:gd name="T8" fmla="*/ 5 w 5"/>
                <a:gd name="T9" fmla="*/ 10 h 28"/>
              </a:gdLst>
              <a:ahLst/>
              <a:cxnLst>
                <a:cxn ang="0">
                  <a:pos x="T0" y="T1"/>
                </a:cxn>
                <a:cxn ang="0">
                  <a:pos x="T2" y="T3"/>
                </a:cxn>
                <a:cxn ang="0">
                  <a:pos x="T4" y="T5"/>
                </a:cxn>
                <a:cxn ang="0">
                  <a:pos x="T6" y="T7"/>
                </a:cxn>
                <a:cxn ang="0">
                  <a:pos x="T8" y="T9"/>
                </a:cxn>
              </a:cxnLst>
              <a:rect l="0" t="0" r="r" b="b"/>
              <a:pathLst>
                <a:path w="5" h="28">
                  <a:moveTo>
                    <a:pt x="5" y="10"/>
                  </a:moveTo>
                  <a:cubicBezTo>
                    <a:pt x="5" y="20"/>
                    <a:pt x="4" y="28"/>
                    <a:pt x="3" y="28"/>
                  </a:cubicBezTo>
                  <a:cubicBezTo>
                    <a:pt x="1" y="28"/>
                    <a:pt x="0" y="20"/>
                    <a:pt x="0" y="10"/>
                  </a:cubicBezTo>
                  <a:cubicBezTo>
                    <a:pt x="0" y="0"/>
                    <a:pt x="2" y="5"/>
                    <a:pt x="3" y="5"/>
                  </a:cubicBezTo>
                  <a:cubicBezTo>
                    <a:pt x="4" y="5"/>
                    <a:pt x="5" y="0"/>
                    <a:pt x="5" y="10"/>
                  </a:cubicBezTo>
                  <a:close/>
                </a:path>
              </a:pathLst>
            </a:custGeom>
            <a:solidFill>
              <a:srgbClr val="FFD037"/>
            </a:solidFill>
            <a:ln>
              <a:noFill/>
            </a:ln>
          </p:spPr>
          <p:txBody>
            <a:bodyPr anchor="ctr">
              <a:normAutofit fontScale="25000" lnSpcReduction="20000"/>
            </a:body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sz="18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187" name="îṥlïḍé"/>
            <p:cNvSpPr/>
            <p:nvPr/>
          </p:nvSpPr>
          <p:spPr bwMode="auto">
            <a:xfrm>
              <a:off x="8738376" y="5389870"/>
              <a:ext cx="35646" cy="26734"/>
            </a:xfrm>
            <a:custGeom>
              <a:avLst/>
              <a:gdLst>
                <a:gd name="T0" fmla="*/ 18 w 27"/>
                <a:gd name="T1" fmla="*/ 9 h 17"/>
                <a:gd name="T2" fmla="*/ 1 w 27"/>
                <a:gd name="T3" fmla="*/ 16 h 17"/>
                <a:gd name="T4" fmla="*/ 16 w 27"/>
                <a:gd name="T5" fmla="*/ 5 h 17"/>
                <a:gd name="T6" fmla="*/ 22 w 27"/>
                <a:gd name="T7" fmla="*/ 5 h 17"/>
                <a:gd name="T8" fmla="*/ 18 w 27"/>
                <a:gd name="T9" fmla="*/ 9 h 17"/>
              </a:gdLst>
              <a:ahLst/>
              <a:cxnLst>
                <a:cxn ang="0">
                  <a:pos x="T0" y="T1"/>
                </a:cxn>
                <a:cxn ang="0">
                  <a:pos x="T2" y="T3"/>
                </a:cxn>
                <a:cxn ang="0">
                  <a:pos x="T4" y="T5"/>
                </a:cxn>
                <a:cxn ang="0">
                  <a:pos x="T6" y="T7"/>
                </a:cxn>
                <a:cxn ang="0">
                  <a:pos x="T8" y="T9"/>
                </a:cxn>
              </a:cxnLst>
              <a:rect l="0" t="0" r="r" b="b"/>
              <a:pathLst>
                <a:path w="27" h="17">
                  <a:moveTo>
                    <a:pt x="18" y="9"/>
                  </a:moveTo>
                  <a:cubicBezTo>
                    <a:pt x="9" y="14"/>
                    <a:pt x="2" y="17"/>
                    <a:pt x="1" y="16"/>
                  </a:cubicBezTo>
                  <a:cubicBezTo>
                    <a:pt x="0" y="14"/>
                    <a:pt x="7" y="9"/>
                    <a:pt x="16" y="5"/>
                  </a:cubicBezTo>
                  <a:cubicBezTo>
                    <a:pt x="25" y="0"/>
                    <a:pt x="21" y="3"/>
                    <a:pt x="22" y="5"/>
                  </a:cubicBezTo>
                  <a:cubicBezTo>
                    <a:pt x="23" y="6"/>
                    <a:pt x="27" y="4"/>
                    <a:pt x="18" y="9"/>
                  </a:cubicBezTo>
                  <a:close/>
                </a:path>
              </a:pathLst>
            </a:custGeom>
            <a:solidFill>
              <a:srgbClr val="FFD037"/>
            </a:solidFill>
            <a:ln>
              <a:noFill/>
            </a:ln>
          </p:spPr>
          <p:txBody>
            <a:bodyPr anchor="ctr">
              <a:normAutofit fontScale="25000" lnSpcReduction="20000"/>
            </a:body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sz="18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188" name="íṡ1iḋè"/>
            <p:cNvSpPr/>
            <p:nvPr/>
          </p:nvSpPr>
          <p:spPr bwMode="auto">
            <a:xfrm>
              <a:off x="8422017" y="5336403"/>
              <a:ext cx="196054" cy="249515"/>
            </a:xfrm>
            <a:custGeom>
              <a:avLst/>
              <a:gdLst>
                <a:gd name="T0" fmla="*/ 69 w 138"/>
                <a:gd name="T1" fmla="*/ 0 h 179"/>
                <a:gd name="T2" fmla="*/ 79 w 138"/>
                <a:gd name="T3" fmla="*/ 72 h 179"/>
                <a:gd name="T4" fmla="*/ 127 w 138"/>
                <a:gd name="T5" fmla="*/ 179 h 179"/>
                <a:gd name="T6" fmla="*/ 39 w 138"/>
                <a:gd name="T7" fmla="*/ 98 h 179"/>
                <a:gd name="T8" fmla="*/ 69 w 138"/>
                <a:gd name="T9" fmla="*/ 0 h 179"/>
              </a:gdLst>
              <a:ahLst/>
              <a:cxnLst>
                <a:cxn ang="0">
                  <a:pos x="T0" y="T1"/>
                </a:cxn>
                <a:cxn ang="0">
                  <a:pos x="T2" y="T3"/>
                </a:cxn>
                <a:cxn ang="0">
                  <a:pos x="T4" y="T5"/>
                </a:cxn>
                <a:cxn ang="0">
                  <a:pos x="T6" y="T7"/>
                </a:cxn>
                <a:cxn ang="0">
                  <a:pos x="T8" y="T9"/>
                </a:cxn>
              </a:cxnLst>
              <a:rect l="0" t="0" r="r" b="b"/>
              <a:pathLst>
                <a:path w="138" h="179">
                  <a:moveTo>
                    <a:pt x="69" y="0"/>
                  </a:moveTo>
                  <a:cubicBezTo>
                    <a:pt x="69" y="0"/>
                    <a:pt x="47" y="29"/>
                    <a:pt x="79" y="72"/>
                  </a:cubicBezTo>
                  <a:cubicBezTo>
                    <a:pt x="112" y="116"/>
                    <a:pt x="138" y="152"/>
                    <a:pt x="127" y="179"/>
                  </a:cubicBezTo>
                  <a:cubicBezTo>
                    <a:pt x="127" y="179"/>
                    <a:pt x="79" y="99"/>
                    <a:pt x="39" y="98"/>
                  </a:cubicBezTo>
                  <a:cubicBezTo>
                    <a:pt x="0" y="97"/>
                    <a:pt x="26" y="49"/>
                    <a:pt x="69" y="0"/>
                  </a:cubicBezTo>
                </a:path>
              </a:pathLst>
            </a:custGeom>
            <a:solidFill>
              <a:srgbClr val="6C63FF"/>
            </a:solidFill>
            <a:ln>
              <a:noFill/>
            </a:ln>
          </p:spPr>
          <p:txBody>
            <a:bodyPr anchor="ctr">
              <a:normAutofit fontScale="25000" lnSpcReduction="20000"/>
            </a:body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sz="18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189" name="ïsļîďé"/>
            <p:cNvSpPr/>
            <p:nvPr/>
          </p:nvSpPr>
          <p:spPr bwMode="auto">
            <a:xfrm>
              <a:off x="8422017" y="5336403"/>
              <a:ext cx="164862" cy="227238"/>
            </a:xfrm>
            <a:custGeom>
              <a:avLst/>
              <a:gdLst>
                <a:gd name="T0" fmla="*/ 65 w 115"/>
                <a:gd name="T1" fmla="*/ 8 h 161"/>
                <a:gd name="T2" fmla="*/ 65 w 115"/>
                <a:gd name="T3" fmla="*/ 9 h 161"/>
                <a:gd name="T4" fmla="*/ 65 w 115"/>
                <a:gd name="T5" fmla="*/ 9 h 161"/>
                <a:gd name="T6" fmla="*/ 65 w 115"/>
                <a:gd name="T7" fmla="*/ 8 h 161"/>
                <a:gd name="T8" fmla="*/ 68 w 115"/>
                <a:gd name="T9" fmla="*/ 2 h 161"/>
                <a:gd name="T10" fmla="*/ 39 w 115"/>
                <a:gd name="T11" fmla="*/ 98 h 161"/>
                <a:gd name="T12" fmla="*/ 115 w 115"/>
                <a:gd name="T13" fmla="*/ 161 h 161"/>
                <a:gd name="T14" fmla="*/ 115 w 115"/>
                <a:gd name="T15" fmla="*/ 161 h 161"/>
                <a:gd name="T16" fmla="*/ 39 w 115"/>
                <a:gd name="T17" fmla="*/ 98 h 161"/>
                <a:gd name="T18" fmla="*/ 68 w 115"/>
                <a:gd name="T19" fmla="*/ 2 h 161"/>
                <a:gd name="T20" fmla="*/ 69 w 115"/>
                <a:gd name="T21" fmla="*/ 0 h 161"/>
                <a:gd name="T22" fmla="*/ 67 w 115"/>
                <a:gd name="T23" fmla="*/ 5 h 161"/>
                <a:gd name="T24" fmla="*/ 69 w 115"/>
                <a:gd name="T25" fmla="*/ 0 h 161"/>
                <a:gd name="T26" fmla="*/ 69 w 115"/>
                <a:gd name="T27" fmla="*/ 0 h 161"/>
                <a:gd name="T28" fmla="*/ 68 w 115"/>
                <a:gd name="T29" fmla="*/ 2 h 161"/>
                <a:gd name="T30" fmla="*/ 69 w 115"/>
                <a:gd name="T31" fmla="*/ 0 h 161"/>
                <a:gd name="T32" fmla="*/ 69 w 115"/>
                <a:gd name="T33" fmla="*/ 0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5" h="161">
                  <a:moveTo>
                    <a:pt x="65" y="8"/>
                  </a:moveTo>
                  <a:cubicBezTo>
                    <a:pt x="65" y="8"/>
                    <a:pt x="65" y="9"/>
                    <a:pt x="65" y="9"/>
                  </a:cubicBezTo>
                  <a:cubicBezTo>
                    <a:pt x="65" y="9"/>
                    <a:pt x="65" y="9"/>
                    <a:pt x="65" y="9"/>
                  </a:cubicBezTo>
                  <a:cubicBezTo>
                    <a:pt x="65" y="9"/>
                    <a:pt x="65" y="8"/>
                    <a:pt x="65" y="8"/>
                  </a:cubicBezTo>
                  <a:moveTo>
                    <a:pt x="68" y="2"/>
                  </a:moveTo>
                  <a:cubicBezTo>
                    <a:pt x="25" y="50"/>
                    <a:pt x="0" y="97"/>
                    <a:pt x="39" y="98"/>
                  </a:cubicBezTo>
                  <a:cubicBezTo>
                    <a:pt x="67" y="99"/>
                    <a:pt x="98" y="137"/>
                    <a:pt x="115" y="161"/>
                  </a:cubicBezTo>
                  <a:cubicBezTo>
                    <a:pt x="115" y="161"/>
                    <a:pt x="115" y="161"/>
                    <a:pt x="115" y="161"/>
                  </a:cubicBezTo>
                  <a:cubicBezTo>
                    <a:pt x="98" y="137"/>
                    <a:pt x="67" y="99"/>
                    <a:pt x="39" y="98"/>
                  </a:cubicBezTo>
                  <a:cubicBezTo>
                    <a:pt x="0" y="97"/>
                    <a:pt x="25" y="50"/>
                    <a:pt x="68" y="2"/>
                  </a:cubicBezTo>
                  <a:moveTo>
                    <a:pt x="69" y="0"/>
                  </a:moveTo>
                  <a:cubicBezTo>
                    <a:pt x="69" y="0"/>
                    <a:pt x="68" y="2"/>
                    <a:pt x="67" y="5"/>
                  </a:cubicBezTo>
                  <a:cubicBezTo>
                    <a:pt x="68" y="3"/>
                    <a:pt x="68" y="2"/>
                    <a:pt x="69" y="0"/>
                  </a:cubicBezTo>
                  <a:moveTo>
                    <a:pt x="69" y="0"/>
                  </a:moveTo>
                  <a:cubicBezTo>
                    <a:pt x="69" y="1"/>
                    <a:pt x="68" y="1"/>
                    <a:pt x="68" y="2"/>
                  </a:cubicBezTo>
                  <a:cubicBezTo>
                    <a:pt x="68" y="1"/>
                    <a:pt x="69" y="1"/>
                    <a:pt x="69" y="0"/>
                  </a:cubicBezTo>
                  <a:cubicBezTo>
                    <a:pt x="69" y="0"/>
                    <a:pt x="69" y="0"/>
                    <a:pt x="69" y="0"/>
                  </a:cubicBezTo>
                </a:path>
              </a:pathLst>
            </a:custGeom>
            <a:solidFill>
              <a:srgbClr val="E5E5E5"/>
            </a:solidFill>
            <a:ln>
              <a:noFill/>
            </a:ln>
          </p:spPr>
          <p:txBody>
            <a:bodyPr anchor="ctr">
              <a:normAutofit fontScale="25000" lnSpcReduction="20000"/>
            </a:body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sz="18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190" name="ïṧľíḓé"/>
            <p:cNvSpPr/>
            <p:nvPr/>
          </p:nvSpPr>
          <p:spPr bwMode="auto">
            <a:xfrm>
              <a:off x="8422017" y="5336403"/>
              <a:ext cx="164862" cy="227238"/>
            </a:xfrm>
            <a:custGeom>
              <a:avLst/>
              <a:gdLst>
                <a:gd name="T0" fmla="*/ 69 w 117"/>
                <a:gd name="T1" fmla="*/ 0 h 161"/>
                <a:gd name="T2" fmla="*/ 68 w 117"/>
                <a:gd name="T3" fmla="*/ 2 h 161"/>
                <a:gd name="T4" fmla="*/ 68 w 117"/>
                <a:gd name="T5" fmla="*/ 2 h 161"/>
                <a:gd name="T6" fmla="*/ 39 w 117"/>
                <a:gd name="T7" fmla="*/ 98 h 161"/>
                <a:gd name="T8" fmla="*/ 115 w 117"/>
                <a:gd name="T9" fmla="*/ 161 h 161"/>
                <a:gd name="T10" fmla="*/ 115 w 117"/>
                <a:gd name="T11" fmla="*/ 161 h 161"/>
                <a:gd name="T12" fmla="*/ 117 w 117"/>
                <a:gd name="T13" fmla="*/ 159 h 161"/>
                <a:gd name="T14" fmla="*/ 43 w 117"/>
                <a:gd name="T15" fmla="*/ 98 h 161"/>
                <a:gd name="T16" fmla="*/ 65 w 117"/>
                <a:gd name="T17" fmla="*/ 9 h 161"/>
                <a:gd name="T18" fmla="*/ 65 w 117"/>
                <a:gd name="T19" fmla="*/ 8 h 161"/>
                <a:gd name="T20" fmla="*/ 67 w 117"/>
                <a:gd name="T21" fmla="*/ 5 h 161"/>
                <a:gd name="T22" fmla="*/ 69 w 117"/>
                <a:gd name="T23" fmla="*/ 0 h 161"/>
                <a:gd name="T24" fmla="*/ 69 w 117"/>
                <a:gd name="T25" fmla="*/ 0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17" h="161">
                  <a:moveTo>
                    <a:pt x="69" y="0"/>
                  </a:moveTo>
                  <a:cubicBezTo>
                    <a:pt x="69" y="1"/>
                    <a:pt x="68" y="1"/>
                    <a:pt x="68" y="2"/>
                  </a:cubicBezTo>
                  <a:cubicBezTo>
                    <a:pt x="68" y="2"/>
                    <a:pt x="68" y="2"/>
                    <a:pt x="68" y="2"/>
                  </a:cubicBezTo>
                  <a:cubicBezTo>
                    <a:pt x="25" y="50"/>
                    <a:pt x="0" y="97"/>
                    <a:pt x="39" y="98"/>
                  </a:cubicBezTo>
                  <a:cubicBezTo>
                    <a:pt x="67" y="99"/>
                    <a:pt x="98" y="137"/>
                    <a:pt x="115" y="161"/>
                  </a:cubicBezTo>
                  <a:cubicBezTo>
                    <a:pt x="115" y="161"/>
                    <a:pt x="115" y="161"/>
                    <a:pt x="115" y="161"/>
                  </a:cubicBezTo>
                  <a:cubicBezTo>
                    <a:pt x="116" y="160"/>
                    <a:pt x="117" y="160"/>
                    <a:pt x="117" y="159"/>
                  </a:cubicBezTo>
                  <a:cubicBezTo>
                    <a:pt x="100" y="136"/>
                    <a:pt x="69" y="99"/>
                    <a:pt x="43" y="98"/>
                  </a:cubicBezTo>
                  <a:cubicBezTo>
                    <a:pt x="6" y="97"/>
                    <a:pt x="26" y="55"/>
                    <a:pt x="65" y="9"/>
                  </a:cubicBezTo>
                  <a:cubicBezTo>
                    <a:pt x="65" y="9"/>
                    <a:pt x="65" y="8"/>
                    <a:pt x="65" y="8"/>
                  </a:cubicBezTo>
                  <a:cubicBezTo>
                    <a:pt x="66" y="7"/>
                    <a:pt x="66" y="6"/>
                    <a:pt x="67" y="5"/>
                  </a:cubicBezTo>
                  <a:cubicBezTo>
                    <a:pt x="68" y="2"/>
                    <a:pt x="69" y="0"/>
                    <a:pt x="69" y="0"/>
                  </a:cubicBezTo>
                  <a:cubicBezTo>
                    <a:pt x="69" y="0"/>
                    <a:pt x="69" y="0"/>
                    <a:pt x="69" y="0"/>
                  </a:cubicBezTo>
                </a:path>
              </a:pathLst>
            </a:custGeom>
            <a:solidFill>
              <a:srgbClr val="6159E5"/>
            </a:solidFill>
            <a:ln>
              <a:noFill/>
            </a:ln>
          </p:spPr>
          <p:txBody>
            <a:bodyPr anchor="ctr">
              <a:normAutofit fontScale="25000" lnSpcReduction="20000"/>
            </a:body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sz="18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191" name="išḻîďê"/>
            <p:cNvSpPr/>
            <p:nvPr/>
          </p:nvSpPr>
          <p:spPr bwMode="auto">
            <a:xfrm>
              <a:off x="8462117" y="5376505"/>
              <a:ext cx="8912" cy="35645"/>
            </a:xfrm>
            <a:custGeom>
              <a:avLst/>
              <a:gdLst>
                <a:gd name="T0" fmla="*/ 0 w 6"/>
                <a:gd name="T1" fmla="*/ 10 h 28"/>
                <a:gd name="T2" fmla="*/ 3 w 6"/>
                <a:gd name="T3" fmla="*/ 28 h 28"/>
                <a:gd name="T4" fmla="*/ 6 w 6"/>
                <a:gd name="T5" fmla="*/ 10 h 28"/>
                <a:gd name="T6" fmla="*/ 3 w 6"/>
                <a:gd name="T7" fmla="*/ 5 h 28"/>
                <a:gd name="T8" fmla="*/ 0 w 6"/>
                <a:gd name="T9" fmla="*/ 10 h 28"/>
              </a:gdLst>
              <a:ahLst/>
              <a:cxnLst>
                <a:cxn ang="0">
                  <a:pos x="T0" y="T1"/>
                </a:cxn>
                <a:cxn ang="0">
                  <a:pos x="T2" y="T3"/>
                </a:cxn>
                <a:cxn ang="0">
                  <a:pos x="T4" y="T5"/>
                </a:cxn>
                <a:cxn ang="0">
                  <a:pos x="T6" y="T7"/>
                </a:cxn>
                <a:cxn ang="0">
                  <a:pos x="T8" y="T9"/>
                </a:cxn>
              </a:cxnLst>
              <a:rect l="0" t="0" r="r" b="b"/>
              <a:pathLst>
                <a:path w="6" h="28">
                  <a:moveTo>
                    <a:pt x="0" y="10"/>
                  </a:moveTo>
                  <a:cubicBezTo>
                    <a:pt x="0" y="20"/>
                    <a:pt x="2" y="28"/>
                    <a:pt x="3" y="28"/>
                  </a:cubicBezTo>
                  <a:cubicBezTo>
                    <a:pt x="4" y="28"/>
                    <a:pt x="6" y="20"/>
                    <a:pt x="6" y="10"/>
                  </a:cubicBezTo>
                  <a:cubicBezTo>
                    <a:pt x="6" y="0"/>
                    <a:pt x="4" y="5"/>
                    <a:pt x="3" y="5"/>
                  </a:cubicBezTo>
                  <a:cubicBezTo>
                    <a:pt x="1" y="5"/>
                    <a:pt x="0" y="0"/>
                    <a:pt x="0" y="10"/>
                  </a:cubicBezTo>
                  <a:close/>
                </a:path>
              </a:pathLst>
            </a:custGeom>
            <a:solidFill>
              <a:srgbClr val="FFD037"/>
            </a:solidFill>
            <a:ln>
              <a:noFill/>
            </a:ln>
          </p:spPr>
          <p:txBody>
            <a:bodyPr anchor="ctr">
              <a:normAutofit fontScale="25000" lnSpcReduction="20000"/>
            </a:body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sz="18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192" name="ïṡḷïḋê"/>
            <p:cNvSpPr/>
            <p:nvPr/>
          </p:nvSpPr>
          <p:spPr bwMode="auto">
            <a:xfrm>
              <a:off x="8430928" y="5389870"/>
              <a:ext cx="35646" cy="26734"/>
            </a:xfrm>
            <a:custGeom>
              <a:avLst/>
              <a:gdLst>
                <a:gd name="T0" fmla="*/ 8 w 26"/>
                <a:gd name="T1" fmla="*/ 9 h 17"/>
                <a:gd name="T2" fmla="*/ 26 w 26"/>
                <a:gd name="T3" fmla="*/ 16 h 17"/>
                <a:gd name="T4" fmla="*/ 11 w 26"/>
                <a:gd name="T5" fmla="*/ 5 h 17"/>
                <a:gd name="T6" fmla="*/ 5 w 26"/>
                <a:gd name="T7" fmla="*/ 5 h 17"/>
                <a:gd name="T8" fmla="*/ 8 w 26"/>
                <a:gd name="T9" fmla="*/ 9 h 17"/>
              </a:gdLst>
              <a:ahLst/>
              <a:cxnLst>
                <a:cxn ang="0">
                  <a:pos x="T0" y="T1"/>
                </a:cxn>
                <a:cxn ang="0">
                  <a:pos x="T2" y="T3"/>
                </a:cxn>
                <a:cxn ang="0">
                  <a:pos x="T4" y="T5"/>
                </a:cxn>
                <a:cxn ang="0">
                  <a:pos x="T6" y="T7"/>
                </a:cxn>
                <a:cxn ang="0">
                  <a:pos x="T8" y="T9"/>
                </a:cxn>
              </a:cxnLst>
              <a:rect l="0" t="0" r="r" b="b"/>
              <a:pathLst>
                <a:path w="26" h="17">
                  <a:moveTo>
                    <a:pt x="8" y="9"/>
                  </a:moveTo>
                  <a:cubicBezTo>
                    <a:pt x="17" y="14"/>
                    <a:pt x="25" y="17"/>
                    <a:pt x="26" y="16"/>
                  </a:cubicBezTo>
                  <a:cubicBezTo>
                    <a:pt x="26" y="14"/>
                    <a:pt x="20" y="9"/>
                    <a:pt x="11" y="5"/>
                  </a:cubicBezTo>
                  <a:cubicBezTo>
                    <a:pt x="2" y="0"/>
                    <a:pt x="6" y="3"/>
                    <a:pt x="5" y="5"/>
                  </a:cubicBezTo>
                  <a:cubicBezTo>
                    <a:pt x="4" y="6"/>
                    <a:pt x="0" y="4"/>
                    <a:pt x="8" y="9"/>
                  </a:cubicBezTo>
                  <a:close/>
                </a:path>
              </a:pathLst>
            </a:custGeom>
            <a:solidFill>
              <a:srgbClr val="FFD037"/>
            </a:solidFill>
            <a:ln>
              <a:noFill/>
            </a:ln>
          </p:spPr>
          <p:txBody>
            <a:bodyPr anchor="ctr">
              <a:normAutofit fontScale="25000" lnSpcReduction="20000"/>
            </a:body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sz="18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193" name="ïṡḷíḍè"/>
            <p:cNvSpPr/>
            <p:nvPr/>
          </p:nvSpPr>
          <p:spPr bwMode="auto">
            <a:xfrm>
              <a:off x="8471029" y="5523539"/>
              <a:ext cx="383197" cy="178225"/>
            </a:xfrm>
            <a:custGeom>
              <a:avLst/>
              <a:gdLst>
                <a:gd name="T0" fmla="*/ 0 w 272"/>
                <a:gd name="T1" fmla="*/ 44 h 127"/>
                <a:gd name="T2" fmla="*/ 80 w 272"/>
                <a:gd name="T3" fmla="*/ 29 h 127"/>
                <a:gd name="T4" fmla="*/ 180 w 272"/>
                <a:gd name="T5" fmla="*/ 21 h 127"/>
                <a:gd name="T6" fmla="*/ 203 w 272"/>
                <a:gd name="T7" fmla="*/ 126 h 127"/>
                <a:gd name="T8" fmla="*/ 23 w 272"/>
                <a:gd name="T9" fmla="*/ 104 h 127"/>
                <a:gd name="T10" fmla="*/ 0 w 272"/>
                <a:gd name="T11" fmla="*/ 44 h 127"/>
              </a:gdLst>
              <a:ahLst/>
              <a:cxnLst>
                <a:cxn ang="0">
                  <a:pos x="T0" y="T1"/>
                </a:cxn>
                <a:cxn ang="0">
                  <a:pos x="T2" y="T3"/>
                </a:cxn>
                <a:cxn ang="0">
                  <a:pos x="T4" y="T5"/>
                </a:cxn>
                <a:cxn ang="0">
                  <a:pos x="T6" y="T7"/>
                </a:cxn>
                <a:cxn ang="0">
                  <a:pos x="T8" y="T9"/>
                </a:cxn>
                <a:cxn ang="0">
                  <a:pos x="T10" y="T11"/>
                </a:cxn>
              </a:cxnLst>
              <a:rect l="0" t="0" r="r" b="b"/>
              <a:pathLst>
                <a:path w="272" h="127">
                  <a:moveTo>
                    <a:pt x="0" y="44"/>
                  </a:moveTo>
                  <a:cubicBezTo>
                    <a:pt x="0" y="44"/>
                    <a:pt x="62" y="42"/>
                    <a:pt x="80" y="29"/>
                  </a:cubicBezTo>
                  <a:cubicBezTo>
                    <a:pt x="99" y="16"/>
                    <a:pt x="175" y="0"/>
                    <a:pt x="180" y="21"/>
                  </a:cubicBezTo>
                  <a:cubicBezTo>
                    <a:pt x="184" y="42"/>
                    <a:pt x="272" y="126"/>
                    <a:pt x="203" y="126"/>
                  </a:cubicBezTo>
                  <a:cubicBezTo>
                    <a:pt x="133" y="127"/>
                    <a:pt x="41" y="116"/>
                    <a:pt x="23" y="104"/>
                  </a:cubicBezTo>
                  <a:cubicBezTo>
                    <a:pt x="4" y="93"/>
                    <a:pt x="0" y="44"/>
                    <a:pt x="0" y="44"/>
                  </a:cubicBezTo>
                </a:path>
              </a:pathLst>
            </a:custGeom>
            <a:solidFill>
              <a:srgbClr val="A8A8A8"/>
            </a:solidFill>
            <a:ln>
              <a:noFill/>
            </a:ln>
          </p:spPr>
          <p:txBody>
            <a:bodyPr anchor="ctr">
              <a:normAutofit fontScale="25000" lnSpcReduction="20000"/>
            </a:body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sz="18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194" name="îṡḻíďe"/>
            <p:cNvSpPr/>
            <p:nvPr/>
          </p:nvSpPr>
          <p:spPr bwMode="auto">
            <a:xfrm>
              <a:off x="8471029" y="5585917"/>
              <a:ext cx="320816" cy="115846"/>
            </a:xfrm>
            <a:custGeom>
              <a:avLst/>
              <a:gdLst>
                <a:gd name="T0" fmla="*/ 10 w 228"/>
                <a:gd name="T1" fmla="*/ 42 h 83"/>
                <a:gd name="T2" fmla="*/ 23 w 228"/>
                <a:gd name="T3" fmla="*/ 61 h 83"/>
                <a:gd name="T4" fmla="*/ 198 w 228"/>
                <a:gd name="T5" fmla="*/ 83 h 83"/>
                <a:gd name="T6" fmla="*/ 203 w 228"/>
                <a:gd name="T7" fmla="*/ 83 h 83"/>
                <a:gd name="T8" fmla="*/ 228 w 228"/>
                <a:gd name="T9" fmla="*/ 71 h 83"/>
                <a:gd name="T10" fmla="*/ 203 w 228"/>
                <a:gd name="T11" fmla="*/ 82 h 83"/>
                <a:gd name="T12" fmla="*/ 198 w 228"/>
                <a:gd name="T13" fmla="*/ 82 h 83"/>
                <a:gd name="T14" fmla="*/ 23 w 228"/>
                <a:gd name="T15" fmla="*/ 60 h 83"/>
                <a:gd name="T16" fmla="*/ 10 w 228"/>
                <a:gd name="T17" fmla="*/ 42 h 83"/>
                <a:gd name="T18" fmla="*/ 2 w 228"/>
                <a:gd name="T19" fmla="*/ 0 h 83"/>
                <a:gd name="T20" fmla="*/ 0 w 228"/>
                <a:gd name="T21" fmla="*/ 0 h 83"/>
                <a:gd name="T22" fmla="*/ 0 w 228"/>
                <a:gd name="T23" fmla="*/ 0 h 83"/>
                <a:gd name="T24" fmla="*/ 2 w 228"/>
                <a:gd name="T25" fmla="*/ 0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28" h="83">
                  <a:moveTo>
                    <a:pt x="10" y="42"/>
                  </a:moveTo>
                  <a:cubicBezTo>
                    <a:pt x="13" y="50"/>
                    <a:pt x="17" y="57"/>
                    <a:pt x="23" y="61"/>
                  </a:cubicBezTo>
                  <a:cubicBezTo>
                    <a:pt x="41" y="72"/>
                    <a:pt x="129" y="83"/>
                    <a:pt x="198" y="83"/>
                  </a:cubicBezTo>
                  <a:cubicBezTo>
                    <a:pt x="199" y="83"/>
                    <a:pt x="201" y="83"/>
                    <a:pt x="203" y="83"/>
                  </a:cubicBezTo>
                  <a:cubicBezTo>
                    <a:pt x="218" y="83"/>
                    <a:pt x="226" y="78"/>
                    <a:pt x="228" y="71"/>
                  </a:cubicBezTo>
                  <a:cubicBezTo>
                    <a:pt x="226" y="78"/>
                    <a:pt x="218" y="82"/>
                    <a:pt x="203" y="82"/>
                  </a:cubicBezTo>
                  <a:cubicBezTo>
                    <a:pt x="201" y="82"/>
                    <a:pt x="199" y="82"/>
                    <a:pt x="198" y="82"/>
                  </a:cubicBezTo>
                  <a:cubicBezTo>
                    <a:pt x="129" y="82"/>
                    <a:pt x="41" y="71"/>
                    <a:pt x="23" y="60"/>
                  </a:cubicBezTo>
                  <a:cubicBezTo>
                    <a:pt x="17" y="57"/>
                    <a:pt x="13" y="50"/>
                    <a:pt x="10" y="42"/>
                  </a:cubicBezTo>
                  <a:moveTo>
                    <a:pt x="2" y="0"/>
                  </a:moveTo>
                  <a:cubicBezTo>
                    <a:pt x="0" y="0"/>
                    <a:pt x="0" y="0"/>
                    <a:pt x="0" y="0"/>
                  </a:cubicBezTo>
                  <a:cubicBezTo>
                    <a:pt x="0" y="0"/>
                    <a:pt x="0" y="0"/>
                    <a:pt x="0" y="0"/>
                  </a:cubicBezTo>
                  <a:cubicBezTo>
                    <a:pt x="1" y="0"/>
                    <a:pt x="1" y="0"/>
                    <a:pt x="2" y="0"/>
                  </a:cubicBezTo>
                </a:path>
              </a:pathLst>
            </a:custGeom>
            <a:solidFill>
              <a:srgbClr val="CCCCCC"/>
            </a:solidFill>
            <a:ln>
              <a:noFill/>
            </a:ln>
          </p:spPr>
          <p:txBody>
            <a:bodyPr anchor="ctr">
              <a:normAutofit fontScale="25000" lnSpcReduction="20000"/>
            </a:body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sz="18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195" name="iṡļiḑê"/>
            <p:cNvSpPr/>
            <p:nvPr/>
          </p:nvSpPr>
          <p:spPr bwMode="auto">
            <a:xfrm>
              <a:off x="8471029" y="5585917"/>
              <a:ext cx="325273" cy="111392"/>
            </a:xfrm>
            <a:custGeom>
              <a:avLst/>
              <a:gdLst>
                <a:gd name="T0" fmla="*/ 3 w 229"/>
                <a:gd name="T1" fmla="*/ 0 h 82"/>
                <a:gd name="T2" fmla="*/ 2 w 229"/>
                <a:gd name="T3" fmla="*/ 0 h 82"/>
                <a:gd name="T4" fmla="*/ 0 w 229"/>
                <a:gd name="T5" fmla="*/ 0 h 82"/>
                <a:gd name="T6" fmla="*/ 10 w 229"/>
                <a:gd name="T7" fmla="*/ 42 h 82"/>
                <a:gd name="T8" fmla="*/ 23 w 229"/>
                <a:gd name="T9" fmla="*/ 60 h 82"/>
                <a:gd name="T10" fmla="*/ 198 w 229"/>
                <a:gd name="T11" fmla="*/ 82 h 82"/>
                <a:gd name="T12" fmla="*/ 203 w 229"/>
                <a:gd name="T13" fmla="*/ 82 h 82"/>
                <a:gd name="T14" fmla="*/ 228 w 229"/>
                <a:gd name="T15" fmla="*/ 71 h 82"/>
                <a:gd name="T16" fmla="*/ 229 w 229"/>
                <a:gd name="T17" fmla="*/ 65 h 82"/>
                <a:gd name="T18" fmla="*/ 204 w 229"/>
                <a:gd name="T19" fmla="*/ 75 h 82"/>
                <a:gd name="T20" fmla="*/ 199 w 229"/>
                <a:gd name="T21" fmla="*/ 75 h 82"/>
                <a:gd name="T22" fmla="*/ 24 w 229"/>
                <a:gd name="T23" fmla="*/ 53 h 82"/>
                <a:gd name="T24" fmla="*/ 3 w 229"/>
                <a:gd name="T25" fmla="*/ 0 h 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29" h="82">
                  <a:moveTo>
                    <a:pt x="3" y="0"/>
                  </a:moveTo>
                  <a:cubicBezTo>
                    <a:pt x="2" y="0"/>
                    <a:pt x="2" y="0"/>
                    <a:pt x="2" y="0"/>
                  </a:cubicBezTo>
                  <a:cubicBezTo>
                    <a:pt x="1" y="0"/>
                    <a:pt x="1" y="0"/>
                    <a:pt x="0" y="0"/>
                  </a:cubicBezTo>
                  <a:cubicBezTo>
                    <a:pt x="1" y="1"/>
                    <a:pt x="3" y="24"/>
                    <a:pt x="10" y="42"/>
                  </a:cubicBezTo>
                  <a:cubicBezTo>
                    <a:pt x="13" y="50"/>
                    <a:pt x="17" y="57"/>
                    <a:pt x="23" y="60"/>
                  </a:cubicBezTo>
                  <a:cubicBezTo>
                    <a:pt x="41" y="71"/>
                    <a:pt x="129" y="82"/>
                    <a:pt x="198" y="82"/>
                  </a:cubicBezTo>
                  <a:cubicBezTo>
                    <a:pt x="199" y="82"/>
                    <a:pt x="201" y="82"/>
                    <a:pt x="203" y="82"/>
                  </a:cubicBezTo>
                  <a:cubicBezTo>
                    <a:pt x="218" y="82"/>
                    <a:pt x="226" y="78"/>
                    <a:pt x="228" y="71"/>
                  </a:cubicBezTo>
                  <a:cubicBezTo>
                    <a:pt x="229" y="69"/>
                    <a:pt x="229" y="67"/>
                    <a:pt x="229" y="65"/>
                  </a:cubicBezTo>
                  <a:cubicBezTo>
                    <a:pt x="226" y="71"/>
                    <a:pt x="219" y="75"/>
                    <a:pt x="204" y="75"/>
                  </a:cubicBezTo>
                  <a:cubicBezTo>
                    <a:pt x="202" y="75"/>
                    <a:pt x="200" y="75"/>
                    <a:pt x="199" y="75"/>
                  </a:cubicBezTo>
                  <a:cubicBezTo>
                    <a:pt x="130" y="75"/>
                    <a:pt x="42" y="64"/>
                    <a:pt x="24" y="53"/>
                  </a:cubicBezTo>
                  <a:cubicBezTo>
                    <a:pt x="10" y="45"/>
                    <a:pt x="4" y="14"/>
                    <a:pt x="3" y="0"/>
                  </a:cubicBezTo>
                </a:path>
              </a:pathLst>
            </a:custGeom>
            <a:solidFill>
              <a:srgbClr val="868686"/>
            </a:solidFill>
            <a:ln>
              <a:noFill/>
            </a:ln>
          </p:spPr>
          <p:txBody>
            <a:bodyPr anchor="ctr">
              <a:normAutofit fontScale="25000" lnSpcReduction="20000"/>
            </a:body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sz="18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196" name="íṡḷîďé"/>
            <p:cNvSpPr/>
            <p:nvPr/>
          </p:nvSpPr>
          <p:spPr bwMode="auto">
            <a:xfrm>
              <a:off x="3707802" y="1228324"/>
              <a:ext cx="4910269" cy="151491"/>
            </a:xfrm>
            <a:prstGeom prst="rect">
              <a:avLst/>
            </a:prstGeom>
            <a:solidFill>
              <a:srgbClr val="6C63FF">
                <a:alpha val="15000"/>
              </a:srgbClr>
            </a:solidFill>
            <a:ln>
              <a:noFill/>
            </a:ln>
          </p:spPr>
          <p:txBody>
            <a:bodyPr anchor="ctr">
              <a:normAutofit fontScale="25000" lnSpcReduction="20000"/>
            </a:body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sz="18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197" name="îŝļiḋê"/>
            <p:cNvSpPr/>
            <p:nvPr/>
          </p:nvSpPr>
          <p:spPr bwMode="auto">
            <a:xfrm>
              <a:off x="3774637" y="1272880"/>
              <a:ext cx="62381" cy="62379"/>
            </a:xfrm>
            <a:prstGeom prst="ellipse">
              <a:avLst/>
            </a:prstGeom>
            <a:solidFill>
              <a:srgbClr val="FEFEFE"/>
            </a:solidFill>
            <a:ln>
              <a:noFill/>
            </a:ln>
          </p:spPr>
          <p:txBody>
            <a:bodyPr anchor="ctr">
              <a:normAutofit fontScale="25000" lnSpcReduction="20000"/>
            </a:body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sz="18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198" name="íSḻîḓé"/>
            <p:cNvSpPr/>
            <p:nvPr/>
          </p:nvSpPr>
          <p:spPr bwMode="auto">
            <a:xfrm>
              <a:off x="3868210" y="1272880"/>
              <a:ext cx="66835" cy="62379"/>
            </a:xfrm>
            <a:prstGeom prst="ellipse">
              <a:avLst/>
            </a:prstGeom>
            <a:solidFill>
              <a:srgbClr val="FEFEFE"/>
            </a:solidFill>
            <a:ln>
              <a:noFill/>
            </a:ln>
          </p:spPr>
          <p:txBody>
            <a:bodyPr anchor="ctr">
              <a:normAutofit fontScale="25000" lnSpcReduction="20000"/>
            </a:body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sz="18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199" name="îṩliḓè"/>
            <p:cNvSpPr/>
            <p:nvPr/>
          </p:nvSpPr>
          <p:spPr bwMode="auto">
            <a:xfrm>
              <a:off x="3966237" y="1272880"/>
              <a:ext cx="62381" cy="62379"/>
            </a:xfrm>
            <a:prstGeom prst="ellipse">
              <a:avLst/>
            </a:prstGeom>
            <a:solidFill>
              <a:srgbClr val="FEFEFE"/>
            </a:solidFill>
            <a:ln>
              <a:noFill/>
            </a:ln>
          </p:spPr>
          <p:txBody>
            <a:bodyPr anchor="ctr">
              <a:normAutofit fontScale="25000" lnSpcReduction="20000"/>
            </a:body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sz="18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200" name="îŝḻîḍè"/>
            <p:cNvSpPr/>
            <p:nvPr/>
          </p:nvSpPr>
          <p:spPr bwMode="auto">
            <a:xfrm>
              <a:off x="5383175" y="5501262"/>
              <a:ext cx="245066" cy="204958"/>
            </a:xfrm>
            <a:custGeom>
              <a:avLst/>
              <a:gdLst>
                <a:gd name="T0" fmla="*/ 170 w 173"/>
                <a:gd name="T1" fmla="*/ 10 h 148"/>
                <a:gd name="T2" fmla="*/ 20 w 173"/>
                <a:gd name="T3" fmla="*/ 118 h 148"/>
                <a:gd name="T4" fmla="*/ 35 w 173"/>
                <a:gd name="T5" fmla="*/ 148 h 148"/>
                <a:gd name="T6" fmla="*/ 53 w 173"/>
                <a:gd name="T7" fmla="*/ 143 h 148"/>
                <a:gd name="T8" fmla="*/ 71 w 173"/>
                <a:gd name="T9" fmla="*/ 144 h 148"/>
                <a:gd name="T10" fmla="*/ 94 w 173"/>
                <a:gd name="T11" fmla="*/ 134 h 148"/>
                <a:gd name="T12" fmla="*/ 160 w 173"/>
                <a:gd name="T13" fmla="*/ 37 h 148"/>
                <a:gd name="T14" fmla="*/ 173 w 173"/>
                <a:gd name="T15" fmla="*/ 16 h 148"/>
                <a:gd name="T16" fmla="*/ 144 w 173"/>
                <a:gd name="T17" fmla="*/ 28 h 148"/>
                <a:gd name="T18" fmla="*/ 146 w 173"/>
                <a:gd name="T19" fmla="*/ 65 h 148"/>
                <a:gd name="T20" fmla="*/ 140 w 173"/>
                <a:gd name="T21" fmla="*/ 29 h 148"/>
                <a:gd name="T22" fmla="*/ 125 w 173"/>
                <a:gd name="T23" fmla="*/ 36 h 148"/>
                <a:gd name="T24" fmla="*/ 129 w 173"/>
                <a:gd name="T25" fmla="*/ 98 h 148"/>
                <a:gd name="T26" fmla="*/ 120 w 173"/>
                <a:gd name="T27" fmla="*/ 39 h 148"/>
                <a:gd name="T28" fmla="*/ 100 w 173"/>
                <a:gd name="T29" fmla="*/ 51 h 148"/>
                <a:gd name="T30" fmla="*/ 106 w 173"/>
                <a:gd name="T31" fmla="*/ 118 h 148"/>
                <a:gd name="T32" fmla="*/ 95 w 173"/>
                <a:gd name="T33" fmla="*/ 54 h 148"/>
                <a:gd name="T34" fmla="*/ 77 w 173"/>
                <a:gd name="T35" fmla="*/ 68 h 148"/>
                <a:gd name="T36" fmla="*/ 84 w 173"/>
                <a:gd name="T37" fmla="*/ 129 h 148"/>
                <a:gd name="T38" fmla="*/ 73 w 173"/>
                <a:gd name="T39" fmla="*/ 71 h 148"/>
                <a:gd name="T40" fmla="*/ 55 w 173"/>
                <a:gd name="T41" fmla="*/ 91 h 148"/>
                <a:gd name="T42" fmla="*/ 60 w 173"/>
                <a:gd name="T43" fmla="*/ 132 h 148"/>
                <a:gd name="T44" fmla="*/ 51 w 173"/>
                <a:gd name="T45" fmla="*/ 96 h 148"/>
                <a:gd name="T46" fmla="*/ 33 w 173"/>
                <a:gd name="T47" fmla="*/ 136 h 148"/>
                <a:gd name="T48" fmla="*/ 47 w 173"/>
                <a:gd name="T49" fmla="*/ 93 h 148"/>
                <a:gd name="T50" fmla="*/ 23 w 173"/>
                <a:gd name="T51" fmla="*/ 106 h 148"/>
                <a:gd name="T52" fmla="*/ 51 w 173"/>
                <a:gd name="T53" fmla="*/ 88 h 148"/>
                <a:gd name="T54" fmla="*/ 68 w 173"/>
                <a:gd name="T55" fmla="*/ 69 h 148"/>
                <a:gd name="T56" fmla="*/ 27 w 173"/>
                <a:gd name="T57" fmla="*/ 73 h 148"/>
                <a:gd name="T58" fmla="*/ 72 w 173"/>
                <a:gd name="T59" fmla="*/ 65 h 148"/>
                <a:gd name="T60" fmla="*/ 90 w 173"/>
                <a:gd name="T61" fmla="*/ 50 h 148"/>
                <a:gd name="T62" fmla="*/ 42 w 173"/>
                <a:gd name="T63" fmla="*/ 50 h 148"/>
                <a:gd name="T64" fmla="*/ 95 w 173"/>
                <a:gd name="T65" fmla="*/ 47 h 148"/>
                <a:gd name="T66" fmla="*/ 115 w 173"/>
                <a:gd name="T67" fmla="*/ 35 h 148"/>
                <a:gd name="T68" fmla="*/ 69 w 173"/>
                <a:gd name="T69" fmla="*/ 31 h 148"/>
                <a:gd name="T70" fmla="*/ 120 w 173"/>
                <a:gd name="T71" fmla="*/ 32 h 148"/>
                <a:gd name="T72" fmla="*/ 134 w 173"/>
                <a:gd name="T73" fmla="*/ 25 h 148"/>
                <a:gd name="T74" fmla="*/ 107 w 173"/>
                <a:gd name="T75" fmla="*/ 21 h 148"/>
                <a:gd name="T76" fmla="*/ 101 w 173"/>
                <a:gd name="T77" fmla="*/ 18 h 148"/>
                <a:gd name="T78" fmla="*/ 140 w 173"/>
                <a:gd name="T79" fmla="*/ 23 h 148"/>
                <a:gd name="T80" fmla="*/ 170 w 173"/>
                <a:gd name="T81" fmla="*/ 10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73" h="148">
                  <a:moveTo>
                    <a:pt x="170" y="10"/>
                  </a:moveTo>
                  <a:cubicBezTo>
                    <a:pt x="170" y="10"/>
                    <a:pt x="0" y="0"/>
                    <a:pt x="20" y="118"/>
                  </a:cubicBezTo>
                  <a:cubicBezTo>
                    <a:pt x="20" y="118"/>
                    <a:pt x="16" y="139"/>
                    <a:pt x="35" y="148"/>
                  </a:cubicBezTo>
                  <a:cubicBezTo>
                    <a:pt x="35" y="148"/>
                    <a:pt x="36" y="140"/>
                    <a:pt x="53" y="143"/>
                  </a:cubicBezTo>
                  <a:cubicBezTo>
                    <a:pt x="59" y="144"/>
                    <a:pt x="65" y="144"/>
                    <a:pt x="71" y="144"/>
                  </a:cubicBezTo>
                  <a:cubicBezTo>
                    <a:pt x="79" y="143"/>
                    <a:pt x="87" y="140"/>
                    <a:pt x="94" y="134"/>
                  </a:cubicBezTo>
                  <a:cubicBezTo>
                    <a:pt x="94" y="134"/>
                    <a:pt x="141" y="115"/>
                    <a:pt x="160" y="37"/>
                  </a:cubicBezTo>
                  <a:cubicBezTo>
                    <a:pt x="160" y="37"/>
                    <a:pt x="173" y="20"/>
                    <a:pt x="173" y="16"/>
                  </a:cubicBezTo>
                  <a:cubicBezTo>
                    <a:pt x="144" y="28"/>
                    <a:pt x="144" y="28"/>
                    <a:pt x="144" y="28"/>
                  </a:cubicBezTo>
                  <a:cubicBezTo>
                    <a:pt x="144" y="28"/>
                    <a:pt x="154" y="48"/>
                    <a:pt x="146" y="65"/>
                  </a:cubicBezTo>
                  <a:cubicBezTo>
                    <a:pt x="146" y="65"/>
                    <a:pt x="145" y="28"/>
                    <a:pt x="140" y="29"/>
                  </a:cubicBezTo>
                  <a:cubicBezTo>
                    <a:pt x="139" y="30"/>
                    <a:pt x="125" y="36"/>
                    <a:pt x="125" y="36"/>
                  </a:cubicBezTo>
                  <a:cubicBezTo>
                    <a:pt x="125" y="36"/>
                    <a:pt x="142" y="72"/>
                    <a:pt x="129" y="98"/>
                  </a:cubicBezTo>
                  <a:cubicBezTo>
                    <a:pt x="129" y="98"/>
                    <a:pt x="134" y="54"/>
                    <a:pt x="120" y="39"/>
                  </a:cubicBezTo>
                  <a:cubicBezTo>
                    <a:pt x="100" y="51"/>
                    <a:pt x="100" y="51"/>
                    <a:pt x="100" y="51"/>
                  </a:cubicBezTo>
                  <a:cubicBezTo>
                    <a:pt x="100" y="51"/>
                    <a:pt x="119" y="88"/>
                    <a:pt x="106" y="118"/>
                  </a:cubicBezTo>
                  <a:cubicBezTo>
                    <a:pt x="106" y="118"/>
                    <a:pt x="109" y="72"/>
                    <a:pt x="95" y="54"/>
                  </a:cubicBezTo>
                  <a:cubicBezTo>
                    <a:pt x="77" y="68"/>
                    <a:pt x="77" y="68"/>
                    <a:pt x="77" y="68"/>
                  </a:cubicBezTo>
                  <a:cubicBezTo>
                    <a:pt x="77" y="68"/>
                    <a:pt x="96" y="104"/>
                    <a:pt x="84" y="129"/>
                  </a:cubicBezTo>
                  <a:cubicBezTo>
                    <a:pt x="84" y="129"/>
                    <a:pt x="83" y="75"/>
                    <a:pt x="73" y="71"/>
                  </a:cubicBezTo>
                  <a:cubicBezTo>
                    <a:pt x="73" y="71"/>
                    <a:pt x="57" y="85"/>
                    <a:pt x="55" y="91"/>
                  </a:cubicBezTo>
                  <a:cubicBezTo>
                    <a:pt x="55" y="91"/>
                    <a:pt x="68" y="118"/>
                    <a:pt x="60" y="132"/>
                  </a:cubicBezTo>
                  <a:cubicBezTo>
                    <a:pt x="60" y="132"/>
                    <a:pt x="55" y="96"/>
                    <a:pt x="51" y="96"/>
                  </a:cubicBezTo>
                  <a:cubicBezTo>
                    <a:pt x="51" y="96"/>
                    <a:pt x="35" y="120"/>
                    <a:pt x="33" y="136"/>
                  </a:cubicBezTo>
                  <a:cubicBezTo>
                    <a:pt x="33" y="136"/>
                    <a:pt x="34" y="112"/>
                    <a:pt x="47" y="93"/>
                  </a:cubicBezTo>
                  <a:cubicBezTo>
                    <a:pt x="38" y="95"/>
                    <a:pt x="30" y="100"/>
                    <a:pt x="23" y="106"/>
                  </a:cubicBezTo>
                  <a:cubicBezTo>
                    <a:pt x="23" y="106"/>
                    <a:pt x="25" y="89"/>
                    <a:pt x="51" y="88"/>
                  </a:cubicBezTo>
                  <a:cubicBezTo>
                    <a:pt x="51" y="88"/>
                    <a:pt x="64" y="70"/>
                    <a:pt x="68" y="69"/>
                  </a:cubicBezTo>
                  <a:cubicBezTo>
                    <a:pt x="68" y="69"/>
                    <a:pt x="42" y="66"/>
                    <a:pt x="27" y="73"/>
                  </a:cubicBezTo>
                  <a:cubicBezTo>
                    <a:pt x="27" y="73"/>
                    <a:pt x="40" y="57"/>
                    <a:pt x="72" y="65"/>
                  </a:cubicBezTo>
                  <a:cubicBezTo>
                    <a:pt x="90" y="50"/>
                    <a:pt x="90" y="50"/>
                    <a:pt x="90" y="50"/>
                  </a:cubicBezTo>
                  <a:cubicBezTo>
                    <a:pt x="90" y="50"/>
                    <a:pt x="57" y="45"/>
                    <a:pt x="42" y="50"/>
                  </a:cubicBezTo>
                  <a:cubicBezTo>
                    <a:pt x="42" y="50"/>
                    <a:pt x="59" y="36"/>
                    <a:pt x="95" y="47"/>
                  </a:cubicBezTo>
                  <a:cubicBezTo>
                    <a:pt x="115" y="35"/>
                    <a:pt x="115" y="35"/>
                    <a:pt x="115" y="35"/>
                  </a:cubicBezTo>
                  <a:cubicBezTo>
                    <a:pt x="115" y="35"/>
                    <a:pt x="86" y="29"/>
                    <a:pt x="69" y="31"/>
                  </a:cubicBezTo>
                  <a:cubicBezTo>
                    <a:pt x="69" y="31"/>
                    <a:pt x="87" y="21"/>
                    <a:pt x="120" y="32"/>
                  </a:cubicBezTo>
                  <a:cubicBezTo>
                    <a:pt x="134" y="25"/>
                    <a:pt x="134" y="25"/>
                    <a:pt x="134" y="25"/>
                  </a:cubicBezTo>
                  <a:cubicBezTo>
                    <a:pt x="134" y="25"/>
                    <a:pt x="113" y="21"/>
                    <a:pt x="107" y="21"/>
                  </a:cubicBezTo>
                  <a:cubicBezTo>
                    <a:pt x="101" y="20"/>
                    <a:pt x="101" y="18"/>
                    <a:pt x="101" y="18"/>
                  </a:cubicBezTo>
                  <a:cubicBezTo>
                    <a:pt x="114" y="16"/>
                    <a:pt x="128" y="18"/>
                    <a:pt x="140" y="23"/>
                  </a:cubicBezTo>
                  <a:cubicBezTo>
                    <a:pt x="140" y="23"/>
                    <a:pt x="170" y="12"/>
                    <a:pt x="170" y="10"/>
                  </a:cubicBezTo>
                </a:path>
              </a:pathLst>
            </a:custGeom>
            <a:solidFill>
              <a:srgbClr val="6C63FF"/>
            </a:solidFill>
            <a:ln>
              <a:noFill/>
            </a:ln>
          </p:spPr>
          <p:txBody>
            <a:bodyPr anchor="ctr">
              <a:normAutofit fontScale="25000" lnSpcReduction="20000"/>
            </a:body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sz="18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201" name="íṧḷïḋê"/>
            <p:cNvSpPr/>
            <p:nvPr/>
          </p:nvSpPr>
          <p:spPr bwMode="auto">
            <a:xfrm>
              <a:off x="5289602" y="5697309"/>
              <a:ext cx="338639" cy="53467"/>
            </a:xfrm>
            <a:custGeom>
              <a:avLst/>
              <a:gdLst>
                <a:gd name="T0" fmla="*/ 92 w 240"/>
                <a:gd name="T1" fmla="*/ 0 h 40"/>
                <a:gd name="T2" fmla="*/ 0 w 240"/>
                <a:gd name="T3" fmla="*/ 20 h 40"/>
                <a:gd name="T4" fmla="*/ 120 w 240"/>
                <a:gd name="T5" fmla="*/ 40 h 40"/>
                <a:gd name="T6" fmla="*/ 240 w 240"/>
                <a:gd name="T7" fmla="*/ 20 h 40"/>
                <a:gd name="T8" fmla="*/ 153 w 240"/>
                <a:gd name="T9" fmla="*/ 0 h 40"/>
                <a:gd name="T10" fmla="*/ 138 w 240"/>
                <a:gd name="T11" fmla="*/ 5 h 40"/>
                <a:gd name="T12" fmla="*/ 133 w 240"/>
                <a:gd name="T13" fmla="*/ 5 h 40"/>
                <a:gd name="T14" fmla="*/ 120 w 240"/>
                <a:gd name="T15" fmla="*/ 4 h 40"/>
                <a:gd name="T16" fmla="*/ 113 w 240"/>
                <a:gd name="T17" fmla="*/ 3 h 40"/>
                <a:gd name="T18" fmla="*/ 102 w 240"/>
                <a:gd name="T19" fmla="*/ 9 h 40"/>
                <a:gd name="T20" fmla="*/ 92 w 240"/>
                <a:gd name="T21" fmla="*/ 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40" h="40">
                  <a:moveTo>
                    <a:pt x="92" y="0"/>
                  </a:moveTo>
                  <a:cubicBezTo>
                    <a:pt x="39" y="2"/>
                    <a:pt x="0" y="10"/>
                    <a:pt x="0" y="20"/>
                  </a:cubicBezTo>
                  <a:cubicBezTo>
                    <a:pt x="0" y="31"/>
                    <a:pt x="54" y="40"/>
                    <a:pt x="120" y="40"/>
                  </a:cubicBezTo>
                  <a:cubicBezTo>
                    <a:pt x="186" y="40"/>
                    <a:pt x="240" y="31"/>
                    <a:pt x="240" y="20"/>
                  </a:cubicBezTo>
                  <a:cubicBezTo>
                    <a:pt x="240" y="11"/>
                    <a:pt x="203" y="3"/>
                    <a:pt x="153" y="0"/>
                  </a:cubicBezTo>
                  <a:cubicBezTo>
                    <a:pt x="148" y="3"/>
                    <a:pt x="143" y="4"/>
                    <a:pt x="138" y="5"/>
                  </a:cubicBezTo>
                  <a:cubicBezTo>
                    <a:pt x="136" y="5"/>
                    <a:pt x="134" y="5"/>
                    <a:pt x="133" y="5"/>
                  </a:cubicBezTo>
                  <a:cubicBezTo>
                    <a:pt x="128" y="5"/>
                    <a:pt x="124" y="4"/>
                    <a:pt x="120" y="4"/>
                  </a:cubicBezTo>
                  <a:cubicBezTo>
                    <a:pt x="117" y="3"/>
                    <a:pt x="115" y="3"/>
                    <a:pt x="113" y="3"/>
                  </a:cubicBezTo>
                  <a:cubicBezTo>
                    <a:pt x="103" y="3"/>
                    <a:pt x="102" y="9"/>
                    <a:pt x="102" y="9"/>
                  </a:cubicBezTo>
                  <a:cubicBezTo>
                    <a:pt x="97" y="7"/>
                    <a:pt x="94" y="4"/>
                    <a:pt x="92" y="0"/>
                  </a:cubicBezTo>
                </a:path>
              </a:pathLst>
            </a:custGeom>
            <a:solidFill>
              <a:srgbClr val="F0EFFF"/>
            </a:solidFill>
            <a:ln>
              <a:noFill/>
            </a:ln>
          </p:spPr>
          <p:txBody>
            <a:bodyPr anchor="ctr">
              <a:normAutofit fontScale="25000" lnSpcReduction="20000"/>
            </a:body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sz="18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202" name="isľíḓê"/>
            <p:cNvSpPr/>
            <p:nvPr/>
          </p:nvSpPr>
          <p:spPr bwMode="auto">
            <a:xfrm>
              <a:off x="5423275" y="5697309"/>
              <a:ext cx="84661" cy="8911"/>
            </a:xfrm>
            <a:custGeom>
              <a:avLst/>
              <a:gdLst>
                <a:gd name="T0" fmla="*/ 28 w 61"/>
                <a:gd name="T1" fmla="*/ 0 h 9"/>
                <a:gd name="T2" fmla="*/ 0 w 61"/>
                <a:gd name="T3" fmla="*/ 0 h 9"/>
                <a:gd name="T4" fmla="*/ 10 w 61"/>
                <a:gd name="T5" fmla="*/ 9 h 9"/>
                <a:gd name="T6" fmla="*/ 21 w 61"/>
                <a:gd name="T7" fmla="*/ 3 h 9"/>
                <a:gd name="T8" fmla="*/ 28 w 61"/>
                <a:gd name="T9" fmla="*/ 4 h 9"/>
                <a:gd name="T10" fmla="*/ 41 w 61"/>
                <a:gd name="T11" fmla="*/ 5 h 9"/>
                <a:gd name="T12" fmla="*/ 46 w 61"/>
                <a:gd name="T13" fmla="*/ 5 h 9"/>
                <a:gd name="T14" fmla="*/ 61 w 61"/>
                <a:gd name="T15" fmla="*/ 0 h 9"/>
                <a:gd name="T16" fmla="*/ 28 w 61"/>
                <a:gd name="T17" fmla="*/ 0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1" h="9">
                  <a:moveTo>
                    <a:pt x="28" y="0"/>
                  </a:moveTo>
                  <a:cubicBezTo>
                    <a:pt x="18" y="0"/>
                    <a:pt x="9" y="0"/>
                    <a:pt x="0" y="0"/>
                  </a:cubicBezTo>
                  <a:cubicBezTo>
                    <a:pt x="2" y="4"/>
                    <a:pt x="5" y="7"/>
                    <a:pt x="10" y="9"/>
                  </a:cubicBezTo>
                  <a:cubicBezTo>
                    <a:pt x="10" y="9"/>
                    <a:pt x="11" y="3"/>
                    <a:pt x="21" y="3"/>
                  </a:cubicBezTo>
                  <a:cubicBezTo>
                    <a:pt x="23" y="3"/>
                    <a:pt x="25" y="3"/>
                    <a:pt x="28" y="4"/>
                  </a:cubicBezTo>
                  <a:cubicBezTo>
                    <a:pt x="32" y="4"/>
                    <a:pt x="36" y="5"/>
                    <a:pt x="41" y="5"/>
                  </a:cubicBezTo>
                  <a:cubicBezTo>
                    <a:pt x="42" y="5"/>
                    <a:pt x="44" y="5"/>
                    <a:pt x="46" y="5"/>
                  </a:cubicBezTo>
                  <a:cubicBezTo>
                    <a:pt x="51" y="4"/>
                    <a:pt x="56" y="3"/>
                    <a:pt x="61" y="0"/>
                  </a:cubicBezTo>
                  <a:cubicBezTo>
                    <a:pt x="51" y="0"/>
                    <a:pt x="39" y="0"/>
                    <a:pt x="28" y="0"/>
                  </a:cubicBezTo>
                </a:path>
              </a:pathLst>
            </a:custGeom>
            <a:solidFill>
              <a:srgbClr val="6C63FF"/>
            </a:solidFill>
            <a:ln>
              <a:noFill/>
            </a:ln>
          </p:spPr>
          <p:txBody>
            <a:bodyPr anchor="ctr">
              <a:normAutofit fontScale="25000" lnSpcReduction="20000"/>
            </a:body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sz="18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203" name="ïṡ1ïďê"/>
            <p:cNvSpPr/>
            <p:nvPr/>
          </p:nvSpPr>
          <p:spPr bwMode="auto">
            <a:xfrm>
              <a:off x="5071270" y="5514628"/>
              <a:ext cx="138128" cy="115846"/>
            </a:xfrm>
            <a:custGeom>
              <a:avLst/>
              <a:gdLst>
                <a:gd name="T0" fmla="*/ 95 w 97"/>
                <a:gd name="T1" fmla="*/ 6 h 84"/>
                <a:gd name="T2" fmla="*/ 11 w 97"/>
                <a:gd name="T3" fmla="*/ 67 h 84"/>
                <a:gd name="T4" fmla="*/ 20 w 97"/>
                <a:gd name="T5" fmla="*/ 84 h 84"/>
                <a:gd name="T6" fmla="*/ 29 w 97"/>
                <a:gd name="T7" fmla="*/ 81 h 84"/>
                <a:gd name="T8" fmla="*/ 40 w 97"/>
                <a:gd name="T9" fmla="*/ 81 h 84"/>
                <a:gd name="T10" fmla="*/ 53 w 97"/>
                <a:gd name="T11" fmla="*/ 76 h 84"/>
                <a:gd name="T12" fmla="*/ 90 w 97"/>
                <a:gd name="T13" fmla="*/ 21 h 84"/>
                <a:gd name="T14" fmla="*/ 97 w 97"/>
                <a:gd name="T15" fmla="*/ 9 h 84"/>
                <a:gd name="T16" fmla="*/ 81 w 97"/>
                <a:gd name="T17" fmla="*/ 16 h 84"/>
                <a:gd name="T18" fmla="*/ 82 w 97"/>
                <a:gd name="T19" fmla="*/ 38 h 84"/>
                <a:gd name="T20" fmla="*/ 79 w 97"/>
                <a:gd name="T21" fmla="*/ 17 h 84"/>
                <a:gd name="T22" fmla="*/ 70 w 97"/>
                <a:gd name="T23" fmla="*/ 21 h 84"/>
                <a:gd name="T24" fmla="*/ 73 w 97"/>
                <a:gd name="T25" fmla="*/ 56 h 84"/>
                <a:gd name="T26" fmla="*/ 67 w 97"/>
                <a:gd name="T27" fmla="*/ 23 h 84"/>
                <a:gd name="T28" fmla="*/ 56 w 97"/>
                <a:gd name="T29" fmla="*/ 29 h 84"/>
                <a:gd name="T30" fmla="*/ 60 w 97"/>
                <a:gd name="T31" fmla="*/ 67 h 84"/>
                <a:gd name="T32" fmla="*/ 54 w 97"/>
                <a:gd name="T33" fmla="*/ 31 h 84"/>
                <a:gd name="T34" fmla="*/ 43 w 97"/>
                <a:gd name="T35" fmla="*/ 39 h 84"/>
                <a:gd name="T36" fmla="*/ 47 w 97"/>
                <a:gd name="T37" fmla="*/ 74 h 84"/>
                <a:gd name="T38" fmla="*/ 41 w 97"/>
                <a:gd name="T39" fmla="*/ 41 h 84"/>
                <a:gd name="T40" fmla="*/ 31 w 97"/>
                <a:gd name="T41" fmla="*/ 52 h 84"/>
                <a:gd name="T42" fmla="*/ 33 w 97"/>
                <a:gd name="T43" fmla="*/ 75 h 84"/>
                <a:gd name="T44" fmla="*/ 29 w 97"/>
                <a:gd name="T45" fmla="*/ 55 h 84"/>
                <a:gd name="T46" fmla="*/ 19 w 97"/>
                <a:gd name="T47" fmla="*/ 77 h 84"/>
                <a:gd name="T48" fmla="*/ 26 w 97"/>
                <a:gd name="T49" fmla="*/ 53 h 84"/>
                <a:gd name="T50" fmla="*/ 13 w 97"/>
                <a:gd name="T51" fmla="*/ 60 h 84"/>
                <a:gd name="T52" fmla="*/ 29 w 97"/>
                <a:gd name="T53" fmla="*/ 50 h 84"/>
                <a:gd name="T54" fmla="*/ 38 w 97"/>
                <a:gd name="T55" fmla="*/ 39 h 84"/>
                <a:gd name="T56" fmla="*/ 15 w 97"/>
                <a:gd name="T57" fmla="*/ 42 h 84"/>
                <a:gd name="T58" fmla="*/ 41 w 97"/>
                <a:gd name="T59" fmla="*/ 37 h 84"/>
                <a:gd name="T60" fmla="*/ 51 w 97"/>
                <a:gd name="T61" fmla="*/ 29 h 84"/>
                <a:gd name="T62" fmla="*/ 24 w 97"/>
                <a:gd name="T63" fmla="*/ 29 h 84"/>
                <a:gd name="T64" fmla="*/ 54 w 97"/>
                <a:gd name="T65" fmla="*/ 27 h 84"/>
                <a:gd name="T66" fmla="*/ 65 w 97"/>
                <a:gd name="T67" fmla="*/ 20 h 84"/>
                <a:gd name="T68" fmla="*/ 39 w 97"/>
                <a:gd name="T69" fmla="*/ 18 h 84"/>
                <a:gd name="T70" fmla="*/ 68 w 97"/>
                <a:gd name="T71" fmla="*/ 18 h 84"/>
                <a:gd name="T72" fmla="*/ 76 w 97"/>
                <a:gd name="T73" fmla="*/ 15 h 84"/>
                <a:gd name="T74" fmla="*/ 61 w 97"/>
                <a:gd name="T75" fmla="*/ 12 h 84"/>
                <a:gd name="T76" fmla="*/ 57 w 97"/>
                <a:gd name="T77" fmla="*/ 11 h 84"/>
                <a:gd name="T78" fmla="*/ 79 w 97"/>
                <a:gd name="T79" fmla="*/ 13 h 84"/>
                <a:gd name="T80" fmla="*/ 95 w 97"/>
                <a:gd name="T81" fmla="*/ 6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97" h="84">
                  <a:moveTo>
                    <a:pt x="95" y="6"/>
                  </a:moveTo>
                  <a:cubicBezTo>
                    <a:pt x="95" y="6"/>
                    <a:pt x="0" y="0"/>
                    <a:pt x="11" y="67"/>
                  </a:cubicBezTo>
                  <a:cubicBezTo>
                    <a:pt x="10" y="74"/>
                    <a:pt x="13" y="81"/>
                    <a:pt x="20" y="84"/>
                  </a:cubicBezTo>
                  <a:cubicBezTo>
                    <a:pt x="20" y="84"/>
                    <a:pt x="20" y="79"/>
                    <a:pt x="29" y="81"/>
                  </a:cubicBezTo>
                  <a:cubicBezTo>
                    <a:pt x="33" y="82"/>
                    <a:pt x="36" y="82"/>
                    <a:pt x="40" y="81"/>
                  </a:cubicBezTo>
                  <a:cubicBezTo>
                    <a:pt x="45" y="81"/>
                    <a:pt x="49" y="79"/>
                    <a:pt x="53" y="76"/>
                  </a:cubicBezTo>
                  <a:cubicBezTo>
                    <a:pt x="53" y="76"/>
                    <a:pt x="79" y="65"/>
                    <a:pt x="90" y="21"/>
                  </a:cubicBezTo>
                  <a:cubicBezTo>
                    <a:pt x="90" y="21"/>
                    <a:pt x="97" y="12"/>
                    <a:pt x="97" y="9"/>
                  </a:cubicBezTo>
                  <a:cubicBezTo>
                    <a:pt x="81" y="16"/>
                    <a:pt x="81" y="16"/>
                    <a:pt x="81" y="16"/>
                  </a:cubicBezTo>
                  <a:cubicBezTo>
                    <a:pt x="81" y="16"/>
                    <a:pt x="87" y="28"/>
                    <a:pt x="82" y="38"/>
                  </a:cubicBezTo>
                  <a:cubicBezTo>
                    <a:pt x="82" y="38"/>
                    <a:pt x="82" y="17"/>
                    <a:pt x="79" y="17"/>
                  </a:cubicBezTo>
                  <a:cubicBezTo>
                    <a:pt x="78" y="17"/>
                    <a:pt x="70" y="21"/>
                    <a:pt x="70" y="21"/>
                  </a:cubicBezTo>
                  <a:cubicBezTo>
                    <a:pt x="70" y="21"/>
                    <a:pt x="80" y="41"/>
                    <a:pt x="73" y="56"/>
                  </a:cubicBezTo>
                  <a:cubicBezTo>
                    <a:pt x="73" y="56"/>
                    <a:pt x="75" y="31"/>
                    <a:pt x="67" y="23"/>
                  </a:cubicBezTo>
                  <a:cubicBezTo>
                    <a:pt x="56" y="29"/>
                    <a:pt x="56" y="29"/>
                    <a:pt x="56" y="29"/>
                  </a:cubicBezTo>
                  <a:cubicBezTo>
                    <a:pt x="56" y="29"/>
                    <a:pt x="67" y="50"/>
                    <a:pt x="60" y="67"/>
                  </a:cubicBezTo>
                  <a:cubicBezTo>
                    <a:pt x="60" y="67"/>
                    <a:pt x="62" y="41"/>
                    <a:pt x="54" y="31"/>
                  </a:cubicBezTo>
                  <a:cubicBezTo>
                    <a:pt x="43" y="39"/>
                    <a:pt x="43" y="39"/>
                    <a:pt x="43" y="39"/>
                  </a:cubicBezTo>
                  <a:cubicBezTo>
                    <a:pt x="43" y="39"/>
                    <a:pt x="54" y="59"/>
                    <a:pt x="47" y="74"/>
                  </a:cubicBezTo>
                  <a:cubicBezTo>
                    <a:pt x="47" y="74"/>
                    <a:pt x="47" y="43"/>
                    <a:pt x="41" y="41"/>
                  </a:cubicBezTo>
                  <a:cubicBezTo>
                    <a:pt x="37" y="44"/>
                    <a:pt x="34" y="48"/>
                    <a:pt x="31" y="52"/>
                  </a:cubicBezTo>
                  <a:cubicBezTo>
                    <a:pt x="31" y="52"/>
                    <a:pt x="38" y="67"/>
                    <a:pt x="33" y="75"/>
                  </a:cubicBezTo>
                  <a:cubicBezTo>
                    <a:pt x="33" y="75"/>
                    <a:pt x="31" y="55"/>
                    <a:pt x="29" y="55"/>
                  </a:cubicBezTo>
                  <a:cubicBezTo>
                    <a:pt x="29" y="55"/>
                    <a:pt x="20" y="68"/>
                    <a:pt x="19" y="77"/>
                  </a:cubicBezTo>
                  <a:cubicBezTo>
                    <a:pt x="19" y="69"/>
                    <a:pt x="22" y="60"/>
                    <a:pt x="26" y="53"/>
                  </a:cubicBezTo>
                  <a:cubicBezTo>
                    <a:pt x="21" y="54"/>
                    <a:pt x="16" y="57"/>
                    <a:pt x="13" y="60"/>
                  </a:cubicBezTo>
                  <a:cubicBezTo>
                    <a:pt x="13" y="60"/>
                    <a:pt x="14" y="51"/>
                    <a:pt x="29" y="50"/>
                  </a:cubicBezTo>
                  <a:cubicBezTo>
                    <a:pt x="29" y="50"/>
                    <a:pt x="36" y="40"/>
                    <a:pt x="38" y="39"/>
                  </a:cubicBezTo>
                  <a:cubicBezTo>
                    <a:pt x="38" y="39"/>
                    <a:pt x="24" y="38"/>
                    <a:pt x="15" y="42"/>
                  </a:cubicBezTo>
                  <a:cubicBezTo>
                    <a:pt x="15" y="42"/>
                    <a:pt x="23" y="33"/>
                    <a:pt x="41" y="37"/>
                  </a:cubicBezTo>
                  <a:cubicBezTo>
                    <a:pt x="51" y="29"/>
                    <a:pt x="51" y="29"/>
                    <a:pt x="51" y="29"/>
                  </a:cubicBezTo>
                  <a:cubicBezTo>
                    <a:pt x="51" y="29"/>
                    <a:pt x="32" y="26"/>
                    <a:pt x="24" y="29"/>
                  </a:cubicBezTo>
                  <a:cubicBezTo>
                    <a:pt x="24" y="29"/>
                    <a:pt x="33" y="21"/>
                    <a:pt x="54" y="27"/>
                  </a:cubicBezTo>
                  <a:cubicBezTo>
                    <a:pt x="65" y="20"/>
                    <a:pt x="65" y="20"/>
                    <a:pt x="65" y="20"/>
                  </a:cubicBezTo>
                  <a:cubicBezTo>
                    <a:pt x="56" y="18"/>
                    <a:pt x="47" y="18"/>
                    <a:pt x="39" y="18"/>
                  </a:cubicBezTo>
                  <a:cubicBezTo>
                    <a:pt x="39" y="18"/>
                    <a:pt x="49" y="12"/>
                    <a:pt x="68" y="18"/>
                  </a:cubicBezTo>
                  <a:cubicBezTo>
                    <a:pt x="76" y="15"/>
                    <a:pt x="76" y="15"/>
                    <a:pt x="76" y="15"/>
                  </a:cubicBezTo>
                  <a:cubicBezTo>
                    <a:pt x="76" y="15"/>
                    <a:pt x="64" y="13"/>
                    <a:pt x="61" y="12"/>
                  </a:cubicBezTo>
                  <a:cubicBezTo>
                    <a:pt x="57" y="12"/>
                    <a:pt x="57" y="11"/>
                    <a:pt x="57" y="11"/>
                  </a:cubicBezTo>
                  <a:cubicBezTo>
                    <a:pt x="64" y="10"/>
                    <a:pt x="72" y="10"/>
                    <a:pt x="79" y="13"/>
                  </a:cubicBezTo>
                  <a:cubicBezTo>
                    <a:pt x="79" y="13"/>
                    <a:pt x="96" y="7"/>
                    <a:pt x="95" y="6"/>
                  </a:cubicBezTo>
                </a:path>
              </a:pathLst>
            </a:custGeom>
            <a:solidFill>
              <a:srgbClr val="6C63FF"/>
            </a:solidFill>
            <a:ln>
              <a:noFill/>
            </a:ln>
          </p:spPr>
          <p:txBody>
            <a:bodyPr anchor="ctr">
              <a:normAutofit fontScale="25000" lnSpcReduction="20000"/>
            </a:body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sz="18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204" name="íṩḷiḋe"/>
            <p:cNvSpPr/>
            <p:nvPr/>
          </p:nvSpPr>
          <p:spPr bwMode="auto">
            <a:xfrm>
              <a:off x="5017801" y="5626019"/>
              <a:ext cx="191597" cy="31188"/>
            </a:xfrm>
            <a:custGeom>
              <a:avLst/>
              <a:gdLst>
                <a:gd name="T0" fmla="*/ 52 w 135"/>
                <a:gd name="T1" fmla="*/ 0 h 22"/>
                <a:gd name="T2" fmla="*/ 0 w 135"/>
                <a:gd name="T3" fmla="*/ 11 h 22"/>
                <a:gd name="T4" fmla="*/ 68 w 135"/>
                <a:gd name="T5" fmla="*/ 22 h 22"/>
                <a:gd name="T6" fmla="*/ 135 w 135"/>
                <a:gd name="T7" fmla="*/ 11 h 22"/>
                <a:gd name="T8" fmla="*/ 86 w 135"/>
                <a:gd name="T9" fmla="*/ 0 h 22"/>
                <a:gd name="T10" fmla="*/ 78 w 135"/>
                <a:gd name="T11" fmla="*/ 2 h 22"/>
                <a:gd name="T12" fmla="*/ 75 w 135"/>
                <a:gd name="T13" fmla="*/ 3 h 22"/>
                <a:gd name="T14" fmla="*/ 67 w 135"/>
                <a:gd name="T15" fmla="*/ 2 h 22"/>
                <a:gd name="T16" fmla="*/ 64 w 135"/>
                <a:gd name="T17" fmla="*/ 2 h 22"/>
                <a:gd name="T18" fmla="*/ 58 w 135"/>
                <a:gd name="T19" fmla="*/ 5 h 22"/>
                <a:gd name="T20" fmla="*/ 52 w 135"/>
                <a:gd name="T21" fmla="*/ 0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35" h="22">
                  <a:moveTo>
                    <a:pt x="52" y="0"/>
                  </a:moveTo>
                  <a:cubicBezTo>
                    <a:pt x="22" y="1"/>
                    <a:pt x="0" y="6"/>
                    <a:pt x="0" y="11"/>
                  </a:cubicBezTo>
                  <a:cubicBezTo>
                    <a:pt x="0" y="17"/>
                    <a:pt x="30" y="22"/>
                    <a:pt x="68" y="22"/>
                  </a:cubicBezTo>
                  <a:cubicBezTo>
                    <a:pt x="105" y="22"/>
                    <a:pt x="135" y="17"/>
                    <a:pt x="135" y="11"/>
                  </a:cubicBezTo>
                  <a:cubicBezTo>
                    <a:pt x="135" y="6"/>
                    <a:pt x="114" y="2"/>
                    <a:pt x="86" y="0"/>
                  </a:cubicBezTo>
                  <a:cubicBezTo>
                    <a:pt x="84" y="1"/>
                    <a:pt x="81" y="2"/>
                    <a:pt x="78" y="2"/>
                  </a:cubicBezTo>
                  <a:cubicBezTo>
                    <a:pt x="77" y="3"/>
                    <a:pt x="76" y="3"/>
                    <a:pt x="75" y="3"/>
                  </a:cubicBezTo>
                  <a:cubicBezTo>
                    <a:pt x="72" y="3"/>
                    <a:pt x="70" y="2"/>
                    <a:pt x="67" y="2"/>
                  </a:cubicBezTo>
                  <a:cubicBezTo>
                    <a:pt x="66" y="2"/>
                    <a:pt x="65" y="2"/>
                    <a:pt x="64" y="2"/>
                  </a:cubicBezTo>
                  <a:cubicBezTo>
                    <a:pt x="58" y="2"/>
                    <a:pt x="58" y="5"/>
                    <a:pt x="58" y="5"/>
                  </a:cubicBezTo>
                  <a:cubicBezTo>
                    <a:pt x="55" y="4"/>
                    <a:pt x="53" y="2"/>
                    <a:pt x="52" y="0"/>
                  </a:cubicBezTo>
                </a:path>
              </a:pathLst>
            </a:custGeom>
            <a:solidFill>
              <a:srgbClr val="F0EFFF"/>
            </a:solidFill>
            <a:ln>
              <a:noFill/>
            </a:ln>
          </p:spPr>
          <p:txBody>
            <a:bodyPr anchor="ctr">
              <a:normAutofit fontScale="25000" lnSpcReduction="20000"/>
            </a:body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sz="18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205" name="îśļíde"/>
            <p:cNvSpPr/>
            <p:nvPr/>
          </p:nvSpPr>
          <p:spPr bwMode="auto">
            <a:xfrm>
              <a:off x="5093548" y="5626019"/>
              <a:ext cx="44558" cy="4454"/>
            </a:xfrm>
            <a:custGeom>
              <a:avLst/>
              <a:gdLst>
                <a:gd name="T0" fmla="*/ 16 w 34"/>
                <a:gd name="T1" fmla="*/ 0 h 5"/>
                <a:gd name="T2" fmla="*/ 0 w 34"/>
                <a:gd name="T3" fmla="*/ 0 h 5"/>
                <a:gd name="T4" fmla="*/ 6 w 34"/>
                <a:gd name="T5" fmla="*/ 5 h 5"/>
                <a:gd name="T6" fmla="*/ 12 w 34"/>
                <a:gd name="T7" fmla="*/ 2 h 5"/>
                <a:gd name="T8" fmla="*/ 15 w 34"/>
                <a:gd name="T9" fmla="*/ 2 h 5"/>
                <a:gd name="T10" fmla="*/ 23 w 34"/>
                <a:gd name="T11" fmla="*/ 3 h 5"/>
                <a:gd name="T12" fmla="*/ 26 w 34"/>
                <a:gd name="T13" fmla="*/ 2 h 5"/>
                <a:gd name="T14" fmla="*/ 34 w 34"/>
                <a:gd name="T15" fmla="*/ 0 h 5"/>
                <a:gd name="T16" fmla="*/ 16 w 34"/>
                <a:gd name="T17" fmla="*/ 0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4" h="5">
                  <a:moveTo>
                    <a:pt x="16" y="0"/>
                  </a:moveTo>
                  <a:cubicBezTo>
                    <a:pt x="10" y="0"/>
                    <a:pt x="5" y="0"/>
                    <a:pt x="0" y="0"/>
                  </a:cubicBezTo>
                  <a:cubicBezTo>
                    <a:pt x="1" y="2"/>
                    <a:pt x="3" y="4"/>
                    <a:pt x="6" y="5"/>
                  </a:cubicBezTo>
                  <a:cubicBezTo>
                    <a:pt x="6" y="5"/>
                    <a:pt x="6" y="2"/>
                    <a:pt x="12" y="2"/>
                  </a:cubicBezTo>
                  <a:cubicBezTo>
                    <a:pt x="13" y="2"/>
                    <a:pt x="14" y="2"/>
                    <a:pt x="15" y="2"/>
                  </a:cubicBezTo>
                  <a:cubicBezTo>
                    <a:pt x="18" y="2"/>
                    <a:pt x="20" y="3"/>
                    <a:pt x="23" y="3"/>
                  </a:cubicBezTo>
                  <a:cubicBezTo>
                    <a:pt x="24" y="3"/>
                    <a:pt x="25" y="3"/>
                    <a:pt x="26" y="2"/>
                  </a:cubicBezTo>
                  <a:cubicBezTo>
                    <a:pt x="29" y="2"/>
                    <a:pt x="32" y="1"/>
                    <a:pt x="34" y="0"/>
                  </a:cubicBezTo>
                  <a:cubicBezTo>
                    <a:pt x="28" y="0"/>
                    <a:pt x="22" y="0"/>
                    <a:pt x="16" y="0"/>
                  </a:cubicBezTo>
                </a:path>
              </a:pathLst>
            </a:custGeom>
            <a:solidFill>
              <a:srgbClr val="6C63FF"/>
            </a:solidFill>
            <a:ln>
              <a:noFill/>
            </a:ln>
          </p:spPr>
          <p:txBody>
            <a:bodyPr anchor="ctr">
              <a:normAutofit fontScale="25000" lnSpcReduction="20000"/>
            </a:body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sz="18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206" name="îšliḓé"/>
            <p:cNvSpPr/>
            <p:nvPr/>
          </p:nvSpPr>
          <p:spPr bwMode="auto">
            <a:xfrm>
              <a:off x="5298514" y="5314126"/>
              <a:ext cx="164865" cy="142580"/>
            </a:xfrm>
            <a:custGeom>
              <a:avLst/>
              <a:gdLst>
                <a:gd name="T0" fmla="*/ 115 w 117"/>
                <a:gd name="T1" fmla="*/ 7 h 102"/>
                <a:gd name="T2" fmla="*/ 13 w 117"/>
                <a:gd name="T3" fmla="*/ 81 h 102"/>
                <a:gd name="T4" fmla="*/ 23 w 117"/>
                <a:gd name="T5" fmla="*/ 102 h 102"/>
                <a:gd name="T6" fmla="*/ 35 w 117"/>
                <a:gd name="T7" fmla="*/ 98 h 102"/>
                <a:gd name="T8" fmla="*/ 48 w 117"/>
                <a:gd name="T9" fmla="*/ 98 h 102"/>
                <a:gd name="T10" fmla="*/ 63 w 117"/>
                <a:gd name="T11" fmla="*/ 92 h 102"/>
                <a:gd name="T12" fmla="*/ 108 w 117"/>
                <a:gd name="T13" fmla="*/ 26 h 102"/>
                <a:gd name="T14" fmla="*/ 117 w 117"/>
                <a:gd name="T15" fmla="*/ 11 h 102"/>
                <a:gd name="T16" fmla="*/ 97 w 117"/>
                <a:gd name="T17" fmla="*/ 20 h 102"/>
                <a:gd name="T18" fmla="*/ 99 w 117"/>
                <a:gd name="T19" fmla="*/ 45 h 102"/>
                <a:gd name="T20" fmla="*/ 95 w 117"/>
                <a:gd name="T21" fmla="*/ 21 h 102"/>
                <a:gd name="T22" fmla="*/ 84 w 117"/>
                <a:gd name="T23" fmla="*/ 26 h 102"/>
                <a:gd name="T24" fmla="*/ 87 w 117"/>
                <a:gd name="T25" fmla="*/ 68 h 102"/>
                <a:gd name="T26" fmla="*/ 81 w 117"/>
                <a:gd name="T27" fmla="*/ 27 h 102"/>
                <a:gd name="T28" fmla="*/ 67 w 117"/>
                <a:gd name="T29" fmla="*/ 35 h 102"/>
                <a:gd name="T30" fmla="*/ 71 w 117"/>
                <a:gd name="T31" fmla="*/ 81 h 102"/>
                <a:gd name="T32" fmla="*/ 64 w 117"/>
                <a:gd name="T33" fmla="*/ 37 h 102"/>
                <a:gd name="T34" fmla="*/ 52 w 117"/>
                <a:gd name="T35" fmla="*/ 47 h 102"/>
                <a:gd name="T36" fmla="*/ 57 w 117"/>
                <a:gd name="T37" fmla="*/ 89 h 102"/>
                <a:gd name="T38" fmla="*/ 49 w 117"/>
                <a:gd name="T39" fmla="*/ 49 h 102"/>
                <a:gd name="T40" fmla="*/ 37 w 117"/>
                <a:gd name="T41" fmla="*/ 63 h 102"/>
                <a:gd name="T42" fmla="*/ 40 w 117"/>
                <a:gd name="T43" fmla="*/ 90 h 102"/>
                <a:gd name="T44" fmla="*/ 34 w 117"/>
                <a:gd name="T45" fmla="*/ 66 h 102"/>
                <a:gd name="T46" fmla="*/ 22 w 117"/>
                <a:gd name="T47" fmla="*/ 93 h 102"/>
                <a:gd name="T48" fmla="*/ 31 w 117"/>
                <a:gd name="T49" fmla="*/ 64 h 102"/>
                <a:gd name="T50" fmla="*/ 15 w 117"/>
                <a:gd name="T51" fmla="*/ 73 h 102"/>
                <a:gd name="T52" fmla="*/ 34 w 117"/>
                <a:gd name="T53" fmla="*/ 60 h 102"/>
                <a:gd name="T54" fmla="*/ 45 w 117"/>
                <a:gd name="T55" fmla="*/ 47 h 102"/>
                <a:gd name="T56" fmla="*/ 17 w 117"/>
                <a:gd name="T57" fmla="*/ 50 h 102"/>
                <a:gd name="T58" fmla="*/ 49 w 117"/>
                <a:gd name="T59" fmla="*/ 45 h 102"/>
                <a:gd name="T60" fmla="*/ 61 w 117"/>
                <a:gd name="T61" fmla="*/ 35 h 102"/>
                <a:gd name="T62" fmla="*/ 28 w 117"/>
                <a:gd name="T63" fmla="*/ 35 h 102"/>
                <a:gd name="T64" fmla="*/ 64 w 117"/>
                <a:gd name="T65" fmla="*/ 32 h 102"/>
                <a:gd name="T66" fmla="*/ 77 w 117"/>
                <a:gd name="T67" fmla="*/ 24 h 102"/>
                <a:gd name="T68" fmla="*/ 46 w 117"/>
                <a:gd name="T69" fmla="*/ 22 h 102"/>
                <a:gd name="T70" fmla="*/ 81 w 117"/>
                <a:gd name="T71" fmla="*/ 22 h 102"/>
                <a:gd name="T72" fmla="*/ 91 w 117"/>
                <a:gd name="T73" fmla="*/ 18 h 102"/>
                <a:gd name="T74" fmla="*/ 72 w 117"/>
                <a:gd name="T75" fmla="*/ 15 h 102"/>
                <a:gd name="T76" fmla="*/ 68 w 117"/>
                <a:gd name="T77" fmla="*/ 13 h 102"/>
                <a:gd name="T78" fmla="*/ 95 w 117"/>
                <a:gd name="T79" fmla="*/ 16 h 102"/>
                <a:gd name="T80" fmla="*/ 115 w 117"/>
                <a:gd name="T81" fmla="*/ 7 h 1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17" h="102">
                  <a:moveTo>
                    <a:pt x="115" y="7"/>
                  </a:moveTo>
                  <a:cubicBezTo>
                    <a:pt x="115" y="7"/>
                    <a:pt x="0" y="0"/>
                    <a:pt x="13" y="81"/>
                  </a:cubicBezTo>
                  <a:cubicBezTo>
                    <a:pt x="12" y="90"/>
                    <a:pt x="16" y="98"/>
                    <a:pt x="23" y="102"/>
                  </a:cubicBezTo>
                  <a:cubicBezTo>
                    <a:pt x="23" y="102"/>
                    <a:pt x="23" y="96"/>
                    <a:pt x="35" y="98"/>
                  </a:cubicBezTo>
                  <a:cubicBezTo>
                    <a:pt x="39" y="99"/>
                    <a:pt x="44" y="99"/>
                    <a:pt x="48" y="98"/>
                  </a:cubicBezTo>
                  <a:cubicBezTo>
                    <a:pt x="53" y="98"/>
                    <a:pt x="59" y="96"/>
                    <a:pt x="63" y="92"/>
                  </a:cubicBezTo>
                  <a:cubicBezTo>
                    <a:pt x="63" y="92"/>
                    <a:pt x="95" y="79"/>
                    <a:pt x="108" y="26"/>
                  </a:cubicBezTo>
                  <a:cubicBezTo>
                    <a:pt x="108" y="26"/>
                    <a:pt x="117" y="14"/>
                    <a:pt x="117" y="11"/>
                  </a:cubicBezTo>
                  <a:cubicBezTo>
                    <a:pt x="97" y="20"/>
                    <a:pt x="97" y="20"/>
                    <a:pt x="97" y="20"/>
                  </a:cubicBezTo>
                  <a:cubicBezTo>
                    <a:pt x="97" y="20"/>
                    <a:pt x="104" y="34"/>
                    <a:pt x="99" y="45"/>
                  </a:cubicBezTo>
                  <a:cubicBezTo>
                    <a:pt x="99" y="45"/>
                    <a:pt x="98" y="20"/>
                    <a:pt x="95" y="21"/>
                  </a:cubicBezTo>
                  <a:cubicBezTo>
                    <a:pt x="94" y="21"/>
                    <a:pt x="84" y="26"/>
                    <a:pt x="84" y="26"/>
                  </a:cubicBezTo>
                  <a:cubicBezTo>
                    <a:pt x="84" y="26"/>
                    <a:pt x="96" y="50"/>
                    <a:pt x="87" y="68"/>
                  </a:cubicBezTo>
                  <a:cubicBezTo>
                    <a:pt x="87" y="68"/>
                    <a:pt x="91" y="38"/>
                    <a:pt x="81" y="27"/>
                  </a:cubicBezTo>
                  <a:cubicBezTo>
                    <a:pt x="67" y="35"/>
                    <a:pt x="67" y="35"/>
                    <a:pt x="67" y="35"/>
                  </a:cubicBezTo>
                  <a:cubicBezTo>
                    <a:pt x="67" y="35"/>
                    <a:pt x="81" y="61"/>
                    <a:pt x="71" y="81"/>
                  </a:cubicBezTo>
                  <a:cubicBezTo>
                    <a:pt x="71" y="81"/>
                    <a:pt x="74" y="50"/>
                    <a:pt x="64" y="37"/>
                  </a:cubicBezTo>
                  <a:cubicBezTo>
                    <a:pt x="52" y="47"/>
                    <a:pt x="52" y="47"/>
                    <a:pt x="52" y="47"/>
                  </a:cubicBezTo>
                  <a:cubicBezTo>
                    <a:pt x="52" y="47"/>
                    <a:pt x="64" y="72"/>
                    <a:pt x="57" y="89"/>
                  </a:cubicBezTo>
                  <a:cubicBezTo>
                    <a:pt x="57" y="89"/>
                    <a:pt x="56" y="52"/>
                    <a:pt x="49" y="49"/>
                  </a:cubicBezTo>
                  <a:cubicBezTo>
                    <a:pt x="49" y="49"/>
                    <a:pt x="38" y="59"/>
                    <a:pt x="37" y="63"/>
                  </a:cubicBezTo>
                  <a:cubicBezTo>
                    <a:pt x="37" y="63"/>
                    <a:pt x="45" y="81"/>
                    <a:pt x="40" y="90"/>
                  </a:cubicBezTo>
                  <a:cubicBezTo>
                    <a:pt x="40" y="90"/>
                    <a:pt x="37" y="66"/>
                    <a:pt x="34" y="66"/>
                  </a:cubicBezTo>
                  <a:cubicBezTo>
                    <a:pt x="34" y="66"/>
                    <a:pt x="23" y="82"/>
                    <a:pt x="22" y="93"/>
                  </a:cubicBezTo>
                  <a:cubicBezTo>
                    <a:pt x="23" y="83"/>
                    <a:pt x="26" y="73"/>
                    <a:pt x="31" y="64"/>
                  </a:cubicBezTo>
                  <a:cubicBezTo>
                    <a:pt x="25" y="65"/>
                    <a:pt x="19" y="68"/>
                    <a:pt x="15" y="73"/>
                  </a:cubicBezTo>
                  <a:cubicBezTo>
                    <a:pt x="15" y="73"/>
                    <a:pt x="17" y="61"/>
                    <a:pt x="34" y="60"/>
                  </a:cubicBezTo>
                  <a:cubicBezTo>
                    <a:pt x="34" y="60"/>
                    <a:pt x="43" y="48"/>
                    <a:pt x="45" y="47"/>
                  </a:cubicBezTo>
                  <a:cubicBezTo>
                    <a:pt x="45" y="47"/>
                    <a:pt x="28" y="46"/>
                    <a:pt x="17" y="50"/>
                  </a:cubicBezTo>
                  <a:cubicBezTo>
                    <a:pt x="17" y="50"/>
                    <a:pt x="27" y="40"/>
                    <a:pt x="49" y="45"/>
                  </a:cubicBezTo>
                  <a:cubicBezTo>
                    <a:pt x="61" y="35"/>
                    <a:pt x="61" y="35"/>
                    <a:pt x="61" y="35"/>
                  </a:cubicBezTo>
                  <a:cubicBezTo>
                    <a:pt x="61" y="35"/>
                    <a:pt x="38" y="31"/>
                    <a:pt x="28" y="35"/>
                  </a:cubicBezTo>
                  <a:cubicBezTo>
                    <a:pt x="28" y="35"/>
                    <a:pt x="39" y="25"/>
                    <a:pt x="64" y="32"/>
                  </a:cubicBezTo>
                  <a:cubicBezTo>
                    <a:pt x="77" y="24"/>
                    <a:pt x="77" y="24"/>
                    <a:pt x="77" y="24"/>
                  </a:cubicBezTo>
                  <a:cubicBezTo>
                    <a:pt x="77" y="24"/>
                    <a:pt x="58" y="20"/>
                    <a:pt x="46" y="22"/>
                  </a:cubicBezTo>
                  <a:cubicBezTo>
                    <a:pt x="46" y="22"/>
                    <a:pt x="58" y="15"/>
                    <a:pt x="81" y="22"/>
                  </a:cubicBezTo>
                  <a:cubicBezTo>
                    <a:pt x="91" y="18"/>
                    <a:pt x="91" y="18"/>
                    <a:pt x="91" y="18"/>
                  </a:cubicBezTo>
                  <a:cubicBezTo>
                    <a:pt x="91" y="18"/>
                    <a:pt x="76" y="15"/>
                    <a:pt x="72" y="15"/>
                  </a:cubicBezTo>
                  <a:cubicBezTo>
                    <a:pt x="68" y="14"/>
                    <a:pt x="68" y="13"/>
                    <a:pt x="68" y="13"/>
                  </a:cubicBezTo>
                  <a:cubicBezTo>
                    <a:pt x="77" y="12"/>
                    <a:pt x="86" y="13"/>
                    <a:pt x="95" y="16"/>
                  </a:cubicBezTo>
                  <a:cubicBezTo>
                    <a:pt x="95" y="16"/>
                    <a:pt x="115" y="9"/>
                    <a:pt x="115" y="7"/>
                  </a:cubicBezTo>
                </a:path>
              </a:pathLst>
            </a:custGeom>
            <a:solidFill>
              <a:srgbClr val="6C63FF"/>
            </a:solidFill>
            <a:ln>
              <a:noFill/>
            </a:ln>
          </p:spPr>
          <p:txBody>
            <a:bodyPr anchor="ctr">
              <a:normAutofit fontScale="25000" lnSpcReduction="20000"/>
            </a:body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sz="18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207" name="iŝḷïḑé"/>
            <p:cNvSpPr/>
            <p:nvPr/>
          </p:nvSpPr>
          <p:spPr bwMode="auto">
            <a:xfrm>
              <a:off x="5236133" y="5447795"/>
              <a:ext cx="227246" cy="40099"/>
            </a:xfrm>
            <a:custGeom>
              <a:avLst/>
              <a:gdLst>
                <a:gd name="T0" fmla="*/ 62 w 163"/>
                <a:gd name="T1" fmla="*/ 0 h 28"/>
                <a:gd name="T2" fmla="*/ 0 w 163"/>
                <a:gd name="T3" fmla="*/ 14 h 28"/>
                <a:gd name="T4" fmla="*/ 81 w 163"/>
                <a:gd name="T5" fmla="*/ 28 h 28"/>
                <a:gd name="T6" fmla="*/ 163 w 163"/>
                <a:gd name="T7" fmla="*/ 14 h 28"/>
                <a:gd name="T8" fmla="*/ 104 w 163"/>
                <a:gd name="T9" fmla="*/ 1 h 28"/>
                <a:gd name="T10" fmla="*/ 94 w 163"/>
                <a:gd name="T11" fmla="*/ 3 h 28"/>
                <a:gd name="T12" fmla="*/ 90 w 163"/>
                <a:gd name="T13" fmla="*/ 4 h 28"/>
                <a:gd name="T14" fmla="*/ 81 w 163"/>
                <a:gd name="T15" fmla="*/ 3 h 28"/>
                <a:gd name="T16" fmla="*/ 77 w 163"/>
                <a:gd name="T17" fmla="*/ 2 h 28"/>
                <a:gd name="T18" fmla="*/ 69 w 163"/>
                <a:gd name="T19" fmla="*/ 7 h 28"/>
                <a:gd name="T20" fmla="*/ 62 w 163"/>
                <a:gd name="T21" fmla="*/ 0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63" h="28">
                  <a:moveTo>
                    <a:pt x="62" y="0"/>
                  </a:moveTo>
                  <a:cubicBezTo>
                    <a:pt x="27" y="2"/>
                    <a:pt x="0" y="7"/>
                    <a:pt x="0" y="14"/>
                  </a:cubicBezTo>
                  <a:cubicBezTo>
                    <a:pt x="0" y="21"/>
                    <a:pt x="36" y="28"/>
                    <a:pt x="81" y="28"/>
                  </a:cubicBezTo>
                  <a:cubicBezTo>
                    <a:pt x="126" y="28"/>
                    <a:pt x="163" y="21"/>
                    <a:pt x="163" y="14"/>
                  </a:cubicBezTo>
                  <a:cubicBezTo>
                    <a:pt x="163" y="8"/>
                    <a:pt x="138" y="2"/>
                    <a:pt x="104" y="1"/>
                  </a:cubicBezTo>
                  <a:cubicBezTo>
                    <a:pt x="101" y="2"/>
                    <a:pt x="97" y="3"/>
                    <a:pt x="94" y="3"/>
                  </a:cubicBezTo>
                  <a:cubicBezTo>
                    <a:pt x="92" y="4"/>
                    <a:pt x="91" y="4"/>
                    <a:pt x="90" y="4"/>
                  </a:cubicBezTo>
                  <a:cubicBezTo>
                    <a:pt x="87" y="4"/>
                    <a:pt x="84" y="3"/>
                    <a:pt x="81" y="3"/>
                  </a:cubicBezTo>
                  <a:cubicBezTo>
                    <a:pt x="80" y="3"/>
                    <a:pt x="78" y="2"/>
                    <a:pt x="77" y="2"/>
                  </a:cubicBezTo>
                  <a:cubicBezTo>
                    <a:pt x="69" y="2"/>
                    <a:pt x="69" y="7"/>
                    <a:pt x="69" y="7"/>
                  </a:cubicBezTo>
                  <a:cubicBezTo>
                    <a:pt x="66" y="5"/>
                    <a:pt x="64" y="3"/>
                    <a:pt x="62" y="0"/>
                  </a:cubicBezTo>
                </a:path>
              </a:pathLst>
            </a:custGeom>
            <a:solidFill>
              <a:srgbClr val="F0EFFF"/>
            </a:solidFill>
            <a:ln>
              <a:noFill/>
            </a:ln>
          </p:spPr>
          <p:txBody>
            <a:bodyPr anchor="ctr">
              <a:normAutofit fontScale="25000" lnSpcReduction="20000"/>
            </a:body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sz="18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208" name="iṩļíḋè"/>
            <p:cNvSpPr/>
            <p:nvPr/>
          </p:nvSpPr>
          <p:spPr bwMode="auto">
            <a:xfrm>
              <a:off x="5320794" y="5447795"/>
              <a:ext cx="62381" cy="8911"/>
            </a:xfrm>
            <a:custGeom>
              <a:avLst/>
              <a:gdLst>
                <a:gd name="T0" fmla="*/ 19 w 42"/>
                <a:gd name="T1" fmla="*/ 0 h 7"/>
                <a:gd name="T2" fmla="*/ 0 w 42"/>
                <a:gd name="T3" fmla="*/ 0 h 7"/>
                <a:gd name="T4" fmla="*/ 7 w 42"/>
                <a:gd name="T5" fmla="*/ 7 h 7"/>
                <a:gd name="T6" fmla="*/ 15 w 42"/>
                <a:gd name="T7" fmla="*/ 2 h 7"/>
                <a:gd name="T8" fmla="*/ 19 w 42"/>
                <a:gd name="T9" fmla="*/ 3 h 7"/>
                <a:gd name="T10" fmla="*/ 28 w 42"/>
                <a:gd name="T11" fmla="*/ 4 h 7"/>
                <a:gd name="T12" fmla="*/ 32 w 42"/>
                <a:gd name="T13" fmla="*/ 3 h 7"/>
                <a:gd name="T14" fmla="*/ 42 w 42"/>
                <a:gd name="T15" fmla="*/ 1 h 7"/>
                <a:gd name="T16" fmla="*/ 19 w 42"/>
                <a:gd name="T17" fmla="*/ 0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2" h="7">
                  <a:moveTo>
                    <a:pt x="19" y="0"/>
                  </a:moveTo>
                  <a:cubicBezTo>
                    <a:pt x="13" y="0"/>
                    <a:pt x="6" y="0"/>
                    <a:pt x="0" y="0"/>
                  </a:cubicBezTo>
                  <a:cubicBezTo>
                    <a:pt x="2" y="3"/>
                    <a:pt x="4" y="5"/>
                    <a:pt x="7" y="7"/>
                  </a:cubicBezTo>
                  <a:cubicBezTo>
                    <a:pt x="7" y="7"/>
                    <a:pt x="7" y="2"/>
                    <a:pt x="15" y="2"/>
                  </a:cubicBezTo>
                  <a:cubicBezTo>
                    <a:pt x="16" y="2"/>
                    <a:pt x="18" y="3"/>
                    <a:pt x="19" y="3"/>
                  </a:cubicBezTo>
                  <a:cubicBezTo>
                    <a:pt x="22" y="3"/>
                    <a:pt x="25" y="4"/>
                    <a:pt x="28" y="4"/>
                  </a:cubicBezTo>
                  <a:cubicBezTo>
                    <a:pt x="29" y="4"/>
                    <a:pt x="30" y="4"/>
                    <a:pt x="32" y="3"/>
                  </a:cubicBezTo>
                  <a:cubicBezTo>
                    <a:pt x="35" y="3"/>
                    <a:pt x="39" y="2"/>
                    <a:pt x="42" y="1"/>
                  </a:cubicBezTo>
                  <a:cubicBezTo>
                    <a:pt x="35" y="0"/>
                    <a:pt x="27" y="0"/>
                    <a:pt x="19" y="0"/>
                  </a:cubicBezTo>
                </a:path>
              </a:pathLst>
            </a:custGeom>
            <a:solidFill>
              <a:srgbClr val="6C63FF"/>
            </a:solidFill>
            <a:ln>
              <a:noFill/>
            </a:ln>
          </p:spPr>
          <p:txBody>
            <a:bodyPr anchor="ctr">
              <a:normAutofit fontScale="25000" lnSpcReduction="20000"/>
            </a:body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sz="18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209" name="íṣḻïḍe"/>
            <p:cNvSpPr/>
            <p:nvPr/>
          </p:nvSpPr>
          <p:spPr bwMode="auto">
            <a:xfrm>
              <a:off x="6421370" y="5274024"/>
              <a:ext cx="423300" cy="196047"/>
            </a:xfrm>
            <a:custGeom>
              <a:avLst/>
              <a:gdLst>
                <a:gd name="T0" fmla="*/ 0 w 301"/>
                <a:gd name="T1" fmla="*/ 48 h 141"/>
                <a:gd name="T2" fmla="*/ 89 w 301"/>
                <a:gd name="T3" fmla="*/ 32 h 141"/>
                <a:gd name="T4" fmla="*/ 199 w 301"/>
                <a:gd name="T5" fmla="*/ 23 h 141"/>
                <a:gd name="T6" fmla="*/ 224 w 301"/>
                <a:gd name="T7" fmla="*/ 141 h 141"/>
                <a:gd name="T8" fmla="*/ 25 w 301"/>
                <a:gd name="T9" fmla="*/ 116 h 141"/>
                <a:gd name="T10" fmla="*/ 0 w 301"/>
                <a:gd name="T11" fmla="*/ 48 h 141"/>
              </a:gdLst>
              <a:ahLst/>
              <a:cxnLst>
                <a:cxn ang="0">
                  <a:pos x="T0" y="T1"/>
                </a:cxn>
                <a:cxn ang="0">
                  <a:pos x="T2" y="T3"/>
                </a:cxn>
                <a:cxn ang="0">
                  <a:pos x="T4" y="T5"/>
                </a:cxn>
                <a:cxn ang="0">
                  <a:pos x="T6" y="T7"/>
                </a:cxn>
                <a:cxn ang="0">
                  <a:pos x="T8" y="T9"/>
                </a:cxn>
                <a:cxn ang="0">
                  <a:pos x="T10" y="T11"/>
                </a:cxn>
              </a:cxnLst>
              <a:rect l="0" t="0" r="r" b="b"/>
              <a:pathLst>
                <a:path w="301" h="141">
                  <a:moveTo>
                    <a:pt x="0" y="48"/>
                  </a:moveTo>
                  <a:cubicBezTo>
                    <a:pt x="0" y="48"/>
                    <a:pt x="68" y="46"/>
                    <a:pt x="89" y="32"/>
                  </a:cubicBezTo>
                  <a:cubicBezTo>
                    <a:pt x="109" y="17"/>
                    <a:pt x="194" y="0"/>
                    <a:pt x="199" y="23"/>
                  </a:cubicBezTo>
                  <a:cubicBezTo>
                    <a:pt x="204" y="46"/>
                    <a:pt x="301" y="140"/>
                    <a:pt x="224" y="141"/>
                  </a:cubicBezTo>
                  <a:cubicBezTo>
                    <a:pt x="147" y="141"/>
                    <a:pt x="45" y="129"/>
                    <a:pt x="25" y="116"/>
                  </a:cubicBezTo>
                  <a:cubicBezTo>
                    <a:pt x="4" y="104"/>
                    <a:pt x="0" y="48"/>
                    <a:pt x="0" y="48"/>
                  </a:cubicBezTo>
                </a:path>
              </a:pathLst>
            </a:custGeom>
            <a:solidFill>
              <a:srgbClr val="A8A8A8"/>
            </a:solidFill>
            <a:ln>
              <a:noFill/>
            </a:ln>
          </p:spPr>
          <p:txBody>
            <a:bodyPr anchor="ctr">
              <a:normAutofit fontScale="25000" lnSpcReduction="20000"/>
            </a:body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sz="18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210" name="ïṡľîde"/>
            <p:cNvSpPr/>
            <p:nvPr/>
          </p:nvSpPr>
          <p:spPr bwMode="auto">
            <a:xfrm>
              <a:off x="6421370" y="5340860"/>
              <a:ext cx="356462" cy="129212"/>
            </a:xfrm>
            <a:custGeom>
              <a:avLst/>
              <a:gdLst>
                <a:gd name="T0" fmla="*/ 2 w 254"/>
                <a:gd name="T1" fmla="*/ 0 h 93"/>
                <a:gd name="T2" fmla="*/ 2 w 254"/>
                <a:gd name="T3" fmla="*/ 0 h 93"/>
                <a:gd name="T4" fmla="*/ 0 w 254"/>
                <a:gd name="T5" fmla="*/ 0 h 93"/>
                <a:gd name="T6" fmla="*/ 12 w 254"/>
                <a:gd name="T7" fmla="*/ 52 h 93"/>
                <a:gd name="T8" fmla="*/ 25 w 254"/>
                <a:gd name="T9" fmla="*/ 68 h 93"/>
                <a:gd name="T10" fmla="*/ 219 w 254"/>
                <a:gd name="T11" fmla="*/ 93 h 93"/>
                <a:gd name="T12" fmla="*/ 224 w 254"/>
                <a:gd name="T13" fmla="*/ 93 h 93"/>
                <a:gd name="T14" fmla="*/ 254 w 254"/>
                <a:gd name="T15" fmla="*/ 73 h 93"/>
                <a:gd name="T16" fmla="*/ 226 w 254"/>
                <a:gd name="T17" fmla="*/ 84 h 93"/>
                <a:gd name="T18" fmla="*/ 220 w 254"/>
                <a:gd name="T19" fmla="*/ 84 h 93"/>
                <a:gd name="T20" fmla="*/ 26 w 254"/>
                <a:gd name="T21" fmla="*/ 60 h 93"/>
                <a:gd name="T22" fmla="*/ 2 w 254"/>
                <a:gd name="T23" fmla="*/ 0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54" h="93">
                  <a:moveTo>
                    <a:pt x="2" y="0"/>
                  </a:moveTo>
                  <a:cubicBezTo>
                    <a:pt x="2" y="0"/>
                    <a:pt x="2" y="0"/>
                    <a:pt x="2" y="0"/>
                  </a:cubicBezTo>
                  <a:cubicBezTo>
                    <a:pt x="1" y="0"/>
                    <a:pt x="0" y="0"/>
                    <a:pt x="0" y="0"/>
                  </a:cubicBezTo>
                  <a:cubicBezTo>
                    <a:pt x="0" y="0"/>
                    <a:pt x="2" y="32"/>
                    <a:pt x="12" y="52"/>
                  </a:cubicBezTo>
                  <a:cubicBezTo>
                    <a:pt x="16" y="59"/>
                    <a:pt x="20" y="65"/>
                    <a:pt x="25" y="68"/>
                  </a:cubicBezTo>
                  <a:cubicBezTo>
                    <a:pt x="45" y="80"/>
                    <a:pt x="143" y="93"/>
                    <a:pt x="219" y="93"/>
                  </a:cubicBezTo>
                  <a:cubicBezTo>
                    <a:pt x="221" y="93"/>
                    <a:pt x="223" y="93"/>
                    <a:pt x="224" y="93"/>
                  </a:cubicBezTo>
                  <a:cubicBezTo>
                    <a:pt x="247" y="92"/>
                    <a:pt x="254" y="85"/>
                    <a:pt x="254" y="73"/>
                  </a:cubicBezTo>
                  <a:cubicBezTo>
                    <a:pt x="251" y="80"/>
                    <a:pt x="242" y="84"/>
                    <a:pt x="226" y="84"/>
                  </a:cubicBezTo>
                  <a:cubicBezTo>
                    <a:pt x="224" y="84"/>
                    <a:pt x="222" y="84"/>
                    <a:pt x="220" y="84"/>
                  </a:cubicBezTo>
                  <a:cubicBezTo>
                    <a:pt x="144" y="84"/>
                    <a:pt x="46" y="72"/>
                    <a:pt x="26" y="60"/>
                  </a:cubicBezTo>
                  <a:cubicBezTo>
                    <a:pt x="10" y="50"/>
                    <a:pt x="4" y="16"/>
                    <a:pt x="2" y="0"/>
                  </a:cubicBezTo>
                </a:path>
              </a:pathLst>
            </a:custGeom>
            <a:solidFill>
              <a:srgbClr val="868686"/>
            </a:solidFill>
            <a:ln>
              <a:noFill/>
            </a:ln>
          </p:spPr>
          <p:txBody>
            <a:bodyPr anchor="ctr">
              <a:normAutofit fontScale="25000" lnSpcReduction="20000"/>
            </a:body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sz="18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grpSp>
    </p:spTree>
  </p:cSld>
  <p:clrMapOvr>
    <a:masterClrMapping/>
  </p:clrMapOvr>
  <mc:AlternateContent xmlns:mc="http://schemas.openxmlformats.org/markup-compatibility/2006">
    <mc:Choice xmlns:p14="http://schemas.microsoft.com/office/powerpoint/2010/main" Requires="p14">
      <p:transition spd="slow" p14:dur="1500" advTm="0">
        <p:random/>
      </p:transition>
    </mc:Choice>
    <mc:Fallback>
      <p:transition spd="slow" advTm="0">
        <p:random/>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文本框 31"/>
          <p:cNvSpPr txBox="1"/>
          <p:nvPr/>
        </p:nvSpPr>
        <p:spPr>
          <a:xfrm>
            <a:off x="2733040" y="445770"/>
            <a:ext cx="3677285" cy="368300"/>
          </a:xfrm>
          <a:prstGeom prst="rect">
            <a:avLst/>
          </a:prstGeom>
          <a:noFill/>
        </p:spPr>
        <p:txBody>
          <a:bodyPr wrap="square" rtlCol="0">
            <a:spAutoFit/>
            <a:scene3d>
              <a:camera prst="orthographicFront"/>
              <a:lightRig rig="threePt" dir="t"/>
            </a:scene3d>
            <a:sp3d contourW="12700"/>
          </a:bodyPr>
          <a:lstStyle/>
          <a:p>
            <a:pPr marL="914400" marR="0" lvl="0" indent="-914400" algn="l" defTabSz="914400" rtl="0" eaLnBrk="1" fontAlgn="base" latinLnBrk="0" hangingPunct="1">
              <a:lnSpc>
                <a:spcPct val="100000"/>
              </a:lnSpc>
              <a:spcBef>
                <a:spcPct val="0"/>
              </a:spcBef>
              <a:spcAft>
                <a:spcPct val="0"/>
              </a:spcAft>
              <a:buClrTx/>
              <a:buSzTx/>
              <a:buFontTx/>
              <a:buNone/>
              <a:defRPr/>
            </a:pPr>
            <a:r>
              <a:rPr lang="zh-CN" altLang="en-US" b="1" noProof="0" dirty="0" smtClean="0">
                <a:ln>
                  <a:noFill/>
                </a:ln>
                <a:solidFill>
                  <a:schemeClr val="tx1">
                    <a:lumMod val="85000"/>
                    <a:lumOff val="15000"/>
                  </a:schemeClr>
                </a:solidFill>
                <a:effectLst/>
                <a:uLnTx/>
                <a:uFillTx/>
                <a:latin typeface="微软雅黑" panose="020B0503020204020204" pitchFamily="34" charset="-122"/>
                <a:ea typeface="微软雅黑" panose="020B0503020204020204" pitchFamily="34" charset="-122"/>
                <a:cs typeface="+mj-cs"/>
                <a:sym typeface="Calibri" panose="020F0502020204030204" pitchFamily="34" charset="0"/>
              </a:rPr>
              <a:t>新安法对安全管理人员职责的要求</a:t>
            </a:r>
            <a:endParaRPr kumimoji="0" lang="zh-CN" altLang="en-US" b="1" i="0" u="none" strike="noStrike" kern="1200" cap="none" spc="0" normalizeH="0" baseline="0" noProof="0" dirty="0" smtClean="0">
              <a:ln>
                <a:noFill/>
              </a:ln>
              <a:solidFill>
                <a:schemeClr val="tx1">
                  <a:lumMod val="85000"/>
                  <a:lumOff val="15000"/>
                </a:schemeClr>
              </a:solidFill>
              <a:effectLst/>
              <a:uLnTx/>
              <a:uFillTx/>
              <a:latin typeface="微软雅黑" panose="020B0503020204020204" pitchFamily="34" charset="-122"/>
              <a:ea typeface="微软雅黑" panose="020B0503020204020204" pitchFamily="34" charset="-122"/>
              <a:cs typeface="+mj-cs"/>
              <a:sym typeface="Calibri" panose="020F0502020204030204" pitchFamily="34" charset="0"/>
            </a:endParaRPr>
          </a:p>
        </p:txBody>
      </p:sp>
      <p:cxnSp>
        <p:nvCxnSpPr>
          <p:cNvPr id="31" name="直接连接符 30"/>
          <p:cNvCxnSpPr/>
          <p:nvPr/>
        </p:nvCxnSpPr>
        <p:spPr>
          <a:xfrm>
            <a:off x="4271010" y="878205"/>
            <a:ext cx="601345" cy="0"/>
          </a:xfrm>
          <a:prstGeom prst="line">
            <a:avLst/>
          </a:prstGeom>
          <a:ln w="28575" cap="rnd">
            <a:gradFill flip="none" rotWithShape="1">
              <a:gsLst>
                <a:gs pos="0">
                  <a:srgbClr val="0F7ABF"/>
                </a:gs>
                <a:gs pos="100000">
                  <a:srgbClr val="0DCD9C"/>
                </a:gs>
              </a:gsLst>
              <a:lin ang="0" scaled="1"/>
              <a:tileRect/>
            </a:gradFill>
            <a:round/>
          </a:ln>
        </p:spPr>
        <p:style>
          <a:lnRef idx="1">
            <a:schemeClr val="accent1"/>
          </a:lnRef>
          <a:fillRef idx="0">
            <a:schemeClr val="accent1"/>
          </a:fillRef>
          <a:effectRef idx="0">
            <a:schemeClr val="accent1"/>
          </a:effectRef>
          <a:fontRef idx="minor">
            <a:schemeClr val="tx1"/>
          </a:fontRef>
        </p:style>
      </p:cxnSp>
      <p:sp>
        <p:nvSpPr>
          <p:cNvPr id="5" name="文本框 4"/>
          <p:cNvSpPr txBox="1"/>
          <p:nvPr/>
        </p:nvSpPr>
        <p:spPr>
          <a:xfrm>
            <a:off x="3333750" y="1361440"/>
            <a:ext cx="5175885" cy="2837815"/>
          </a:xfrm>
          <a:prstGeom prst="rect">
            <a:avLst/>
          </a:prstGeom>
          <a:noFill/>
        </p:spPr>
        <p:txBody>
          <a:bodyPr wrap="square" rtlCol="0" anchor="t">
            <a:spAutoFit/>
          </a:bodyPr>
          <a:lstStyle/>
          <a:p>
            <a:pPr marL="0" indent="0" eaLnBrk="1" hangingPunct="1">
              <a:lnSpc>
                <a:spcPct val="150000"/>
              </a:lnSpc>
              <a:spcBef>
                <a:spcPct val="0"/>
              </a:spcBef>
              <a:buNone/>
            </a:pPr>
            <a:r>
              <a:rPr lang="zh-CN" altLang="en-US" sz="1700" b="1" dirty="0">
                <a:sym typeface="+mn-ea"/>
              </a:rPr>
              <a:t>第二十二条 生产经营单位的安全生产管理机构以及安全生产管理人员履行下列职责：</a:t>
            </a:r>
            <a:endParaRPr lang="zh-CN" altLang="en-US" sz="1700" b="1" dirty="0"/>
          </a:p>
          <a:p>
            <a:pPr marL="0" indent="0" eaLnBrk="1" hangingPunct="1">
              <a:lnSpc>
                <a:spcPct val="150000"/>
              </a:lnSpc>
              <a:spcBef>
                <a:spcPct val="0"/>
              </a:spcBef>
              <a:buNone/>
            </a:pPr>
            <a:r>
              <a:rPr lang="zh-CN" altLang="en-US" sz="1700" dirty="0">
                <a:sym typeface="+mn-ea"/>
              </a:rPr>
              <a:t>(一)组织或者参与拟订本单位安全生产规章制度、操作规程和生产安全事故应急救援预案</a:t>
            </a:r>
            <a:endParaRPr lang="zh-CN" altLang="en-US" sz="1700" dirty="0"/>
          </a:p>
          <a:p>
            <a:pPr marL="0" indent="0" eaLnBrk="1" hangingPunct="1">
              <a:lnSpc>
                <a:spcPct val="150000"/>
              </a:lnSpc>
              <a:spcBef>
                <a:spcPct val="0"/>
              </a:spcBef>
              <a:buNone/>
            </a:pPr>
            <a:r>
              <a:rPr lang="zh-CN" altLang="en-US" sz="1700" dirty="0">
                <a:sym typeface="+mn-ea"/>
              </a:rPr>
              <a:t>(二)组织或者参与本单位安全生产教育和培训，如实记录安全生产教育和培训情况;</a:t>
            </a:r>
            <a:endParaRPr lang="zh-CN" altLang="en-US" sz="1700" dirty="0"/>
          </a:p>
          <a:p>
            <a:pPr marL="0" indent="0" eaLnBrk="1" hangingPunct="1">
              <a:lnSpc>
                <a:spcPct val="150000"/>
              </a:lnSpc>
              <a:spcBef>
                <a:spcPct val="0"/>
              </a:spcBef>
              <a:buNone/>
            </a:pPr>
            <a:r>
              <a:rPr lang="zh-CN" altLang="en-US" sz="1700" dirty="0">
                <a:sym typeface="+mn-ea"/>
              </a:rPr>
              <a:t>(三)督促落实本单位重大危险源的安全管理措施;</a:t>
            </a:r>
            <a:endParaRPr lang="zh-CN" altLang="en-US" sz="1700"/>
          </a:p>
        </p:txBody>
      </p:sp>
      <p:cxnSp>
        <p:nvCxnSpPr>
          <p:cNvPr id="6" name="直接连接符 5"/>
          <p:cNvCxnSpPr/>
          <p:nvPr/>
        </p:nvCxnSpPr>
        <p:spPr>
          <a:xfrm>
            <a:off x="3063875" y="974725"/>
            <a:ext cx="0" cy="3762375"/>
          </a:xfrm>
          <a:prstGeom prst="line">
            <a:avLst/>
          </a:prstGeom>
          <a:ln w="3175" cap="rnd">
            <a:solidFill>
              <a:schemeClr val="bg1">
                <a:lumMod val="85000"/>
              </a:schemeClr>
            </a:solidFill>
            <a:round/>
            <a:headEnd type="none"/>
            <a:tailEnd type="none" w="med" len="med"/>
          </a:ln>
        </p:spPr>
        <p:style>
          <a:lnRef idx="1">
            <a:schemeClr val="accent1"/>
          </a:lnRef>
          <a:fillRef idx="0">
            <a:schemeClr val="accent1"/>
          </a:fillRef>
          <a:effectRef idx="0">
            <a:schemeClr val="accent1"/>
          </a:effectRef>
          <a:fontRef idx="minor">
            <a:schemeClr val="tx1"/>
          </a:fontRef>
        </p:style>
      </p:cxnSp>
      <p:grpSp>
        <p:nvGrpSpPr>
          <p:cNvPr id="194578" name="iṥļîḓê" descr="本素材由iSlide™ 提供&#10;iSlide™尊重知识产权并注重保护用户享有的各项权利。郑重提醒您：&#10;iSlide™插件中提供的任何信息内容的所有权、知识产权归其原始权利人或权利受让人所有，您免费/购买获得的是信息内容的使用权，并受下述条款的约束；&#10;1. 您仅可以个人非商业用途使用该等信息内容，不可将信息内容的全部或部分用于出售，或以出租、出借、转让、分销、发布等其他任何方式供他人使用；&#10;2. 禁止在接入互联网或移动互联网的任何网站、平台、应用或程序上以任何方式为他人提供iSlide™插件资源内容的下载。&#10;The resource is supplied by iSlide™.&#10;iSlide™ respects all intellectual property rights and protects all the rights its users acquired.Solemnly remind you:&#10;The ownership and intellectual property of the resources supplied in iSlide Add-in belongs to its owner or the assignee of this ownership.you only acquired the usage of the resources supplied in iSlide Add-in, as well as respected the following restrain terms:&#10;1.You are only allowed to use such resource for personal and non-commercial aim, not allowed to use such resource or part of it for the sale; or rent, lend, transfer to others; or distribution or release it in any way.&#10;2.You are not permitted to provide the resource of iSlide Add-in in any website, platform, application access to the Internet or mobile Internet."/>
          <p:cNvGrpSpPr/>
          <p:nvPr/>
        </p:nvGrpSpPr>
        <p:grpSpPr>
          <a:xfrm>
            <a:off x="596900" y="1771650"/>
            <a:ext cx="2242820" cy="1646555"/>
            <a:chOff x="2973388" y="1130300"/>
            <a:chExt cx="6294438" cy="4621212"/>
          </a:xfrm>
        </p:grpSpPr>
        <p:sp>
          <p:nvSpPr>
            <p:cNvPr id="194579" name="îsļîḑé"/>
            <p:cNvSpPr/>
            <p:nvPr/>
          </p:nvSpPr>
          <p:spPr>
            <a:xfrm>
              <a:off x="2973388" y="1130300"/>
              <a:ext cx="6294438" cy="4017962"/>
            </a:xfrm>
            <a:custGeom>
              <a:avLst/>
              <a:gdLst/>
              <a:ahLst/>
              <a:cxnLst>
                <a:cxn ang="0">
                  <a:pos x="4058" y="2339"/>
                </a:cxn>
                <a:cxn ang="0">
                  <a:pos x="4017" y="2374"/>
                </a:cxn>
                <a:cxn ang="0">
                  <a:pos x="4010" y="2379"/>
                </a:cxn>
                <a:cxn ang="0">
                  <a:pos x="3851" y="2486"/>
                </a:cxn>
                <a:cxn ang="0">
                  <a:pos x="3656" y="2589"/>
                </a:cxn>
                <a:cxn ang="0">
                  <a:pos x="3348" y="2719"/>
                </a:cxn>
                <a:cxn ang="0">
                  <a:pos x="3343" y="2721"/>
                </a:cxn>
                <a:cxn ang="0">
                  <a:pos x="3204" y="2766"/>
                </a:cxn>
                <a:cxn ang="0">
                  <a:pos x="3203" y="2767"/>
                </a:cxn>
                <a:cxn ang="0">
                  <a:pos x="3103" y="2793"/>
                </a:cxn>
                <a:cxn ang="0">
                  <a:pos x="3099" y="2794"/>
                </a:cxn>
                <a:cxn ang="0">
                  <a:pos x="2950" y="2824"/>
                </a:cxn>
                <a:cxn ang="0">
                  <a:pos x="2939" y="2826"/>
                </a:cxn>
                <a:cxn ang="0">
                  <a:pos x="2828" y="2840"/>
                </a:cxn>
                <a:cxn ang="0">
                  <a:pos x="2201" y="2816"/>
                </a:cxn>
                <a:cxn ang="0">
                  <a:pos x="993" y="2486"/>
                </a:cxn>
                <a:cxn ang="0">
                  <a:pos x="578" y="2267"/>
                </a:cxn>
                <a:cxn ang="0">
                  <a:pos x="521" y="2231"/>
                </a:cxn>
                <a:cxn ang="0">
                  <a:pos x="513" y="2225"/>
                </a:cxn>
                <a:cxn ang="0">
                  <a:pos x="86" y="1764"/>
                </a:cxn>
                <a:cxn ang="0">
                  <a:pos x="268" y="1161"/>
                </a:cxn>
                <a:cxn ang="0">
                  <a:pos x="513" y="1076"/>
                </a:cxn>
                <a:cxn ang="0">
                  <a:pos x="522" y="1074"/>
                </a:cxn>
                <a:cxn ang="0">
                  <a:pos x="565" y="1064"/>
                </a:cxn>
                <a:cxn ang="0">
                  <a:pos x="718" y="1031"/>
                </a:cxn>
                <a:cxn ang="0">
                  <a:pos x="990" y="944"/>
                </a:cxn>
                <a:cxn ang="0">
                  <a:pos x="1009" y="935"/>
                </a:cxn>
                <a:cxn ang="0">
                  <a:pos x="1205" y="801"/>
                </a:cxn>
                <a:cxn ang="0">
                  <a:pos x="1293" y="637"/>
                </a:cxn>
                <a:cxn ang="0">
                  <a:pos x="1290" y="587"/>
                </a:cxn>
                <a:cxn ang="0">
                  <a:pos x="1274" y="494"/>
                </a:cxn>
                <a:cxn ang="0">
                  <a:pos x="1275" y="331"/>
                </a:cxn>
                <a:cxn ang="0">
                  <a:pos x="1359" y="177"/>
                </a:cxn>
                <a:cxn ang="0">
                  <a:pos x="1383" y="155"/>
                </a:cxn>
                <a:cxn ang="0">
                  <a:pos x="1513" y="72"/>
                </a:cxn>
                <a:cxn ang="0">
                  <a:pos x="1530" y="65"/>
                </a:cxn>
                <a:cxn ang="0">
                  <a:pos x="1969" y="8"/>
                </a:cxn>
                <a:cxn ang="0">
                  <a:pos x="2381" y="65"/>
                </a:cxn>
                <a:cxn ang="0">
                  <a:pos x="2413" y="72"/>
                </a:cxn>
                <a:cxn ang="0">
                  <a:pos x="2752" y="177"/>
                </a:cxn>
                <a:cxn ang="0">
                  <a:pos x="3663" y="667"/>
                </a:cxn>
                <a:cxn ang="0">
                  <a:pos x="3677" y="676"/>
                </a:cxn>
                <a:cxn ang="0">
                  <a:pos x="3697" y="690"/>
                </a:cxn>
                <a:cxn ang="0">
                  <a:pos x="3737" y="718"/>
                </a:cxn>
                <a:cxn ang="0">
                  <a:pos x="3767" y="739"/>
                </a:cxn>
                <a:cxn ang="0">
                  <a:pos x="3788" y="754"/>
                </a:cxn>
                <a:cxn ang="0">
                  <a:pos x="3801" y="763"/>
                </a:cxn>
                <a:cxn ang="0">
                  <a:pos x="4010" y="927"/>
                </a:cxn>
                <a:cxn ang="0">
                  <a:pos x="4017" y="934"/>
                </a:cxn>
                <a:cxn ang="0">
                  <a:pos x="4227" y="1168"/>
                </a:cxn>
                <a:cxn ang="0">
                  <a:pos x="4058" y="2339"/>
                </a:cxn>
              </a:cxnLst>
              <a:rect l="0" t="0" r="0" b="0"/>
              <a:pathLst>
                <a:path w="4473" h="2860">
                  <a:moveTo>
                    <a:pt x="4058" y="2339"/>
                  </a:moveTo>
                  <a:cubicBezTo>
                    <a:pt x="4045" y="2351"/>
                    <a:pt x="4031" y="2362"/>
                    <a:pt x="4017" y="2374"/>
                  </a:cubicBezTo>
                  <a:cubicBezTo>
                    <a:pt x="4014" y="2376"/>
                    <a:pt x="4012" y="2378"/>
                    <a:pt x="4010" y="2379"/>
                  </a:cubicBezTo>
                  <a:cubicBezTo>
                    <a:pt x="3959" y="2418"/>
                    <a:pt x="3906" y="2454"/>
                    <a:pt x="3851" y="2486"/>
                  </a:cubicBezTo>
                  <a:cubicBezTo>
                    <a:pt x="3788" y="2523"/>
                    <a:pt x="3723" y="2557"/>
                    <a:pt x="3656" y="2589"/>
                  </a:cubicBezTo>
                  <a:cubicBezTo>
                    <a:pt x="3556" y="2638"/>
                    <a:pt x="3453" y="2681"/>
                    <a:pt x="3348" y="2719"/>
                  </a:cubicBezTo>
                  <a:cubicBezTo>
                    <a:pt x="3343" y="2721"/>
                    <a:pt x="3343" y="2721"/>
                    <a:pt x="3343" y="2721"/>
                  </a:cubicBezTo>
                  <a:cubicBezTo>
                    <a:pt x="3297" y="2737"/>
                    <a:pt x="3251" y="2752"/>
                    <a:pt x="3204" y="2766"/>
                  </a:cubicBezTo>
                  <a:cubicBezTo>
                    <a:pt x="3203" y="2767"/>
                    <a:pt x="3203" y="2767"/>
                    <a:pt x="3203" y="2767"/>
                  </a:cubicBezTo>
                  <a:cubicBezTo>
                    <a:pt x="3170" y="2776"/>
                    <a:pt x="3137" y="2785"/>
                    <a:pt x="3103" y="2793"/>
                  </a:cubicBezTo>
                  <a:cubicBezTo>
                    <a:pt x="3099" y="2794"/>
                    <a:pt x="3099" y="2794"/>
                    <a:pt x="3099" y="2794"/>
                  </a:cubicBezTo>
                  <a:cubicBezTo>
                    <a:pt x="3050" y="2806"/>
                    <a:pt x="3000" y="2816"/>
                    <a:pt x="2950" y="2824"/>
                  </a:cubicBezTo>
                  <a:cubicBezTo>
                    <a:pt x="2939" y="2826"/>
                    <a:pt x="2939" y="2826"/>
                    <a:pt x="2939" y="2826"/>
                  </a:cubicBezTo>
                  <a:cubicBezTo>
                    <a:pt x="2902" y="2832"/>
                    <a:pt x="2865" y="2837"/>
                    <a:pt x="2828" y="2840"/>
                  </a:cubicBezTo>
                  <a:cubicBezTo>
                    <a:pt x="2620" y="2860"/>
                    <a:pt x="2409" y="2844"/>
                    <a:pt x="2201" y="2816"/>
                  </a:cubicBezTo>
                  <a:cubicBezTo>
                    <a:pt x="1783" y="2759"/>
                    <a:pt x="1370" y="2653"/>
                    <a:pt x="993" y="2486"/>
                  </a:cubicBezTo>
                  <a:cubicBezTo>
                    <a:pt x="850" y="2423"/>
                    <a:pt x="711" y="2350"/>
                    <a:pt x="578" y="2267"/>
                  </a:cubicBezTo>
                  <a:cubicBezTo>
                    <a:pt x="559" y="2255"/>
                    <a:pt x="540" y="2243"/>
                    <a:pt x="521" y="2231"/>
                  </a:cubicBezTo>
                  <a:cubicBezTo>
                    <a:pt x="519" y="2229"/>
                    <a:pt x="516" y="2227"/>
                    <a:pt x="513" y="2225"/>
                  </a:cubicBezTo>
                  <a:cubicBezTo>
                    <a:pt x="329" y="2102"/>
                    <a:pt x="163" y="1953"/>
                    <a:pt x="86" y="1764"/>
                  </a:cubicBezTo>
                  <a:cubicBezTo>
                    <a:pt x="0" y="1553"/>
                    <a:pt x="55" y="1286"/>
                    <a:pt x="268" y="1161"/>
                  </a:cubicBezTo>
                  <a:cubicBezTo>
                    <a:pt x="342" y="1118"/>
                    <a:pt x="427" y="1095"/>
                    <a:pt x="513" y="1076"/>
                  </a:cubicBezTo>
                  <a:cubicBezTo>
                    <a:pt x="522" y="1074"/>
                    <a:pt x="522" y="1074"/>
                    <a:pt x="522" y="1074"/>
                  </a:cubicBezTo>
                  <a:cubicBezTo>
                    <a:pt x="536" y="1071"/>
                    <a:pt x="551" y="1068"/>
                    <a:pt x="565" y="1064"/>
                  </a:cubicBezTo>
                  <a:cubicBezTo>
                    <a:pt x="616" y="1054"/>
                    <a:pt x="667" y="1043"/>
                    <a:pt x="718" y="1031"/>
                  </a:cubicBezTo>
                  <a:cubicBezTo>
                    <a:pt x="812" y="1009"/>
                    <a:pt x="904" y="983"/>
                    <a:pt x="990" y="944"/>
                  </a:cubicBezTo>
                  <a:cubicBezTo>
                    <a:pt x="996" y="941"/>
                    <a:pt x="1003" y="938"/>
                    <a:pt x="1009" y="935"/>
                  </a:cubicBezTo>
                  <a:cubicBezTo>
                    <a:pt x="1076" y="903"/>
                    <a:pt x="1149" y="856"/>
                    <a:pt x="1205" y="801"/>
                  </a:cubicBezTo>
                  <a:cubicBezTo>
                    <a:pt x="1253" y="752"/>
                    <a:pt x="1287" y="697"/>
                    <a:pt x="1293" y="637"/>
                  </a:cubicBezTo>
                  <a:cubicBezTo>
                    <a:pt x="1294" y="621"/>
                    <a:pt x="1294" y="604"/>
                    <a:pt x="1290" y="587"/>
                  </a:cubicBezTo>
                  <a:cubicBezTo>
                    <a:pt x="1284" y="555"/>
                    <a:pt x="1279" y="524"/>
                    <a:pt x="1274" y="494"/>
                  </a:cubicBezTo>
                  <a:cubicBezTo>
                    <a:pt x="1266" y="438"/>
                    <a:pt x="1264" y="383"/>
                    <a:pt x="1275" y="331"/>
                  </a:cubicBezTo>
                  <a:cubicBezTo>
                    <a:pt x="1286" y="278"/>
                    <a:pt x="1311" y="227"/>
                    <a:pt x="1359" y="177"/>
                  </a:cubicBezTo>
                  <a:cubicBezTo>
                    <a:pt x="1366" y="170"/>
                    <a:pt x="1374" y="162"/>
                    <a:pt x="1383" y="155"/>
                  </a:cubicBezTo>
                  <a:cubicBezTo>
                    <a:pt x="1421" y="121"/>
                    <a:pt x="1465" y="93"/>
                    <a:pt x="1513" y="72"/>
                  </a:cubicBezTo>
                  <a:cubicBezTo>
                    <a:pt x="1519" y="70"/>
                    <a:pt x="1525" y="67"/>
                    <a:pt x="1530" y="65"/>
                  </a:cubicBezTo>
                  <a:cubicBezTo>
                    <a:pt x="1662" y="11"/>
                    <a:pt x="1821" y="0"/>
                    <a:pt x="1969" y="8"/>
                  </a:cubicBezTo>
                  <a:cubicBezTo>
                    <a:pt x="2108" y="15"/>
                    <a:pt x="2246" y="34"/>
                    <a:pt x="2381" y="65"/>
                  </a:cubicBezTo>
                  <a:cubicBezTo>
                    <a:pt x="2391" y="67"/>
                    <a:pt x="2402" y="70"/>
                    <a:pt x="2413" y="72"/>
                  </a:cubicBezTo>
                  <a:cubicBezTo>
                    <a:pt x="2528" y="100"/>
                    <a:pt x="2641" y="135"/>
                    <a:pt x="2752" y="177"/>
                  </a:cubicBezTo>
                  <a:cubicBezTo>
                    <a:pt x="3077" y="299"/>
                    <a:pt x="3382" y="476"/>
                    <a:pt x="3663" y="667"/>
                  </a:cubicBezTo>
                  <a:cubicBezTo>
                    <a:pt x="3677" y="676"/>
                    <a:pt x="3677" y="676"/>
                    <a:pt x="3677" y="676"/>
                  </a:cubicBezTo>
                  <a:cubicBezTo>
                    <a:pt x="3683" y="681"/>
                    <a:pt x="3690" y="685"/>
                    <a:pt x="3697" y="690"/>
                  </a:cubicBezTo>
                  <a:cubicBezTo>
                    <a:pt x="3710" y="699"/>
                    <a:pt x="3724" y="709"/>
                    <a:pt x="3737" y="718"/>
                  </a:cubicBezTo>
                  <a:cubicBezTo>
                    <a:pt x="3747" y="725"/>
                    <a:pt x="3757" y="732"/>
                    <a:pt x="3767" y="739"/>
                  </a:cubicBezTo>
                  <a:cubicBezTo>
                    <a:pt x="3788" y="754"/>
                    <a:pt x="3788" y="754"/>
                    <a:pt x="3788" y="754"/>
                  </a:cubicBezTo>
                  <a:cubicBezTo>
                    <a:pt x="3801" y="763"/>
                    <a:pt x="3801" y="763"/>
                    <a:pt x="3801" y="763"/>
                  </a:cubicBezTo>
                  <a:cubicBezTo>
                    <a:pt x="3873" y="815"/>
                    <a:pt x="3944" y="869"/>
                    <a:pt x="4010" y="927"/>
                  </a:cubicBezTo>
                  <a:cubicBezTo>
                    <a:pt x="4017" y="934"/>
                    <a:pt x="4017" y="934"/>
                    <a:pt x="4017" y="934"/>
                  </a:cubicBezTo>
                  <a:cubicBezTo>
                    <a:pt x="4097" y="1005"/>
                    <a:pt x="4169" y="1082"/>
                    <a:pt x="4227" y="1168"/>
                  </a:cubicBezTo>
                  <a:cubicBezTo>
                    <a:pt x="4473" y="1533"/>
                    <a:pt x="4400" y="2038"/>
                    <a:pt x="4058" y="2339"/>
                  </a:cubicBezTo>
                </a:path>
              </a:pathLst>
            </a:custGeom>
            <a:solidFill>
              <a:srgbClr val="6C63FF">
                <a:alpha val="14902"/>
              </a:srgbClr>
            </a:solidFill>
            <a:ln w="9525">
              <a:noFill/>
            </a:ln>
          </p:spPr>
          <p:txBody>
            <a:bodyPr/>
            <a:lstStyle/>
            <a:p>
              <a:endParaRPr lang="zh-CN" altLang="en-US"/>
            </a:p>
          </p:txBody>
        </p:sp>
        <p:sp>
          <p:nvSpPr>
            <p:cNvPr id="194580" name="ïş1iḍê"/>
            <p:cNvSpPr/>
            <p:nvPr/>
          </p:nvSpPr>
          <p:spPr>
            <a:xfrm>
              <a:off x="3695701" y="1220787"/>
              <a:ext cx="4929188" cy="1420812"/>
            </a:xfrm>
            <a:custGeom>
              <a:avLst/>
              <a:gdLst/>
              <a:ahLst/>
              <a:cxnLst>
                <a:cxn ang="0">
                  <a:pos x="1017" y="0"/>
                </a:cxn>
                <a:cxn ang="0">
                  <a:pos x="0" y="0"/>
                </a:cxn>
                <a:cxn ang="0">
                  <a:pos x="0" y="1011"/>
                </a:cxn>
                <a:cxn ang="0">
                  <a:pos x="0" y="1011"/>
                </a:cxn>
                <a:cxn ang="0">
                  <a:pos x="8" y="1009"/>
                </a:cxn>
                <a:cxn ang="0">
                  <a:pos x="8" y="7"/>
                </a:cxn>
                <a:cxn ang="0">
                  <a:pos x="1000" y="7"/>
                </a:cxn>
                <a:cxn ang="0">
                  <a:pos x="1017" y="0"/>
                </a:cxn>
                <a:cxn ang="0">
                  <a:pos x="3504" y="0"/>
                </a:cxn>
                <a:cxn ang="0">
                  <a:pos x="1868" y="0"/>
                </a:cxn>
                <a:cxn ang="0">
                  <a:pos x="1900" y="7"/>
                </a:cxn>
                <a:cxn ang="0">
                  <a:pos x="3497" y="7"/>
                </a:cxn>
                <a:cxn ang="0">
                  <a:pos x="3497" y="862"/>
                </a:cxn>
                <a:cxn ang="0">
                  <a:pos x="3504" y="869"/>
                </a:cxn>
                <a:cxn ang="0">
                  <a:pos x="3504" y="869"/>
                </a:cxn>
                <a:cxn ang="0">
                  <a:pos x="3504" y="0"/>
                </a:cxn>
              </a:cxnLst>
              <a:rect l="0" t="0" r="0" b="0"/>
              <a:pathLst>
                <a:path w="3504" h="1011">
                  <a:moveTo>
                    <a:pt x="1017" y="0"/>
                  </a:moveTo>
                  <a:cubicBezTo>
                    <a:pt x="0" y="0"/>
                    <a:pt x="0" y="0"/>
                    <a:pt x="0" y="0"/>
                  </a:cubicBezTo>
                  <a:cubicBezTo>
                    <a:pt x="0" y="1011"/>
                    <a:pt x="0" y="1011"/>
                    <a:pt x="0" y="1011"/>
                  </a:cubicBezTo>
                  <a:cubicBezTo>
                    <a:pt x="0" y="1011"/>
                    <a:pt x="0" y="1011"/>
                    <a:pt x="0" y="1011"/>
                  </a:cubicBezTo>
                  <a:cubicBezTo>
                    <a:pt x="8" y="1009"/>
                    <a:pt x="8" y="1009"/>
                    <a:pt x="8" y="1009"/>
                  </a:cubicBezTo>
                  <a:cubicBezTo>
                    <a:pt x="8" y="7"/>
                    <a:pt x="8" y="7"/>
                    <a:pt x="8" y="7"/>
                  </a:cubicBezTo>
                  <a:cubicBezTo>
                    <a:pt x="1000" y="7"/>
                    <a:pt x="1000" y="7"/>
                    <a:pt x="1000" y="7"/>
                  </a:cubicBezTo>
                  <a:cubicBezTo>
                    <a:pt x="1006" y="5"/>
                    <a:pt x="1011" y="2"/>
                    <a:pt x="1017" y="0"/>
                  </a:cubicBezTo>
                  <a:moveTo>
                    <a:pt x="3504" y="0"/>
                  </a:moveTo>
                  <a:cubicBezTo>
                    <a:pt x="1868" y="0"/>
                    <a:pt x="1868" y="0"/>
                    <a:pt x="1868" y="0"/>
                  </a:cubicBezTo>
                  <a:cubicBezTo>
                    <a:pt x="1879" y="2"/>
                    <a:pt x="1889" y="5"/>
                    <a:pt x="1900" y="7"/>
                  </a:cubicBezTo>
                  <a:cubicBezTo>
                    <a:pt x="3497" y="7"/>
                    <a:pt x="3497" y="7"/>
                    <a:pt x="3497" y="7"/>
                  </a:cubicBezTo>
                  <a:cubicBezTo>
                    <a:pt x="3497" y="862"/>
                    <a:pt x="3497" y="862"/>
                    <a:pt x="3497" y="862"/>
                  </a:cubicBezTo>
                  <a:cubicBezTo>
                    <a:pt x="3504" y="869"/>
                    <a:pt x="3504" y="869"/>
                    <a:pt x="3504" y="869"/>
                  </a:cubicBezTo>
                  <a:cubicBezTo>
                    <a:pt x="3504" y="869"/>
                    <a:pt x="3504" y="869"/>
                    <a:pt x="3504" y="869"/>
                  </a:cubicBezTo>
                  <a:cubicBezTo>
                    <a:pt x="3504" y="0"/>
                    <a:pt x="3504" y="0"/>
                    <a:pt x="3504" y="0"/>
                  </a:cubicBezTo>
                </a:path>
              </a:pathLst>
            </a:custGeom>
            <a:solidFill>
              <a:srgbClr val="F7F7F7"/>
            </a:solidFill>
            <a:ln w="9525">
              <a:noFill/>
            </a:ln>
          </p:spPr>
          <p:txBody>
            <a:bodyPr/>
            <a:lstStyle/>
            <a:p>
              <a:endParaRPr lang="zh-CN" altLang="en-US"/>
            </a:p>
          </p:txBody>
        </p:sp>
        <p:sp>
          <p:nvSpPr>
            <p:cNvPr id="194581" name="îSḻíḑê"/>
            <p:cNvSpPr/>
            <p:nvPr/>
          </p:nvSpPr>
          <p:spPr>
            <a:xfrm>
              <a:off x="3706813" y="1230312"/>
              <a:ext cx="4908550" cy="3392487"/>
            </a:xfrm>
            <a:custGeom>
              <a:avLst/>
              <a:gdLst/>
              <a:ahLst/>
              <a:cxnLst>
                <a:cxn ang="0">
                  <a:pos x="3489" y="0"/>
                </a:cxn>
                <a:cxn ang="0">
                  <a:pos x="3489" y="2307"/>
                </a:cxn>
                <a:cxn ang="0">
                  <a:pos x="3331" y="2414"/>
                </a:cxn>
                <a:cxn ang="0">
                  <a:pos x="473" y="2414"/>
                </a:cxn>
                <a:cxn ang="0">
                  <a:pos x="57" y="2195"/>
                </a:cxn>
                <a:cxn ang="0">
                  <a:pos x="0" y="2159"/>
                </a:cxn>
                <a:cxn ang="0">
                  <a:pos x="0" y="0"/>
                </a:cxn>
                <a:cxn ang="0">
                  <a:pos x="3489" y="0"/>
                </a:cxn>
              </a:cxnLst>
              <a:rect l="0" t="0" r="0" b="0"/>
              <a:pathLst>
                <a:path w="3489" h="2414">
                  <a:moveTo>
                    <a:pt x="3489" y="0"/>
                  </a:moveTo>
                  <a:cubicBezTo>
                    <a:pt x="3489" y="2307"/>
                    <a:pt x="3489" y="2307"/>
                    <a:pt x="3489" y="2307"/>
                  </a:cubicBezTo>
                  <a:cubicBezTo>
                    <a:pt x="3438" y="2346"/>
                    <a:pt x="3386" y="2382"/>
                    <a:pt x="3331" y="2414"/>
                  </a:cubicBezTo>
                  <a:cubicBezTo>
                    <a:pt x="473" y="2414"/>
                    <a:pt x="473" y="2414"/>
                    <a:pt x="473" y="2414"/>
                  </a:cubicBezTo>
                  <a:cubicBezTo>
                    <a:pt x="329" y="2351"/>
                    <a:pt x="190" y="2278"/>
                    <a:pt x="57" y="2195"/>
                  </a:cubicBezTo>
                  <a:cubicBezTo>
                    <a:pt x="38" y="2183"/>
                    <a:pt x="19" y="2171"/>
                    <a:pt x="0" y="2159"/>
                  </a:cubicBezTo>
                  <a:cubicBezTo>
                    <a:pt x="0" y="0"/>
                    <a:pt x="0" y="0"/>
                    <a:pt x="0" y="0"/>
                  </a:cubicBezTo>
                  <a:cubicBezTo>
                    <a:pt x="3489" y="0"/>
                    <a:pt x="3489" y="0"/>
                    <a:pt x="3489" y="0"/>
                  </a:cubicBezTo>
                </a:path>
              </a:pathLst>
            </a:custGeom>
            <a:solidFill>
              <a:srgbClr val="FEFEFE"/>
            </a:solidFill>
            <a:ln w="9525">
              <a:noFill/>
            </a:ln>
          </p:spPr>
          <p:txBody>
            <a:bodyPr/>
            <a:lstStyle/>
            <a:p>
              <a:endParaRPr lang="zh-CN" altLang="en-US"/>
            </a:p>
          </p:txBody>
        </p:sp>
        <p:sp>
          <p:nvSpPr>
            <p:cNvPr id="7" name="íSlîḋé"/>
            <p:cNvSpPr/>
            <p:nvPr/>
          </p:nvSpPr>
          <p:spPr bwMode="auto">
            <a:xfrm>
              <a:off x="6951609" y="3309098"/>
              <a:ext cx="102482" cy="222781"/>
            </a:xfrm>
            <a:custGeom>
              <a:avLst/>
              <a:gdLst>
                <a:gd name="T0" fmla="*/ 75 w 75"/>
                <a:gd name="T1" fmla="*/ 0 h 159"/>
                <a:gd name="T2" fmla="*/ 62 w 75"/>
                <a:gd name="T3" fmla="*/ 4 h 159"/>
                <a:gd name="T4" fmla="*/ 18 w 75"/>
                <a:gd name="T5" fmla="*/ 115 h 159"/>
                <a:gd name="T6" fmla="*/ 62 w 75"/>
                <a:gd name="T7" fmla="*/ 159 h 159"/>
                <a:gd name="T8" fmla="*/ 64 w 75"/>
                <a:gd name="T9" fmla="*/ 142 h 159"/>
                <a:gd name="T10" fmla="*/ 52 w 75"/>
                <a:gd name="T11" fmla="*/ 134 h 159"/>
                <a:gd name="T12" fmla="*/ 43 w 75"/>
                <a:gd name="T13" fmla="*/ 38 h 159"/>
                <a:gd name="T14" fmla="*/ 61 w 75"/>
                <a:gd name="T15" fmla="*/ 23 h 159"/>
                <a:gd name="T16" fmla="*/ 74 w 75"/>
                <a:gd name="T17" fmla="*/ 17 h 159"/>
                <a:gd name="T18" fmla="*/ 75 w 75"/>
                <a:gd name="T19" fmla="*/ 0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5" h="159">
                  <a:moveTo>
                    <a:pt x="75" y="0"/>
                  </a:moveTo>
                  <a:cubicBezTo>
                    <a:pt x="71" y="1"/>
                    <a:pt x="66" y="3"/>
                    <a:pt x="62" y="4"/>
                  </a:cubicBezTo>
                  <a:cubicBezTo>
                    <a:pt x="19" y="23"/>
                    <a:pt x="0" y="72"/>
                    <a:pt x="18" y="115"/>
                  </a:cubicBezTo>
                  <a:cubicBezTo>
                    <a:pt x="26" y="135"/>
                    <a:pt x="42" y="151"/>
                    <a:pt x="62" y="159"/>
                  </a:cubicBezTo>
                  <a:cubicBezTo>
                    <a:pt x="63" y="153"/>
                    <a:pt x="63" y="147"/>
                    <a:pt x="64" y="142"/>
                  </a:cubicBezTo>
                  <a:cubicBezTo>
                    <a:pt x="60" y="140"/>
                    <a:pt x="55" y="137"/>
                    <a:pt x="52" y="134"/>
                  </a:cubicBezTo>
                  <a:cubicBezTo>
                    <a:pt x="23" y="110"/>
                    <a:pt x="19" y="67"/>
                    <a:pt x="43" y="38"/>
                  </a:cubicBezTo>
                  <a:cubicBezTo>
                    <a:pt x="48" y="32"/>
                    <a:pt x="54" y="27"/>
                    <a:pt x="61" y="23"/>
                  </a:cubicBezTo>
                  <a:cubicBezTo>
                    <a:pt x="65" y="21"/>
                    <a:pt x="69" y="19"/>
                    <a:pt x="74" y="17"/>
                  </a:cubicBezTo>
                  <a:cubicBezTo>
                    <a:pt x="75" y="0"/>
                    <a:pt x="75" y="0"/>
                    <a:pt x="75" y="0"/>
                  </a:cubicBezTo>
                </a:path>
              </a:pathLst>
            </a:custGeom>
            <a:solidFill>
              <a:srgbClr val="EFEEFE"/>
            </a:solidFill>
            <a:ln>
              <a:noFill/>
            </a:ln>
          </p:spPr>
          <p:txBody>
            <a:bodyPr anchor="ctr">
              <a:normAutofit fontScale="25000" lnSpcReduction="20000"/>
            </a:body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sz="18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11" name="îṩ1îďè"/>
            <p:cNvSpPr/>
            <p:nvPr/>
          </p:nvSpPr>
          <p:spPr bwMode="auto">
            <a:xfrm>
              <a:off x="7031813" y="3371477"/>
              <a:ext cx="26735" cy="102478"/>
            </a:xfrm>
            <a:custGeom>
              <a:avLst/>
              <a:gdLst>
                <a:gd name="T0" fmla="*/ 20 w 21"/>
                <a:gd name="T1" fmla="*/ 38 h 73"/>
                <a:gd name="T2" fmla="*/ 2 w 21"/>
                <a:gd name="T3" fmla="*/ 57 h 73"/>
                <a:gd name="T4" fmla="*/ 2 w 21"/>
                <a:gd name="T5" fmla="*/ 64 h 73"/>
                <a:gd name="T6" fmla="*/ 2 w 21"/>
                <a:gd name="T7" fmla="*/ 64 h 73"/>
                <a:gd name="T8" fmla="*/ 11 w 21"/>
                <a:gd name="T9" fmla="*/ 73 h 73"/>
                <a:gd name="T10" fmla="*/ 14 w 21"/>
                <a:gd name="T11" fmla="*/ 67 h 73"/>
                <a:gd name="T12" fmla="*/ 20 w 21"/>
                <a:gd name="T13" fmla="*/ 38 h 73"/>
                <a:gd name="T14" fmla="*/ 15 w 21"/>
                <a:gd name="T15" fmla="*/ 0 h 73"/>
                <a:gd name="T16" fmla="*/ 12 w 21"/>
                <a:gd name="T17" fmla="*/ 2 h 73"/>
                <a:gd name="T18" fmla="*/ 12 w 21"/>
                <a:gd name="T19" fmla="*/ 2 h 73"/>
                <a:gd name="T20" fmla="*/ 2 w 21"/>
                <a:gd name="T21" fmla="*/ 12 h 73"/>
                <a:gd name="T22" fmla="*/ 2 w 21"/>
                <a:gd name="T23" fmla="*/ 19 h 73"/>
                <a:gd name="T24" fmla="*/ 2 w 21"/>
                <a:gd name="T25" fmla="*/ 19 h 73"/>
                <a:gd name="T26" fmla="*/ 20 w 21"/>
                <a:gd name="T27" fmla="*/ 37 h 73"/>
                <a:gd name="T28" fmla="*/ 14 w 21"/>
                <a:gd name="T29" fmla="*/ 12 h 73"/>
                <a:gd name="T30" fmla="*/ 15 w 21"/>
                <a:gd name="T31" fmla="*/ 0 h 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1" h="73">
                  <a:moveTo>
                    <a:pt x="20" y="38"/>
                  </a:moveTo>
                  <a:cubicBezTo>
                    <a:pt x="2" y="57"/>
                    <a:pt x="2" y="57"/>
                    <a:pt x="2" y="57"/>
                  </a:cubicBezTo>
                  <a:cubicBezTo>
                    <a:pt x="0" y="59"/>
                    <a:pt x="0" y="62"/>
                    <a:pt x="2" y="64"/>
                  </a:cubicBezTo>
                  <a:cubicBezTo>
                    <a:pt x="2" y="64"/>
                    <a:pt x="2" y="64"/>
                    <a:pt x="2" y="64"/>
                  </a:cubicBezTo>
                  <a:cubicBezTo>
                    <a:pt x="11" y="73"/>
                    <a:pt x="11" y="73"/>
                    <a:pt x="11" y="73"/>
                  </a:cubicBezTo>
                  <a:cubicBezTo>
                    <a:pt x="12" y="70"/>
                    <a:pt x="13" y="68"/>
                    <a:pt x="14" y="67"/>
                  </a:cubicBezTo>
                  <a:cubicBezTo>
                    <a:pt x="21" y="61"/>
                    <a:pt x="21" y="49"/>
                    <a:pt x="20" y="38"/>
                  </a:cubicBezTo>
                  <a:moveTo>
                    <a:pt x="15" y="0"/>
                  </a:moveTo>
                  <a:cubicBezTo>
                    <a:pt x="14" y="0"/>
                    <a:pt x="13" y="1"/>
                    <a:pt x="12" y="2"/>
                  </a:cubicBezTo>
                  <a:cubicBezTo>
                    <a:pt x="12" y="2"/>
                    <a:pt x="12" y="2"/>
                    <a:pt x="12" y="2"/>
                  </a:cubicBezTo>
                  <a:cubicBezTo>
                    <a:pt x="2" y="12"/>
                    <a:pt x="2" y="12"/>
                    <a:pt x="2" y="12"/>
                  </a:cubicBezTo>
                  <a:cubicBezTo>
                    <a:pt x="0" y="14"/>
                    <a:pt x="0" y="17"/>
                    <a:pt x="2" y="19"/>
                  </a:cubicBezTo>
                  <a:cubicBezTo>
                    <a:pt x="2" y="19"/>
                    <a:pt x="2" y="19"/>
                    <a:pt x="2" y="19"/>
                  </a:cubicBezTo>
                  <a:cubicBezTo>
                    <a:pt x="20" y="37"/>
                    <a:pt x="20" y="37"/>
                    <a:pt x="20" y="37"/>
                  </a:cubicBezTo>
                  <a:cubicBezTo>
                    <a:pt x="18" y="24"/>
                    <a:pt x="14" y="12"/>
                    <a:pt x="14" y="12"/>
                  </a:cubicBezTo>
                  <a:cubicBezTo>
                    <a:pt x="15" y="0"/>
                    <a:pt x="15" y="0"/>
                    <a:pt x="15" y="0"/>
                  </a:cubicBezTo>
                </a:path>
              </a:pathLst>
            </a:custGeom>
            <a:solidFill>
              <a:srgbClr val="EFEEFE"/>
            </a:solidFill>
            <a:ln>
              <a:noFill/>
            </a:ln>
          </p:spPr>
          <p:txBody>
            <a:bodyPr anchor="ctr">
              <a:normAutofit fontScale="25000" lnSpcReduction="20000"/>
            </a:body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sz="18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12" name="ïṩ1iḓê"/>
            <p:cNvSpPr/>
            <p:nvPr/>
          </p:nvSpPr>
          <p:spPr bwMode="auto">
            <a:xfrm>
              <a:off x="6666439" y="1593684"/>
              <a:ext cx="236155" cy="231692"/>
            </a:xfrm>
            <a:custGeom>
              <a:avLst/>
              <a:gdLst>
                <a:gd name="T0" fmla="*/ 121 w 168"/>
                <a:gd name="T1" fmla="*/ 51 h 168"/>
                <a:gd name="T2" fmla="*/ 118 w 168"/>
                <a:gd name="T3" fmla="*/ 52 h 168"/>
                <a:gd name="T4" fmla="*/ 118 w 168"/>
                <a:gd name="T5" fmla="*/ 52 h 168"/>
                <a:gd name="T6" fmla="*/ 70 w 168"/>
                <a:gd name="T7" fmla="*/ 100 h 168"/>
                <a:gd name="T8" fmla="*/ 49 w 168"/>
                <a:gd name="T9" fmla="*/ 79 h 168"/>
                <a:gd name="T10" fmla="*/ 47 w 168"/>
                <a:gd name="T11" fmla="*/ 78 h 168"/>
                <a:gd name="T12" fmla="*/ 44 w 168"/>
                <a:gd name="T13" fmla="*/ 79 h 168"/>
                <a:gd name="T14" fmla="*/ 44 w 168"/>
                <a:gd name="T15" fmla="*/ 79 h 168"/>
                <a:gd name="T16" fmla="*/ 36 w 168"/>
                <a:gd name="T17" fmla="*/ 87 h 168"/>
                <a:gd name="T18" fmla="*/ 35 w 168"/>
                <a:gd name="T19" fmla="*/ 90 h 168"/>
                <a:gd name="T20" fmla="*/ 35 w 168"/>
                <a:gd name="T21" fmla="*/ 90 h 168"/>
                <a:gd name="T22" fmla="*/ 35 w 168"/>
                <a:gd name="T23" fmla="*/ 90 h 168"/>
                <a:gd name="T24" fmla="*/ 35 w 168"/>
                <a:gd name="T25" fmla="*/ 90 h 168"/>
                <a:gd name="T26" fmla="*/ 35 w 168"/>
                <a:gd name="T27" fmla="*/ 90 h 168"/>
                <a:gd name="T28" fmla="*/ 35 w 168"/>
                <a:gd name="T29" fmla="*/ 90 h 168"/>
                <a:gd name="T30" fmla="*/ 35 w 168"/>
                <a:gd name="T31" fmla="*/ 90 h 168"/>
                <a:gd name="T32" fmla="*/ 35 w 168"/>
                <a:gd name="T33" fmla="*/ 90 h 168"/>
                <a:gd name="T34" fmla="*/ 36 w 168"/>
                <a:gd name="T35" fmla="*/ 93 h 168"/>
                <a:gd name="T36" fmla="*/ 36 w 168"/>
                <a:gd name="T37" fmla="*/ 93 h 168"/>
                <a:gd name="T38" fmla="*/ 67 w 168"/>
                <a:gd name="T39" fmla="*/ 124 h 168"/>
                <a:gd name="T40" fmla="*/ 70 w 168"/>
                <a:gd name="T41" fmla="*/ 125 h 168"/>
                <a:gd name="T42" fmla="*/ 72 w 168"/>
                <a:gd name="T43" fmla="*/ 124 h 168"/>
                <a:gd name="T44" fmla="*/ 73 w 168"/>
                <a:gd name="T45" fmla="*/ 124 h 168"/>
                <a:gd name="T46" fmla="*/ 131 w 168"/>
                <a:gd name="T47" fmla="*/ 66 h 168"/>
                <a:gd name="T48" fmla="*/ 132 w 168"/>
                <a:gd name="T49" fmla="*/ 63 h 168"/>
                <a:gd name="T50" fmla="*/ 132 w 168"/>
                <a:gd name="T51" fmla="*/ 63 h 168"/>
                <a:gd name="T52" fmla="*/ 132 w 168"/>
                <a:gd name="T53" fmla="*/ 63 h 168"/>
                <a:gd name="T54" fmla="*/ 132 w 168"/>
                <a:gd name="T55" fmla="*/ 63 h 168"/>
                <a:gd name="T56" fmla="*/ 131 w 168"/>
                <a:gd name="T57" fmla="*/ 60 h 168"/>
                <a:gd name="T58" fmla="*/ 131 w 168"/>
                <a:gd name="T59" fmla="*/ 60 h 168"/>
                <a:gd name="T60" fmla="*/ 123 w 168"/>
                <a:gd name="T61" fmla="*/ 52 h 168"/>
                <a:gd name="T62" fmla="*/ 121 w 168"/>
                <a:gd name="T63" fmla="*/ 51 h 168"/>
                <a:gd name="T64" fmla="*/ 84 w 168"/>
                <a:gd name="T65" fmla="*/ 152 h 168"/>
                <a:gd name="T66" fmla="*/ 16 w 168"/>
                <a:gd name="T67" fmla="*/ 84 h 168"/>
                <a:gd name="T68" fmla="*/ 84 w 168"/>
                <a:gd name="T69" fmla="*/ 16 h 168"/>
                <a:gd name="T70" fmla="*/ 152 w 168"/>
                <a:gd name="T71" fmla="*/ 84 h 168"/>
                <a:gd name="T72" fmla="*/ 84 w 168"/>
                <a:gd name="T73" fmla="*/ 152 h 168"/>
                <a:gd name="T74" fmla="*/ 84 w 168"/>
                <a:gd name="T75" fmla="*/ 152 h 168"/>
                <a:gd name="T76" fmla="*/ 84 w 168"/>
                <a:gd name="T77" fmla="*/ 152 h 168"/>
                <a:gd name="T78" fmla="*/ 84 w 168"/>
                <a:gd name="T79" fmla="*/ 0 h 168"/>
                <a:gd name="T80" fmla="*/ 0 w 168"/>
                <a:gd name="T81" fmla="*/ 84 h 168"/>
                <a:gd name="T82" fmla="*/ 84 w 168"/>
                <a:gd name="T83" fmla="*/ 168 h 168"/>
                <a:gd name="T84" fmla="*/ 168 w 168"/>
                <a:gd name="T85" fmla="*/ 84 h 168"/>
                <a:gd name="T86" fmla="*/ 84 w 168"/>
                <a:gd name="T87" fmla="*/ 0 h 1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68" h="168">
                  <a:moveTo>
                    <a:pt x="121" y="51"/>
                  </a:moveTo>
                  <a:cubicBezTo>
                    <a:pt x="120" y="51"/>
                    <a:pt x="119" y="52"/>
                    <a:pt x="118" y="52"/>
                  </a:cubicBezTo>
                  <a:cubicBezTo>
                    <a:pt x="118" y="52"/>
                    <a:pt x="118" y="52"/>
                    <a:pt x="118" y="52"/>
                  </a:cubicBezTo>
                  <a:cubicBezTo>
                    <a:pt x="70" y="100"/>
                    <a:pt x="70" y="100"/>
                    <a:pt x="70" y="100"/>
                  </a:cubicBezTo>
                  <a:cubicBezTo>
                    <a:pt x="49" y="79"/>
                    <a:pt x="49" y="79"/>
                    <a:pt x="49" y="79"/>
                  </a:cubicBezTo>
                  <a:cubicBezTo>
                    <a:pt x="49" y="79"/>
                    <a:pt x="48" y="78"/>
                    <a:pt x="47" y="78"/>
                  </a:cubicBezTo>
                  <a:cubicBezTo>
                    <a:pt x="46" y="78"/>
                    <a:pt x="45" y="79"/>
                    <a:pt x="44" y="79"/>
                  </a:cubicBezTo>
                  <a:cubicBezTo>
                    <a:pt x="44" y="79"/>
                    <a:pt x="44" y="79"/>
                    <a:pt x="44" y="79"/>
                  </a:cubicBezTo>
                  <a:cubicBezTo>
                    <a:pt x="36" y="87"/>
                    <a:pt x="36" y="87"/>
                    <a:pt x="36" y="87"/>
                  </a:cubicBezTo>
                  <a:cubicBezTo>
                    <a:pt x="35" y="88"/>
                    <a:pt x="35" y="89"/>
                    <a:pt x="35" y="90"/>
                  </a:cubicBezTo>
                  <a:cubicBezTo>
                    <a:pt x="35" y="90"/>
                    <a:pt x="35" y="90"/>
                    <a:pt x="35" y="90"/>
                  </a:cubicBezTo>
                  <a:cubicBezTo>
                    <a:pt x="35" y="90"/>
                    <a:pt x="35" y="90"/>
                    <a:pt x="35" y="90"/>
                  </a:cubicBezTo>
                  <a:cubicBezTo>
                    <a:pt x="35" y="90"/>
                    <a:pt x="35" y="90"/>
                    <a:pt x="35" y="90"/>
                  </a:cubicBezTo>
                  <a:cubicBezTo>
                    <a:pt x="35" y="90"/>
                    <a:pt x="35" y="90"/>
                    <a:pt x="35" y="90"/>
                  </a:cubicBezTo>
                  <a:cubicBezTo>
                    <a:pt x="35" y="90"/>
                    <a:pt x="35" y="90"/>
                    <a:pt x="35" y="90"/>
                  </a:cubicBezTo>
                  <a:cubicBezTo>
                    <a:pt x="35" y="90"/>
                    <a:pt x="35" y="90"/>
                    <a:pt x="35" y="90"/>
                  </a:cubicBezTo>
                  <a:cubicBezTo>
                    <a:pt x="35" y="90"/>
                    <a:pt x="35" y="90"/>
                    <a:pt x="35" y="90"/>
                  </a:cubicBezTo>
                  <a:cubicBezTo>
                    <a:pt x="35" y="91"/>
                    <a:pt x="35" y="92"/>
                    <a:pt x="36" y="93"/>
                  </a:cubicBezTo>
                  <a:cubicBezTo>
                    <a:pt x="36" y="93"/>
                    <a:pt x="36" y="93"/>
                    <a:pt x="36" y="93"/>
                  </a:cubicBezTo>
                  <a:cubicBezTo>
                    <a:pt x="67" y="124"/>
                    <a:pt x="67" y="124"/>
                    <a:pt x="67" y="124"/>
                  </a:cubicBezTo>
                  <a:cubicBezTo>
                    <a:pt x="68" y="125"/>
                    <a:pt x="69" y="125"/>
                    <a:pt x="70" y="125"/>
                  </a:cubicBezTo>
                  <a:cubicBezTo>
                    <a:pt x="71" y="125"/>
                    <a:pt x="72" y="125"/>
                    <a:pt x="72" y="124"/>
                  </a:cubicBezTo>
                  <a:cubicBezTo>
                    <a:pt x="73" y="124"/>
                    <a:pt x="73" y="124"/>
                    <a:pt x="73" y="124"/>
                  </a:cubicBezTo>
                  <a:cubicBezTo>
                    <a:pt x="131" y="66"/>
                    <a:pt x="131" y="66"/>
                    <a:pt x="131" y="66"/>
                  </a:cubicBezTo>
                  <a:cubicBezTo>
                    <a:pt x="132" y="65"/>
                    <a:pt x="132" y="64"/>
                    <a:pt x="132" y="63"/>
                  </a:cubicBezTo>
                  <a:cubicBezTo>
                    <a:pt x="132" y="63"/>
                    <a:pt x="132" y="63"/>
                    <a:pt x="132" y="63"/>
                  </a:cubicBezTo>
                  <a:cubicBezTo>
                    <a:pt x="132" y="63"/>
                    <a:pt x="132" y="63"/>
                    <a:pt x="132" y="63"/>
                  </a:cubicBezTo>
                  <a:cubicBezTo>
                    <a:pt x="132" y="63"/>
                    <a:pt x="132" y="63"/>
                    <a:pt x="132" y="63"/>
                  </a:cubicBezTo>
                  <a:cubicBezTo>
                    <a:pt x="132" y="62"/>
                    <a:pt x="132" y="61"/>
                    <a:pt x="131" y="60"/>
                  </a:cubicBezTo>
                  <a:cubicBezTo>
                    <a:pt x="131" y="60"/>
                    <a:pt x="131" y="60"/>
                    <a:pt x="131" y="60"/>
                  </a:cubicBezTo>
                  <a:cubicBezTo>
                    <a:pt x="123" y="52"/>
                    <a:pt x="123" y="52"/>
                    <a:pt x="123" y="52"/>
                  </a:cubicBezTo>
                  <a:cubicBezTo>
                    <a:pt x="123" y="52"/>
                    <a:pt x="122" y="51"/>
                    <a:pt x="121" y="51"/>
                  </a:cubicBezTo>
                  <a:moveTo>
                    <a:pt x="84" y="152"/>
                  </a:moveTo>
                  <a:cubicBezTo>
                    <a:pt x="46" y="152"/>
                    <a:pt x="16" y="121"/>
                    <a:pt x="16" y="84"/>
                  </a:cubicBezTo>
                  <a:cubicBezTo>
                    <a:pt x="16" y="46"/>
                    <a:pt x="46" y="16"/>
                    <a:pt x="84" y="16"/>
                  </a:cubicBezTo>
                  <a:cubicBezTo>
                    <a:pt x="121" y="16"/>
                    <a:pt x="152" y="46"/>
                    <a:pt x="152" y="84"/>
                  </a:cubicBezTo>
                  <a:cubicBezTo>
                    <a:pt x="152" y="121"/>
                    <a:pt x="121" y="151"/>
                    <a:pt x="84" y="152"/>
                  </a:cubicBezTo>
                  <a:cubicBezTo>
                    <a:pt x="84" y="152"/>
                    <a:pt x="84" y="152"/>
                    <a:pt x="84" y="152"/>
                  </a:cubicBezTo>
                  <a:cubicBezTo>
                    <a:pt x="84" y="152"/>
                    <a:pt x="84" y="152"/>
                    <a:pt x="84" y="152"/>
                  </a:cubicBezTo>
                  <a:moveTo>
                    <a:pt x="84" y="0"/>
                  </a:moveTo>
                  <a:cubicBezTo>
                    <a:pt x="37" y="0"/>
                    <a:pt x="0" y="37"/>
                    <a:pt x="0" y="84"/>
                  </a:cubicBezTo>
                  <a:cubicBezTo>
                    <a:pt x="0" y="130"/>
                    <a:pt x="37" y="168"/>
                    <a:pt x="84" y="168"/>
                  </a:cubicBezTo>
                  <a:cubicBezTo>
                    <a:pt x="130" y="168"/>
                    <a:pt x="168" y="130"/>
                    <a:pt x="168" y="84"/>
                  </a:cubicBezTo>
                  <a:cubicBezTo>
                    <a:pt x="168" y="37"/>
                    <a:pt x="130" y="0"/>
                    <a:pt x="84" y="0"/>
                  </a:cubicBezTo>
                </a:path>
              </a:pathLst>
            </a:custGeom>
            <a:solidFill>
              <a:srgbClr val="74DB98"/>
            </a:solidFill>
            <a:ln>
              <a:noFill/>
            </a:ln>
          </p:spPr>
          <p:txBody>
            <a:bodyPr anchor="ctr">
              <a:normAutofit fontScale="25000" lnSpcReduction="20000"/>
            </a:body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sz="18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13" name="íśḻíḓe"/>
            <p:cNvSpPr/>
            <p:nvPr/>
          </p:nvSpPr>
          <p:spPr bwMode="auto">
            <a:xfrm>
              <a:off x="6875860" y="2449163"/>
              <a:ext cx="236158" cy="236149"/>
            </a:xfrm>
            <a:custGeom>
              <a:avLst/>
              <a:gdLst>
                <a:gd name="T0" fmla="*/ 121 w 168"/>
                <a:gd name="T1" fmla="*/ 52 h 168"/>
                <a:gd name="T2" fmla="*/ 119 w 168"/>
                <a:gd name="T3" fmla="*/ 53 h 168"/>
                <a:gd name="T4" fmla="*/ 119 w 168"/>
                <a:gd name="T5" fmla="*/ 53 h 168"/>
                <a:gd name="T6" fmla="*/ 71 w 168"/>
                <a:gd name="T7" fmla="*/ 100 h 168"/>
                <a:gd name="T8" fmla="*/ 50 w 168"/>
                <a:gd name="T9" fmla="*/ 80 h 168"/>
                <a:gd name="T10" fmla="*/ 47 w 168"/>
                <a:gd name="T11" fmla="*/ 79 h 168"/>
                <a:gd name="T12" fmla="*/ 45 w 168"/>
                <a:gd name="T13" fmla="*/ 80 h 168"/>
                <a:gd name="T14" fmla="*/ 44 w 168"/>
                <a:gd name="T15" fmla="*/ 80 h 168"/>
                <a:gd name="T16" fmla="*/ 37 w 168"/>
                <a:gd name="T17" fmla="*/ 88 h 168"/>
                <a:gd name="T18" fmla="*/ 36 w 168"/>
                <a:gd name="T19" fmla="*/ 91 h 168"/>
                <a:gd name="T20" fmla="*/ 36 w 168"/>
                <a:gd name="T21" fmla="*/ 91 h 168"/>
                <a:gd name="T22" fmla="*/ 36 w 168"/>
                <a:gd name="T23" fmla="*/ 91 h 168"/>
                <a:gd name="T24" fmla="*/ 36 w 168"/>
                <a:gd name="T25" fmla="*/ 91 h 168"/>
                <a:gd name="T26" fmla="*/ 36 w 168"/>
                <a:gd name="T27" fmla="*/ 91 h 168"/>
                <a:gd name="T28" fmla="*/ 36 w 168"/>
                <a:gd name="T29" fmla="*/ 91 h 168"/>
                <a:gd name="T30" fmla="*/ 36 w 168"/>
                <a:gd name="T31" fmla="*/ 91 h 168"/>
                <a:gd name="T32" fmla="*/ 36 w 168"/>
                <a:gd name="T33" fmla="*/ 91 h 168"/>
                <a:gd name="T34" fmla="*/ 37 w 168"/>
                <a:gd name="T35" fmla="*/ 93 h 168"/>
                <a:gd name="T36" fmla="*/ 37 w 168"/>
                <a:gd name="T37" fmla="*/ 93 h 168"/>
                <a:gd name="T38" fmla="*/ 68 w 168"/>
                <a:gd name="T39" fmla="*/ 125 h 168"/>
                <a:gd name="T40" fmla="*/ 70 w 168"/>
                <a:gd name="T41" fmla="*/ 126 h 168"/>
                <a:gd name="T42" fmla="*/ 73 w 168"/>
                <a:gd name="T43" fmla="*/ 125 h 168"/>
                <a:gd name="T44" fmla="*/ 73 w 168"/>
                <a:gd name="T45" fmla="*/ 125 h 168"/>
                <a:gd name="T46" fmla="*/ 132 w 168"/>
                <a:gd name="T47" fmla="*/ 66 h 168"/>
                <a:gd name="T48" fmla="*/ 133 w 168"/>
                <a:gd name="T49" fmla="*/ 64 h 168"/>
                <a:gd name="T50" fmla="*/ 133 w 168"/>
                <a:gd name="T51" fmla="*/ 64 h 168"/>
                <a:gd name="T52" fmla="*/ 133 w 168"/>
                <a:gd name="T53" fmla="*/ 64 h 168"/>
                <a:gd name="T54" fmla="*/ 133 w 168"/>
                <a:gd name="T55" fmla="*/ 64 h 168"/>
                <a:gd name="T56" fmla="*/ 132 w 168"/>
                <a:gd name="T57" fmla="*/ 61 h 168"/>
                <a:gd name="T58" fmla="*/ 132 w 168"/>
                <a:gd name="T59" fmla="*/ 61 h 168"/>
                <a:gd name="T60" fmla="*/ 132 w 168"/>
                <a:gd name="T61" fmla="*/ 61 h 168"/>
                <a:gd name="T62" fmla="*/ 132 w 168"/>
                <a:gd name="T63" fmla="*/ 61 h 168"/>
                <a:gd name="T64" fmla="*/ 124 w 168"/>
                <a:gd name="T65" fmla="*/ 53 h 168"/>
                <a:gd name="T66" fmla="*/ 121 w 168"/>
                <a:gd name="T67" fmla="*/ 52 h 168"/>
                <a:gd name="T68" fmla="*/ 84 w 168"/>
                <a:gd name="T69" fmla="*/ 152 h 168"/>
                <a:gd name="T70" fmla="*/ 16 w 168"/>
                <a:gd name="T71" fmla="*/ 84 h 168"/>
                <a:gd name="T72" fmla="*/ 84 w 168"/>
                <a:gd name="T73" fmla="*/ 16 h 168"/>
                <a:gd name="T74" fmla="*/ 152 w 168"/>
                <a:gd name="T75" fmla="*/ 84 h 168"/>
                <a:gd name="T76" fmla="*/ 85 w 168"/>
                <a:gd name="T77" fmla="*/ 152 h 168"/>
                <a:gd name="T78" fmla="*/ 84 w 168"/>
                <a:gd name="T79" fmla="*/ 152 h 168"/>
                <a:gd name="T80" fmla="*/ 84 w 168"/>
                <a:gd name="T81" fmla="*/ 152 h 168"/>
                <a:gd name="T82" fmla="*/ 84 w 168"/>
                <a:gd name="T83" fmla="*/ 0 h 168"/>
                <a:gd name="T84" fmla="*/ 0 w 168"/>
                <a:gd name="T85" fmla="*/ 84 h 168"/>
                <a:gd name="T86" fmla="*/ 84 w 168"/>
                <a:gd name="T87" fmla="*/ 168 h 168"/>
                <a:gd name="T88" fmla="*/ 168 w 168"/>
                <a:gd name="T89" fmla="*/ 84 h 168"/>
                <a:gd name="T90" fmla="*/ 84 w 168"/>
                <a:gd name="T91" fmla="*/ 0 h 1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168" h="168">
                  <a:moveTo>
                    <a:pt x="121" y="52"/>
                  </a:moveTo>
                  <a:cubicBezTo>
                    <a:pt x="120" y="52"/>
                    <a:pt x="119" y="52"/>
                    <a:pt x="119" y="53"/>
                  </a:cubicBezTo>
                  <a:cubicBezTo>
                    <a:pt x="119" y="53"/>
                    <a:pt x="119" y="53"/>
                    <a:pt x="119" y="53"/>
                  </a:cubicBezTo>
                  <a:cubicBezTo>
                    <a:pt x="71" y="100"/>
                    <a:pt x="71" y="100"/>
                    <a:pt x="71" y="100"/>
                  </a:cubicBezTo>
                  <a:cubicBezTo>
                    <a:pt x="50" y="80"/>
                    <a:pt x="50" y="80"/>
                    <a:pt x="50" y="80"/>
                  </a:cubicBezTo>
                  <a:cubicBezTo>
                    <a:pt x="49" y="79"/>
                    <a:pt x="48" y="79"/>
                    <a:pt x="47" y="79"/>
                  </a:cubicBezTo>
                  <a:cubicBezTo>
                    <a:pt x="46" y="79"/>
                    <a:pt x="45" y="79"/>
                    <a:pt x="45" y="80"/>
                  </a:cubicBezTo>
                  <a:cubicBezTo>
                    <a:pt x="44" y="80"/>
                    <a:pt x="44" y="80"/>
                    <a:pt x="44" y="80"/>
                  </a:cubicBezTo>
                  <a:cubicBezTo>
                    <a:pt x="37" y="88"/>
                    <a:pt x="37" y="88"/>
                    <a:pt x="37" y="88"/>
                  </a:cubicBezTo>
                  <a:cubicBezTo>
                    <a:pt x="36" y="88"/>
                    <a:pt x="36" y="90"/>
                    <a:pt x="36" y="91"/>
                  </a:cubicBezTo>
                  <a:cubicBezTo>
                    <a:pt x="36" y="91"/>
                    <a:pt x="36" y="91"/>
                    <a:pt x="36" y="91"/>
                  </a:cubicBezTo>
                  <a:cubicBezTo>
                    <a:pt x="36" y="91"/>
                    <a:pt x="36" y="91"/>
                    <a:pt x="36" y="91"/>
                  </a:cubicBezTo>
                  <a:cubicBezTo>
                    <a:pt x="36" y="91"/>
                    <a:pt x="36" y="91"/>
                    <a:pt x="36" y="91"/>
                  </a:cubicBezTo>
                  <a:cubicBezTo>
                    <a:pt x="36" y="91"/>
                    <a:pt x="36" y="91"/>
                    <a:pt x="36" y="91"/>
                  </a:cubicBezTo>
                  <a:cubicBezTo>
                    <a:pt x="36" y="91"/>
                    <a:pt x="36" y="91"/>
                    <a:pt x="36" y="91"/>
                  </a:cubicBezTo>
                  <a:cubicBezTo>
                    <a:pt x="36" y="91"/>
                    <a:pt x="36" y="91"/>
                    <a:pt x="36" y="91"/>
                  </a:cubicBezTo>
                  <a:cubicBezTo>
                    <a:pt x="36" y="91"/>
                    <a:pt x="36" y="91"/>
                    <a:pt x="36" y="91"/>
                  </a:cubicBezTo>
                  <a:cubicBezTo>
                    <a:pt x="36" y="92"/>
                    <a:pt x="36" y="93"/>
                    <a:pt x="37" y="93"/>
                  </a:cubicBezTo>
                  <a:cubicBezTo>
                    <a:pt x="37" y="93"/>
                    <a:pt x="37" y="93"/>
                    <a:pt x="37" y="93"/>
                  </a:cubicBezTo>
                  <a:cubicBezTo>
                    <a:pt x="68" y="125"/>
                    <a:pt x="68" y="125"/>
                    <a:pt x="68" y="125"/>
                  </a:cubicBezTo>
                  <a:cubicBezTo>
                    <a:pt x="68" y="125"/>
                    <a:pt x="69" y="126"/>
                    <a:pt x="70" y="126"/>
                  </a:cubicBezTo>
                  <a:cubicBezTo>
                    <a:pt x="71" y="126"/>
                    <a:pt x="72" y="125"/>
                    <a:pt x="73" y="125"/>
                  </a:cubicBezTo>
                  <a:cubicBezTo>
                    <a:pt x="73" y="125"/>
                    <a:pt x="73" y="125"/>
                    <a:pt x="73" y="125"/>
                  </a:cubicBezTo>
                  <a:cubicBezTo>
                    <a:pt x="132" y="66"/>
                    <a:pt x="132" y="66"/>
                    <a:pt x="132" y="66"/>
                  </a:cubicBezTo>
                  <a:cubicBezTo>
                    <a:pt x="133" y="66"/>
                    <a:pt x="133" y="65"/>
                    <a:pt x="133" y="64"/>
                  </a:cubicBezTo>
                  <a:cubicBezTo>
                    <a:pt x="133" y="64"/>
                    <a:pt x="133" y="64"/>
                    <a:pt x="133" y="64"/>
                  </a:cubicBezTo>
                  <a:cubicBezTo>
                    <a:pt x="133" y="64"/>
                    <a:pt x="133" y="64"/>
                    <a:pt x="133" y="64"/>
                  </a:cubicBezTo>
                  <a:cubicBezTo>
                    <a:pt x="133" y="64"/>
                    <a:pt x="133" y="64"/>
                    <a:pt x="133" y="64"/>
                  </a:cubicBezTo>
                  <a:cubicBezTo>
                    <a:pt x="133" y="63"/>
                    <a:pt x="133" y="62"/>
                    <a:pt x="132" y="61"/>
                  </a:cubicBezTo>
                  <a:cubicBezTo>
                    <a:pt x="132" y="61"/>
                    <a:pt x="132" y="61"/>
                    <a:pt x="132" y="61"/>
                  </a:cubicBezTo>
                  <a:cubicBezTo>
                    <a:pt x="132" y="61"/>
                    <a:pt x="132" y="61"/>
                    <a:pt x="132" y="61"/>
                  </a:cubicBezTo>
                  <a:cubicBezTo>
                    <a:pt x="132" y="61"/>
                    <a:pt x="132" y="61"/>
                    <a:pt x="132" y="61"/>
                  </a:cubicBezTo>
                  <a:cubicBezTo>
                    <a:pt x="124" y="53"/>
                    <a:pt x="124" y="53"/>
                    <a:pt x="124" y="53"/>
                  </a:cubicBezTo>
                  <a:cubicBezTo>
                    <a:pt x="123" y="52"/>
                    <a:pt x="122" y="52"/>
                    <a:pt x="121" y="52"/>
                  </a:cubicBezTo>
                  <a:moveTo>
                    <a:pt x="84" y="152"/>
                  </a:moveTo>
                  <a:cubicBezTo>
                    <a:pt x="47" y="152"/>
                    <a:pt x="16" y="122"/>
                    <a:pt x="16" y="84"/>
                  </a:cubicBezTo>
                  <a:cubicBezTo>
                    <a:pt x="16" y="47"/>
                    <a:pt x="47" y="16"/>
                    <a:pt x="84" y="16"/>
                  </a:cubicBezTo>
                  <a:cubicBezTo>
                    <a:pt x="122" y="16"/>
                    <a:pt x="152" y="47"/>
                    <a:pt x="152" y="84"/>
                  </a:cubicBezTo>
                  <a:cubicBezTo>
                    <a:pt x="152" y="122"/>
                    <a:pt x="122" y="152"/>
                    <a:pt x="85" y="152"/>
                  </a:cubicBezTo>
                  <a:cubicBezTo>
                    <a:pt x="84" y="152"/>
                    <a:pt x="84" y="152"/>
                    <a:pt x="84" y="152"/>
                  </a:cubicBezTo>
                  <a:cubicBezTo>
                    <a:pt x="84" y="152"/>
                    <a:pt x="84" y="152"/>
                    <a:pt x="84" y="152"/>
                  </a:cubicBezTo>
                  <a:moveTo>
                    <a:pt x="84" y="0"/>
                  </a:moveTo>
                  <a:cubicBezTo>
                    <a:pt x="38" y="0"/>
                    <a:pt x="0" y="38"/>
                    <a:pt x="0" y="84"/>
                  </a:cubicBezTo>
                  <a:cubicBezTo>
                    <a:pt x="0" y="131"/>
                    <a:pt x="38" y="168"/>
                    <a:pt x="84" y="168"/>
                  </a:cubicBezTo>
                  <a:cubicBezTo>
                    <a:pt x="131" y="168"/>
                    <a:pt x="168" y="131"/>
                    <a:pt x="168" y="84"/>
                  </a:cubicBezTo>
                  <a:cubicBezTo>
                    <a:pt x="168" y="38"/>
                    <a:pt x="131" y="0"/>
                    <a:pt x="84" y="0"/>
                  </a:cubicBezTo>
                </a:path>
              </a:pathLst>
            </a:custGeom>
            <a:solidFill>
              <a:srgbClr val="EFEEFE"/>
            </a:solidFill>
            <a:ln>
              <a:noFill/>
            </a:ln>
          </p:spPr>
          <p:txBody>
            <a:bodyPr anchor="ctr">
              <a:normAutofit fontScale="25000" lnSpcReduction="20000"/>
            </a:body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sz="18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19" name="îsľïdé"/>
            <p:cNvSpPr/>
            <p:nvPr/>
          </p:nvSpPr>
          <p:spPr bwMode="auto">
            <a:xfrm>
              <a:off x="6519397" y="3313553"/>
              <a:ext cx="236158" cy="236149"/>
            </a:xfrm>
            <a:custGeom>
              <a:avLst/>
              <a:gdLst>
                <a:gd name="T0" fmla="*/ 121 w 168"/>
                <a:gd name="T1" fmla="*/ 51 h 168"/>
                <a:gd name="T2" fmla="*/ 118 w 168"/>
                <a:gd name="T3" fmla="*/ 52 h 168"/>
                <a:gd name="T4" fmla="*/ 118 w 168"/>
                <a:gd name="T5" fmla="*/ 52 h 168"/>
                <a:gd name="T6" fmla="*/ 70 w 168"/>
                <a:gd name="T7" fmla="*/ 100 h 168"/>
                <a:gd name="T8" fmla="*/ 50 w 168"/>
                <a:gd name="T9" fmla="*/ 80 h 168"/>
                <a:gd name="T10" fmla="*/ 47 w 168"/>
                <a:gd name="T11" fmla="*/ 78 h 168"/>
                <a:gd name="T12" fmla="*/ 44 w 168"/>
                <a:gd name="T13" fmla="*/ 79 h 168"/>
                <a:gd name="T14" fmla="*/ 44 w 168"/>
                <a:gd name="T15" fmla="*/ 80 h 168"/>
                <a:gd name="T16" fmla="*/ 36 w 168"/>
                <a:gd name="T17" fmla="*/ 87 h 168"/>
                <a:gd name="T18" fmla="*/ 35 w 168"/>
                <a:gd name="T19" fmla="*/ 90 h 168"/>
                <a:gd name="T20" fmla="*/ 35 w 168"/>
                <a:gd name="T21" fmla="*/ 90 h 168"/>
                <a:gd name="T22" fmla="*/ 35 w 168"/>
                <a:gd name="T23" fmla="*/ 90 h 168"/>
                <a:gd name="T24" fmla="*/ 35 w 168"/>
                <a:gd name="T25" fmla="*/ 90 h 168"/>
                <a:gd name="T26" fmla="*/ 35 w 168"/>
                <a:gd name="T27" fmla="*/ 90 h 168"/>
                <a:gd name="T28" fmla="*/ 35 w 168"/>
                <a:gd name="T29" fmla="*/ 90 h 168"/>
                <a:gd name="T30" fmla="*/ 35 w 168"/>
                <a:gd name="T31" fmla="*/ 90 h 168"/>
                <a:gd name="T32" fmla="*/ 35 w 168"/>
                <a:gd name="T33" fmla="*/ 90 h 168"/>
                <a:gd name="T34" fmla="*/ 36 w 168"/>
                <a:gd name="T35" fmla="*/ 93 h 168"/>
                <a:gd name="T36" fmla="*/ 36 w 168"/>
                <a:gd name="T37" fmla="*/ 93 h 168"/>
                <a:gd name="T38" fmla="*/ 67 w 168"/>
                <a:gd name="T39" fmla="*/ 124 h 168"/>
                <a:gd name="T40" fmla="*/ 70 w 168"/>
                <a:gd name="T41" fmla="*/ 125 h 168"/>
                <a:gd name="T42" fmla="*/ 73 w 168"/>
                <a:gd name="T43" fmla="*/ 124 h 168"/>
                <a:gd name="T44" fmla="*/ 73 w 168"/>
                <a:gd name="T45" fmla="*/ 124 h 168"/>
                <a:gd name="T46" fmla="*/ 131 w 168"/>
                <a:gd name="T47" fmla="*/ 66 h 168"/>
                <a:gd name="T48" fmla="*/ 133 w 168"/>
                <a:gd name="T49" fmla="*/ 63 h 168"/>
                <a:gd name="T50" fmla="*/ 133 w 168"/>
                <a:gd name="T51" fmla="*/ 63 h 168"/>
                <a:gd name="T52" fmla="*/ 133 w 168"/>
                <a:gd name="T53" fmla="*/ 63 h 168"/>
                <a:gd name="T54" fmla="*/ 133 w 168"/>
                <a:gd name="T55" fmla="*/ 63 h 168"/>
                <a:gd name="T56" fmla="*/ 132 w 168"/>
                <a:gd name="T57" fmla="*/ 60 h 168"/>
                <a:gd name="T58" fmla="*/ 132 w 168"/>
                <a:gd name="T59" fmla="*/ 60 h 168"/>
                <a:gd name="T60" fmla="*/ 132 w 168"/>
                <a:gd name="T61" fmla="*/ 60 h 168"/>
                <a:gd name="T62" fmla="*/ 131 w 168"/>
                <a:gd name="T63" fmla="*/ 60 h 168"/>
                <a:gd name="T64" fmla="*/ 124 w 168"/>
                <a:gd name="T65" fmla="*/ 52 h 168"/>
                <a:gd name="T66" fmla="*/ 121 w 168"/>
                <a:gd name="T67" fmla="*/ 51 h 168"/>
                <a:gd name="T68" fmla="*/ 84 w 168"/>
                <a:gd name="T69" fmla="*/ 152 h 168"/>
                <a:gd name="T70" fmla="*/ 16 w 168"/>
                <a:gd name="T71" fmla="*/ 84 h 168"/>
                <a:gd name="T72" fmla="*/ 84 w 168"/>
                <a:gd name="T73" fmla="*/ 16 h 168"/>
                <a:gd name="T74" fmla="*/ 152 w 168"/>
                <a:gd name="T75" fmla="*/ 84 h 168"/>
                <a:gd name="T76" fmla="*/ 84 w 168"/>
                <a:gd name="T77" fmla="*/ 152 h 168"/>
                <a:gd name="T78" fmla="*/ 84 w 168"/>
                <a:gd name="T79" fmla="*/ 152 h 168"/>
                <a:gd name="T80" fmla="*/ 84 w 168"/>
                <a:gd name="T81" fmla="*/ 152 h 168"/>
                <a:gd name="T82" fmla="*/ 84 w 168"/>
                <a:gd name="T83" fmla="*/ 0 h 168"/>
                <a:gd name="T84" fmla="*/ 0 w 168"/>
                <a:gd name="T85" fmla="*/ 84 h 168"/>
                <a:gd name="T86" fmla="*/ 84 w 168"/>
                <a:gd name="T87" fmla="*/ 168 h 168"/>
                <a:gd name="T88" fmla="*/ 168 w 168"/>
                <a:gd name="T89" fmla="*/ 84 h 168"/>
                <a:gd name="T90" fmla="*/ 84 w 168"/>
                <a:gd name="T91" fmla="*/ 0 h 1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168" h="168">
                  <a:moveTo>
                    <a:pt x="121" y="51"/>
                  </a:moveTo>
                  <a:cubicBezTo>
                    <a:pt x="120" y="51"/>
                    <a:pt x="119" y="52"/>
                    <a:pt x="118" y="52"/>
                  </a:cubicBezTo>
                  <a:cubicBezTo>
                    <a:pt x="118" y="52"/>
                    <a:pt x="118" y="52"/>
                    <a:pt x="118" y="52"/>
                  </a:cubicBezTo>
                  <a:cubicBezTo>
                    <a:pt x="70" y="100"/>
                    <a:pt x="70" y="100"/>
                    <a:pt x="70" y="100"/>
                  </a:cubicBezTo>
                  <a:cubicBezTo>
                    <a:pt x="50" y="80"/>
                    <a:pt x="50" y="80"/>
                    <a:pt x="50" y="80"/>
                  </a:cubicBezTo>
                  <a:cubicBezTo>
                    <a:pt x="49" y="79"/>
                    <a:pt x="48" y="78"/>
                    <a:pt x="47" y="78"/>
                  </a:cubicBezTo>
                  <a:cubicBezTo>
                    <a:pt x="46" y="78"/>
                    <a:pt x="45" y="79"/>
                    <a:pt x="44" y="79"/>
                  </a:cubicBezTo>
                  <a:cubicBezTo>
                    <a:pt x="44" y="80"/>
                    <a:pt x="44" y="80"/>
                    <a:pt x="44" y="80"/>
                  </a:cubicBezTo>
                  <a:cubicBezTo>
                    <a:pt x="36" y="87"/>
                    <a:pt x="36" y="87"/>
                    <a:pt x="36" y="87"/>
                  </a:cubicBezTo>
                  <a:cubicBezTo>
                    <a:pt x="35" y="88"/>
                    <a:pt x="35" y="89"/>
                    <a:pt x="35" y="90"/>
                  </a:cubicBezTo>
                  <a:cubicBezTo>
                    <a:pt x="35" y="90"/>
                    <a:pt x="35" y="90"/>
                    <a:pt x="35" y="90"/>
                  </a:cubicBezTo>
                  <a:cubicBezTo>
                    <a:pt x="35" y="90"/>
                    <a:pt x="35" y="90"/>
                    <a:pt x="35" y="90"/>
                  </a:cubicBezTo>
                  <a:cubicBezTo>
                    <a:pt x="35" y="90"/>
                    <a:pt x="35" y="90"/>
                    <a:pt x="35" y="90"/>
                  </a:cubicBezTo>
                  <a:cubicBezTo>
                    <a:pt x="35" y="90"/>
                    <a:pt x="35" y="90"/>
                    <a:pt x="35" y="90"/>
                  </a:cubicBezTo>
                  <a:cubicBezTo>
                    <a:pt x="35" y="90"/>
                    <a:pt x="35" y="90"/>
                    <a:pt x="35" y="90"/>
                  </a:cubicBezTo>
                  <a:cubicBezTo>
                    <a:pt x="35" y="90"/>
                    <a:pt x="35" y="90"/>
                    <a:pt x="35" y="90"/>
                  </a:cubicBezTo>
                  <a:cubicBezTo>
                    <a:pt x="35" y="90"/>
                    <a:pt x="35" y="90"/>
                    <a:pt x="35" y="90"/>
                  </a:cubicBezTo>
                  <a:cubicBezTo>
                    <a:pt x="35" y="91"/>
                    <a:pt x="35" y="92"/>
                    <a:pt x="36" y="93"/>
                  </a:cubicBezTo>
                  <a:cubicBezTo>
                    <a:pt x="36" y="93"/>
                    <a:pt x="36" y="93"/>
                    <a:pt x="36" y="93"/>
                  </a:cubicBezTo>
                  <a:cubicBezTo>
                    <a:pt x="67" y="124"/>
                    <a:pt x="67" y="124"/>
                    <a:pt x="67" y="124"/>
                  </a:cubicBezTo>
                  <a:cubicBezTo>
                    <a:pt x="68" y="125"/>
                    <a:pt x="69" y="125"/>
                    <a:pt x="70" y="125"/>
                  </a:cubicBezTo>
                  <a:cubicBezTo>
                    <a:pt x="71" y="125"/>
                    <a:pt x="72" y="125"/>
                    <a:pt x="73" y="124"/>
                  </a:cubicBezTo>
                  <a:cubicBezTo>
                    <a:pt x="73" y="124"/>
                    <a:pt x="73" y="124"/>
                    <a:pt x="73" y="124"/>
                  </a:cubicBezTo>
                  <a:cubicBezTo>
                    <a:pt x="131" y="66"/>
                    <a:pt x="131" y="66"/>
                    <a:pt x="131" y="66"/>
                  </a:cubicBezTo>
                  <a:cubicBezTo>
                    <a:pt x="132" y="65"/>
                    <a:pt x="133" y="64"/>
                    <a:pt x="133" y="63"/>
                  </a:cubicBezTo>
                  <a:cubicBezTo>
                    <a:pt x="133" y="63"/>
                    <a:pt x="133" y="63"/>
                    <a:pt x="133" y="63"/>
                  </a:cubicBezTo>
                  <a:cubicBezTo>
                    <a:pt x="133" y="63"/>
                    <a:pt x="133" y="63"/>
                    <a:pt x="133" y="63"/>
                  </a:cubicBezTo>
                  <a:cubicBezTo>
                    <a:pt x="133" y="63"/>
                    <a:pt x="133" y="63"/>
                    <a:pt x="133" y="63"/>
                  </a:cubicBezTo>
                  <a:cubicBezTo>
                    <a:pt x="133" y="62"/>
                    <a:pt x="132" y="61"/>
                    <a:pt x="132" y="60"/>
                  </a:cubicBezTo>
                  <a:cubicBezTo>
                    <a:pt x="132" y="60"/>
                    <a:pt x="132" y="60"/>
                    <a:pt x="132" y="60"/>
                  </a:cubicBezTo>
                  <a:cubicBezTo>
                    <a:pt x="132" y="60"/>
                    <a:pt x="132" y="60"/>
                    <a:pt x="132" y="60"/>
                  </a:cubicBezTo>
                  <a:cubicBezTo>
                    <a:pt x="131" y="60"/>
                    <a:pt x="131" y="60"/>
                    <a:pt x="131" y="60"/>
                  </a:cubicBezTo>
                  <a:cubicBezTo>
                    <a:pt x="124" y="52"/>
                    <a:pt x="124" y="52"/>
                    <a:pt x="124" y="52"/>
                  </a:cubicBezTo>
                  <a:cubicBezTo>
                    <a:pt x="123" y="52"/>
                    <a:pt x="122" y="51"/>
                    <a:pt x="121" y="51"/>
                  </a:cubicBezTo>
                  <a:moveTo>
                    <a:pt x="84" y="152"/>
                  </a:moveTo>
                  <a:cubicBezTo>
                    <a:pt x="46" y="152"/>
                    <a:pt x="16" y="121"/>
                    <a:pt x="16" y="84"/>
                  </a:cubicBezTo>
                  <a:cubicBezTo>
                    <a:pt x="16" y="46"/>
                    <a:pt x="46" y="16"/>
                    <a:pt x="84" y="16"/>
                  </a:cubicBezTo>
                  <a:cubicBezTo>
                    <a:pt x="121" y="16"/>
                    <a:pt x="152" y="46"/>
                    <a:pt x="152" y="84"/>
                  </a:cubicBezTo>
                  <a:cubicBezTo>
                    <a:pt x="152" y="121"/>
                    <a:pt x="122" y="152"/>
                    <a:pt x="84" y="152"/>
                  </a:cubicBezTo>
                  <a:cubicBezTo>
                    <a:pt x="84" y="152"/>
                    <a:pt x="84" y="152"/>
                    <a:pt x="84" y="152"/>
                  </a:cubicBezTo>
                  <a:cubicBezTo>
                    <a:pt x="84" y="152"/>
                    <a:pt x="84" y="152"/>
                    <a:pt x="84" y="152"/>
                  </a:cubicBezTo>
                  <a:moveTo>
                    <a:pt x="84" y="0"/>
                  </a:moveTo>
                  <a:cubicBezTo>
                    <a:pt x="37" y="0"/>
                    <a:pt x="0" y="37"/>
                    <a:pt x="0" y="84"/>
                  </a:cubicBezTo>
                  <a:cubicBezTo>
                    <a:pt x="0" y="130"/>
                    <a:pt x="37" y="168"/>
                    <a:pt x="84" y="168"/>
                  </a:cubicBezTo>
                  <a:cubicBezTo>
                    <a:pt x="130" y="168"/>
                    <a:pt x="168" y="130"/>
                    <a:pt x="168" y="84"/>
                  </a:cubicBezTo>
                  <a:cubicBezTo>
                    <a:pt x="168" y="37"/>
                    <a:pt x="130" y="0"/>
                    <a:pt x="84" y="0"/>
                  </a:cubicBezTo>
                </a:path>
              </a:pathLst>
            </a:custGeom>
            <a:solidFill>
              <a:srgbClr val="74DB98"/>
            </a:solidFill>
            <a:ln>
              <a:noFill/>
            </a:ln>
          </p:spPr>
          <p:txBody>
            <a:bodyPr anchor="ctr">
              <a:normAutofit fontScale="25000" lnSpcReduction="20000"/>
            </a:body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sz="18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22" name="iŝḻïḍé"/>
            <p:cNvSpPr/>
            <p:nvPr/>
          </p:nvSpPr>
          <p:spPr bwMode="auto">
            <a:xfrm>
              <a:off x="6296608" y="4173488"/>
              <a:ext cx="236158" cy="236146"/>
            </a:xfrm>
            <a:custGeom>
              <a:avLst/>
              <a:gdLst>
                <a:gd name="T0" fmla="*/ 121 w 168"/>
                <a:gd name="T1" fmla="*/ 52 h 168"/>
                <a:gd name="T2" fmla="*/ 118 w 168"/>
                <a:gd name="T3" fmla="*/ 53 h 168"/>
                <a:gd name="T4" fmla="*/ 118 w 168"/>
                <a:gd name="T5" fmla="*/ 53 h 168"/>
                <a:gd name="T6" fmla="*/ 70 w 168"/>
                <a:gd name="T7" fmla="*/ 101 h 168"/>
                <a:gd name="T8" fmla="*/ 49 w 168"/>
                <a:gd name="T9" fmla="*/ 80 h 168"/>
                <a:gd name="T10" fmla="*/ 47 w 168"/>
                <a:gd name="T11" fmla="*/ 79 h 168"/>
                <a:gd name="T12" fmla="*/ 44 w 168"/>
                <a:gd name="T13" fmla="*/ 80 h 168"/>
                <a:gd name="T14" fmla="*/ 44 w 168"/>
                <a:gd name="T15" fmla="*/ 80 h 168"/>
                <a:gd name="T16" fmla="*/ 36 w 168"/>
                <a:gd name="T17" fmla="*/ 88 h 168"/>
                <a:gd name="T18" fmla="*/ 35 w 168"/>
                <a:gd name="T19" fmla="*/ 91 h 168"/>
                <a:gd name="T20" fmla="*/ 35 w 168"/>
                <a:gd name="T21" fmla="*/ 91 h 168"/>
                <a:gd name="T22" fmla="*/ 35 w 168"/>
                <a:gd name="T23" fmla="*/ 91 h 168"/>
                <a:gd name="T24" fmla="*/ 35 w 168"/>
                <a:gd name="T25" fmla="*/ 91 h 168"/>
                <a:gd name="T26" fmla="*/ 35 w 168"/>
                <a:gd name="T27" fmla="*/ 91 h 168"/>
                <a:gd name="T28" fmla="*/ 35 w 168"/>
                <a:gd name="T29" fmla="*/ 91 h 168"/>
                <a:gd name="T30" fmla="*/ 35 w 168"/>
                <a:gd name="T31" fmla="*/ 91 h 168"/>
                <a:gd name="T32" fmla="*/ 35 w 168"/>
                <a:gd name="T33" fmla="*/ 91 h 168"/>
                <a:gd name="T34" fmla="*/ 36 w 168"/>
                <a:gd name="T35" fmla="*/ 94 h 168"/>
                <a:gd name="T36" fmla="*/ 36 w 168"/>
                <a:gd name="T37" fmla="*/ 94 h 168"/>
                <a:gd name="T38" fmla="*/ 67 w 168"/>
                <a:gd name="T39" fmla="*/ 125 h 168"/>
                <a:gd name="T40" fmla="*/ 70 w 168"/>
                <a:gd name="T41" fmla="*/ 126 h 168"/>
                <a:gd name="T42" fmla="*/ 72 w 168"/>
                <a:gd name="T43" fmla="*/ 125 h 168"/>
                <a:gd name="T44" fmla="*/ 73 w 168"/>
                <a:gd name="T45" fmla="*/ 125 h 168"/>
                <a:gd name="T46" fmla="*/ 131 w 168"/>
                <a:gd name="T47" fmla="*/ 67 h 168"/>
                <a:gd name="T48" fmla="*/ 132 w 168"/>
                <a:gd name="T49" fmla="*/ 64 h 168"/>
                <a:gd name="T50" fmla="*/ 132 w 168"/>
                <a:gd name="T51" fmla="*/ 64 h 168"/>
                <a:gd name="T52" fmla="*/ 132 w 168"/>
                <a:gd name="T53" fmla="*/ 64 h 168"/>
                <a:gd name="T54" fmla="*/ 132 w 168"/>
                <a:gd name="T55" fmla="*/ 64 h 168"/>
                <a:gd name="T56" fmla="*/ 131 w 168"/>
                <a:gd name="T57" fmla="*/ 61 h 168"/>
                <a:gd name="T58" fmla="*/ 131 w 168"/>
                <a:gd name="T59" fmla="*/ 61 h 168"/>
                <a:gd name="T60" fmla="*/ 131 w 168"/>
                <a:gd name="T61" fmla="*/ 61 h 168"/>
                <a:gd name="T62" fmla="*/ 124 w 168"/>
                <a:gd name="T63" fmla="*/ 53 h 168"/>
                <a:gd name="T64" fmla="*/ 121 w 168"/>
                <a:gd name="T65" fmla="*/ 52 h 168"/>
                <a:gd name="T66" fmla="*/ 84 w 168"/>
                <a:gd name="T67" fmla="*/ 152 h 168"/>
                <a:gd name="T68" fmla="*/ 16 w 168"/>
                <a:gd name="T69" fmla="*/ 84 h 168"/>
                <a:gd name="T70" fmla="*/ 84 w 168"/>
                <a:gd name="T71" fmla="*/ 16 h 168"/>
                <a:gd name="T72" fmla="*/ 152 w 168"/>
                <a:gd name="T73" fmla="*/ 84 h 168"/>
                <a:gd name="T74" fmla="*/ 84 w 168"/>
                <a:gd name="T75" fmla="*/ 152 h 168"/>
                <a:gd name="T76" fmla="*/ 84 w 168"/>
                <a:gd name="T77" fmla="*/ 152 h 168"/>
                <a:gd name="T78" fmla="*/ 84 w 168"/>
                <a:gd name="T79" fmla="*/ 0 h 168"/>
                <a:gd name="T80" fmla="*/ 0 w 168"/>
                <a:gd name="T81" fmla="*/ 84 h 168"/>
                <a:gd name="T82" fmla="*/ 84 w 168"/>
                <a:gd name="T83" fmla="*/ 168 h 168"/>
                <a:gd name="T84" fmla="*/ 168 w 168"/>
                <a:gd name="T85" fmla="*/ 84 h 168"/>
                <a:gd name="T86" fmla="*/ 84 w 168"/>
                <a:gd name="T87" fmla="*/ 0 h 1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68" h="168">
                  <a:moveTo>
                    <a:pt x="121" y="52"/>
                  </a:moveTo>
                  <a:cubicBezTo>
                    <a:pt x="120" y="52"/>
                    <a:pt x="119" y="52"/>
                    <a:pt x="118" y="53"/>
                  </a:cubicBezTo>
                  <a:cubicBezTo>
                    <a:pt x="118" y="53"/>
                    <a:pt x="118" y="53"/>
                    <a:pt x="118" y="53"/>
                  </a:cubicBezTo>
                  <a:cubicBezTo>
                    <a:pt x="70" y="101"/>
                    <a:pt x="70" y="101"/>
                    <a:pt x="70" y="101"/>
                  </a:cubicBezTo>
                  <a:cubicBezTo>
                    <a:pt x="49" y="80"/>
                    <a:pt x="49" y="80"/>
                    <a:pt x="49" y="80"/>
                  </a:cubicBezTo>
                  <a:cubicBezTo>
                    <a:pt x="49" y="79"/>
                    <a:pt x="48" y="79"/>
                    <a:pt x="47" y="79"/>
                  </a:cubicBezTo>
                  <a:cubicBezTo>
                    <a:pt x="46" y="79"/>
                    <a:pt x="45" y="79"/>
                    <a:pt x="44" y="80"/>
                  </a:cubicBezTo>
                  <a:cubicBezTo>
                    <a:pt x="44" y="80"/>
                    <a:pt x="44" y="80"/>
                    <a:pt x="44" y="80"/>
                  </a:cubicBezTo>
                  <a:cubicBezTo>
                    <a:pt x="36" y="88"/>
                    <a:pt x="36" y="88"/>
                    <a:pt x="36" y="88"/>
                  </a:cubicBezTo>
                  <a:cubicBezTo>
                    <a:pt x="35" y="89"/>
                    <a:pt x="35" y="90"/>
                    <a:pt x="35" y="91"/>
                  </a:cubicBezTo>
                  <a:cubicBezTo>
                    <a:pt x="35" y="91"/>
                    <a:pt x="35" y="91"/>
                    <a:pt x="35" y="91"/>
                  </a:cubicBezTo>
                  <a:cubicBezTo>
                    <a:pt x="35" y="91"/>
                    <a:pt x="35" y="91"/>
                    <a:pt x="35" y="91"/>
                  </a:cubicBezTo>
                  <a:cubicBezTo>
                    <a:pt x="35" y="91"/>
                    <a:pt x="35" y="91"/>
                    <a:pt x="35" y="91"/>
                  </a:cubicBezTo>
                  <a:cubicBezTo>
                    <a:pt x="35" y="91"/>
                    <a:pt x="35" y="91"/>
                    <a:pt x="35" y="91"/>
                  </a:cubicBezTo>
                  <a:cubicBezTo>
                    <a:pt x="35" y="91"/>
                    <a:pt x="35" y="91"/>
                    <a:pt x="35" y="91"/>
                  </a:cubicBezTo>
                  <a:cubicBezTo>
                    <a:pt x="35" y="91"/>
                    <a:pt x="35" y="91"/>
                    <a:pt x="35" y="91"/>
                  </a:cubicBezTo>
                  <a:cubicBezTo>
                    <a:pt x="35" y="91"/>
                    <a:pt x="35" y="91"/>
                    <a:pt x="35" y="91"/>
                  </a:cubicBezTo>
                  <a:cubicBezTo>
                    <a:pt x="35" y="92"/>
                    <a:pt x="35" y="93"/>
                    <a:pt x="36" y="94"/>
                  </a:cubicBezTo>
                  <a:cubicBezTo>
                    <a:pt x="36" y="94"/>
                    <a:pt x="36" y="94"/>
                    <a:pt x="36" y="94"/>
                  </a:cubicBezTo>
                  <a:cubicBezTo>
                    <a:pt x="67" y="125"/>
                    <a:pt x="67" y="125"/>
                    <a:pt x="67" y="125"/>
                  </a:cubicBezTo>
                  <a:cubicBezTo>
                    <a:pt x="68" y="125"/>
                    <a:pt x="69" y="126"/>
                    <a:pt x="70" y="126"/>
                  </a:cubicBezTo>
                  <a:cubicBezTo>
                    <a:pt x="71" y="126"/>
                    <a:pt x="72" y="126"/>
                    <a:pt x="72" y="125"/>
                  </a:cubicBezTo>
                  <a:cubicBezTo>
                    <a:pt x="73" y="125"/>
                    <a:pt x="73" y="125"/>
                    <a:pt x="73" y="125"/>
                  </a:cubicBezTo>
                  <a:cubicBezTo>
                    <a:pt x="131" y="67"/>
                    <a:pt x="131" y="67"/>
                    <a:pt x="131" y="67"/>
                  </a:cubicBezTo>
                  <a:cubicBezTo>
                    <a:pt x="132" y="66"/>
                    <a:pt x="132" y="65"/>
                    <a:pt x="132" y="64"/>
                  </a:cubicBezTo>
                  <a:cubicBezTo>
                    <a:pt x="132" y="64"/>
                    <a:pt x="132" y="64"/>
                    <a:pt x="132" y="64"/>
                  </a:cubicBezTo>
                  <a:cubicBezTo>
                    <a:pt x="132" y="64"/>
                    <a:pt x="132" y="64"/>
                    <a:pt x="132" y="64"/>
                  </a:cubicBezTo>
                  <a:cubicBezTo>
                    <a:pt x="132" y="64"/>
                    <a:pt x="132" y="64"/>
                    <a:pt x="132" y="64"/>
                  </a:cubicBezTo>
                  <a:cubicBezTo>
                    <a:pt x="132" y="63"/>
                    <a:pt x="132" y="62"/>
                    <a:pt x="131" y="61"/>
                  </a:cubicBezTo>
                  <a:cubicBezTo>
                    <a:pt x="131" y="61"/>
                    <a:pt x="131" y="61"/>
                    <a:pt x="131" y="61"/>
                  </a:cubicBezTo>
                  <a:cubicBezTo>
                    <a:pt x="131" y="61"/>
                    <a:pt x="131" y="61"/>
                    <a:pt x="131" y="61"/>
                  </a:cubicBezTo>
                  <a:cubicBezTo>
                    <a:pt x="124" y="53"/>
                    <a:pt x="124" y="53"/>
                    <a:pt x="124" y="53"/>
                  </a:cubicBezTo>
                  <a:cubicBezTo>
                    <a:pt x="123" y="52"/>
                    <a:pt x="122" y="52"/>
                    <a:pt x="121" y="52"/>
                  </a:cubicBezTo>
                  <a:moveTo>
                    <a:pt x="84" y="152"/>
                  </a:moveTo>
                  <a:cubicBezTo>
                    <a:pt x="46" y="152"/>
                    <a:pt x="16" y="122"/>
                    <a:pt x="16" y="84"/>
                  </a:cubicBezTo>
                  <a:cubicBezTo>
                    <a:pt x="16" y="47"/>
                    <a:pt x="46" y="16"/>
                    <a:pt x="84" y="16"/>
                  </a:cubicBezTo>
                  <a:cubicBezTo>
                    <a:pt x="121" y="16"/>
                    <a:pt x="152" y="47"/>
                    <a:pt x="152" y="84"/>
                  </a:cubicBezTo>
                  <a:cubicBezTo>
                    <a:pt x="152" y="122"/>
                    <a:pt x="121" y="152"/>
                    <a:pt x="84" y="152"/>
                  </a:cubicBezTo>
                  <a:cubicBezTo>
                    <a:pt x="84" y="152"/>
                    <a:pt x="84" y="152"/>
                    <a:pt x="84" y="152"/>
                  </a:cubicBezTo>
                  <a:moveTo>
                    <a:pt x="84" y="0"/>
                  </a:moveTo>
                  <a:cubicBezTo>
                    <a:pt x="37" y="0"/>
                    <a:pt x="0" y="38"/>
                    <a:pt x="0" y="84"/>
                  </a:cubicBezTo>
                  <a:cubicBezTo>
                    <a:pt x="0" y="131"/>
                    <a:pt x="37" y="168"/>
                    <a:pt x="84" y="168"/>
                  </a:cubicBezTo>
                  <a:cubicBezTo>
                    <a:pt x="130" y="168"/>
                    <a:pt x="168" y="131"/>
                    <a:pt x="168" y="84"/>
                  </a:cubicBezTo>
                  <a:cubicBezTo>
                    <a:pt x="168" y="38"/>
                    <a:pt x="130" y="0"/>
                    <a:pt x="84" y="0"/>
                  </a:cubicBezTo>
                </a:path>
              </a:pathLst>
            </a:custGeom>
            <a:solidFill>
              <a:srgbClr val="EFEEFE"/>
            </a:solidFill>
            <a:ln>
              <a:noFill/>
            </a:ln>
          </p:spPr>
          <p:txBody>
            <a:bodyPr anchor="ctr">
              <a:normAutofit fontScale="25000" lnSpcReduction="20000"/>
            </a:body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sz="18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23" name="íşḷïde"/>
            <p:cNvSpPr/>
            <p:nvPr/>
          </p:nvSpPr>
          <p:spPr bwMode="auto">
            <a:xfrm>
              <a:off x="7660077" y="2021423"/>
              <a:ext cx="253981" cy="231692"/>
            </a:xfrm>
            <a:custGeom>
              <a:avLst/>
              <a:gdLst>
                <a:gd name="T0" fmla="*/ 48 w 181"/>
                <a:gd name="T1" fmla="*/ 78 h 163"/>
                <a:gd name="T2" fmla="*/ 45 w 181"/>
                <a:gd name="T3" fmla="*/ 80 h 163"/>
                <a:gd name="T4" fmla="*/ 45 w 181"/>
                <a:gd name="T5" fmla="*/ 80 h 163"/>
                <a:gd name="T6" fmla="*/ 37 w 181"/>
                <a:gd name="T7" fmla="*/ 87 h 163"/>
                <a:gd name="T8" fmla="*/ 36 w 181"/>
                <a:gd name="T9" fmla="*/ 90 h 163"/>
                <a:gd name="T10" fmla="*/ 36 w 181"/>
                <a:gd name="T11" fmla="*/ 90 h 163"/>
                <a:gd name="T12" fmla="*/ 36 w 181"/>
                <a:gd name="T13" fmla="*/ 90 h 163"/>
                <a:gd name="T14" fmla="*/ 36 w 181"/>
                <a:gd name="T15" fmla="*/ 90 h 163"/>
                <a:gd name="T16" fmla="*/ 36 w 181"/>
                <a:gd name="T17" fmla="*/ 90 h 163"/>
                <a:gd name="T18" fmla="*/ 36 w 181"/>
                <a:gd name="T19" fmla="*/ 90 h 163"/>
                <a:gd name="T20" fmla="*/ 36 w 181"/>
                <a:gd name="T21" fmla="*/ 90 h 163"/>
                <a:gd name="T22" fmla="*/ 36 w 181"/>
                <a:gd name="T23" fmla="*/ 90 h 163"/>
                <a:gd name="T24" fmla="*/ 37 w 181"/>
                <a:gd name="T25" fmla="*/ 93 h 163"/>
                <a:gd name="T26" fmla="*/ 37 w 181"/>
                <a:gd name="T27" fmla="*/ 93 h 163"/>
                <a:gd name="T28" fmla="*/ 66 w 181"/>
                <a:gd name="T29" fmla="*/ 122 h 163"/>
                <a:gd name="T30" fmla="*/ 79 w 181"/>
                <a:gd name="T31" fmla="*/ 92 h 163"/>
                <a:gd name="T32" fmla="*/ 71 w 181"/>
                <a:gd name="T33" fmla="*/ 100 h 163"/>
                <a:gd name="T34" fmla="*/ 51 w 181"/>
                <a:gd name="T35" fmla="*/ 80 h 163"/>
                <a:gd name="T36" fmla="*/ 48 w 181"/>
                <a:gd name="T37" fmla="*/ 78 h 163"/>
                <a:gd name="T38" fmla="*/ 122 w 181"/>
                <a:gd name="T39" fmla="*/ 52 h 163"/>
                <a:gd name="T40" fmla="*/ 119 w 181"/>
                <a:gd name="T41" fmla="*/ 53 h 163"/>
                <a:gd name="T42" fmla="*/ 119 w 181"/>
                <a:gd name="T43" fmla="*/ 53 h 163"/>
                <a:gd name="T44" fmla="*/ 94 w 181"/>
                <a:gd name="T45" fmla="*/ 78 h 163"/>
                <a:gd name="T46" fmla="*/ 85 w 181"/>
                <a:gd name="T47" fmla="*/ 86 h 163"/>
                <a:gd name="T48" fmla="*/ 88 w 181"/>
                <a:gd name="T49" fmla="*/ 85 h 163"/>
                <a:gd name="T50" fmla="*/ 98 w 181"/>
                <a:gd name="T51" fmla="*/ 100 h 163"/>
                <a:gd name="T52" fmla="*/ 98 w 181"/>
                <a:gd name="T53" fmla="*/ 100 h 163"/>
                <a:gd name="T54" fmla="*/ 106 w 181"/>
                <a:gd name="T55" fmla="*/ 92 h 163"/>
                <a:gd name="T56" fmla="*/ 132 w 181"/>
                <a:gd name="T57" fmla="*/ 66 h 163"/>
                <a:gd name="T58" fmla="*/ 134 w 181"/>
                <a:gd name="T59" fmla="*/ 63 h 163"/>
                <a:gd name="T60" fmla="*/ 134 w 181"/>
                <a:gd name="T61" fmla="*/ 63 h 163"/>
                <a:gd name="T62" fmla="*/ 134 w 181"/>
                <a:gd name="T63" fmla="*/ 63 h 163"/>
                <a:gd name="T64" fmla="*/ 134 w 181"/>
                <a:gd name="T65" fmla="*/ 63 h 163"/>
                <a:gd name="T66" fmla="*/ 134 w 181"/>
                <a:gd name="T67" fmla="*/ 63 h 163"/>
                <a:gd name="T68" fmla="*/ 134 w 181"/>
                <a:gd name="T69" fmla="*/ 63 h 163"/>
                <a:gd name="T70" fmla="*/ 134 w 181"/>
                <a:gd name="T71" fmla="*/ 63 h 163"/>
                <a:gd name="T72" fmla="*/ 134 w 181"/>
                <a:gd name="T73" fmla="*/ 63 h 163"/>
                <a:gd name="T74" fmla="*/ 133 w 181"/>
                <a:gd name="T75" fmla="*/ 61 h 163"/>
                <a:gd name="T76" fmla="*/ 132 w 181"/>
                <a:gd name="T77" fmla="*/ 60 h 163"/>
                <a:gd name="T78" fmla="*/ 125 w 181"/>
                <a:gd name="T79" fmla="*/ 53 h 163"/>
                <a:gd name="T80" fmla="*/ 122 w 181"/>
                <a:gd name="T81" fmla="*/ 52 h 163"/>
                <a:gd name="T82" fmla="*/ 84 w 181"/>
                <a:gd name="T83" fmla="*/ 0 h 163"/>
                <a:gd name="T84" fmla="*/ 0 w 181"/>
                <a:gd name="T85" fmla="*/ 83 h 163"/>
                <a:gd name="T86" fmla="*/ 57 w 181"/>
                <a:gd name="T87" fmla="*/ 163 h 163"/>
                <a:gd name="T88" fmla="*/ 57 w 181"/>
                <a:gd name="T89" fmla="*/ 163 h 163"/>
                <a:gd name="T90" fmla="*/ 60 w 181"/>
                <a:gd name="T91" fmla="*/ 158 h 163"/>
                <a:gd name="T92" fmla="*/ 61 w 181"/>
                <a:gd name="T93" fmla="*/ 148 h 163"/>
                <a:gd name="T94" fmla="*/ 61 w 181"/>
                <a:gd name="T95" fmla="*/ 148 h 163"/>
                <a:gd name="T96" fmla="*/ 21 w 181"/>
                <a:gd name="T97" fmla="*/ 60 h 163"/>
                <a:gd name="T98" fmla="*/ 85 w 181"/>
                <a:gd name="T99" fmla="*/ 16 h 163"/>
                <a:gd name="T100" fmla="*/ 108 w 181"/>
                <a:gd name="T101" fmla="*/ 20 h 163"/>
                <a:gd name="T102" fmla="*/ 149 w 181"/>
                <a:gd name="T103" fmla="*/ 107 h 163"/>
                <a:gd name="T104" fmla="*/ 115 w 181"/>
                <a:gd name="T105" fmla="*/ 145 h 163"/>
                <a:gd name="T106" fmla="*/ 106 w 181"/>
                <a:gd name="T107" fmla="*/ 149 h 163"/>
                <a:gd name="T108" fmla="*/ 107 w 181"/>
                <a:gd name="T109" fmla="*/ 158 h 163"/>
                <a:gd name="T110" fmla="*/ 116 w 181"/>
                <a:gd name="T111" fmla="*/ 162 h 163"/>
                <a:gd name="T112" fmla="*/ 116 w 181"/>
                <a:gd name="T113" fmla="*/ 162 h 163"/>
                <a:gd name="T114" fmla="*/ 128 w 181"/>
                <a:gd name="T115" fmla="*/ 156 h 163"/>
                <a:gd name="T116" fmla="*/ 158 w 181"/>
                <a:gd name="T117" fmla="*/ 41 h 163"/>
                <a:gd name="T118" fmla="*/ 85 w 181"/>
                <a:gd name="T119" fmla="*/ 0 h 163"/>
                <a:gd name="T120" fmla="*/ 85 w 181"/>
                <a:gd name="T121" fmla="*/ 0 h 163"/>
                <a:gd name="T122" fmla="*/ 84 w 181"/>
                <a:gd name="T123" fmla="*/ 0 h 1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81" h="163">
                  <a:moveTo>
                    <a:pt x="48" y="78"/>
                  </a:moveTo>
                  <a:cubicBezTo>
                    <a:pt x="47" y="78"/>
                    <a:pt x="46" y="79"/>
                    <a:pt x="45" y="80"/>
                  </a:cubicBezTo>
                  <a:cubicBezTo>
                    <a:pt x="45" y="80"/>
                    <a:pt x="45" y="80"/>
                    <a:pt x="45" y="80"/>
                  </a:cubicBezTo>
                  <a:cubicBezTo>
                    <a:pt x="37" y="87"/>
                    <a:pt x="37" y="87"/>
                    <a:pt x="37" y="87"/>
                  </a:cubicBezTo>
                  <a:cubicBezTo>
                    <a:pt x="37" y="88"/>
                    <a:pt x="36" y="89"/>
                    <a:pt x="36" y="90"/>
                  </a:cubicBezTo>
                  <a:cubicBezTo>
                    <a:pt x="36" y="90"/>
                    <a:pt x="36" y="90"/>
                    <a:pt x="36" y="90"/>
                  </a:cubicBezTo>
                  <a:cubicBezTo>
                    <a:pt x="36" y="90"/>
                    <a:pt x="36" y="90"/>
                    <a:pt x="36" y="90"/>
                  </a:cubicBezTo>
                  <a:cubicBezTo>
                    <a:pt x="36" y="90"/>
                    <a:pt x="36" y="90"/>
                    <a:pt x="36" y="90"/>
                  </a:cubicBezTo>
                  <a:cubicBezTo>
                    <a:pt x="36" y="90"/>
                    <a:pt x="36" y="90"/>
                    <a:pt x="36" y="90"/>
                  </a:cubicBezTo>
                  <a:cubicBezTo>
                    <a:pt x="36" y="90"/>
                    <a:pt x="36" y="90"/>
                    <a:pt x="36" y="90"/>
                  </a:cubicBezTo>
                  <a:cubicBezTo>
                    <a:pt x="36" y="90"/>
                    <a:pt x="36" y="90"/>
                    <a:pt x="36" y="90"/>
                  </a:cubicBezTo>
                  <a:cubicBezTo>
                    <a:pt x="36" y="90"/>
                    <a:pt x="36" y="90"/>
                    <a:pt x="36" y="90"/>
                  </a:cubicBezTo>
                  <a:cubicBezTo>
                    <a:pt x="36" y="91"/>
                    <a:pt x="37" y="92"/>
                    <a:pt x="37" y="93"/>
                  </a:cubicBezTo>
                  <a:cubicBezTo>
                    <a:pt x="37" y="93"/>
                    <a:pt x="37" y="93"/>
                    <a:pt x="37" y="93"/>
                  </a:cubicBezTo>
                  <a:cubicBezTo>
                    <a:pt x="66" y="122"/>
                    <a:pt x="66" y="122"/>
                    <a:pt x="66" y="122"/>
                  </a:cubicBezTo>
                  <a:cubicBezTo>
                    <a:pt x="69" y="111"/>
                    <a:pt x="73" y="100"/>
                    <a:pt x="79" y="92"/>
                  </a:cubicBezTo>
                  <a:cubicBezTo>
                    <a:pt x="71" y="100"/>
                    <a:pt x="71" y="100"/>
                    <a:pt x="71" y="100"/>
                  </a:cubicBezTo>
                  <a:cubicBezTo>
                    <a:pt x="51" y="80"/>
                    <a:pt x="51" y="80"/>
                    <a:pt x="51" y="80"/>
                  </a:cubicBezTo>
                  <a:cubicBezTo>
                    <a:pt x="50" y="79"/>
                    <a:pt x="49" y="78"/>
                    <a:pt x="48" y="78"/>
                  </a:cubicBezTo>
                  <a:moveTo>
                    <a:pt x="122" y="52"/>
                  </a:moveTo>
                  <a:cubicBezTo>
                    <a:pt x="121" y="52"/>
                    <a:pt x="120" y="52"/>
                    <a:pt x="119" y="53"/>
                  </a:cubicBezTo>
                  <a:cubicBezTo>
                    <a:pt x="119" y="53"/>
                    <a:pt x="119" y="53"/>
                    <a:pt x="119" y="53"/>
                  </a:cubicBezTo>
                  <a:cubicBezTo>
                    <a:pt x="94" y="78"/>
                    <a:pt x="94" y="78"/>
                    <a:pt x="94" y="78"/>
                  </a:cubicBezTo>
                  <a:cubicBezTo>
                    <a:pt x="85" y="86"/>
                    <a:pt x="85" y="86"/>
                    <a:pt x="85" y="86"/>
                  </a:cubicBezTo>
                  <a:cubicBezTo>
                    <a:pt x="86" y="86"/>
                    <a:pt x="87" y="85"/>
                    <a:pt x="88" y="85"/>
                  </a:cubicBezTo>
                  <a:cubicBezTo>
                    <a:pt x="92" y="85"/>
                    <a:pt x="95" y="92"/>
                    <a:pt x="98" y="100"/>
                  </a:cubicBezTo>
                  <a:cubicBezTo>
                    <a:pt x="98" y="100"/>
                    <a:pt x="98" y="100"/>
                    <a:pt x="98" y="100"/>
                  </a:cubicBezTo>
                  <a:cubicBezTo>
                    <a:pt x="106" y="92"/>
                    <a:pt x="106" y="92"/>
                    <a:pt x="106" y="92"/>
                  </a:cubicBezTo>
                  <a:cubicBezTo>
                    <a:pt x="132" y="66"/>
                    <a:pt x="132" y="66"/>
                    <a:pt x="132" y="66"/>
                  </a:cubicBezTo>
                  <a:cubicBezTo>
                    <a:pt x="133" y="65"/>
                    <a:pt x="134" y="64"/>
                    <a:pt x="134" y="63"/>
                  </a:cubicBezTo>
                  <a:cubicBezTo>
                    <a:pt x="134" y="63"/>
                    <a:pt x="134" y="63"/>
                    <a:pt x="134" y="63"/>
                  </a:cubicBezTo>
                  <a:cubicBezTo>
                    <a:pt x="134" y="63"/>
                    <a:pt x="134" y="63"/>
                    <a:pt x="134" y="63"/>
                  </a:cubicBezTo>
                  <a:cubicBezTo>
                    <a:pt x="134" y="63"/>
                    <a:pt x="134" y="63"/>
                    <a:pt x="134" y="63"/>
                  </a:cubicBezTo>
                  <a:cubicBezTo>
                    <a:pt x="134" y="63"/>
                    <a:pt x="134" y="63"/>
                    <a:pt x="134" y="63"/>
                  </a:cubicBezTo>
                  <a:cubicBezTo>
                    <a:pt x="134" y="63"/>
                    <a:pt x="134" y="63"/>
                    <a:pt x="134" y="63"/>
                  </a:cubicBezTo>
                  <a:cubicBezTo>
                    <a:pt x="134" y="63"/>
                    <a:pt x="134" y="63"/>
                    <a:pt x="134" y="63"/>
                  </a:cubicBezTo>
                  <a:cubicBezTo>
                    <a:pt x="134" y="63"/>
                    <a:pt x="134" y="63"/>
                    <a:pt x="134" y="63"/>
                  </a:cubicBezTo>
                  <a:cubicBezTo>
                    <a:pt x="134" y="62"/>
                    <a:pt x="133" y="61"/>
                    <a:pt x="133" y="61"/>
                  </a:cubicBezTo>
                  <a:cubicBezTo>
                    <a:pt x="132" y="60"/>
                    <a:pt x="132" y="60"/>
                    <a:pt x="132" y="60"/>
                  </a:cubicBezTo>
                  <a:cubicBezTo>
                    <a:pt x="125" y="53"/>
                    <a:pt x="125" y="53"/>
                    <a:pt x="125" y="53"/>
                  </a:cubicBezTo>
                  <a:cubicBezTo>
                    <a:pt x="124" y="52"/>
                    <a:pt x="123" y="52"/>
                    <a:pt x="122" y="52"/>
                  </a:cubicBezTo>
                  <a:moveTo>
                    <a:pt x="84" y="0"/>
                  </a:moveTo>
                  <a:cubicBezTo>
                    <a:pt x="38" y="0"/>
                    <a:pt x="1" y="37"/>
                    <a:pt x="0" y="83"/>
                  </a:cubicBezTo>
                  <a:cubicBezTo>
                    <a:pt x="0" y="119"/>
                    <a:pt x="23" y="152"/>
                    <a:pt x="57" y="163"/>
                  </a:cubicBezTo>
                  <a:cubicBezTo>
                    <a:pt x="57" y="163"/>
                    <a:pt x="57" y="163"/>
                    <a:pt x="57" y="163"/>
                  </a:cubicBezTo>
                  <a:cubicBezTo>
                    <a:pt x="59" y="160"/>
                    <a:pt x="60" y="158"/>
                    <a:pt x="60" y="158"/>
                  </a:cubicBezTo>
                  <a:cubicBezTo>
                    <a:pt x="60" y="158"/>
                    <a:pt x="60" y="154"/>
                    <a:pt x="61" y="148"/>
                  </a:cubicBezTo>
                  <a:cubicBezTo>
                    <a:pt x="61" y="148"/>
                    <a:pt x="61" y="148"/>
                    <a:pt x="61" y="148"/>
                  </a:cubicBezTo>
                  <a:cubicBezTo>
                    <a:pt x="26" y="135"/>
                    <a:pt x="8" y="96"/>
                    <a:pt x="21" y="60"/>
                  </a:cubicBezTo>
                  <a:cubicBezTo>
                    <a:pt x="31" y="33"/>
                    <a:pt x="57" y="16"/>
                    <a:pt x="85" y="16"/>
                  </a:cubicBezTo>
                  <a:cubicBezTo>
                    <a:pt x="93" y="16"/>
                    <a:pt x="101" y="17"/>
                    <a:pt x="108" y="20"/>
                  </a:cubicBezTo>
                  <a:cubicBezTo>
                    <a:pt x="144" y="33"/>
                    <a:pt x="162" y="72"/>
                    <a:pt x="149" y="107"/>
                  </a:cubicBezTo>
                  <a:cubicBezTo>
                    <a:pt x="143" y="124"/>
                    <a:pt x="130" y="137"/>
                    <a:pt x="115" y="145"/>
                  </a:cubicBezTo>
                  <a:cubicBezTo>
                    <a:pt x="112" y="146"/>
                    <a:pt x="109" y="148"/>
                    <a:pt x="106" y="149"/>
                  </a:cubicBezTo>
                  <a:cubicBezTo>
                    <a:pt x="106" y="154"/>
                    <a:pt x="107" y="158"/>
                    <a:pt x="107" y="158"/>
                  </a:cubicBezTo>
                  <a:cubicBezTo>
                    <a:pt x="110" y="159"/>
                    <a:pt x="113" y="161"/>
                    <a:pt x="116" y="162"/>
                  </a:cubicBezTo>
                  <a:cubicBezTo>
                    <a:pt x="116" y="162"/>
                    <a:pt x="116" y="162"/>
                    <a:pt x="116" y="162"/>
                  </a:cubicBezTo>
                  <a:cubicBezTo>
                    <a:pt x="120" y="161"/>
                    <a:pt x="124" y="159"/>
                    <a:pt x="128" y="156"/>
                  </a:cubicBezTo>
                  <a:cubicBezTo>
                    <a:pt x="168" y="133"/>
                    <a:pt x="181" y="81"/>
                    <a:pt x="158" y="41"/>
                  </a:cubicBezTo>
                  <a:cubicBezTo>
                    <a:pt x="143" y="16"/>
                    <a:pt x="115" y="0"/>
                    <a:pt x="85" y="0"/>
                  </a:cubicBezTo>
                  <a:cubicBezTo>
                    <a:pt x="85" y="0"/>
                    <a:pt x="85" y="0"/>
                    <a:pt x="85" y="0"/>
                  </a:cubicBezTo>
                  <a:cubicBezTo>
                    <a:pt x="85" y="0"/>
                    <a:pt x="84" y="0"/>
                    <a:pt x="84" y="0"/>
                  </a:cubicBezTo>
                </a:path>
              </a:pathLst>
            </a:custGeom>
            <a:solidFill>
              <a:srgbClr val="74DB98"/>
            </a:solidFill>
            <a:ln>
              <a:noFill/>
            </a:ln>
          </p:spPr>
          <p:txBody>
            <a:bodyPr anchor="ctr">
              <a:normAutofit fontScale="25000" lnSpcReduction="20000"/>
            </a:body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sz="18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24" name="î$1îḋê"/>
            <p:cNvSpPr/>
            <p:nvPr/>
          </p:nvSpPr>
          <p:spPr bwMode="auto">
            <a:xfrm>
              <a:off x="3984060" y="1593684"/>
              <a:ext cx="2472956" cy="231692"/>
            </a:xfrm>
            <a:custGeom>
              <a:avLst/>
              <a:gdLst>
                <a:gd name="T0" fmla="*/ 1675 w 1757"/>
                <a:gd name="T1" fmla="*/ 0 h 163"/>
                <a:gd name="T2" fmla="*/ 82 w 1757"/>
                <a:gd name="T3" fmla="*/ 0 h 163"/>
                <a:gd name="T4" fmla="*/ 0 w 1757"/>
                <a:gd name="T5" fmla="*/ 82 h 163"/>
                <a:gd name="T6" fmla="*/ 82 w 1757"/>
                <a:gd name="T7" fmla="*/ 163 h 163"/>
                <a:gd name="T8" fmla="*/ 1675 w 1757"/>
                <a:gd name="T9" fmla="*/ 163 h 163"/>
                <a:gd name="T10" fmla="*/ 1757 w 1757"/>
                <a:gd name="T11" fmla="*/ 82 h 163"/>
                <a:gd name="T12" fmla="*/ 1675 w 1757"/>
                <a:gd name="T13" fmla="*/ 0 h 163"/>
              </a:gdLst>
              <a:ahLst/>
              <a:cxnLst>
                <a:cxn ang="0">
                  <a:pos x="T0" y="T1"/>
                </a:cxn>
                <a:cxn ang="0">
                  <a:pos x="T2" y="T3"/>
                </a:cxn>
                <a:cxn ang="0">
                  <a:pos x="T4" y="T5"/>
                </a:cxn>
                <a:cxn ang="0">
                  <a:pos x="T6" y="T7"/>
                </a:cxn>
                <a:cxn ang="0">
                  <a:pos x="T8" y="T9"/>
                </a:cxn>
                <a:cxn ang="0">
                  <a:pos x="T10" y="T11"/>
                </a:cxn>
                <a:cxn ang="0">
                  <a:pos x="T12" y="T13"/>
                </a:cxn>
              </a:cxnLst>
              <a:rect l="0" t="0" r="r" b="b"/>
              <a:pathLst>
                <a:path w="1757" h="163">
                  <a:moveTo>
                    <a:pt x="1675" y="0"/>
                  </a:moveTo>
                  <a:cubicBezTo>
                    <a:pt x="82" y="0"/>
                    <a:pt x="82" y="0"/>
                    <a:pt x="82" y="0"/>
                  </a:cubicBezTo>
                  <a:cubicBezTo>
                    <a:pt x="37" y="0"/>
                    <a:pt x="0" y="37"/>
                    <a:pt x="0" y="82"/>
                  </a:cubicBezTo>
                  <a:cubicBezTo>
                    <a:pt x="0" y="127"/>
                    <a:pt x="37" y="163"/>
                    <a:pt x="82" y="163"/>
                  </a:cubicBezTo>
                  <a:cubicBezTo>
                    <a:pt x="1675" y="163"/>
                    <a:pt x="1675" y="163"/>
                    <a:pt x="1675" y="163"/>
                  </a:cubicBezTo>
                  <a:cubicBezTo>
                    <a:pt x="1720" y="163"/>
                    <a:pt x="1757" y="127"/>
                    <a:pt x="1757" y="82"/>
                  </a:cubicBezTo>
                  <a:cubicBezTo>
                    <a:pt x="1757" y="37"/>
                    <a:pt x="1720" y="0"/>
                    <a:pt x="1675" y="0"/>
                  </a:cubicBezTo>
                </a:path>
              </a:pathLst>
            </a:custGeom>
            <a:solidFill>
              <a:srgbClr val="E1DFFE"/>
            </a:solidFill>
            <a:ln>
              <a:noFill/>
            </a:ln>
          </p:spPr>
          <p:txBody>
            <a:bodyPr anchor="ctr">
              <a:normAutofit fontScale="25000" lnSpcReduction="20000"/>
            </a:body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sz="18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30" name="ïṩlïďè"/>
            <p:cNvSpPr/>
            <p:nvPr/>
          </p:nvSpPr>
          <p:spPr bwMode="auto">
            <a:xfrm>
              <a:off x="3984060" y="2025881"/>
              <a:ext cx="3471051" cy="227235"/>
            </a:xfrm>
            <a:custGeom>
              <a:avLst/>
              <a:gdLst>
                <a:gd name="T0" fmla="*/ 2386 w 2467"/>
                <a:gd name="T1" fmla="*/ 0 h 164"/>
                <a:gd name="T2" fmla="*/ 82 w 2467"/>
                <a:gd name="T3" fmla="*/ 0 h 164"/>
                <a:gd name="T4" fmla="*/ 0 w 2467"/>
                <a:gd name="T5" fmla="*/ 82 h 164"/>
                <a:gd name="T6" fmla="*/ 82 w 2467"/>
                <a:gd name="T7" fmla="*/ 164 h 164"/>
                <a:gd name="T8" fmla="*/ 2386 w 2467"/>
                <a:gd name="T9" fmla="*/ 164 h 164"/>
                <a:gd name="T10" fmla="*/ 2400 w 2467"/>
                <a:gd name="T11" fmla="*/ 162 h 164"/>
                <a:gd name="T12" fmla="*/ 2436 w 2467"/>
                <a:gd name="T13" fmla="*/ 146 h 164"/>
                <a:gd name="T14" fmla="*/ 2467 w 2467"/>
                <a:gd name="T15" fmla="*/ 82 h 164"/>
                <a:gd name="T16" fmla="*/ 2386 w 2467"/>
                <a:gd name="T17" fmla="*/ 0 h 1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467" h="164">
                  <a:moveTo>
                    <a:pt x="2386" y="0"/>
                  </a:moveTo>
                  <a:cubicBezTo>
                    <a:pt x="82" y="0"/>
                    <a:pt x="82" y="0"/>
                    <a:pt x="82" y="0"/>
                  </a:cubicBezTo>
                  <a:cubicBezTo>
                    <a:pt x="37" y="0"/>
                    <a:pt x="0" y="37"/>
                    <a:pt x="0" y="82"/>
                  </a:cubicBezTo>
                  <a:cubicBezTo>
                    <a:pt x="0" y="127"/>
                    <a:pt x="37" y="164"/>
                    <a:pt x="82" y="164"/>
                  </a:cubicBezTo>
                  <a:cubicBezTo>
                    <a:pt x="2386" y="164"/>
                    <a:pt x="2386" y="164"/>
                    <a:pt x="2386" y="164"/>
                  </a:cubicBezTo>
                  <a:cubicBezTo>
                    <a:pt x="2391" y="164"/>
                    <a:pt x="2395" y="163"/>
                    <a:pt x="2400" y="162"/>
                  </a:cubicBezTo>
                  <a:cubicBezTo>
                    <a:pt x="2412" y="156"/>
                    <a:pt x="2424" y="150"/>
                    <a:pt x="2436" y="146"/>
                  </a:cubicBezTo>
                  <a:cubicBezTo>
                    <a:pt x="2455" y="131"/>
                    <a:pt x="2467" y="108"/>
                    <a:pt x="2467" y="82"/>
                  </a:cubicBezTo>
                  <a:cubicBezTo>
                    <a:pt x="2467" y="37"/>
                    <a:pt x="2431" y="0"/>
                    <a:pt x="2386" y="0"/>
                  </a:cubicBezTo>
                </a:path>
              </a:pathLst>
            </a:custGeom>
            <a:solidFill>
              <a:srgbClr val="E1DFFE"/>
            </a:solidFill>
            <a:ln>
              <a:noFill/>
            </a:ln>
          </p:spPr>
          <p:txBody>
            <a:bodyPr anchor="ctr">
              <a:normAutofit fontScale="25000" lnSpcReduction="20000"/>
            </a:body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sz="18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33" name="ïSlide"/>
            <p:cNvSpPr/>
            <p:nvPr/>
          </p:nvSpPr>
          <p:spPr bwMode="auto">
            <a:xfrm>
              <a:off x="3984060" y="2453620"/>
              <a:ext cx="2682379" cy="231692"/>
            </a:xfrm>
            <a:custGeom>
              <a:avLst/>
              <a:gdLst>
                <a:gd name="T0" fmla="*/ 1825 w 1906"/>
                <a:gd name="T1" fmla="*/ 0 h 163"/>
                <a:gd name="T2" fmla="*/ 82 w 1906"/>
                <a:gd name="T3" fmla="*/ 0 h 163"/>
                <a:gd name="T4" fmla="*/ 0 w 1906"/>
                <a:gd name="T5" fmla="*/ 81 h 163"/>
                <a:gd name="T6" fmla="*/ 82 w 1906"/>
                <a:gd name="T7" fmla="*/ 163 h 163"/>
                <a:gd name="T8" fmla="*/ 1825 w 1906"/>
                <a:gd name="T9" fmla="*/ 163 h 163"/>
                <a:gd name="T10" fmla="*/ 1906 w 1906"/>
                <a:gd name="T11" fmla="*/ 81 h 163"/>
                <a:gd name="T12" fmla="*/ 1825 w 1906"/>
                <a:gd name="T13" fmla="*/ 0 h 163"/>
              </a:gdLst>
              <a:ahLst/>
              <a:cxnLst>
                <a:cxn ang="0">
                  <a:pos x="T0" y="T1"/>
                </a:cxn>
                <a:cxn ang="0">
                  <a:pos x="T2" y="T3"/>
                </a:cxn>
                <a:cxn ang="0">
                  <a:pos x="T4" y="T5"/>
                </a:cxn>
                <a:cxn ang="0">
                  <a:pos x="T6" y="T7"/>
                </a:cxn>
                <a:cxn ang="0">
                  <a:pos x="T8" y="T9"/>
                </a:cxn>
                <a:cxn ang="0">
                  <a:pos x="T10" y="T11"/>
                </a:cxn>
                <a:cxn ang="0">
                  <a:pos x="T12" y="T13"/>
                </a:cxn>
              </a:cxnLst>
              <a:rect l="0" t="0" r="r" b="b"/>
              <a:pathLst>
                <a:path w="1906" h="163">
                  <a:moveTo>
                    <a:pt x="1825" y="0"/>
                  </a:moveTo>
                  <a:cubicBezTo>
                    <a:pt x="82" y="0"/>
                    <a:pt x="82" y="0"/>
                    <a:pt x="82" y="0"/>
                  </a:cubicBezTo>
                  <a:cubicBezTo>
                    <a:pt x="37" y="0"/>
                    <a:pt x="0" y="36"/>
                    <a:pt x="0" y="81"/>
                  </a:cubicBezTo>
                  <a:cubicBezTo>
                    <a:pt x="0" y="126"/>
                    <a:pt x="37" y="163"/>
                    <a:pt x="82" y="163"/>
                  </a:cubicBezTo>
                  <a:cubicBezTo>
                    <a:pt x="1825" y="163"/>
                    <a:pt x="1825" y="163"/>
                    <a:pt x="1825" y="163"/>
                  </a:cubicBezTo>
                  <a:cubicBezTo>
                    <a:pt x="1870" y="163"/>
                    <a:pt x="1906" y="126"/>
                    <a:pt x="1906" y="81"/>
                  </a:cubicBezTo>
                  <a:cubicBezTo>
                    <a:pt x="1906" y="36"/>
                    <a:pt x="1870" y="0"/>
                    <a:pt x="1825" y="0"/>
                  </a:cubicBezTo>
                </a:path>
              </a:pathLst>
            </a:custGeom>
            <a:solidFill>
              <a:srgbClr val="EFEEFE"/>
            </a:solidFill>
            <a:ln>
              <a:noFill/>
            </a:ln>
          </p:spPr>
          <p:txBody>
            <a:bodyPr anchor="ctr">
              <a:normAutofit fontScale="25000" lnSpcReduction="20000"/>
            </a:body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sz="18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39" name="íŝľíḑe"/>
            <p:cNvSpPr/>
            <p:nvPr/>
          </p:nvSpPr>
          <p:spPr bwMode="auto">
            <a:xfrm>
              <a:off x="3984060" y="2885813"/>
              <a:ext cx="3119046" cy="227238"/>
            </a:xfrm>
            <a:custGeom>
              <a:avLst/>
              <a:gdLst>
                <a:gd name="T0" fmla="*/ 2217 w 2217"/>
                <a:gd name="T1" fmla="*/ 0 h 163"/>
                <a:gd name="T2" fmla="*/ 82 w 2217"/>
                <a:gd name="T3" fmla="*/ 0 h 163"/>
                <a:gd name="T4" fmla="*/ 0 w 2217"/>
                <a:gd name="T5" fmla="*/ 82 h 163"/>
                <a:gd name="T6" fmla="*/ 82 w 2217"/>
                <a:gd name="T7" fmla="*/ 163 h 163"/>
                <a:gd name="T8" fmla="*/ 2200 w 2217"/>
                <a:gd name="T9" fmla="*/ 163 h 163"/>
                <a:gd name="T10" fmla="*/ 2210 w 2217"/>
                <a:gd name="T11" fmla="*/ 42 h 163"/>
                <a:gd name="T12" fmla="*/ 2217 w 2217"/>
                <a:gd name="T13" fmla="*/ 0 h 163"/>
              </a:gdLst>
              <a:ahLst/>
              <a:cxnLst>
                <a:cxn ang="0">
                  <a:pos x="T0" y="T1"/>
                </a:cxn>
                <a:cxn ang="0">
                  <a:pos x="T2" y="T3"/>
                </a:cxn>
                <a:cxn ang="0">
                  <a:pos x="T4" y="T5"/>
                </a:cxn>
                <a:cxn ang="0">
                  <a:pos x="T6" y="T7"/>
                </a:cxn>
                <a:cxn ang="0">
                  <a:pos x="T8" y="T9"/>
                </a:cxn>
                <a:cxn ang="0">
                  <a:pos x="T10" y="T11"/>
                </a:cxn>
                <a:cxn ang="0">
                  <a:pos x="T12" y="T13"/>
                </a:cxn>
              </a:cxnLst>
              <a:rect l="0" t="0" r="r" b="b"/>
              <a:pathLst>
                <a:path w="2217" h="163">
                  <a:moveTo>
                    <a:pt x="2217" y="0"/>
                  </a:moveTo>
                  <a:cubicBezTo>
                    <a:pt x="82" y="0"/>
                    <a:pt x="82" y="0"/>
                    <a:pt x="82" y="0"/>
                  </a:cubicBezTo>
                  <a:cubicBezTo>
                    <a:pt x="37" y="0"/>
                    <a:pt x="0" y="37"/>
                    <a:pt x="0" y="82"/>
                  </a:cubicBezTo>
                  <a:cubicBezTo>
                    <a:pt x="0" y="127"/>
                    <a:pt x="37" y="163"/>
                    <a:pt x="82" y="163"/>
                  </a:cubicBezTo>
                  <a:cubicBezTo>
                    <a:pt x="2200" y="163"/>
                    <a:pt x="2200" y="163"/>
                    <a:pt x="2200" y="163"/>
                  </a:cubicBezTo>
                  <a:cubicBezTo>
                    <a:pt x="2205" y="132"/>
                    <a:pt x="2210" y="87"/>
                    <a:pt x="2210" y="42"/>
                  </a:cubicBezTo>
                  <a:cubicBezTo>
                    <a:pt x="2210" y="26"/>
                    <a:pt x="2213" y="12"/>
                    <a:pt x="2217" y="0"/>
                  </a:cubicBezTo>
                </a:path>
              </a:pathLst>
            </a:custGeom>
            <a:solidFill>
              <a:srgbClr val="EFEEFE"/>
            </a:solidFill>
            <a:ln>
              <a:noFill/>
            </a:ln>
          </p:spPr>
          <p:txBody>
            <a:bodyPr anchor="ctr">
              <a:normAutofit fontScale="25000" lnSpcReduction="20000"/>
            </a:body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sz="18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40" name="íṧ1îḓê"/>
            <p:cNvSpPr/>
            <p:nvPr/>
          </p:nvSpPr>
          <p:spPr bwMode="auto">
            <a:xfrm>
              <a:off x="3984060" y="3318010"/>
              <a:ext cx="2339283" cy="227235"/>
            </a:xfrm>
            <a:custGeom>
              <a:avLst/>
              <a:gdLst>
                <a:gd name="T0" fmla="*/ 1580 w 1662"/>
                <a:gd name="T1" fmla="*/ 0 h 163"/>
                <a:gd name="T2" fmla="*/ 82 w 1662"/>
                <a:gd name="T3" fmla="*/ 0 h 163"/>
                <a:gd name="T4" fmla="*/ 0 w 1662"/>
                <a:gd name="T5" fmla="*/ 82 h 163"/>
                <a:gd name="T6" fmla="*/ 82 w 1662"/>
                <a:gd name="T7" fmla="*/ 163 h 163"/>
                <a:gd name="T8" fmla="*/ 1580 w 1662"/>
                <a:gd name="T9" fmla="*/ 163 h 163"/>
                <a:gd name="T10" fmla="*/ 1662 w 1662"/>
                <a:gd name="T11" fmla="*/ 82 h 163"/>
                <a:gd name="T12" fmla="*/ 1580 w 1662"/>
                <a:gd name="T13" fmla="*/ 0 h 163"/>
              </a:gdLst>
              <a:ahLst/>
              <a:cxnLst>
                <a:cxn ang="0">
                  <a:pos x="T0" y="T1"/>
                </a:cxn>
                <a:cxn ang="0">
                  <a:pos x="T2" y="T3"/>
                </a:cxn>
                <a:cxn ang="0">
                  <a:pos x="T4" y="T5"/>
                </a:cxn>
                <a:cxn ang="0">
                  <a:pos x="T6" y="T7"/>
                </a:cxn>
                <a:cxn ang="0">
                  <a:pos x="T8" y="T9"/>
                </a:cxn>
                <a:cxn ang="0">
                  <a:pos x="T10" y="T11"/>
                </a:cxn>
                <a:cxn ang="0">
                  <a:pos x="T12" y="T13"/>
                </a:cxn>
              </a:cxnLst>
              <a:rect l="0" t="0" r="r" b="b"/>
              <a:pathLst>
                <a:path w="1662" h="163">
                  <a:moveTo>
                    <a:pt x="1580" y="0"/>
                  </a:moveTo>
                  <a:cubicBezTo>
                    <a:pt x="82" y="0"/>
                    <a:pt x="82" y="0"/>
                    <a:pt x="82" y="0"/>
                  </a:cubicBezTo>
                  <a:cubicBezTo>
                    <a:pt x="37" y="0"/>
                    <a:pt x="0" y="37"/>
                    <a:pt x="0" y="82"/>
                  </a:cubicBezTo>
                  <a:cubicBezTo>
                    <a:pt x="0" y="127"/>
                    <a:pt x="37" y="163"/>
                    <a:pt x="82" y="163"/>
                  </a:cubicBezTo>
                  <a:cubicBezTo>
                    <a:pt x="1580" y="163"/>
                    <a:pt x="1580" y="163"/>
                    <a:pt x="1580" y="163"/>
                  </a:cubicBezTo>
                  <a:cubicBezTo>
                    <a:pt x="1625" y="163"/>
                    <a:pt x="1662" y="127"/>
                    <a:pt x="1662" y="82"/>
                  </a:cubicBezTo>
                  <a:cubicBezTo>
                    <a:pt x="1662" y="37"/>
                    <a:pt x="1625" y="0"/>
                    <a:pt x="1580" y="0"/>
                  </a:cubicBezTo>
                </a:path>
              </a:pathLst>
            </a:custGeom>
            <a:solidFill>
              <a:srgbClr val="E1DFFE"/>
            </a:solidFill>
            <a:ln>
              <a:noFill/>
            </a:ln>
          </p:spPr>
          <p:txBody>
            <a:bodyPr anchor="ctr">
              <a:normAutofit fontScale="25000" lnSpcReduction="20000"/>
            </a:body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sz="18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41" name="iṡlîḓé"/>
            <p:cNvSpPr/>
            <p:nvPr/>
          </p:nvSpPr>
          <p:spPr bwMode="auto">
            <a:xfrm>
              <a:off x="3984060" y="3745749"/>
              <a:ext cx="3208161" cy="231692"/>
            </a:xfrm>
            <a:custGeom>
              <a:avLst/>
              <a:gdLst>
                <a:gd name="T0" fmla="*/ 2263 w 2282"/>
                <a:gd name="T1" fmla="*/ 108 h 163"/>
                <a:gd name="T2" fmla="*/ 2255 w 2282"/>
                <a:gd name="T3" fmla="*/ 111 h 163"/>
                <a:gd name="T4" fmla="*/ 2256 w 2282"/>
                <a:gd name="T5" fmla="*/ 115 h 163"/>
                <a:gd name="T6" fmla="*/ 2260 w 2282"/>
                <a:gd name="T7" fmla="*/ 129 h 163"/>
                <a:gd name="T8" fmla="*/ 2263 w 2282"/>
                <a:gd name="T9" fmla="*/ 108 h 163"/>
                <a:gd name="T10" fmla="*/ 2282 w 2282"/>
                <a:gd name="T11" fmla="*/ 13 h 163"/>
                <a:gd name="T12" fmla="*/ 2275 w 2282"/>
                <a:gd name="T13" fmla="*/ 13 h 163"/>
                <a:gd name="T14" fmla="*/ 2272 w 2282"/>
                <a:gd name="T15" fmla="*/ 38 h 163"/>
                <a:gd name="T16" fmla="*/ 2279 w 2282"/>
                <a:gd name="T17" fmla="*/ 21 h 163"/>
                <a:gd name="T18" fmla="*/ 2279 w 2282"/>
                <a:gd name="T19" fmla="*/ 21 h 163"/>
                <a:gd name="T20" fmla="*/ 2278 w 2282"/>
                <a:gd name="T21" fmla="*/ 21 h 163"/>
                <a:gd name="T22" fmla="*/ 2282 w 2282"/>
                <a:gd name="T23" fmla="*/ 13 h 163"/>
                <a:gd name="T24" fmla="*/ 2164 w 2282"/>
                <a:gd name="T25" fmla="*/ 0 h 163"/>
                <a:gd name="T26" fmla="*/ 82 w 2282"/>
                <a:gd name="T27" fmla="*/ 0 h 163"/>
                <a:gd name="T28" fmla="*/ 0 w 2282"/>
                <a:gd name="T29" fmla="*/ 81 h 163"/>
                <a:gd name="T30" fmla="*/ 82 w 2282"/>
                <a:gd name="T31" fmla="*/ 163 h 163"/>
                <a:gd name="T32" fmla="*/ 2169 w 2282"/>
                <a:gd name="T33" fmla="*/ 163 h 163"/>
                <a:gd name="T34" fmla="*/ 2181 w 2282"/>
                <a:gd name="T35" fmla="*/ 112 h 163"/>
                <a:gd name="T36" fmla="*/ 2182 w 2282"/>
                <a:gd name="T37" fmla="*/ 108 h 163"/>
                <a:gd name="T38" fmla="*/ 2162 w 2282"/>
                <a:gd name="T39" fmla="*/ 97 h 163"/>
                <a:gd name="T40" fmla="*/ 2164 w 2282"/>
                <a:gd name="T41" fmla="*/ 0 h 1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282" h="163">
                  <a:moveTo>
                    <a:pt x="2263" y="108"/>
                  </a:moveTo>
                  <a:cubicBezTo>
                    <a:pt x="2260" y="109"/>
                    <a:pt x="2257" y="110"/>
                    <a:pt x="2255" y="111"/>
                  </a:cubicBezTo>
                  <a:cubicBezTo>
                    <a:pt x="2255" y="112"/>
                    <a:pt x="2255" y="113"/>
                    <a:pt x="2256" y="115"/>
                  </a:cubicBezTo>
                  <a:cubicBezTo>
                    <a:pt x="2257" y="119"/>
                    <a:pt x="2259" y="124"/>
                    <a:pt x="2260" y="129"/>
                  </a:cubicBezTo>
                  <a:cubicBezTo>
                    <a:pt x="2261" y="122"/>
                    <a:pt x="2262" y="115"/>
                    <a:pt x="2263" y="108"/>
                  </a:cubicBezTo>
                  <a:moveTo>
                    <a:pt x="2282" y="13"/>
                  </a:moveTo>
                  <a:cubicBezTo>
                    <a:pt x="2280" y="13"/>
                    <a:pt x="2277" y="13"/>
                    <a:pt x="2275" y="13"/>
                  </a:cubicBezTo>
                  <a:cubicBezTo>
                    <a:pt x="2274" y="22"/>
                    <a:pt x="2273" y="30"/>
                    <a:pt x="2272" y="38"/>
                  </a:cubicBezTo>
                  <a:cubicBezTo>
                    <a:pt x="2274" y="32"/>
                    <a:pt x="2276" y="26"/>
                    <a:pt x="2279" y="21"/>
                  </a:cubicBezTo>
                  <a:cubicBezTo>
                    <a:pt x="2279" y="21"/>
                    <a:pt x="2279" y="21"/>
                    <a:pt x="2279" y="21"/>
                  </a:cubicBezTo>
                  <a:cubicBezTo>
                    <a:pt x="2279" y="21"/>
                    <a:pt x="2279" y="21"/>
                    <a:pt x="2278" y="21"/>
                  </a:cubicBezTo>
                  <a:cubicBezTo>
                    <a:pt x="2280" y="18"/>
                    <a:pt x="2281" y="15"/>
                    <a:pt x="2282" y="13"/>
                  </a:cubicBezTo>
                  <a:moveTo>
                    <a:pt x="2164" y="0"/>
                  </a:moveTo>
                  <a:cubicBezTo>
                    <a:pt x="82" y="0"/>
                    <a:pt x="82" y="0"/>
                    <a:pt x="82" y="0"/>
                  </a:cubicBezTo>
                  <a:cubicBezTo>
                    <a:pt x="37" y="0"/>
                    <a:pt x="0" y="36"/>
                    <a:pt x="0" y="81"/>
                  </a:cubicBezTo>
                  <a:cubicBezTo>
                    <a:pt x="0" y="126"/>
                    <a:pt x="37" y="163"/>
                    <a:pt x="82" y="163"/>
                  </a:cubicBezTo>
                  <a:cubicBezTo>
                    <a:pt x="2169" y="163"/>
                    <a:pt x="2169" y="163"/>
                    <a:pt x="2169" y="163"/>
                  </a:cubicBezTo>
                  <a:cubicBezTo>
                    <a:pt x="2171" y="143"/>
                    <a:pt x="2176" y="125"/>
                    <a:pt x="2181" y="112"/>
                  </a:cubicBezTo>
                  <a:cubicBezTo>
                    <a:pt x="2181" y="110"/>
                    <a:pt x="2182" y="109"/>
                    <a:pt x="2182" y="108"/>
                  </a:cubicBezTo>
                  <a:cubicBezTo>
                    <a:pt x="2169" y="103"/>
                    <a:pt x="2162" y="97"/>
                    <a:pt x="2162" y="97"/>
                  </a:cubicBezTo>
                  <a:cubicBezTo>
                    <a:pt x="2162" y="97"/>
                    <a:pt x="2162" y="53"/>
                    <a:pt x="2164" y="0"/>
                  </a:cubicBezTo>
                </a:path>
              </a:pathLst>
            </a:custGeom>
            <a:solidFill>
              <a:srgbClr val="EFEEFE"/>
            </a:solidFill>
            <a:ln>
              <a:noFill/>
            </a:ln>
          </p:spPr>
          <p:txBody>
            <a:bodyPr anchor="ctr">
              <a:normAutofit fontScale="25000" lnSpcReduction="20000"/>
            </a:body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sz="18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42" name="išḷíḋé"/>
            <p:cNvSpPr/>
            <p:nvPr/>
          </p:nvSpPr>
          <p:spPr bwMode="auto">
            <a:xfrm>
              <a:off x="3984060" y="4177942"/>
              <a:ext cx="2098671" cy="227238"/>
            </a:xfrm>
            <a:custGeom>
              <a:avLst/>
              <a:gdLst>
                <a:gd name="T0" fmla="*/ 1411 w 1493"/>
                <a:gd name="T1" fmla="*/ 0 h 163"/>
                <a:gd name="T2" fmla="*/ 82 w 1493"/>
                <a:gd name="T3" fmla="*/ 0 h 163"/>
                <a:gd name="T4" fmla="*/ 0 w 1493"/>
                <a:gd name="T5" fmla="*/ 81 h 163"/>
                <a:gd name="T6" fmla="*/ 82 w 1493"/>
                <a:gd name="T7" fmla="*/ 163 h 163"/>
                <a:gd name="T8" fmla="*/ 1411 w 1493"/>
                <a:gd name="T9" fmla="*/ 163 h 163"/>
                <a:gd name="T10" fmla="*/ 1493 w 1493"/>
                <a:gd name="T11" fmla="*/ 81 h 163"/>
                <a:gd name="T12" fmla="*/ 1411 w 1493"/>
                <a:gd name="T13" fmla="*/ 0 h 163"/>
              </a:gdLst>
              <a:ahLst/>
              <a:cxnLst>
                <a:cxn ang="0">
                  <a:pos x="T0" y="T1"/>
                </a:cxn>
                <a:cxn ang="0">
                  <a:pos x="T2" y="T3"/>
                </a:cxn>
                <a:cxn ang="0">
                  <a:pos x="T4" y="T5"/>
                </a:cxn>
                <a:cxn ang="0">
                  <a:pos x="T6" y="T7"/>
                </a:cxn>
                <a:cxn ang="0">
                  <a:pos x="T8" y="T9"/>
                </a:cxn>
                <a:cxn ang="0">
                  <a:pos x="T10" y="T11"/>
                </a:cxn>
                <a:cxn ang="0">
                  <a:pos x="T12" y="T13"/>
                </a:cxn>
              </a:cxnLst>
              <a:rect l="0" t="0" r="r" b="b"/>
              <a:pathLst>
                <a:path w="1493" h="163">
                  <a:moveTo>
                    <a:pt x="1411" y="0"/>
                  </a:moveTo>
                  <a:cubicBezTo>
                    <a:pt x="82" y="0"/>
                    <a:pt x="82" y="0"/>
                    <a:pt x="82" y="0"/>
                  </a:cubicBezTo>
                  <a:cubicBezTo>
                    <a:pt x="37" y="0"/>
                    <a:pt x="0" y="36"/>
                    <a:pt x="0" y="81"/>
                  </a:cubicBezTo>
                  <a:cubicBezTo>
                    <a:pt x="0" y="126"/>
                    <a:pt x="37" y="163"/>
                    <a:pt x="82" y="163"/>
                  </a:cubicBezTo>
                  <a:cubicBezTo>
                    <a:pt x="1411" y="163"/>
                    <a:pt x="1411" y="163"/>
                    <a:pt x="1411" y="163"/>
                  </a:cubicBezTo>
                  <a:cubicBezTo>
                    <a:pt x="1456" y="163"/>
                    <a:pt x="1493" y="126"/>
                    <a:pt x="1493" y="81"/>
                  </a:cubicBezTo>
                  <a:cubicBezTo>
                    <a:pt x="1493" y="36"/>
                    <a:pt x="1456" y="0"/>
                    <a:pt x="1411" y="0"/>
                  </a:cubicBezTo>
                </a:path>
              </a:pathLst>
            </a:custGeom>
            <a:solidFill>
              <a:srgbClr val="EFEEFE"/>
            </a:solidFill>
            <a:ln>
              <a:noFill/>
            </a:ln>
          </p:spPr>
          <p:txBody>
            <a:bodyPr anchor="ctr">
              <a:normAutofit fontScale="25000" lnSpcReduction="20000"/>
            </a:body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sz="18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43" name="ísḷîďè"/>
            <p:cNvSpPr/>
            <p:nvPr/>
          </p:nvSpPr>
          <p:spPr bwMode="auto">
            <a:xfrm>
              <a:off x="7112017" y="1593684"/>
              <a:ext cx="236155" cy="231692"/>
            </a:xfrm>
            <a:custGeom>
              <a:avLst/>
              <a:gdLst>
                <a:gd name="T0" fmla="*/ 84 w 168"/>
                <a:gd name="T1" fmla="*/ 152 h 168"/>
                <a:gd name="T2" fmla="*/ 16 w 168"/>
                <a:gd name="T3" fmla="*/ 84 h 168"/>
                <a:gd name="T4" fmla="*/ 84 w 168"/>
                <a:gd name="T5" fmla="*/ 16 h 168"/>
                <a:gd name="T6" fmla="*/ 152 w 168"/>
                <a:gd name="T7" fmla="*/ 84 h 168"/>
                <a:gd name="T8" fmla="*/ 84 w 168"/>
                <a:gd name="T9" fmla="*/ 152 h 168"/>
                <a:gd name="T10" fmla="*/ 84 w 168"/>
                <a:gd name="T11" fmla="*/ 152 h 168"/>
                <a:gd name="T12" fmla="*/ 84 w 168"/>
                <a:gd name="T13" fmla="*/ 152 h 168"/>
                <a:gd name="T14" fmla="*/ 84 w 168"/>
                <a:gd name="T15" fmla="*/ 0 h 168"/>
                <a:gd name="T16" fmla="*/ 0 w 168"/>
                <a:gd name="T17" fmla="*/ 84 h 168"/>
                <a:gd name="T18" fmla="*/ 84 w 168"/>
                <a:gd name="T19" fmla="*/ 168 h 168"/>
                <a:gd name="T20" fmla="*/ 168 w 168"/>
                <a:gd name="T21" fmla="*/ 84 h 168"/>
                <a:gd name="T22" fmla="*/ 84 w 168"/>
                <a:gd name="T23" fmla="*/ 0 h 1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68" h="168">
                  <a:moveTo>
                    <a:pt x="84" y="152"/>
                  </a:moveTo>
                  <a:cubicBezTo>
                    <a:pt x="46" y="152"/>
                    <a:pt x="16" y="121"/>
                    <a:pt x="16" y="84"/>
                  </a:cubicBezTo>
                  <a:cubicBezTo>
                    <a:pt x="16" y="46"/>
                    <a:pt x="46" y="16"/>
                    <a:pt x="84" y="16"/>
                  </a:cubicBezTo>
                  <a:cubicBezTo>
                    <a:pt x="121" y="16"/>
                    <a:pt x="152" y="46"/>
                    <a:pt x="152" y="84"/>
                  </a:cubicBezTo>
                  <a:cubicBezTo>
                    <a:pt x="152" y="121"/>
                    <a:pt x="121" y="151"/>
                    <a:pt x="84" y="152"/>
                  </a:cubicBezTo>
                  <a:cubicBezTo>
                    <a:pt x="84" y="152"/>
                    <a:pt x="84" y="152"/>
                    <a:pt x="84" y="152"/>
                  </a:cubicBezTo>
                  <a:cubicBezTo>
                    <a:pt x="84" y="152"/>
                    <a:pt x="84" y="152"/>
                    <a:pt x="84" y="152"/>
                  </a:cubicBezTo>
                  <a:moveTo>
                    <a:pt x="84" y="0"/>
                  </a:moveTo>
                  <a:cubicBezTo>
                    <a:pt x="37" y="0"/>
                    <a:pt x="0" y="37"/>
                    <a:pt x="0" y="84"/>
                  </a:cubicBezTo>
                  <a:cubicBezTo>
                    <a:pt x="0" y="130"/>
                    <a:pt x="37" y="168"/>
                    <a:pt x="84" y="168"/>
                  </a:cubicBezTo>
                  <a:cubicBezTo>
                    <a:pt x="130" y="168"/>
                    <a:pt x="168" y="130"/>
                    <a:pt x="168" y="84"/>
                  </a:cubicBezTo>
                  <a:cubicBezTo>
                    <a:pt x="168" y="37"/>
                    <a:pt x="130" y="0"/>
                    <a:pt x="84" y="0"/>
                  </a:cubicBezTo>
                </a:path>
              </a:pathLst>
            </a:custGeom>
            <a:solidFill>
              <a:srgbClr val="EFEEFE"/>
            </a:solidFill>
            <a:ln>
              <a:noFill/>
            </a:ln>
          </p:spPr>
          <p:txBody>
            <a:bodyPr anchor="ctr">
              <a:normAutofit fontScale="25000" lnSpcReduction="20000"/>
            </a:body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sz="18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44" name="íśḻîḑè"/>
            <p:cNvSpPr/>
            <p:nvPr/>
          </p:nvSpPr>
          <p:spPr bwMode="auto">
            <a:xfrm>
              <a:off x="7174398" y="1656063"/>
              <a:ext cx="111393" cy="106935"/>
            </a:xfrm>
            <a:custGeom>
              <a:avLst/>
              <a:gdLst>
                <a:gd name="T0" fmla="*/ 16 w 77"/>
                <a:gd name="T1" fmla="*/ 0 h 75"/>
                <a:gd name="T2" fmla="*/ 13 w 77"/>
                <a:gd name="T3" fmla="*/ 1 h 75"/>
                <a:gd name="T4" fmla="*/ 13 w 77"/>
                <a:gd name="T5" fmla="*/ 1 h 75"/>
                <a:gd name="T6" fmla="*/ 2 w 77"/>
                <a:gd name="T7" fmla="*/ 12 h 75"/>
                <a:gd name="T8" fmla="*/ 2 w 77"/>
                <a:gd name="T9" fmla="*/ 19 h 75"/>
                <a:gd name="T10" fmla="*/ 2 w 77"/>
                <a:gd name="T11" fmla="*/ 19 h 75"/>
                <a:gd name="T12" fmla="*/ 21 w 77"/>
                <a:gd name="T13" fmla="*/ 38 h 75"/>
                <a:gd name="T14" fmla="*/ 2 w 77"/>
                <a:gd name="T15" fmla="*/ 57 h 75"/>
                <a:gd name="T16" fmla="*/ 2 w 77"/>
                <a:gd name="T17" fmla="*/ 63 h 75"/>
                <a:gd name="T18" fmla="*/ 2 w 77"/>
                <a:gd name="T19" fmla="*/ 63 h 75"/>
                <a:gd name="T20" fmla="*/ 13 w 77"/>
                <a:gd name="T21" fmla="*/ 74 h 75"/>
                <a:gd name="T22" fmla="*/ 16 w 77"/>
                <a:gd name="T23" fmla="*/ 75 h 75"/>
                <a:gd name="T24" fmla="*/ 19 w 77"/>
                <a:gd name="T25" fmla="*/ 74 h 75"/>
                <a:gd name="T26" fmla="*/ 19 w 77"/>
                <a:gd name="T27" fmla="*/ 74 h 75"/>
                <a:gd name="T28" fmla="*/ 39 w 77"/>
                <a:gd name="T29" fmla="*/ 55 h 75"/>
                <a:gd name="T30" fmla="*/ 58 w 77"/>
                <a:gd name="T31" fmla="*/ 74 h 75"/>
                <a:gd name="T32" fmla="*/ 61 w 77"/>
                <a:gd name="T33" fmla="*/ 75 h 75"/>
                <a:gd name="T34" fmla="*/ 64 w 77"/>
                <a:gd name="T35" fmla="*/ 74 h 75"/>
                <a:gd name="T36" fmla="*/ 64 w 77"/>
                <a:gd name="T37" fmla="*/ 74 h 75"/>
                <a:gd name="T38" fmla="*/ 75 w 77"/>
                <a:gd name="T39" fmla="*/ 63 h 75"/>
                <a:gd name="T40" fmla="*/ 75 w 77"/>
                <a:gd name="T41" fmla="*/ 57 h 75"/>
                <a:gd name="T42" fmla="*/ 75 w 77"/>
                <a:gd name="T43" fmla="*/ 57 h 75"/>
                <a:gd name="T44" fmla="*/ 56 w 77"/>
                <a:gd name="T45" fmla="*/ 38 h 75"/>
                <a:gd name="T46" fmla="*/ 75 w 77"/>
                <a:gd name="T47" fmla="*/ 19 h 75"/>
                <a:gd name="T48" fmla="*/ 75 w 77"/>
                <a:gd name="T49" fmla="*/ 12 h 75"/>
                <a:gd name="T50" fmla="*/ 75 w 77"/>
                <a:gd name="T51" fmla="*/ 12 h 75"/>
                <a:gd name="T52" fmla="*/ 64 w 77"/>
                <a:gd name="T53" fmla="*/ 1 h 75"/>
                <a:gd name="T54" fmla="*/ 61 w 77"/>
                <a:gd name="T55" fmla="*/ 0 h 75"/>
                <a:gd name="T56" fmla="*/ 58 w 77"/>
                <a:gd name="T57" fmla="*/ 1 h 75"/>
                <a:gd name="T58" fmla="*/ 58 w 77"/>
                <a:gd name="T59" fmla="*/ 1 h 75"/>
                <a:gd name="T60" fmla="*/ 39 w 77"/>
                <a:gd name="T61" fmla="*/ 20 h 75"/>
                <a:gd name="T62" fmla="*/ 19 w 77"/>
                <a:gd name="T63" fmla="*/ 1 h 75"/>
                <a:gd name="T64" fmla="*/ 16 w 77"/>
                <a:gd name="T65" fmla="*/ 0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77" h="75">
                  <a:moveTo>
                    <a:pt x="16" y="0"/>
                  </a:moveTo>
                  <a:cubicBezTo>
                    <a:pt x="15" y="0"/>
                    <a:pt x="14" y="0"/>
                    <a:pt x="13" y="1"/>
                  </a:cubicBezTo>
                  <a:cubicBezTo>
                    <a:pt x="13" y="1"/>
                    <a:pt x="13" y="1"/>
                    <a:pt x="13" y="1"/>
                  </a:cubicBezTo>
                  <a:cubicBezTo>
                    <a:pt x="2" y="12"/>
                    <a:pt x="2" y="12"/>
                    <a:pt x="2" y="12"/>
                  </a:cubicBezTo>
                  <a:cubicBezTo>
                    <a:pt x="0" y="14"/>
                    <a:pt x="0" y="17"/>
                    <a:pt x="2" y="19"/>
                  </a:cubicBezTo>
                  <a:cubicBezTo>
                    <a:pt x="2" y="19"/>
                    <a:pt x="2" y="19"/>
                    <a:pt x="2" y="19"/>
                  </a:cubicBezTo>
                  <a:cubicBezTo>
                    <a:pt x="21" y="38"/>
                    <a:pt x="21" y="38"/>
                    <a:pt x="21" y="38"/>
                  </a:cubicBezTo>
                  <a:cubicBezTo>
                    <a:pt x="2" y="57"/>
                    <a:pt x="2" y="57"/>
                    <a:pt x="2" y="57"/>
                  </a:cubicBezTo>
                  <a:cubicBezTo>
                    <a:pt x="0" y="59"/>
                    <a:pt x="0" y="62"/>
                    <a:pt x="2" y="63"/>
                  </a:cubicBezTo>
                  <a:cubicBezTo>
                    <a:pt x="2" y="63"/>
                    <a:pt x="2" y="63"/>
                    <a:pt x="2" y="63"/>
                  </a:cubicBezTo>
                  <a:cubicBezTo>
                    <a:pt x="13" y="74"/>
                    <a:pt x="13" y="74"/>
                    <a:pt x="13" y="74"/>
                  </a:cubicBezTo>
                  <a:cubicBezTo>
                    <a:pt x="14" y="75"/>
                    <a:pt x="15" y="75"/>
                    <a:pt x="16" y="75"/>
                  </a:cubicBezTo>
                  <a:cubicBezTo>
                    <a:pt x="17" y="75"/>
                    <a:pt x="19" y="75"/>
                    <a:pt x="19" y="74"/>
                  </a:cubicBezTo>
                  <a:cubicBezTo>
                    <a:pt x="19" y="74"/>
                    <a:pt x="19" y="74"/>
                    <a:pt x="19" y="74"/>
                  </a:cubicBezTo>
                  <a:cubicBezTo>
                    <a:pt x="39" y="55"/>
                    <a:pt x="39" y="55"/>
                    <a:pt x="39" y="55"/>
                  </a:cubicBezTo>
                  <a:cubicBezTo>
                    <a:pt x="58" y="74"/>
                    <a:pt x="58" y="74"/>
                    <a:pt x="58" y="74"/>
                  </a:cubicBezTo>
                  <a:cubicBezTo>
                    <a:pt x="59" y="75"/>
                    <a:pt x="60" y="75"/>
                    <a:pt x="61" y="75"/>
                  </a:cubicBezTo>
                  <a:cubicBezTo>
                    <a:pt x="62" y="75"/>
                    <a:pt x="63" y="75"/>
                    <a:pt x="64" y="74"/>
                  </a:cubicBezTo>
                  <a:cubicBezTo>
                    <a:pt x="64" y="74"/>
                    <a:pt x="64" y="74"/>
                    <a:pt x="64" y="74"/>
                  </a:cubicBezTo>
                  <a:cubicBezTo>
                    <a:pt x="75" y="63"/>
                    <a:pt x="75" y="63"/>
                    <a:pt x="75" y="63"/>
                  </a:cubicBezTo>
                  <a:cubicBezTo>
                    <a:pt x="77" y="62"/>
                    <a:pt x="77" y="59"/>
                    <a:pt x="75" y="57"/>
                  </a:cubicBezTo>
                  <a:cubicBezTo>
                    <a:pt x="75" y="57"/>
                    <a:pt x="75" y="57"/>
                    <a:pt x="75" y="57"/>
                  </a:cubicBezTo>
                  <a:cubicBezTo>
                    <a:pt x="56" y="38"/>
                    <a:pt x="56" y="38"/>
                    <a:pt x="56" y="38"/>
                  </a:cubicBezTo>
                  <a:cubicBezTo>
                    <a:pt x="75" y="19"/>
                    <a:pt x="75" y="19"/>
                    <a:pt x="75" y="19"/>
                  </a:cubicBezTo>
                  <a:cubicBezTo>
                    <a:pt x="77" y="17"/>
                    <a:pt x="77" y="14"/>
                    <a:pt x="75" y="12"/>
                  </a:cubicBezTo>
                  <a:cubicBezTo>
                    <a:pt x="75" y="12"/>
                    <a:pt x="75" y="12"/>
                    <a:pt x="75" y="12"/>
                  </a:cubicBezTo>
                  <a:cubicBezTo>
                    <a:pt x="64" y="1"/>
                    <a:pt x="64" y="1"/>
                    <a:pt x="64" y="1"/>
                  </a:cubicBezTo>
                  <a:cubicBezTo>
                    <a:pt x="63" y="0"/>
                    <a:pt x="62" y="0"/>
                    <a:pt x="61" y="0"/>
                  </a:cubicBezTo>
                  <a:cubicBezTo>
                    <a:pt x="60" y="0"/>
                    <a:pt x="59" y="0"/>
                    <a:pt x="58" y="1"/>
                  </a:cubicBezTo>
                  <a:cubicBezTo>
                    <a:pt x="58" y="1"/>
                    <a:pt x="58" y="1"/>
                    <a:pt x="58" y="1"/>
                  </a:cubicBezTo>
                  <a:cubicBezTo>
                    <a:pt x="39" y="20"/>
                    <a:pt x="39" y="20"/>
                    <a:pt x="39" y="20"/>
                  </a:cubicBezTo>
                  <a:cubicBezTo>
                    <a:pt x="19" y="1"/>
                    <a:pt x="19" y="1"/>
                    <a:pt x="19" y="1"/>
                  </a:cubicBezTo>
                  <a:cubicBezTo>
                    <a:pt x="19" y="0"/>
                    <a:pt x="17" y="0"/>
                    <a:pt x="16" y="0"/>
                  </a:cubicBezTo>
                </a:path>
              </a:pathLst>
            </a:custGeom>
            <a:solidFill>
              <a:srgbClr val="EFEEFE"/>
            </a:solidFill>
            <a:ln>
              <a:noFill/>
            </a:ln>
          </p:spPr>
          <p:txBody>
            <a:bodyPr anchor="ctr">
              <a:normAutofit fontScale="25000" lnSpcReduction="20000"/>
            </a:body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sz="18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45" name="ï$ļïḋè"/>
            <p:cNvSpPr/>
            <p:nvPr/>
          </p:nvSpPr>
          <p:spPr bwMode="auto">
            <a:xfrm>
              <a:off x="8105655" y="2021423"/>
              <a:ext cx="236158" cy="236149"/>
            </a:xfrm>
            <a:custGeom>
              <a:avLst/>
              <a:gdLst>
                <a:gd name="T0" fmla="*/ 84 w 168"/>
                <a:gd name="T1" fmla="*/ 152 h 168"/>
                <a:gd name="T2" fmla="*/ 16 w 168"/>
                <a:gd name="T3" fmla="*/ 84 h 168"/>
                <a:gd name="T4" fmla="*/ 84 w 168"/>
                <a:gd name="T5" fmla="*/ 16 h 168"/>
                <a:gd name="T6" fmla="*/ 84 w 168"/>
                <a:gd name="T7" fmla="*/ 16 h 168"/>
                <a:gd name="T8" fmla="*/ 152 w 168"/>
                <a:gd name="T9" fmla="*/ 84 h 168"/>
                <a:gd name="T10" fmla="*/ 142 w 168"/>
                <a:gd name="T11" fmla="*/ 119 h 168"/>
                <a:gd name="T12" fmla="*/ 84 w 168"/>
                <a:gd name="T13" fmla="*/ 152 h 168"/>
                <a:gd name="T14" fmla="*/ 84 w 168"/>
                <a:gd name="T15" fmla="*/ 152 h 168"/>
                <a:gd name="T16" fmla="*/ 84 w 168"/>
                <a:gd name="T17" fmla="*/ 152 h 168"/>
                <a:gd name="T18" fmla="*/ 84 w 168"/>
                <a:gd name="T19" fmla="*/ 0 h 168"/>
                <a:gd name="T20" fmla="*/ 84 w 168"/>
                <a:gd name="T21" fmla="*/ 0 h 168"/>
                <a:gd name="T22" fmla="*/ 0 w 168"/>
                <a:gd name="T23" fmla="*/ 84 h 168"/>
                <a:gd name="T24" fmla="*/ 84 w 168"/>
                <a:gd name="T25" fmla="*/ 168 h 168"/>
                <a:gd name="T26" fmla="*/ 168 w 168"/>
                <a:gd name="T27" fmla="*/ 84 h 168"/>
                <a:gd name="T28" fmla="*/ 84 w 168"/>
                <a:gd name="T29" fmla="*/ 0 h 1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68" h="168">
                  <a:moveTo>
                    <a:pt x="84" y="152"/>
                  </a:moveTo>
                  <a:cubicBezTo>
                    <a:pt x="46" y="152"/>
                    <a:pt x="16" y="122"/>
                    <a:pt x="16" y="84"/>
                  </a:cubicBezTo>
                  <a:cubicBezTo>
                    <a:pt x="16" y="46"/>
                    <a:pt x="46" y="16"/>
                    <a:pt x="84" y="16"/>
                  </a:cubicBezTo>
                  <a:cubicBezTo>
                    <a:pt x="84" y="16"/>
                    <a:pt x="84" y="16"/>
                    <a:pt x="84" y="16"/>
                  </a:cubicBezTo>
                  <a:cubicBezTo>
                    <a:pt x="121" y="16"/>
                    <a:pt x="152" y="46"/>
                    <a:pt x="152" y="84"/>
                  </a:cubicBezTo>
                  <a:cubicBezTo>
                    <a:pt x="152" y="96"/>
                    <a:pt x="148" y="108"/>
                    <a:pt x="142" y="119"/>
                  </a:cubicBezTo>
                  <a:cubicBezTo>
                    <a:pt x="130" y="139"/>
                    <a:pt x="108" y="152"/>
                    <a:pt x="84" y="152"/>
                  </a:cubicBezTo>
                  <a:cubicBezTo>
                    <a:pt x="84" y="152"/>
                    <a:pt x="84" y="152"/>
                    <a:pt x="84" y="152"/>
                  </a:cubicBezTo>
                  <a:cubicBezTo>
                    <a:pt x="84" y="152"/>
                    <a:pt x="84" y="152"/>
                    <a:pt x="84" y="152"/>
                  </a:cubicBezTo>
                  <a:moveTo>
                    <a:pt x="84" y="0"/>
                  </a:moveTo>
                  <a:cubicBezTo>
                    <a:pt x="84" y="0"/>
                    <a:pt x="84" y="0"/>
                    <a:pt x="84" y="0"/>
                  </a:cubicBezTo>
                  <a:cubicBezTo>
                    <a:pt x="37" y="0"/>
                    <a:pt x="0" y="37"/>
                    <a:pt x="0" y="84"/>
                  </a:cubicBezTo>
                  <a:cubicBezTo>
                    <a:pt x="0" y="130"/>
                    <a:pt x="37" y="168"/>
                    <a:pt x="84" y="168"/>
                  </a:cubicBezTo>
                  <a:cubicBezTo>
                    <a:pt x="130" y="168"/>
                    <a:pt x="168" y="130"/>
                    <a:pt x="168" y="84"/>
                  </a:cubicBezTo>
                  <a:cubicBezTo>
                    <a:pt x="168" y="38"/>
                    <a:pt x="131" y="0"/>
                    <a:pt x="84" y="0"/>
                  </a:cubicBezTo>
                </a:path>
              </a:pathLst>
            </a:custGeom>
            <a:solidFill>
              <a:srgbClr val="EFEEFE"/>
            </a:solidFill>
            <a:ln>
              <a:noFill/>
            </a:ln>
          </p:spPr>
          <p:txBody>
            <a:bodyPr anchor="ctr">
              <a:normAutofit fontScale="25000" lnSpcReduction="20000"/>
            </a:body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sz="18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113" name="ïsļíḓé"/>
            <p:cNvSpPr/>
            <p:nvPr/>
          </p:nvSpPr>
          <p:spPr bwMode="auto">
            <a:xfrm>
              <a:off x="8168036" y="2083802"/>
              <a:ext cx="106939" cy="111392"/>
            </a:xfrm>
            <a:custGeom>
              <a:avLst/>
              <a:gdLst>
                <a:gd name="T0" fmla="*/ 60 w 76"/>
                <a:gd name="T1" fmla="*/ 0 h 76"/>
                <a:gd name="T2" fmla="*/ 57 w 76"/>
                <a:gd name="T3" fmla="*/ 2 h 76"/>
                <a:gd name="T4" fmla="*/ 57 w 76"/>
                <a:gd name="T5" fmla="*/ 2 h 76"/>
                <a:gd name="T6" fmla="*/ 38 w 76"/>
                <a:gd name="T7" fmla="*/ 21 h 76"/>
                <a:gd name="T8" fmla="*/ 19 w 76"/>
                <a:gd name="T9" fmla="*/ 2 h 76"/>
                <a:gd name="T10" fmla="*/ 15 w 76"/>
                <a:gd name="T11" fmla="*/ 0 h 76"/>
                <a:gd name="T12" fmla="*/ 12 w 76"/>
                <a:gd name="T13" fmla="*/ 2 h 76"/>
                <a:gd name="T14" fmla="*/ 12 w 76"/>
                <a:gd name="T15" fmla="*/ 2 h 76"/>
                <a:gd name="T16" fmla="*/ 1 w 76"/>
                <a:gd name="T17" fmla="*/ 12 h 76"/>
                <a:gd name="T18" fmla="*/ 1 w 76"/>
                <a:gd name="T19" fmla="*/ 19 h 76"/>
                <a:gd name="T20" fmla="*/ 1 w 76"/>
                <a:gd name="T21" fmla="*/ 19 h 76"/>
                <a:gd name="T22" fmla="*/ 21 w 76"/>
                <a:gd name="T23" fmla="*/ 38 h 76"/>
                <a:gd name="T24" fmla="*/ 1 w 76"/>
                <a:gd name="T25" fmla="*/ 57 h 76"/>
                <a:gd name="T26" fmla="*/ 1 w 76"/>
                <a:gd name="T27" fmla="*/ 64 h 76"/>
                <a:gd name="T28" fmla="*/ 1 w 76"/>
                <a:gd name="T29" fmla="*/ 64 h 76"/>
                <a:gd name="T30" fmla="*/ 12 w 76"/>
                <a:gd name="T31" fmla="*/ 74 h 76"/>
                <a:gd name="T32" fmla="*/ 15 w 76"/>
                <a:gd name="T33" fmla="*/ 76 h 76"/>
                <a:gd name="T34" fmla="*/ 19 w 76"/>
                <a:gd name="T35" fmla="*/ 74 h 76"/>
                <a:gd name="T36" fmla="*/ 19 w 76"/>
                <a:gd name="T37" fmla="*/ 74 h 76"/>
                <a:gd name="T38" fmla="*/ 38 w 76"/>
                <a:gd name="T39" fmla="*/ 55 h 76"/>
                <a:gd name="T40" fmla="*/ 57 w 76"/>
                <a:gd name="T41" fmla="*/ 74 h 76"/>
                <a:gd name="T42" fmla="*/ 60 w 76"/>
                <a:gd name="T43" fmla="*/ 76 h 76"/>
                <a:gd name="T44" fmla="*/ 63 w 76"/>
                <a:gd name="T45" fmla="*/ 74 h 76"/>
                <a:gd name="T46" fmla="*/ 74 w 76"/>
                <a:gd name="T47" fmla="*/ 64 h 76"/>
                <a:gd name="T48" fmla="*/ 74 w 76"/>
                <a:gd name="T49" fmla="*/ 57 h 76"/>
                <a:gd name="T50" fmla="*/ 74 w 76"/>
                <a:gd name="T51" fmla="*/ 57 h 76"/>
                <a:gd name="T52" fmla="*/ 55 w 76"/>
                <a:gd name="T53" fmla="*/ 38 h 76"/>
                <a:gd name="T54" fmla="*/ 74 w 76"/>
                <a:gd name="T55" fmla="*/ 19 h 76"/>
                <a:gd name="T56" fmla="*/ 74 w 76"/>
                <a:gd name="T57" fmla="*/ 12 h 76"/>
                <a:gd name="T58" fmla="*/ 74 w 76"/>
                <a:gd name="T59" fmla="*/ 12 h 76"/>
                <a:gd name="T60" fmla="*/ 63 w 76"/>
                <a:gd name="T61" fmla="*/ 2 h 76"/>
                <a:gd name="T62" fmla="*/ 60 w 76"/>
                <a:gd name="T63" fmla="*/ 0 h 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6" h="76">
                  <a:moveTo>
                    <a:pt x="60" y="0"/>
                  </a:moveTo>
                  <a:cubicBezTo>
                    <a:pt x="59" y="0"/>
                    <a:pt x="58" y="1"/>
                    <a:pt x="57" y="2"/>
                  </a:cubicBezTo>
                  <a:cubicBezTo>
                    <a:pt x="57" y="2"/>
                    <a:pt x="57" y="2"/>
                    <a:pt x="57" y="2"/>
                  </a:cubicBezTo>
                  <a:cubicBezTo>
                    <a:pt x="38" y="21"/>
                    <a:pt x="38" y="21"/>
                    <a:pt x="38" y="21"/>
                  </a:cubicBezTo>
                  <a:cubicBezTo>
                    <a:pt x="19" y="2"/>
                    <a:pt x="19" y="2"/>
                    <a:pt x="19" y="2"/>
                  </a:cubicBezTo>
                  <a:cubicBezTo>
                    <a:pt x="18" y="1"/>
                    <a:pt x="17" y="0"/>
                    <a:pt x="15" y="0"/>
                  </a:cubicBezTo>
                  <a:cubicBezTo>
                    <a:pt x="14" y="0"/>
                    <a:pt x="13" y="1"/>
                    <a:pt x="12" y="2"/>
                  </a:cubicBezTo>
                  <a:cubicBezTo>
                    <a:pt x="12" y="2"/>
                    <a:pt x="12" y="2"/>
                    <a:pt x="12" y="2"/>
                  </a:cubicBezTo>
                  <a:cubicBezTo>
                    <a:pt x="1" y="12"/>
                    <a:pt x="1" y="12"/>
                    <a:pt x="1" y="12"/>
                  </a:cubicBezTo>
                  <a:cubicBezTo>
                    <a:pt x="0" y="14"/>
                    <a:pt x="0" y="17"/>
                    <a:pt x="1" y="19"/>
                  </a:cubicBezTo>
                  <a:cubicBezTo>
                    <a:pt x="1" y="19"/>
                    <a:pt x="1" y="19"/>
                    <a:pt x="1" y="19"/>
                  </a:cubicBezTo>
                  <a:cubicBezTo>
                    <a:pt x="21" y="38"/>
                    <a:pt x="21" y="38"/>
                    <a:pt x="21" y="38"/>
                  </a:cubicBezTo>
                  <a:cubicBezTo>
                    <a:pt x="1" y="57"/>
                    <a:pt x="1" y="57"/>
                    <a:pt x="1" y="57"/>
                  </a:cubicBezTo>
                  <a:cubicBezTo>
                    <a:pt x="0" y="59"/>
                    <a:pt x="0" y="62"/>
                    <a:pt x="1" y="64"/>
                  </a:cubicBezTo>
                  <a:cubicBezTo>
                    <a:pt x="1" y="64"/>
                    <a:pt x="1" y="64"/>
                    <a:pt x="1" y="64"/>
                  </a:cubicBezTo>
                  <a:cubicBezTo>
                    <a:pt x="12" y="74"/>
                    <a:pt x="12" y="74"/>
                    <a:pt x="12" y="74"/>
                  </a:cubicBezTo>
                  <a:cubicBezTo>
                    <a:pt x="13" y="75"/>
                    <a:pt x="14" y="76"/>
                    <a:pt x="15" y="76"/>
                  </a:cubicBezTo>
                  <a:cubicBezTo>
                    <a:pt x="17" y="76"/>
                    <a:pt x="18" y="75"/>
                    <a:pt x="19" y="74"/>
                  </a:cubicBezTo>
                  <a:cubicBezTo>
                    <a:pt x="19" y="74"/>
                    <a:pt x="19" y="74"/>
                    <a:pt x="19" y="74"/>
                  </a:cubicBezTo>
                  <a:cubicBezTo>
                    <a:pt x="38" y="55"/>
                    <a:pt x="38" y="55"/>
                    <a:pt x="38" y="55"/>
                  </a:cubicBezTo>
                  <a:cubicBezTo>
                    <a:pt x="57" y="74"/>
                    <a:pt x="57" y="74"/>
                    <a:pt x="57" y="74"/>
                  </a:cubicBezTo>
                  <a:cubicBezTo>
                    <a:pt x="58" y="75"/>
                    <a:pt x="59" y="76"/>
                    <a:pt x="60" y="76"/>
                  </a:cubicBezTo>
                  <a:cubicBezTo>
                    <a:pt x="61" y="76"/>
                    <a:pt x="63" y="75"/>
                    <a:pt x="63" y="74"/>
                  </a:cubicBezTo>
                  <a:cubicBezTo>
                    <a:pt x="74" y="64"/>
                    <a:pt x="74" y="64"/>
                    <a:pt x="74" y="64"/>
                  </a:cubicBezTo>
                  <a:cubicBezTo>
                    <a:pt x="76" y="62"/>
                    <a:pt x="76" y="59"/>
                    <a:pt x="74" y="57"/>
                  </a:cubicBezTo>
                  <a:cubicBezTo>
                    <a:pt x="74" y="57"/>
                    <a:pt x="74" y="57"/>
                    <a:pt x="74" y="57"/>
                  </a:cubicBezTo>
                  <a:cubicBezTo>
                    <a:pt x="55" y="38"/>
                    <a:pt x="55" y="38"/>
                    <a:pt x="55" y="38"/>
                  </a:cubicBezTo>
                  <a:cubicBezTo>
                    <a:pt x="74" y="19"/>
                    <a:pt x="74" y="19"/>
                    <a:pt x="74" y="19"/>
                  </a:cubicBezTo>
                  <a:cubicBezTo>
                    <a:pt x="76" y="17"/>
                    <a:pt x="76" y="14"/>
                    <a:pt x="74" y="12"/>
                  </a:cubicBezTo>
                  <a:cubicBezTo>
                    <a:pt x="74" y="12"/>
                    <a:pt x="74" y="12"/>
                    <a:pt x="74" y="12"/>
                  </a:cubicBezTo>
                  <a:cubicBezTo>
                    <a:pt x="63" y="2"/>
                    <a:pt x="63" y="2"/>
                    <a:pt x="63" y="2"/>
                  </a:cubicBezTo>
                  <a:cubicBezTo>
                    <a:pt x="63" y="1"/>
                    <a:pt x="61" y="0"/>
                    <a:pt x="60" y="0"/>
                  </a:cubicBezTo>
                </a:path>
              </a:pathLst>
            </a:custGeom>
            <a:solidFill>
              <a:srgbClr val="EFEEFE"/>
            </a:solidFill>
            <a:ln>
              <a:noFill/>
            </a:ln>
          </p:spPr>
          <p:txBody>
            <a:bodyPr anchor="ctr">
              <a:normAutofit fontScale="25000" lnSpcReduction="20000"/>
            </a:body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sz="18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114" name="iślîde"/>
            <p:cNvSpPr/>
            <p:nvPr/>
          </p:nvSpPr>
          <p:spPr bwMode="auto">
            <a:xfrm>
              <a:off x="6733275" y="4173488"/>
              <a:ext cx="236158" cy="236146"/>
            </a:xfrm>
            <a:custGeom>
              <a:avLst/>
              <a:gdLst>
                <a:gd name="T0" fmla="*/ 84 w 168"/>
                <a:gd name="T1" fmla="*/ 152 h 168"/>
                <a:gd name="T2" fmla="*/ 16 w 168"/>
                <a:gd name="T3" fmla="*/ 84 h 168"/>
                <a:gd name="T4" fmla="*/ 84 w 168"/>
                <a:gd name="T5" fmla="*/ 16 h 168"/>
                <a:gd name="T6" fmla="*/ 152 w 168"/>
                <a:gd name="T7" fmla="*/ 84 h 168"/>
                <a:gd name="T8" fmla="*/ 85 w 168"/>
                <a:gd name="T9" fmla="*/ 152 h 168"/>
                <a:gd name="T10" fmla="*/ 84 w 168"/>
                <a:gd name="T11" fmla="*/ 152 h 168"/>
                <a:gd name="T12" fmla="*/ 84 w 168"/>
                <a:gd name="T13" fmla="*/ 152 h 168"/>
                <a:gd name="T14" fmla="*/ 84 w 168"/>
                <a:gd name="T15" fmla="*/ 0 h 168"/>
                <a:gd name="T16" fmla="*/ 0 w 168"/>
                <a:gd name="T17" fmla="*/ 84 h 168"/>
                <a:gd name="T18" fmla="*/ 84 w 168"/>
                <a:gd name="T19" fmla="*/ 168 h 168"/>
                <a:gd name="T20" fmla="*/ 168 w 168"/>
                <a:gd name="T21" fmla="*/ 84 h 168"/>
                <a:gd name="T22" fmla="*/ 84 w 168"/>
                <a:gd name="T23" fmla="*/ 0 h 1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68" h="168">
                  <a:moveTo>
                    <a:pt x="84" y="152"/>
                  </a:moveTo>
                  <a:cubicBezTo>
                    <a:pt x="47" y="152"/>
                    <a:pt x="16" y="122"/>
                    <a:pt x="16" y="84"/>
                  </a:cubicBezTo>
                  <a:cubicBezTo>
                    <a:pt x="16" y="47"/>
                    <a:pt x="47" y="16"/>
                    <a:pt x="84" y="16"/>
                  </a:cubicBezTo>
                  <a:cubicBezTo>
                    <a:pt x="122" y="16"/>
                    <a:pt x="152" y="47"/>
                    <a:pt x="152" y="84"/>
                  </a:cubicBezTo>
                  <a:cubicBezTo>
                    <a:pt x="152" y="122"/>
                    <a:pt x="122" y="152"/>
                    <a:pt x="85" y="152"/>
                  </a:cubicBezTo>
                  <a:cubicBezTo>
                    <a:pt x="84" y="152"/>
                    <a:pt x="84" y="152"/>
                    <a:pt x="84" y="152"/>
                  </a:cubicBezTo>
                  <a:cubicBezTo>
                    <a:pt x="84" y="152"/>
                    <a:pt x="84" y="152"/>
                    <a:pt x="84" y="152"/>
                  </a:cubicBezTo>
                  <a:moveTo>
                    <a:pt x="84" y="0"/>
                  </a:moveTo>
                  <a:cubicBezTo>
                    <a:pt x="38" y="0"/>
                    <a:pt x="0" y="38"/>
                    <a:pt x="0" y="84"/>
                  </a:cubicBezTo>
                  <a:cubicBezTo>
                    <a:pt x="0" y="131"/>
                    <a:pt x="38" y="168"/>
                    <a:pt x="84" y="168"/>
                  </a:cubicBezTo>
                  <a:cubicBezTo>
                    <a:pt x="131" y="168"/>
                    <a:pt x="168" y="131"/>
                    <a:pt x="168" y="84"/>
                  </a:cubicBezTo>
                  <a:cubicBezTo>
                    <a:pt x="168" y="38"/>
                    <a:pt x="131" y="0"/>
                    <a:pt x="84" y="0"/>
                  </a:cubicBezTo>
                </a:path>
              </a:pathLst>
            </a:custGeom>
            <a:solidFill>
              <a:srgbClr val="FF93A8"/>
            </a:solidFill>
            <a:ln>
              <a:noFill/>
            </a:ln>
          </p:spPr>
          <p:txBody>
            <a:bodyPr anchor="ctr">
              <a:normAutofit fontScale="25000" lnSpcReduction="20000"/>
            </a:body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sz="18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115" name="íṧľîďè"/>
            <p:cNvSpPr/>
            <p:nvPr/>
          </p:nvSpPr>
          <p:spPr bwMode="auto">
            <a:xfrm>
              <a:off x="6795656" y="4240321"/>
              <a:ext cx="111396" cy="102481"/>
            </a:xfrm>
            <a:custGeom>
              <a:avLst/>
              <a:gdLst>
                <a:gd name="T0" fmla="*/ 61 w 76"/>
                <a:gd name="T1" fmla="*/ 0 h 75"/>
                <a:gd name="T2" fmla="*/ 57 w 76"/>
                <a:gd name="T3" fmla="*/ 1 h 75"/>
                <a:gd name="T4" fmla="*/ 57 w 76"/>
                <a:gd name="T5" fmla="*/ 1 h 75"/>
                <a:gd name="T6" fmla="*/ 38 w 76"/>
                <a:gd name="T7" fmla="*/ 20 h 75"/>
                <a:gd name="T8" fmla="*/ 19 w 76"/>
                <a:gd name="T9" fmla="*/ 1 h 75"/>
                <a:gd name="T10" fmla="*/ 16 w 76"/>
                <a:gd name="T11" fmla="*/ 0 h 75"/>
                <a:gd name="T12" fmla="*/ 13 w 76"/>
                <a:gd name="T13" fmla="*/ 1 h 75"/>
                <a:gd name="T14" fmla="*/ 13 w 76"/>
                <a:gd name="T15" fmla="*/ 1 h 75"/>
                <a:gd name="T16" fmla="*/ 2 w 76"/>
                <a:gd name="T17" fmla="*/ 12 h 75"/>
                <a:gd name="T18" fmla="*/ 2 w 76"/>
                <a:gd name="T19" fmla="*/ 18 h 75"/>
                <a:gd name="T20" fmla="*/ 2 w 76"/>
                <a:gd name="T21" fmla="*/ 18 h 75"/>
                <a:gd name="T22" fmla="*/ 21 w 76"/>
                <a:gd name="T23" fmla="*/ 37 h 75"/>
                <a:gd name="T24" fmla="*/ 2 w 76"/>
                <a:gd name="T25" fmla="*/ 57 h 75"/>
                <a:gd name="T26" fmla="*/ 2 w 76"/>
                <a:gd name="T27" fmla="*/ 63 h 75"/>
                <a:gd name="T28" fmla="*/ 2 w 76"/>
                <a:gd name="T29" fmla="*/ 63 h 75"/>
                <a:gd name="T30" fmla="*/ 13 w 76"/>
                <a:gd name="T31" fmla="*/ 74 h 75"/>
                <a:gd name="T32" fmla="*/ 16 w 76"/>
                <a:gd name="T33" fmla="*/ 75 h 75"/>
                <a:gd name="T34" fmla="*/ 19 w 76"/>
                <a:gd name="T35" fmla="*/ 74 h 75"/>
                <a:gd name="T36" fmla="*/ 19 w 76"/>
                <a:gd name="T37" fmla="*/ 74 h 75"/>
                <a:gd name="T38" fmla="*/ 38 w 76"/>
                <a:gd name="T39" fmla="*/ 55 h 75"/>
                <a:gd name="T40" fmla="*/ 57 w 76"/>
                <a:gd name="T41" fmla="*/ 74 h 75"/>
                <a:gd name="T42" fmla="*/ 61 w 76"/>
                <a:gd name="T43" fmla="*/ 75 h 75"/>
                <a:gd name="T44" fmla="*/ 64 w 76"/>
                <a:gd name="T45" fmla="*/ 74 h 75"/>
                <a:gd name="T46" fmla="*/ 64 w 76"/>
                <a:gd name="T47" fmla="*/ 74 h 75"/>
                <a:gd name="T48" fmla="*/ 75 w 76"/>
                <a:gd name="T49" fmla="*/ 63 h 75"/>
                <a:gd name="T50" fmla="*/ 75 w 76"/>
                <a:gd name="T51" fmla="*/ 57 h 75"/>
                <a:gd name="T52" fmla="*/ 75 w 76"/>
                <a:gd name="T53" fmla="*/ 57 h 75"/>
                <a:gd name="T54" fmla="*/ 56 w 76"/>
                <a:gd name="T55" fmla="*/ 37 h 75"/>
                <a:gd name="T56" fmla="*/ 75 w 76"/>
                <a:gd name="T57" fmla="*/ 18 h 75"/>
                <a:gd name="T58" fmla="*/ 75 w 76"/>
                <a:gd name="T59" fmla="*/ 12 h 75"/>
                <a:gd name="T60" fmla="*/ 75 w 76"/>
                <a:gd name="T61" fmla="*/ 12 h 75"/>
                <a:gd name="T62" fmla="*/ 64 w 76"/>
                <a:gd name="T63" fmla="*/ 1 h 75"/>
                <a:gd name="T64" fmla="*/ 61 w 76"/>
                <a:gd name="T65" fmla="*/ 0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76" h="75">
                  <a:moveTo>
                    <a:pt x="61" y="0"/>
                  </a:moveTo>
                  <a:cubicBezTo>
                    <a:pt x="59" y="0"/>
                    <a:pt x="58" y="0"/>
                    <a:pt x="57" y="1"/>
                  </a:cubicBezTo>
                  <a:cubicBezTo>
                    <a:pt x="57" y="1"/>
                    <a:pt x="57" y="1"/>
                    <a:pt x="57" y="1"/>
                  </a:cubicBezTo>
                  <a:cubicBezTo>
                    <a:pt x="38" y="20"/>
                    <a:pt x="38" y="20"/>
                    <a:pt x="38" y="20"/>
                  </a:cubicBezTo>
                  <a:cubicBezTo>
                    <a:pt x="19" y="1"/>
                    <a:pt x="19" y="1"/>
                    <a:pt x="19" y="1"/>
                  </a:cubicBezTo>
                  <a:cubicBezTo>
                    <a:pt x="18" y="0"/>
                    <a:pt x="17" y="0"/>
                    <a:pt x="16" y="0"/>
                  </a:cubicBezTo>
                  <a:cubicBezTo>
                    <a:pt x="15" y="0"/>
                    <a:pt x="13" y="0"/>
                    <a:pt x="13" y="1"/>
                  </a:cubicBezTo>
                  <a:cubicBezTo>
                    <a:pt x="13" y="1"/>
                    <a:pt x="13" y="1"/>
                    <a:pt x="13" y="1"/>
                  </a:cubicBezTo>
                  <a:cubicBezTo>
                    <a:pt x="2" y="12"/>
                    <a:pt x="2" y="12"/>
                    <a:pt x="2" y="12"/>
                  </a:cubicBezTo>
                  <a:cubicBezTo>
                    <a:pt x="0" y="14"/>
                    <a:pt x="0" y="17"/>
                    <a:pt x="2" y="18"/>
                  </a:cubicBezTo>
                  <a:cubicBezTo>
                    <a:pt x="2" y="18"/>
                    <a:pt x="2" y="18"/>
                    <a:pt x="2" y="18"/>
                  </a:cubicBezTo>
                  <a:cubicBezTo>
                    <a:pt x="21" y="37"/>
                    <a:pt x="21" y="37"/>
                    <a:pt x="21" y="37"/>
                  </a:cubicBezTo>
                  <a:cubicBezTo>
                    <a:pt x="2" y="57"/>
                    <a:pt x="2" y="57"/>
                    <a:pt x="2" y="57"/>
                  </a:cubicBezTo>
                  <a:cubicBezTo>
                    <a:pt x="0" y="58"/>
                    <a:pt x="0" y="61"/>
                    <a:pt x="2" y="63"/>
                  </a:cubicBezTo>
                  <a:cubicBezTo>
                    <a:pt x="2" y="63"/>
                    <a:pt x="2" y="63"/>
                    <a:pt x="2" y="63"/>
                  </a:cubicBezTo>
                  <a:cubicBezTo>
                    <a:pt x="13" y="74"/>
                    <a:pt x="13" y="74"/>
                    <a:pt x="13" y="74"/>
                  </a:cubicBezTo>
                  <a:cubicBezTo>
                    <a:pt x="13" y="75"/>
                    <a:pt x="15" y="75"/>
                    <a:pt x="16" y="75"/>
                  </a:cubicBezTo>
                  <a:cubicBezTo>
                    <a:pt x="17" y="75"/>
                    <a:pt x="18" y="75"/>
                    <a:pt x="19" y="74"/>
                  </a:cubicBezTo>
                  <a:cubicBezTo>
                    <a:pt x="19" y="74"/>
                    <a:pt x="19" y="74"/>
                    <a:pt x="19" y="74"/>
                  </a:cubicBezTo>
                  <a:cubicBezTo>
                    <a:pt x="38" y="55"/>
                    <a:pt x="38" y="55"/>
                    <a:pt x="38" y="55"/>
                  </a:cubicBezTo>
                  <a:cubicBezTo>
                    <a:pt x="57" y="74"/>
                    <a:pt x="57" y="74"/>
                    <a:pt x="57" y="74"/>
                  </a:cubicBezTo>
                  <a:cubicBezTo>
                    <a:pt x="58" y="75"/>
                    <a:pt x="59" y="75"/>
                    <a:pt x="61" y="75"/>
                  </a:cubicBezTo>
                  <a:cubicBezTo>
                    <a:pt x="62" y="75"/>
                    <a:pt x="63" y="75"/>
                    <a:pt x="64" y="74"/>
                  </a:cubicBezTo>
                  <a:cubicBezTo>
                    <a:pt x="64" y="74"/>
                    <a:pt x="64" y="74"/>
                    <a:pt x="64" y="74"/>
                  </a:cubicBezTo>
                  <a:cubicBezTo>
                    <a:pt x="75" y="63"/>
                    <a:pt x="75" y="63"/>
                    <a:pt x="75" y="63"/>
                  </a:cubicBezTo>
                  <a:cubicBezTo>
                    <a:pt x="76" y="61"/>
                    <a:pt x="76" y="58"/>
                    <a:pt x="75" y="57"/>
                  </a:cubicBezTo>
                  <a:cubicBezTo>
                    <a:pt x="75" y="57"/>
                    <a:pt x="75" y="57"/>
                    <a:pt x="75" y="57"/>
                  </a:cubicBezTo>
                  <a:cubicBezTo>
                    <a:pt x="56" y="37"/>
                    <a:pt x="56" y="37"/>
                    <a:pt x="56" y="37"/>
                  </a:cubicBezTo>
                  <a:cubicBezTo>
                    <a:pt x="75" y="18"/>
                    <a:pt x="75" y="18"/>
                    <a:pt x="75" y="18"/>
                  </a:cubicBezTo>
                  <a:cubicBezTo>
                    <a:pt x="76" y="17"/>
                    <a:pt x="76" y="14"/>
                    <a:pt x="75" y="12"/>
                  </a:cubicBezTo>
                  <a:cubicBezTo>
                    <a:pt x="75" y="12"/>
                    <a:pt x="75" y="12"/>
                    <a:pt x="75" y="12"/>
                  </a:cubicBezTo>
                  <a:cubicBezTo>
                    <a:pt x="64" y="1"/>
                    <a:pt x="64" y="1"/>
                    <a:pt x="64" y="1"/>
                  </a:cubicBezTo>
                  <a:cubicBezTo>
                    <a:pt x="63" y="0"/>
                    <a:pt x="62" y="0"/>
                    <a:pt x="61" y="0"/>
                  </a:cubicBezTo>
                </a:path>
              </a:pathLst>
            </a:custGeom>
            <a:solidFill>
              <a:srgbClr val="FF93A8"/>
            </a:solidFill>
            <a:ln>
              <a:noFill/>
            </a:ln>
          </p:spPr>
          <p:txBody>
            <a:bodyPr anchor="ctr">
              <a:normAutofit fontScale="25000" lnSpcReduction="20000"/>
            </a:body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sz="18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116" name="íšḻïḋé"/>
            <p:cNvSpPr/>
            <p:nvPr/>
          </p:nvSpPr>
          <p:spPr bwMode="auto">
            <a:xfrm>
              <a:off x="6684262" y="5652753"/>
              <a:ext cx="1341188" cy="66833"/>
            </a:xfrm>
            <a:prstGeom prst="ellipse">
              <a:avLst/>
            </a:prstGeom>
            <a:solidFill>
              <a:srgbClr val="6C63FF">
                <a:alpha val="15000"/>
              </a:srgbClr>
            </a:solidFill>
            <a:ln>
              <a:noFill/>
            </a:ln>
          </p:spPr>
          <p:txBody>
            <a:bodyPr anchor="ctr">
              <a:normAutofit fontScale="25000" lnSpcReduction="20000"/>
            </a:body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sz="18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117" name="ïŝḷïḓé"/>
            <p:cNvSpPr/>
            <p:nvPr/>
          </p:nvSpPr>
          <p:spPr bwMode="auto">
            <a:xfrm>
              <a:off x="7704635" y="2119447"/>
              <a:ext cx="209423" cy="378729"/>
            </a:xfrm>
            <a:custGeom>
              <a:avLst/>
              <a:gdLst>
                <a:gd name="T0" fmla="*/ 121 w 148"/>
                <a:gd name="T1" fmla="*/ 253 h 268"/>
                <a:gd name="T2" fmla="*/ 78 w 148"/>
                <a:gd name="T3" fmla="*/ 268 h 268"/>
                <a:gd name="T4" fmla="*/ 62 w 148"/>
                <a:gd name="T5" fmla="*/ 242 h 268"/>
                <a:gd name="T6" fmla="*/ 21 w 148"/>
                <a:gd name="T7" fmla="*/ 175 h 268"/>
                <a:gd name="T8" fmla="*/ 28 w 148"/>
                <a:gd name="T9" fmla="*/ 87 h 268"/>
                <a:gd name="T10" fmla="*/ 51 w 148"/>
                <a:gd name="T11" fmla="*/ 17 h 268"/>
                <a:gd name="T12" fmla="*/ 75 w 148"/>
                <a:gd name="T13" fmla="*/ 87 h 268"/>
                <a:gd name="T14" fmla="*/ 109 w 148"/>
                <a:gd name="T15" fmla="*/ 198 h 268"/>
                <a:gd name="T16" fmla="*/ 116 w 148"/>
                <a:gd name="T17" fmla="*/ 229 h 268"/>
                <a:gd name="T18" fmla="*/ 121 w 148"/>
                <a:gd name="T19" fmla="*/ 253 h 2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48" h="268">
                  <a:moveTo>
                    <a:pt x="121" y="253"/>
                  </a:moveTo>
                  <a:cubicBezTo>
                    <a:pt x="78" y="268"/>
                    <a:pt x="78" y="268"/>
                    <a:pt x="78" y="268"/>
                  </a:cubicBezTo>
                  <a:cubicBezTo>
                    <a:pt x="62" y="242"/>
                    <a:pt x="62" y="242"/>
                    <a:pt x="62" y="242"/>
                  </a:cubicBezTo>
                  <a:cubicBezTo>
                    <a:pt x="50" y="222"/>
                    <a:pt x="34" y="195"/>
                    <a:pt x="21" y="175"/>
                  </a:cubicBezTo>
                  <a:cubicBezTo>
                    <a:pt x="0" y="140"/>
                    <a:pt x="28" y="87"/>
                    <a:pt x="28" y="87"/>
                  </a:cubicBezTo>
                  <a:cubicBezTo>
                    <a:pt x="28" y="87"/>
                    <a:pt x="33" y="33"/>
                    <a:pt x="51" y="17"/>
                  </a:cubicBezTo>
                  <a:cubicBezTo>
                    <a:pt x="70" y="0"/>
                    <a:pt x="75" y="87"/>
                    <a:pt x="75" y="87"/>
                  </a:cubicBezTo>
                  <a:cubicBezTo>
                    <a:pt x="148" y="120"/>
                    <a:pt x="109" y="198"/>
                    <a:pt x="109" y="198"/>
                  </a:cubicBezTo>
                  <a:cubicBezTo>
                    <a:pt x="116" y="229"/>
                    <a:pt x="116" y="229"/>
                    <a:pt x="116" y="229"/>
                  </a:cubicBezTo>
                  <a:cubicBezTo>
                    <a:pt x="121" y="253"/>
                    <a:pt x="121" y="253"/>
                    <a:pt x="121" y="253"/>
                  </a:cubicBezTo>
                </a:path>
              </a:pathLst>
            </a:custGeom>
            <a:solidFill>
              <a:srgbClr val="A1616A"/>
            </a:solidFill>
            <a:ln>
              <a:noFill/>
            </a:ln>
          </p:spPr>
          <p:txBody>
            <a:bodyPr anchor="ctr">
              <a:normAutofit fontScale="25000" lnSpcReduction="20000"/>
            </a:body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sz="18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118" name="ïsļíḑe"/>
            <p:cNvSpPr/>
            <p:nvPr/>
          </p:nvSpPr>
          <p:spPr bwMode="auto">
            <a:xfrm>
              <a:off x="7869500" y="2444709"/>
              <a:ext cx="0" cy="4454"/>
            </a:xfrm>
            <a:custGeom>
              <a:avLst/>
              <a:gdLst>
                <a:gd name="T0" fmla="*/ 0 w 1"/>
                <a:gd name="T1" fmla="*/ 0 h 6"/>
                <a:gd name="T2" fmla="*/ 0 w 1"/>
                <a:gd name="T3" fmla="*/ 0 h 6"/>
                <a:gd name="T4" fmla="*/ 1 w 1"/>
                <a:gd name="T5" fmla="*/ 6 h 6"/>
                <a:gd name="T6" fmla="*/ 1 w 1"/>
                <a:gd name="T7" fmla="*/ 6 h 6"/>
                <a:gd name="T8" fmla="*/ 0 w 1"/>
                <a:gd name="T9" fmla="*/ 0 h 6"/>
                <a:gd name="T10" fmla="*/ 0 w 1"/>
                <a:gd name="T11" fmla="*/ 0 h 6"/>
              </a:gdLst>
              <a:ahLst/>
              <a:cxnLst>
                <a:cxn ang="0">
                  <a:pos x="T0" y="T1"/>
                </a:cxn>
                <a:cxn ang="0">
                  <a:pos x="T2" y="T3"/>
                </a:cxn>
                <a:cxn ang="0">
                  <a:pos x="T4" y="T5"/>
                </a:cxn>
                <a:cxn ang="0">
                  <a:pos x="T6" y="T7"/>
                </a:cxn>
                <a:cxn ang="0">
                  <a:pos x="T8" y="T9"/>
                </a:cxn>
                <a:cxn ang="0">
                  <a:pos x="T10" y="T11"/>
                </a:cxn>
              </a:cxnLst>
              <a:rect l="0" t="0" r="r" b="b"/>
              <a:pathLst>
                <a:path w="1" h="6">
                  <a:moveTo>
                    <a:pt x="0" y="0"/>
                  </a:moveTo>
                  <a:cubicBezTo>
                    <a:pt x="0" y="0"/>
                    <a:pt x="0" y="0"/>
                    <a:pt x="0" y="0"/>
                  </a:cubicBezTo>
                  <a:cubicBezTo>
                    <a:pt x="1" y="6"/>
                    <a:pt x="1" y="6"/>
                    <a:pt x="1" y="6"/>
                  </a:cubicBezTo>
                  <a:cubicBezTo>
                    <a:pt x="1" y="6"/>
                    <a:pt x="1" y="6"/>
                    <a:pt x="1" y="6"/>
                  </a:cubicBezTo>
                  <a:cubicBezTo>
                    <a:pt x="0" y="0"/>
                    <a:pt x="0" y="0"/>
                    <a:pt x="0" y="0"/>
                  </a:cubicBezTo>
                  <a:cubicBezTo>
                    <a:pt x="0" y="0"/>
                    <a:pt x="0" y="0"/>
                    <a:pt x="0" y="0"/>
                  </a:cubicBezTo>
                </a:path>
              </a:pathLst>
            </a:custGeom>
            <a:solidFill>
              <a:srgbClr val="E4E4E4"/>
            </a:solidFill>
            <a:ln>
              <a:noFill/>
            </a:ln>
          </p:spPr>
          <p:txBody>
            <a:bodyPr anchor="ctr">
              <a:normAutofit fontScale="25000" lnSpcReduction="20000"/>
            </a:body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sz="18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119" name="isľiḑé"/>
            <p:cNvSpPr/>
            <p:nvPr/>
          </p:nvSpPr>
          <p:spPr bwMode="auto">
            <a:xfrm>
              <a:off x="7793750" y="2440252"/>
              <a:ext cx="75750" cy="22279"/>
            </a:xfrm>
            <a:custGeom>
              <a:avLst/>
              <a:gdLst>
                <a:gd name="T0" fmla="*/ 41 w 55"/>
                <a:gd name="T1" fmla="*/ 0 h 16"/>
                <a:gd name="T2" fmla="*/ 0 w 55"/>
                <a:gd name="T3" fmla="*/ 12 h 16"/>
                <a:gd name="T4" fmla="*/ 0 w 55"/>
                <a:gd name="T5" fmla="*/ 14 h 16"/>
                <a:gd name="T6" fmla="*/ 1 w 55"/>
                <a:gd name="T7" fmla="*/ 16 h 16"/>
                <a:gd name="T8" fmla="*/ 40 w 55"/>
                <a:gd name="T9" fmla="*/ 5 h 16"/>
                <a:gd name="T10" fmla="*/ 55 w 55"/>
                <a:gd name="T11" fmla="*/ 7 h 16"/>
                <a:gd name="T12" fmla="*/ 54 w 55"/>
                <a:gd name="T13" fmla="*/ 1 h 16"/>
                <a:gd name="T14" fmla="*/ 54 w 55"/>
                <a:gd name="T15" fmla="*/ 1 h 16"/>
                <a:gd name="T16" fmla="*/ 41 w 55"/>
                <a:gd name="T17" fmla="*/ 0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5" h="16">
                  <a:moveTo>
                    <a:pt x="41" y="0"/>
                  </a:moveTo>
                  <a:cubicBezTo>
                    <a:pt x="18" y="0"/>
                    <a:pt x="0" y="12"/>
                    <a:pt x="0" y="12"/>
                  </a:cubicBezTo>
                  <a:cubicBezTo>
                    <a:pt x="0" y="14"/>
                    <a:pt x="0" y="14"/>
                    <a:pt x="0" y="14"/>
                  </a:cubicBezTo>
                  <a:cubicBezTo>
                    <a:pt x="1" y="16"/>
                    <a:pt x="1" y="16"/>
                    <a:pt x="1" y="16"/>
                  </a:cubicBezTo>
                  <a:cubicBezTo>
                    <a:pt x="6" y="13"/>
                    <a:pt x="21" y="5"/>
                    <a:pt x="40" y="5"/>
                  </a:cubicBezTo>
                  <a:cubicBezTo>
                    <a:pt x="45" y="5"/>
                    <a:pt x="50" y="5"/>
                    <a:pt x="55" y="7"/>
                  </a:cubicBezTo>
                  <a:cubicBezTo>
                    <a:pt x="54" y="1"/>
                    <a:pt x="54" y="1"/>
                    <a:pt x="54" y="1"/>
                  </a:cubicBezTo>
                  <a:cubicBezTo>
                    <a:pt x="54" y="1"/>
                    <a:pt x="54" y="1"/>
                    <a:pt x="54" y="1"/>
                  </a:cubicBezTo>
                  <a:cubicBezTo>
                    <a:pt x="49" y="0"/>
                    <a:pt x="45" y="0"/>
                    <a:pt x="41" y="0"/>
                  </a:cubicBezTo>
                </a:path>
              </a:pathLst>
            </a:custGeom>
            <a:solidFill>
              <a:srgbClr val="91575F"/>
            </a:solidFill>
            <a:ln>
              <a:noFill/>
            </a:ln>
          </p:spPr>
          <p:txBody>
            <a:bodyPr anchor="ctr">
              <a:normAutofit fontScale="25000" lnSpcReduction="20000"/>
            </a:body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sz="18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120" name="ïṣlïdê"/>
            <p:cNvSpPr/>
            <p:nvPr/>
          </p:nvSpPr>
          <p:spPr bwMode="auto">
            <a:xfrm>
              <a:off x="7775927" y="2413518"/>
              <a:ext cx="204966" cy="521309"/>
            </a:xfrm>
            <a:custGeom>
              <a:avLst/>
              <a:gdLst>
                <a:gd name="T0" fmla="*/ 0 w 147"/>
                <a:gd name="T1" fmla="*/ 221 h 373"/>
                <a:gd name="T2" fmla="*/ 22 w 147"/>
                <a:gd name="T3" fmla="*/ 203 h 373"/>
                <a:gd name="T4" fmla="*/ 11 w 147"/>
                <a:gd name="T5" fmla="*/ 38 h 373"/>
                <a:gd name="T6" fmla="*/ 109 w 147"/>
                <a:gd name="T7" fmla="*/ 60 h 373"/>
                <a:gd name="T8" fmla="*/ 109 w 147"/>
                <a:gd name="T9" fmla="*/ 106 h 373"/>
                <a:gd name="T10" fmla="*/ 109 w 147"/>
                <a:gd name="T11" fmla="*/ 136 h 373"/>
                <a:gd name="T12" fmla="*/ 109 w 147"/>
                <a:gd name="T13" fmla="*/ 179 h 373"/>
                <a:gd name="T14" fmla="*/ 130 w 147"/>
                <a:gd name="T15" fmla="*/ 209 h 373"/>
                <a:gd name="T16" fmla="*/ 130 w 147"/>
                <a:gd name="T17" fmla="*/ 283 h 373"/>
                <a:gd name="T18" fmla="*/ 82 w 147"/>
                <a:gd name="T19" fmla="*/ 333 h 373"/>
                <a:gd name="T20" fmla="*/ 42 w 147"/>
                <a:gd name="T21" fmla="*/ 373 h 373"/>
                <a:gd name="T22" fmla="*/ 7 w 147"/>
                <a:gd name="T23" fmla="*/ 326 h 373"/>
                <a:gd name="T24" fmla="*/ 0 w 147"/>
                <a:gd name="T25" fmla="*/ 221 h 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47" h="373">
                  <a:moveTo>
                    <a:pt x="0" y="221"/>
                  </a:moveTo>
                  <a:cubicBezTo>
                    <a:pt x="22" y="203"/>
                    <a:pt x="22" y="203"/>
                    <a:pt x="22" y="203"/>
                  </a:cubicBezTo>
                  <a:cubicBezTo>
                    <a:pt x="11" y="38"/>
                    <a:pt x="11" y="38"/>
                    <a:pt x="11" y="38"/>
                  </a:cubicBezTo>
                  <a:cubicBezTo>
                    <a:pt x="11" y="38"/>
                    <a:pt x="67" y="0"/>
                    <a:pt x="109" y="60"/>
                  </a:cubicBezTo>
                  <a:cubicBezTo>
                    <a:pt x="109" y="60"/>
                    <a:pt x="107" y="96"/>
                    <a:pt x="109" y="106"/>
                  </a:cubicBezTo>
                  <a:cubicBezTo>
                    <a:pt x="110" y="116"/>
                    <a:pt x="97" y="126"/>
                    <a:pt x="109" y="136"/>
                  </a:cubicBezTo>
                  <a:cubicBezTo>
                    <a:pt x="120" y="146"/>
                    <a:pt x="109" y="179"/>
                    <a:pt x="109" y="179"/>
                  </a:cubicBezTo>
                  <a:cubicBezTo>
                    <a:pt x="109" y="179"/>
                    <a:pt x="122" y="203"/>
                    <a:pt x="130" y="209"/>
                  </a:cubicBezTo>
                  <a:cubicBezTo>
                    <a:pt x="138" y="216"/>
                    <a:pt x="147" y="271"/>
                    <a:pt x="130" y="283"/>
                  </a:cubicBezTo>
                  <a:cubicBezTo>
                    <a:pt x="113" y="294"/>
                    <a:pt x="82" y="321"/>
                    <a:pt x="82" y="333"/>
                  </a:cubicBezTo>
                  <a:cubicBezTo>
                    <a:pt x="82" y="344"/>
                    <a:pt x="42" y="373"/>
                    <a:pt x="42" y="373"/>
                  </a:cubicBezTo>
                  <a:cubicBezTo>
                    <a:pt x="7" y="326"/>
                    <a:pt x="7" y="326"/>
                    <a:pt x="7" y="326"/>
                  </a:cubicBezTo>
                  <a:cubicBezTo>
                    <a:pt x="0" y="221"/>
                    <a:pt x="0" y="221"/>
                    <a:pt x="0" y="221"/>
                  </a:cubicBezTo>
                </a:path>
              </a:pathLst>
            </a:custGeom>
            <a:solidFill>
              <a:srgbClr val="5A5773"/>
            </a:solidFill>
            <a:ln>
              <a:noFill/>
            </a:ln>
          </p:spPr>
          <p:txBody>
            <a:bodyPr anchor="ctr">
              <a:normAutofit fontScale="40000" lnSpcReduction="20000"/>
            </a:body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sz="18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121" name="ï$liḍè"/>
            <p:cNvSpPr/>
            <p:nvPr/>
          </p:nvSpPr>
          <p:spPr bwMode="auto">
            <a:xfrm>
              <a:off x="7005079" y="3830404"/>
              <a:ext cx="222789" cy="343084"/>
            </a:xfrm>
            <a:custGeom>
              <a:avLst/>
              <a:gdLst>
                <a:gd name="T0" fmla="*/ 80 w 157"/>
                <a:gd name="T1" fmla="*/ 213 h 245"/>
                <a:gd name="T2" fmla="*/ 33 w 157"/>
                <a:gd name="T3" fmla="*/ 53 h 245"/>
                <a:gd name="T4" fmla="*/ 43 w 157"/>
                <a:gd name="T5" fmla="*/ 28 h 245"/>
                <a:gd name="T6" fmla="*/ 89 w 157"/>
                <a:gd name="T7" fmla="*/ 0 h 245"/>
                <a:gd name="T8" fmla="*/ 108 w 157"/>
                <a:gd name="T9" fmla="*/ 56 h 245"/>
                <a:gd name="T10" fmla="*/ 80 w 157"/>
                <a:gd name="T11" fmla="*/ 213 h 245"/>
              </a:gdLst>
              <a:ahLst/>
              <a:cxnLst>
                <a:cxn ang="0">
                  <a:pos x="T0" y="T1"/>
                </a:cxn>
                <a:cxn ang="0">
                  <a:pos x="T2" y="T3"/>
                </a:cxn>
                <a:cxn ang="0">
                  <a:pos x="T4" y="T5"/>
                </a:cxn>
                <a:cxn ang="0">
                  <a:pos x="T6" y="T7"/>
                </a:cxn>
                <a:cxn ang="0">
                  <a:pos x="T8" y="T9"/>
                </a:cxn>
                <a:cxn ang="0">
                  <a:pos x="T10" y="T11"/>
                </a:cxn>
              </a:cxnLst>
              <a:rect l="0" t="0" r="r" b="b"/>
              <a:pathLst>
                <a:path w="157" h="245">
                  <a:moveTo>
                    <a:pt x="80" y="213"/>
                  </a:moveTo>
                  <a:cubicBezTo>
                    <a:pt x="0" y="179"/>
                    <a:pt x="18" y="95"/>
                    <a:pt x="33" y="53"/>
                  </a:cubicBezTo>
                  <a:cubicBezTo>
                    <a:pt x="36" y="44"/>
                    <a:pt x="39" y="36"/>
                    <a:pt x="43" y="28"/>
                  </a:cubicBezTo>
                  <a:cubicBezTo>
                    <a:pt x="89" y="0"/>
                    <a:pt x="89" y="0"/>
                    <a:pt x="89" y="0"/>
                  </a:cubicBezTo>
                  <a:cubicBezTo>
                    <a:pt x="89" y="0"/>
                    <a:pt x="98" y="24"/>
                    <a:pt x="108" y="56"/>
                  </a:cubicBezTo>
                  <a:cubicBezTo>
                    <a:pt x="131" y="129"/>
                    <a:pt x="157" y="245"/>
                    <a:pt x="80" y="213"/>
                  </a:cubicBezTo>
                </a:path>
              </a:pathLst>
            </a:custGeom>
            <a:solidFill>
              <a:srgbClr val="A1616A"/>
            </a:solidFill>
            <a:ln>
              <a:noFill/>
            </a:ln>
          </p:spPr>
          <p:txBody>
            <a:bodyPr anchor="ctr">
              <a:normAutofit fontScale="25000" lnSpcReduction="20000"/>
            </a:body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sz="18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122" name="îSḻiḑe"/>
            <p:cNvSpPr/>
            <p:nvPr/>
          </p:nvSpPr>
          <p:spPr bwMode="auto">
            <a:xfrm>
              <a:off x="7125383" y="5135901"/>
              <a:ext cx="182688" cy="311893"/>
            </a:xfrm>
            <a:custGeom>
              <a:avLst/>
              <a:gdLst>
                <a:gd name="T0" fmla="*/ 105 w 130"/>
                <a:gd name="T1" fmla="*/ 46 h 221"/>
                <a:gd name="T2" fmla="*/ 93 w 130"/>
                <a:gd name="T3" fmla="*/ 80 h 221"/>
                <a:gd name="T4" fmla="*/ 88 w 130"/>
                <a:gd name="T5" fmla="*/ 137 h 221"/>
                <a:gd name="T6" fmla="*/ 90 w 130"/>
                <a:gd name="T7" fmla="*/ 159 h 221"/>
                <a:gd name="T8" fmla="*/ 0 w 130"/>
                <a:gd name="T9" fmla="*/ 221 h 221"/>
                <a:gd name="T10" fmla="*/ 1 w 130"/>
                <a:gd name="T11" fmla="*/ 203 h 221"/>
                <a:gd name="T12" fmla="*/ 13 w 130"/>
                <a:gd name="T13" fmla="*/ 115 h 221"/>
                <a:gd name="T14" fmla="*/ 20 w 130"/>
                <a:gd name="T15" fmla="*/ 74 h 221"/>
                <a:gd name="T16" fmla="*/ 22 w 130"/>
                <a:gd name="T17" fmla="*/ 41 h 221"/>
                <a:gd name="T18" fmla="*/ 105 w 130"/>
                <a:gd name="T19" fmla="*/ 46 h 2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30" h="221">
                  <a:moveTo>
                    <a:pt x="105" y="46"/>
                  </a:moveTo>
                  <a:cubicBezTo>
                    <a:pt x="100" y="57"/>
                    <a:pt x="96" y="68"/>
                    <a:pt x="93" y="80"/>
                  </a:cubicBezTo>
                  <a:cubicBezTo>
                    <a:pt x="89" y="98"/>
                    <a:pt x="88" y="118"/>
                    <a:pt x="88" y="137"/>
                  </a:cubicBezTo>
                  <a:cubicBezTo>
                    <a:pt x="89" y="150"/>
                    <a:pt x="90" y="159"/>
                    <a:pt x="90" y="159"/>
                  </a:cubicBezTo>
                  <a:cubicBezTo>
                    <a:pt x="0" y="221"/>
                    <a:pt x="0" y="221"/>
                    <a:pt x="0" y="221"/>
                  </a:cubicBezTo>
                  <a:cubicBezTo>
                    <a:pt x="0" y="221"/>
                    <a:pt x="0" y="214"/>
                    <a:pt x="1" y="203"/>
                  </a:cubicBezTo>
                  <a:cubicBezTo>
                    <a:pt x="4" y="175"/>
                    <a:pt x="8" y="122"/>
                    <a:pt x="13" y="115"/>
                  </a:cubicBezTo>
                  <a:cubicBezTo>
                    <a:pt x="16" y="111"/>
                    <a:pt x="18" y="92"/>
                    <a:pt x="20" y="74"/>
                  </a:cubicBezTo>
                  <a:cubicBezTo>
                    <a:pt x="21" y="56"/>
                    <a:pt x="22" y="41"/>
                    <a:pt x="22" y="41"/>
                  </a:cubicBezTo>
                  <a:cubicBezTo>
                    <a:pt x="22" y="41"/>
                    <a:pt x="130" y="0"/>
                    <a:pt x="105" y="46"/>
                  </a:cubicBezTo>
                </a:path>
              </a:pathLst>
            </a:custGeom>
            <a:solidFill>
              <a:srgbClr val="A1616A"/>
            </a:solidFill>
            <a:ln>
              <a:noFill/>
            </a:ln>
          </p:spPr>
          <p:txBody>
            <a:bodyPr anchor="ctr">
              <a:normAutofit fontScale="25000" lnSpcReduction="20000"/>
            </a:body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sz="18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123" name="ï$ľîḓê"/>
            <p:cNvSpPr/>
            <p:nvPr/>
          </p:nvSpPr>
          <p:spPr bwMode="auto">
            <a:xfrm>
              <a:off x="7437288" y="5251747"/>
              <a:ext cx="138131" cy="258426"/>
            </a:xfrm>
            <a:custGeom>
              <a:avLst/>
              <a:gdLst>
                <a:gd name="T0" fmla="*/ 97 w 97"/>
                <a:gd name="T1" fmla="*/ 8 h 184"/>
                <a:gd name="T2" fmla="*/ 96 w 97"/>
                <a:gd name="T3" fmla="*/ 46 h 184"/>
                <a:gd name="T4" fmla="*/ 92 w 97"/>
                <a:gd name="T5" fmla="*/ 100 h 184"/>
                <a:gd name="T6" fmla="*/ 90 w 97"/>
                <a:gd name="T7" fmla="*/ 146 h 184"/>
                <a:gd name="T8" fmla="*/ 92 w 97"/>
                <a:gd name="T9" fmla="*/ 184 h 184"/>
                <a:gd name="T10" fmla="*/ 9 w 97"/>
                <a:gd name="T11" fmla="*/ 90 h 184"/>
                <a:gd name="T12" fmla="*/ 16 w 97"/>
                <a:gd name="T13" fmla="*/ 71 h 184"/>
                <a:gd name="T14" fmla="*/ 24 w 97"/>
                <a:gd name="T15" fmla="*/ 29 h 184"/>
                <a:gd name="T16" fmla="*/ 27 w 97"/>
                <a:gd name="T17" fmla="*/ 0 h 184"/>
                <a:gd name="T18" fmla="*/ 97 w 97"/>
                <a:gd name="T19" fmla="*/ 8 h 1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7" h="184">
                  <a:moveTo>
                    <a:pt x="97" y="8"/>
                  </a:moveTo>
                  <a:cubicBezTo>
                    <a:pt x="97" y="8"/>
                    <a:pt x="97" y="26"/>
                    <a:pt x="96" y="46"/>
                  </a:cubicBezTo>
                  <a:cubicBezTo>
                    <a:pt x="95" y="66"/>
                    <a:pt x="94" y="89"/>
                    <a:pt x="92" y="100"/>
                  </a:cubicBezTo>
                  <a:cubicBezTo>
                    <a:pt x="89" y="110"/>
                    <a:pt x="89" y="129"/>
                    <a:pt x="90" y="146"/>
                  </a:cubicBezTo>
                  <a:cubicBezTo>
                    <a:pt x="90" y="166"/>
                    <a:pt x="92" y="184"/>
                    <a:pt x="92" y="184"/>
                  </a:cubicBezTo>
                  <a:cubicBezTo>
                    <a:pt x="92" y="184"/>
                    <a:pt x="0" y="97"/>
                    <a:pt x="9" y="90"/>
                  </a:cubicBezTo>
                  <a:cubicBezTo>
                    <a:pt x="12" y="88"/>
                    <a:pt x="14" y="81"/>
                    <a:pt x="16" y="71"/>
                  </a:cubicBezTo>
                  <a:cubicBezTo>
                    <a:pt x="19" y="59"/>
                    <a:pt x="22" y="43"/>
                    <a:pt x="24" y="29"/>
                  </a:cubicBezTo>
                  <a:cubicBezTo>
                    <a:pt x="26" y="13"/>
                    <a:pt x="27" y="0"/>
                    <a:pt x="27" y="0"/>
                  </a:cubicBezTo>
                  <a:cubicBezTo>
                    <a:pt x="97" y="8"/>
                    <a:pt x="97" y="8"/>
                    <a:pt x="97" y="8"/>
                  </a:cubicBezTo>
                </a:path>
              </a:pathLst>
            </a:custGeom>
            <a:solidFill>
              <a:srgbClr val="A1616A"/>
            </a:solidFill>
            <a:ln>
              <a:noFill/>
            </a:ln>
          </p:spPr>
          <p:txBody>
            <a:bodyPr anchor="ctr">
              <a:normAutofit fontScale="25000" lnSpcReduction="20000"/>
            </a:body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sz="18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124" name="í$1íḓê"/>
            <p:cNvSpPr/>
            <p:nvPr/>
          </p:nvSpPr>
          <p:spPr bwMode="auto">
            <a:xfrm>
              <a:off x="7152118" y="5233925"/>
              <a:ext cx="0" cy="4454"/>
            </a:xfrm>
            <a:custGeom>
              <a:avLst/>
              <a:gdLst>
                <a:gd name="T0" fmla="*/ 0 h 5"/>
                <a:gd name="T1" fmla="*/ 5 h 5"/>
                <a:gd name="T2" fmla="*/ 5 h 5"/>
                <a:gd name="T3" fmla="*/ 0 h 5"/>
                <a:gd name="T4" fmla="*/ 0 h 5"/>
              </a:gdLst>
              <a:ahLst/>
              <a:cxnLst>
                <a:cxn ang="0">
                  <a:pos x="0" y="T0"/>
                </a:cxn>
                <a:cxn ang="0">
                  <a:pos x="0" y="T1"/>
                </a:cxn>
                <a:cxn ang="0">
                  <a:pos x="0" y="T2"/>
                </a:cxn>
                <a:cxn ang="0">
                  <a:pos x="0" y="T3"/>
                </a:cxn>
                <a:cxn ang="0">
                  <a:pos x="0" y="T4"/>
                </a:cxn>
              </a:cxnLst>
              <a:rect l="0" t="0" r="r" b="b"/>
              <a:pathLst>
                <a:path h="5">
                  <a:moveTo>
                    <a:pt x="0" y="0"/>
                  </a:moveTo>
                  <a:cubicBezTo>
                    <a:pt x="0" y="2"/>
                    <a:pt x="0" y="3"/>
                    <a:pt x="0" y="5"/>
                  </a:cubicBezTo>
                  <a:cubicBezTo>
                    <a:pt x="0" y="5"/>
                    <a:pt x="0" y="5"/>
                    <a:pt x="0" y="5"/>
                  </a:cubicBezTo>
                  <a:cubicBezTo>
                    <a:pt x="0" y="3"/>
                    <a:pt x="0" y="2"/>
                    <a:pt x="0" y="0"/>
                  </a:cubicBezTo>
                  <a:cubicBezTo>
                    <a:pt x="0" y="0"/>
                    <a:pt x="0" y="0"/>
                    <a:pt x="0" y="0"/>
                  </a:cubicBezTo>
                </a:path>
              </a:pathLst>
            </a:custGeom>
            <a:solidFill>
              <a:srgbClr val="E5E5E5"/>
            </a:solidFill>
            <a:ln>
              <a:noFill/>
            </a:ln>
          </p:spPr>
          <p:txBody>
            <a:bodyPr anchor="ctr">
              <a:normAutofit fontScale="25000" lnSpcReduction="20000"/>
            </a:body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sz="18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125" name="iśľiďé"/>
            <p:cNvSpPr/>
            <p:nvPr/>
          </p:nvSpPr>
          <p:spPr bwMode="auto">
            <a:xfrm>
              <a:off x="7152118" y="5233925"/>
              <a:ext cx="106939" cy="13365"/>
            </a:xfrm>
            <a:custGeom>
              <a:avLst/>
              <a:gdLst>
                <a:gd name="T0" fmla="*/ 0 w 74"/>
                <a:gd name="T1" fmla="*/ 0 h 11"/>
                <a:gd name="T2" fmla="*/ 0 w 74"/>
                <a:gd name="T3" fmla="*/ 5 h 11"/>
                <a:gd name="T4" fmla="*/ 73 w 74"/>
                <a:gd name="T5" fmla="*/ 11 h 11"/>
                <a:gd name="T6" fmla="*/ 74 w 74"/>
                <a:gd name="T7" fmla="*/ 6 h 11"/>
                <a:gd name="T8" fmla="*/ 0 w 74"/>
                <a:gd name="T9" fmla="*/ 0 h 11"/>
              </a:gdLst>
              <a:ahLst/>
              <a:cxnLst>
                <a:cxn ang="0">
                  <a:pos x="T0" y="T1"/>
                </a:cxn>
                <a:cxn ang="0">
                  <a:pos x="T2" y="T3"/>
                </a:cxn>
                <a:cxn ang="0">
                  <a:pos x="T4" y="T5"/>
                </a:cxn>
                <a:cxn ang="0">
                  <a:pos x="T6" y="T7"/>
                </a:cxn>
                <a:cxn ang="0">
                  <a:pos x="T8" y="T9"/>
                </a:cxn>
              </a:cxnLst>
              <a:rect l="0" t="0" r="r" b="b"/>
              <a:pathLst>
                <a:path w="74" h="11">
                  <a:moveTo>
                    <a:pt x="0" y="0"/>
                  </a:moveTo>
                  <a:cubicBezTo>
                    <a:pt x="0" y="2"/>
                    <a:pt x="0" y="3"/>
                    <a:pt x="0" y="5"/>
                  </a:cubicBezTo>
                  <a:cubicBezTo>
                    <a:pt x="24" y="8"/>
                    <a:pt x="49" y="10"/>
                    <a:pt x="73" y="11"/>
                  </a:cubicBezTo>
                  <a:cubicBezTo>
                    <a:pt x="74" y="9"/>
                    <a:pt x="74" y="7"/>
                    <a:pt x="74" y="6"/>
                  </a:cubicBezTo>
                  <a:cubicBezTo>
                    <a:pt x="51" y="5"/>
                    <a:pt x="22" y="3"/>
                    <a:pt x="0" y="0"/>
                  </a:cubicBezTo>
                </a:path>
              </a:pathLst>
            </a:custGeom>
            <a:solidFill>
              <a:srgbClr val="91575F"/>
            </a:solidFill>
            <a:ln>
              <a:noFill/>
            </a:ln>
          </p:spPr>
          <p:txBody>
            <a:bodyPr anchor="ctr">
              <a:normAutofit fontScale="25000" lnSpcReduction="20000"/>
            </a:body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sz="18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126" name="íSļïďé"/>
            <p:cNvSpPr/>
            <p:nvPr/>
          </p:nvSpPr>
          <p:spPr bwMode="auto">
            <a:xfrm>
              <a:off x="7472934" y="5287392"/>
              <a:ext cx="98027" cy="31188"/>
            </a:xfrm>
            <a:custGeom>
              <a:avLst/>
              <a:gdLst>
                <a:gd name="T0" fmla="*/ 0 w 72"/>
                <a:gd name="T1" fmla="*/ 0 h 23"/>
                <a:gd name="T2" fmla="*/ 0 w 72"/>
                <a:gd name="T3" fmla="*/ 5 h 23"/>
                <a:gd name="T4" fmla="*/ 56 w 72"/>
                <a:gd name="T5" fmla="*/ 23 h 23"/>
                <a:gd name="T6" fmla="*/ 72 w 72"/>
                <a:gd name="T7" fmla="*/ 21 h 23"/>
                <a:gd name="T8" fmla="*/ 72 w 72"/>
                <a:gd name="T9" fmla="*/ 16 h 23"/>
                <a:gd name="T10" fmla="*/ 56 w 72"/>
                <a:gd name="T11" fmla="*/ 18 h 23"/>
                <a:gd name="T12" fmla="*/ 0 w 72"/>
                <a:gd name="T13" fmla="*/ 0 h 23"/>
              </a:gdLst>
              <a:ahLst/>
              <a:cxnLst>
                <a:cxn ang="0">
                  <a:pos x="T0" y="T1"/>
                </a:cxn>
                <a:cxn ang="0">
                  <a:pos x="T2" y="T3"/>
                </a:cxn>
                <a:cxn ang="0">
                  <a:pos x="T4" y="T5"/>
                </a:cxn>
                <a:cxn ang="0">
                  <a:pos x="T6" y="T7"/>
                </a:cxn>
                <a:cxn ang="0">
                  <a:pos x="T8" y="T9"/>
                </a:cxn>
                <a:cxn ang="0">
                  <a:pos x="T10" y="T11"/>
                </a:cxn>
                <a:cxn ang="0">
                  <a:pos x="T12" y="T13"/>
                </a:cxn>
              </a:cxnLst>
              <a:rect l="0" t="0" r="r" b="b"/>
              <a:pathLst>
                <a:path w="72" h="23">
                  <a:moveTo>
                    <a:pt x="0" y="0"/>
                  </a:moveTo>
                  <a:cubicBezTo>
                    <a:pt x="0" y="2"/>
                    <a:pt x="0" y="3"/>
                    <a:pt x="0" y="5"/>
                  </a:cubicBezTo>
                  <a:cubicBezTo>
                    <a:pt x="11" y="12"/>
                    <a:pt x="33" y="23"/>
                    <a:pt x="56" y="23"/>
                  </a:cubicBezTo>
                  <a:cubicBezTo>
                    <a:pt x="61" y="23"/>
                    <a:pt x="67" y="22"/>
                    <a:pt x="72" y="21"/>
                  </a:cubicBezTo>
                  <a:cubicBezTo>
                    <a:pt x="72" y="19"/>
                    <a:pt x="72" y="17"/>
                    <a:pt x="72" y="16"/>
                  </a:cubicBezTo>
                  <a:cubicBezTo>
                    <a:pt x="67" y="17"/>
                    <a:pt x="61" y="18"/>
                    <a:pt x="56" y="18"/>
                  </a:cubicBezTo>
                  <a:cubicBezTo>
                    <a:pt x="33" y="18"/>
                    <a:pt x="12" y="7"/>
                    <a:pt x="0" y="0"/>
                  </a:cubicBezTo>
                </a:path>
              </a:pathLst>
            </a:custGeom>
            <a:solidFill>
              <a:srgbClr val="91575F"/>
            </a:solidFill>
            <a:ln>
              <a:noFill/>
            </a:ln>
          </p:spPr>
          <p:txBody>
            <a:bodyPr anchor="ctr">
              <a:normAutofit fontScale="25000" lnSpcReduction="20000"/>
            </a:body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sz="18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194613" name="íšļiḑé"/>
            <p:cNvSpPr/>
            <p:nvPr/>
          </p:nvSpPr>
          <p:spPr>
            <a:xfrm>
              <a:off x="7083426" y="3549650"/>
              <a:ext cx="792163" cy="1793875"/>
            </a:xfrm>
            <a:custGeom>
              <a:avLst/>
              <a:gdLst/>
              <a:ahLst/>
              <a:cxnLst>
                <a:cxn ang="0">
                  <a:pos x="536" y="369"/>
                </a:cxn>
                <a:cxn ang="0">
                  <a:pos x="484" y="544"/>
                </a:cxn>
                <a:cxn ang="0">
                  <a:pos x="471" y="624"/>
                </a:cxn>
                <a:cxn ang="0">
                  <a:pos x="471" y="672"/>
                </a:cxn>
                <a:cxn ang="0">
                  <a:pos x="451" y="707"/>
                </a:cxn>
                <a:cxn ang="0">
                  <a:pos x="451" y="797"/>
                </a:cxn>
                <a:cxn ang="0">
                  <a:pos x="451" y="855"/>
                </a:cxn>
                <a:cxn ang="0">
                  <a:pos x="417" y="1023"/>
                </a:cxn>
                <a:cxn ang="0">
                  <a:pos x="371" y="1240"/>
                </a:cxn>
                <a:cxn ang="0">
                  <a:pos x="266" y="1230"/>
                </a:cxn>
                <a:cxn ang="0">
                  <a:pos x="279" y="1088"/>
                </a:cxn>
                <a:cxn ang="0">
                  <a:pos x="291" y="830"/>
                </a:cxn>
                <a:cxn ang="0">
                  <a:pos x="294" y="788"/>
                </a:cxn>
                <a:cxn ang="0">
                  <a:pos x="297" y="747"/>
                </a:cxn>
                <a:cxn ang="0">
                  <a:pos x="299" y="710"/>
                </a:cxn>
                <a:cxn ang="0">
                  <a:pos x="306" y="585"/>
                </a:cxn>
                <a:cxn ang="0">
                  <a:pos x="306" y="418"/>
                </a:cxn>
                <a:cxn ang="0">
                  <a:pos x="302" y="373"/>
                </a:cxn>
                <a:cxn ang="0">
                  <a:pos x="300" y="348"/>
                </a:cxn>
                <a:cxn ang="0">
                  <a:pos x="299" y="345"/>
                </a:cxn>
                <a:cxn ang="0">
                  <a:pos x="295" y="371"/>
                </a:cxn>
                <a:cxn ang="0">
                  <a:pos x="266" y="535"/>
                </a:cxn>
                <a:cxn ang="0">
                  <a:pos x="249" y="577"/>
                </a:cxn>
                <a:cxn ang="0">
                  <a:pos x="249" y="640"/>
                </a:cxn>
                <a:cxn ang="0">
                  <a:pos x="247" y="668"/>
                </a:cxn>
                <a:cxn ang="0">
                  <a:pos x="231" y="727"/>
                </a:cxn>
                <a:cxn ang="0">
                  <a:pos x="231" y="752"/>
                </a:cxn>
                <a:cxn ang="0">
                  <a:pos x="206" y="808"/>
                </a:cxn>
                <a:cxn ang="0">
                  <a:pos x="206" y="848"/>
                </a:cxn>
                <a:cxn ang="0">
                  <a:pos x="193" y="983"/>
                </a:cxn>
                <a:cxn ang="0">
                  <a:pos x="183" y="1078"/>
                </a:cxn>
                <a:cxn ang="0">
                  <a:pos x="168" y="1205"/>
                </a:cxn>
                <a:cxn ang="0">
                  <a:pos x="20" y="1190"/>
                </a:cxn>
                <a:cxn ang="0">
                  <a:pos x="53" y="1028"/>
                </a:cxn>
                <a:cxn ang="0">
                  <a:pos x="64" y="765"/>
                </a:cxn>
                <a:cxn ang="0">
                  <a:pos x="76" y="698"/>
                </a:cxn>
                <a:cxn ang="0">
                  <a:pos x="76" y="668"/>
                </a:cxn>
                <a:cxn ang="0">
                  <a:pos x="76" y="618"/>
                </a:cxn>
                <a:cxn ang="0">
                  <a:pos x="76" y="575"/>
                </a:cxn>
                <a:cxn ang="0">
                  <a:pos x="63" y="447"/>
                </a:cxn>
                <a:cxn ang="0">
                  <a:pos x="53" y="295"/>
                </a:cxn>
                <a:cxn ang="0">
                  <a:pos x="63" y="199"/>
                </a:cxn>
                <a:cxn ang="0">
                  <a:pos x="75" y="161"/>
                </a:cxn>
                <a:cxn ang="0">
                  <a:pos x="99" y="117"/>
                </a:cxn>
                <a:cxn ang="0">
                  <a:pos x="511" y="12"/>
                </a:cxn>
                <a:cxn ang="0">
                  <a:pos x="528" y="66"/>
                </a:cxn>
                <a:cxn ang="0">
                  <a:pos x="536" y="369"/>
                </a:cxn>
              </a:cxnLst>
              <a:rect l="0" t="0" r="0" b="0"/>
              <a:pathLst>
                <a:path w="563" h="1276">
                  <a:moveTo>
                    <a:pt x="536" y="369"/>
                  </a:moveTo>
                  <a:cubicBezTo>
                    <a:pt x="499" y="449"/>
                    <a:pt x="484" y="544"/>
                    <a:pt x="484" y="544"/>
                  </a:cubicBezTo>
                  <a:cubicBezTo>
                    <a:pt x="471" y="624"/>
                    <a:pt x="471" y="624"/>
                    <a:pt x="471" y="624"/>
                  </a:cubicBezTo>
                  <a:cubicBezTo>
                    <a:pt x="471" y="624"/>
                    <a:pt x="477" y="659"/>
                    <a:pt x="471" y="672"/>
                  </a:cubicBezTo>
                  <a:cubicBezTo>
                    <a:pt x="464" y="685"/>
                    <a:pt x="451" y="707"/>
                    <a:pt x="451" y="707"/>
                  </a:cubicBezTo>
                  <a:cubicBezTo>
                    <a:pt x="451" y="707"/>
                    <a:pt x="461" y="788"/>
                    <a:pt x="451" y="797"/>
                  </a:cubicBezTo>
                  <a:cubicBezTo>
                    <a:pt x="441" y="805"/>
                    <a:pt x="451" y="855"/>
                    <a:pt x="451" y="855"/>
                  </a:cubicBezTo>
                  <a:cubicBezTo>
                    <a:pt x="417" y="1023"/>
                    <a:pt x="417" y="1023"/>
                    <a:pt x="417" y="1023"/>
                  </a:cubicBezTo>
                  <a:cubicBezTo>
                    <a:pt x="371" y="1240"/>
                    <a:pt x="371" y="1240"/>
                    <a:pt x="371" y="1240"/>
                  </a:cubicBezTo>
                  <a:cubicBezTo>
                    <a:pt x="326" y="1276"/>
                    <a:pt x="266" y="1230"/>
                    <a:pt x="266" y="1230"/>
                  </a:cubicBezTo>
                  <a:cubicBezTo>
                    <a:pt x="279" y="1088"/>
                    <a:pt x="279" y="1088"/>
                    <a:pt x="279" y="1088"/>
                  </a:cubicBezTo>
                  <a:cubicBezTo>
                    <a:pt x="279" y="1088"/>
                    <a:pt x="299" y="840"/>
                    <a:pt x="291" y="830"/>
                  </a:cubicBezTo>
                  <a:cubicBezTo>
                    <a:pt x="282" y="820"/>
                    <a:pt x="294" y="788"/>
                    <a:pt x="294" y="788"/>
                  </a:cubicBezTo>
                  <a:cubicBezTo>
                    <a:pt x="294" y="788"/>
                    <a:pt x="306" y="758"/>
                    <a:pt x="297" y="747"/>
                  </a:cubicBezTo>
                  <a:cubicBezTo>
                    <a:pt x="289" y="735"/>
                    <a:pt x="299" y="710"/>
                    <a:pt x="299" y="710"/>
                  </a:cubicBezTo>
                  <a:cubicBezTo>
                    <a:pt x="299" y="710"/>
                    <a:pt x="296" y="609"/>
                    <a:pt x="306" y="585"/>
                  </a:cubicBezTo>
                  <a:cubicBezTo>
                    <a:pt x="316" y="562"/>
                    <a:pt x="306" y="418"/>
                    <a:pt x="306" y="418"/>
                  </a:cubicBezTo>
                  <a:cubicBezTo>
                    <a:pt x="302" y="373"/>
                    <a:pt x="302" y="373"/>
                    <a:pt x="302" y="373"/>
                  </a:cubicBezTo>
                  <a:cubicBezTo>
                    <a:pt x="300" y="348"/>
                    <a:pt x="300" y="348"/>
                    <a:pt x="300" y="348"/>
                  </a:cubicBezTo>
                  <a:cubicBezTo>
                    <a:pt x="299" y="345"/>
                    <a:pt x="299" y="345"/>
                    <a:pt x="299" y="345"/>
                  </a:cubicBezTo>
                  <a:cubicBezTo>
                    <a:pt x="299" y="345"/>
                    <a:pt x="298" y="355"/>
                    <a:pt x="295" y="371"/>
                  </a:cubicBezTo>
                  <a:cubicBezTo>
                    <a:pt x="288" y="418"/>
                    <a:pt x="272" y="515"/>
                    <a:pt x="266" y="535"/>
                  </a:cubicBezTo>
                  <a:cubicBezTo>
                    <a:pt x="262" y="550"/>
                    <a:pt x="256" y="564"/>
                    <a:pt x="249" y="577"/>
                  </a:cubicBezTo>
                  <a:cubicBezTo>
                    <a:pt x="249" y="577"/>
                    <a:pt x="257" y="627"/>
                    <a:pt x="249" y="640"/>
                  </a:cubicBezTo>
                  <a:cubicBezTo>
                    <a:pt x="240" y="653"/>
                    <a:pt x="247" y="668"/>
                    <a:pt x="247" y="668"/>
                  </a:cubicBezTo>
                  <a:cubicBezTo>
                    <a:pt x="247" y="668"/>
                    <a:pt x="256" y="710"/>
                    <a:pt x="231" y="727"/>
                  </a:cubicBezTo>
                  <a:cubicBezTo>
                    <a:pt x="206" y="743"/>
                    <a:pt x="231" y="752"/>
                    <a:pt x="231" y="752"/>
                  </a:cubicBezTo>
                  <a:cubicBezTo>
                    <a:pt x="231" y="752"/>
                    <a:pt x="212" y="792"/>
                    <a:pt x="206" y="808"/>
                  </a:cubicBezTo>
                  <a:cubicBezTo>
                    <a:pt x="199" y="825"/>
                    <a:pt x="206" y="848"/>
                    <a:pt x="206" y="848"/>
                  </a:cubicBezTo>
                  <a:cubicBezTo>
                    <a:pt x="193" y="983"/>
                    <a:pt x="193" y="983"/>
                    <a:pt x="193" y="983"/>
                  </a:cubicBezTo>
                  <a:cubicBezTo>
                    <a:pt x="193" y="983"/>
                    <a:pt x="181" y="1040"/>
                    <a:pt x="183" y="1078"/>
                  </a:cubicBezTo>
                  <a:cubicBezTo>
                    <a:pt x="184" y="1116"/>
                    <a:pt x="168" y="1205"/>
                    <a:pt x="168" y="1205"/>
                  </a:cubicBezTo>
                  <a:cubicBezTo>
                    <a:pt x="168" y="1205"/>
                    <a:pt x="39" y="1205"/>
                    <a:pt x="20" y="1190"/>
                  </a:cubicBezTo>
                  <a:cubicBezTo>
                    <a:pt x="0" y="1175"/>
                    <a:pt x="53" y="1028"/>
                    <a:pt x="53" y="1028"/>
                  </a:cubicBezTo>
                  <a:cubicBezTo>
                    <a:pt x="53" y="1028"/>
                    <a:pt x="68" y="772"/>
                    <a:pt x="64" y="765"/>
                  </a:cubicBezTo>
                  <a:cubicBezTo>
                    <a:pt x="61" y="758"/>
                    <a:pt x="64" y="708"/>
                    <a:pt x="76" y="698"/>
                  </a:cubicBezTo>
                  <a:cubicBezTo>
                    <a:pt x="88" y="688"/>
                    <a:pt x="76" y="668"/>
                    <a:pt x="76" y="668"/>
                  </a:cubicBezTo>
                  <a:cubicBezTo>
                    <a:pt x="76" y="668"/>
                    <a:pt x="73" y="628"/>
                    <a:pt x="76" y="618"/>
                  </a:cubicBezTo>
                  <a:cubicBezTo>
                    <a:pt x="79" y="608"/>
                    <a:pt x="76" y="575"/>
                    <a:pt x="76" y="575"/>
                  </a:cubicBezTo>
                  <a:cubicBezTo>
                    <a:pt x="76" y="575"/>
                    <a:pt x="64" y="493"/>
                    <a:pt x="63" y="447"/>
                  </a:cubicBezTo>
                  <a:cubicBezTo>
                    <a:pt x="61" y="400"/>
                    <a:pt x="53" y="295"/>
                    <a:pt x="53" y="295"/>
                  </a:cubicBezTo>
                  <a:cubicBezTo>
                    <a:pt x="53" y="295"/>
                    <a:pt x="61" y="230"/>
                    <a:pt x="63" y="199"/>
                  </a:cubicBezTo>
                  <a:cubicBezTo>
                    <a:pt x="63" y="188"/>
                    <a:pt x="68" y="174"/>
                    <a:pt x="75" y="161"/>
                  </a:cubicBezTo>
                  <a:cubicBezTo>
                    <a:pt x="82" y="146"/>
                    <a:pt x="90" y="131"/>
                    <a:pt x="99" y="117"/>
                  </a:cubicBezTo>
                  <a:cubicBezTo>
                    <a:pt x="99" y="117"/>
                    <a:pt x="494" y="0"/>
                    <a:pt x="511" y="12"/>
                  </a:cubicBezTo>
                  <a:cubicBezTo>
                    <a:pt x="515" y="15"/>
                    <a:pt x="522" y="36"/>
                    <a:pt x="528" y="66"/>
                  </a:cubicBezTo>
                  <a:cubicBezTo>
                    <a:pt x="545" y="151"/>
                    <a:pt x="563" y="310"/>
                    <a:pt x="536" y="369"/>
                  </a:cubicBezTo>
                </a:path>
              </a:pathLst>
            </a:custGeom>
            <a:solidFill>
              <a:srgbClr val="605D82"/>
            </a:solidFill>
            <a:ln w="9525">
              <a:noFill/>
            </a:ln>
          </p:spPr>
          <p:txBody>
            <a:bodyPr/>
            <a:lstStyle/>
            <a:p>
              <a:endParaRPr lang="zh-CN" altLang="en-US"/>
            </a:p>
          </p:txBody>
        </p:sp>
        <p:sp>
          <p:nvSpPr>
            <p:cNvPr id="127" name="işļiḍè"/>
            <p:cNvSpPr/>
            <p:nvPr/>
          </p:nvSpPr>
          <p:spPr bwMode="auto">
            <a:xfrm>
              <a:off x="7334806" y="2315494"/>
              <a:ext cx="320816" cy="320804"/>
            </a:xfrm>
            <a:prstGeom prst="ellipse">
              <a:avLst/>
            </a:prstGeom>
            <a:solidFill>
              <a:srgbClr val="A1616A"/>
            </a:solidFill>
            <a:ln>
              <a:noFill/>
            </a:ln>
          </p:spPr>
          <p:txBody>
            <a:bodyPr anchor="ctr">
              <a:normAutofit fontScale="25000" lnSpcReduction="20000"/>
            </a:body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sz="18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128" name="iśḻiḍê"/>
            <p:cNvSpPr/>
            <p:nvPr/>
          </p:nvSpPr>
          <p:spPr bwMode="auto">
            <a:xfrm>
              <a:off x="7187764" y="3763571"/>
              <a:ext cx="4457" cy="13365"/>
            </a:xfrm>
            <a:custGeom>
              <a:avLst/>
              <a:gdLst>
                <a:gd name="T0" fmla="*/ 4 w 4"/>
                <a:gd name="T1" fmla="*/ 0 h 8"/>
                <a:gd name="T2" fmla="*/ 4 w 4"/>
                <a:gd name="T3" fmla="*/ 0 h 8"/>
                <a:gd name="T4" fmla="*/ 0 w 4"/>
                <a:gd name="T5" fmla="*/ 8 h 8"/>
                <a:gd name="T6" fmla="*/ 1 w 4"/>
                <a:gd name="T7" fmla="*/ 8 h 8"/>
                <a:gd name="T8" fmla="*/ 4 w 4"/>
                <a:gd name="T9" fmla="*/ 0 h 8"/>
              </a:gdLst>
              <a:ahLst/>
              <a:cxnLst>
                <a:cxn ang="0">
                  <a:pos x="T0" y="T1"/>
                </a:cxn>
                <a:cxn ang="0">
                  <a:pos x="T2" y="T3"/>
                </a:cxn>
                <a:cxn ang="0">
                  <a:pos x="T4" y="T5"/>
                </a:cxn>
                <a:cxn ang="0">
                  <a:pos x="T6" y="T7"/>
                </a:cxn>
                <a:cxn ang="0">
                  <a:pos x="T8" y="T9"/>
                </a:cxn>
              </a:cxnLst>
              <a:rect l="0" t="0" r="r" b="b"/>
              <a:pathLst>
                <a:path w="4" h="8">
                  <a:moveTo>
                    <a:pt x="4" y="0"/>
                  </a:moveTo>
                  <a:cubicBezTo>
                    <a:pt x="4" y="0"/>
                    <a:pt x="4" y="0"/>
                    <a:pt x="4" y="0"/>
                  </a:cubicBezTo>
                  <a:cubicBezTo>
                    <a:pt x="3" y="2"/>
                    <a:pt x="2" y="5"/>
                    <a:pt x="0" y="8"/>
                  </a:cubicBezTo>
                  <a:cubicBezTo>
                    <a:pt x="1" y="8"/>
                    <a:pt x="1" y="8"/>
                    <a:pt x="1" y="8"/>
                  </a:cubicBezTo>
                  <a:cubicBezTo>
                    <a:pt x="2" y="5"/>
                    <a:pt x="3" y="2"/>
                    <a:pt x="4" y="0"/>
                  </a:cubicBezTo>
                </a:path>
              </a:pathLst>
            </a:custGeom>
            <a:solidFill>
              <a:srgbClr val="D7D6E4"/>
            </a:solidFill>
            <a:ln>
              <a:noFill/>
            </a:ln>
          </p:spPr>
          <p:txBody>
            <a:bodyPr anchor="ctr">
              <a:normAutofit fontScale="25000" lnSpcReduction="20000"/>
            </a:body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sz="18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129" name="îṥļíďe"/>
            <p:cNvSpPr/>
            <p:nvPr/>
          </p:nvSpPr>
          <p:spPr bwMode="auto">
            <a:xfrm>
              <a:off x="7192221" y="3634357"/>
              <a:ext cx="632721" cy="142580"/>
            </a:xfrm>
            <a:custGeom>
              <a:avLst/>
              <a:gdLst>
                <a:gd name="T0" fmla="*/ 451 w 453"/>
                <a:gd name="T1" fmla="*/ 0 h 101"/>
                <a:gd name="T2" fmla="*/ 431 w 453"/>
                <a:gd name="T3" fmla="*/ 10 h 101"/>
                <a:gd name="T4" fmla="*/ 196 w 453"/>
                <a:gd name="T5" fmla="*/ 94 h 101"/>
                <a:gd name="T6" fmla="*/ 191 w 453"/>
                <a:gd name="T7" fmla="*/ 94 h 101"/>
                <a:gd name="T8" fmla="*/ 112 w 453"/>
                <a:gd name="T9" fmla="*/ 91 h 101"/>
                <a:gd name="T10" fmla="*/ 3 w 453"/>
                <a:gd name="T11" fmla="*/ 93 h 101"/>
                <a:gd name="T12" fmla="*/ 0 w 453"/>
                <a:gd name="T13" fmla="*/ 101 h 101"/>
                <a:gd name="T14" fmla="*/ 113 w 453"/>
                <a:gd name="T15" fmla="*/ 99 h 101"/>
                <a:gd name="T16" fmla="*/ 191 w 453"/>
                <a:gd name="T17" fmla="*/ 101 h 101"/>
                <a:gd name="T18" fmla="*/ 196 w 453"/>
                <a:gd name="T19" fmla="*/ 101 h 101"/>
                <a:gd name="T20" fmla="*/ 431 w 453"/>
                <a:gd name="T21" fmla="*/ 18 h 101"/>
                <a:gd name="T22" fmla="*/ 453 w 453"/>
                <a:gd name="T23" fmla="*/ 6 h 101"/>
                <a:gd name="T24" fmla="*/ 451 w 453"/>
                <a:gd name="T25" fmla="*/ 0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53" h="101">
                  <a:moveTo>
                    <a:pt x="451" y="0"/>
                  </a:moveTo>
                  <a:cubicBezTo>
                    <a:pt x="439" y="6"/>
                    <a:pt x="431" y="10"/>
                    <a:pt x="431" y="10"/>
                  </a:cubicBezTo>
                  <a:cubicBezTo>
                    <a:pt x="431" y="10"/>
                    <a:pt x="254" y="94"/>
                    <a:pt x="196" y="94"/>
                  </a:cubicBezTo>
                  <a:cubicBezTo>
                    <a:pt x="194" y="94"/>
                    <a:pt x="192" y="94"/>
                    <a:pt x="191" y="94"/>
                  </a:cubicBezTo>
                  <a:cubicBezTo>
                    <a:pt x="173" y="92"/>
                    <a:pt x="144" y="91"/>
                    <a:pt x="112" y="91"/>
                  </a:cubicBezTo>
                  <a:cubicBezTo>
                    <a:pt x="72" y="91"/>
                    <a:pt x="30" y="92"/>
                    <a:pt x="3" y="93"/>
                  </a:cubicBezTo>
                  <a:cubicBezTo>
                    <a:pt x="2" y="95"/>
                    <a:pt x="1" y="98"/>
                    <a:pt x="0" y="101"/>
                  </a:cubicBezTo>
                  <a:cubicBezTo>
                    <a:pt x="26" y="100"/>
                    <a:pt x="71" y="99"/>
                    <a:pt x="113" y="99"/>
                  </a:cubicBezTo>
                  <a:cubicBezTo>
                    <a:pt x="144" y="99"/>
                    <a:pt x="173" y="99"/>
                    <a:pt x="191" y="101"/>
                  </a:cubicBezTo>
                  <a:cubicBezTo>
                    <a:pt x="192" y="101"/>
                    <a:pt x="194" y="101"/>
                    <a:pt x="196" y="101"/>
                  </a:cubicBezTo>
                  <a:cubicBezTo>
                    <a:pt x="254" y="101"/>
                    <a:pt x="431" y="18"/>
                    <a:pt x="431" y="18"/>
                  </a:cubicBezTo>
                  <a:cubicBezTo>
                    <a:pt x="431" y="18"/>
                    <a:pt x="440" y="13"/>
                    <a:pt x="453" y="6"/>
                  </a:cubicBezTo>
                  <a:cubicBezTo>
                    <a:pt x="452" y="4"/>
                    <a:pt x="452" y="2"/>
                    <a:pt x="451" y="0"/>
                  </a:cubicBezTo>
                </a:path>
              </a:pathLst>
            </a:custGeom>
            <a:solidFill>
              <a:srgbClr val="565475"/>
            </a:solidFill>
            <a:ln>
              <a:noFill/>
            </a:ln>
          </p:spPr>
          <p:txBody>
            <a:bodyPr anchor="ctr">
              <a:normAutofit fontScale="25000" lnSpcReduction="20000"/>
            </a:body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sz="18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194617" name="iṩ1iḓè"/>
            <p:cNvSpPr/>
            <p:nvPr/>
          </p:nvSpPr>
          <p:spPr>
            <a:xfrm>
              <a:off x="7056438" y="2682875"/>
              <a:ext cx="958850" cy="1090612"/>
            </a:xfrm>
            <a:custGeom>
              <a:avLst/>
              <a:gdLst/>
              <a:ahLst/>
              <a:cxnLst>
                <a:cxn ang="0">
                  <a:pos x="232" y="37"/>
                </a:cxn>
                <a:cxn ang="0">
                  <a:pos x="100" y="71"/>
                </a:cxn>
                <a:cxn ang="0">
                  <a:pos x="25" y="187"/>
                </a:cxn>
                <a:cxn ang="0">
                  <a:pos x="7" y="345"/>
                </a:cxn>
                <a:cxn ang="0">
                  <a:pos x="112" y="527"/>
                </a:cxn>
                <a:cxn ang="0">
                  <a:pos x="72" y="772"/>
                </a:cxn>
                <a:cxn ang="0">
                  <a:pos x="285" y="772"/>
                </a:cxn>
                <a:cxn ang="0">
                  <a:pos x="525" y="688"/>
                </a:cxn>
                <a:cxn ang="0">
                  <a:pos x="658" y="628"/>
                </a:cxn>
                <a:cxn ang="0">
                  <a:pos x="611" y="500"/>
                </a:cxn>
                <a:cxn ang="0">
                  <a:pos x="521" y="262"/>
                </a:cxn>
                <a:cxn ang="0">
                  <a:pos x="553" y="180"/>
                </a:cxn>
                <a:cxn ang="0">
                  <a:pos x="533" y="10"/>
                </a:cxn>
                <a:cxn ang="0">
                  <a:pos x="478" y="19"/>
                </a:cxn>
                <a:cxn ang="0">
                  <a:pos x="368" y="27"/>
                </a:cxn>
                <a:cxn ang="0">
                  <a:pos x="232" y="37"/>
                </a:cxn>
              </a:cxnLst>
              <a:rect l="0" t="0" r="0" b="0"/>
              <a:pathLst>
                <a:path w="681" h="777">
                  <a:moveTo>
                    <a:pt x="232" y="37"/>
                  </a:moveTo>
                  <a:cubicBezTo>
                    <a:pt x="232" y="37"/>
                    <a:pt x="125" y="54"/>
                    <a:pt x="100" y="71"/>
                  </a:cubicBezTo>
                  <a:cubicBezTo>
                    <a:pt x="75" y="87"/>
                    <a:pt x="25" y="119"/>
                    <a:pt x="25" y="187"/>
                  </a:cubicBezTo>
                  <a:cubicBezTo>
                    <a:pt x="25" y="256"/>
                    <a:pt x="13" y="325"/>
                    <a:pt x="7" y="345"/>
                  </a:cubicBezTo>
                  <a:cubicBezTo>
                    <a:pt x="0" y="365"/>
                    <a:pt x="112" y="527"/>
                    <a:pt x="112" y="527"/>
                  </a:cubicBezTo>
                  <a:cubicBezTo>
                    <a:pt x="72" y="772"/>
                    <a:pt x="72" y="772"/>
                    <a:pt x="72" y="772"/>
                  </a:cubicBezTo>
                  <a:cubicBezTo>
                    <a:pt x="72" y="772"/>
                    <a:pt x="232" y="767"/>
                    <a:pt x="285" y="772"/>
                  </a:cubicBezTo>
                  <a:cubicBezTo>
                    <a:pt x="338" y="777"/>
                    <a:pt x="525" y="688"/>
                    <a:pt x="525" y="688"/>
                  </a:cubicBezTo>
                  <a:cubicBezTo>
                    <a:pt x="525" y="688"/>
                    <a:pt x="635" y="630"/>
                    <a:pt x="658" y="628"/>
                  </a:cubicBezTo>
                  <a:cubicBezTo>
                    <a:pt x="681" y="627"/>
                    <a:pt x="611" y="500"/>
                    <a:pt x="611" y="500"/>
                  </a:cubicBezTo>
                  <a:cubicBezTo>
                    <a:pt x="611" y="500"/>
                    <a:pt x="503" y="295"/>
                    <a:pt x="521" y="262"/>
                  </a:cubicBezTo>
                  <a:cubicBezTo>
                    <a:pt x="540" y="229"/>
                    <a:pt x="553" y="180"/>
                    <a:pt x="553" y="180"/>
                  </a:cubicBezTo>
                  <a:cubicBezTo>
                    <a:pt x="533" y="10"/>
                    <a:pt x="533" y="10"/>
                    <a:pt x="533" y="10"/>
                  </a:cubicBezTo>
                  <a:cubicBezTo>
                    <a:pt x="533" y="10"/>
                    <a:pt x="503" y="0"/>
                    <a:pt x="478" y="19"/>
                  </a:cubicBezTo>
                  <a:cubicBezTo>
                    <a:pt x="453" y="37"/>
                    <a:pt x="368" y="27"/>
                    <a:pt x="368" y="27"/>
                  </a:cubicBezTo>
                  <a:cubicBezTo>
                    <a:pt x="232" y="37"/>
                    <a:pt x="232" y="37"/>
                    <a:pt x="232" y="37"/>
                  </a:cubicBezTo>
                </a:path>
              </a:pathLst>
            </a:custGeom>
            <a:solidFill>
              <a:srgbClr val="5A5773"/>
            </a:solidFill>
            <a:ln w="9525">
              <a:noFill/>
            </a:ln>
          </p:spPr>
          <p:txBody>
            <a:bodyPr/>
            <a:lstStyle/>
            <a:p>
              <a:endParaRPr lang="zh-CN" altLang="en-US"/>
            </a:p>
          </p:txBody>
        </p:sp>
        <p:sp>
          <p:nvSpPr>
            <p:cNvPr id="130" name="íṧlïḋê"/>
            <p:cNvSpPr/>
            <p:nvPr/>
          </p:nvSpPr>
          <p:spPr bwMode="auto">
            <a:xfrm>
              <a:off x="7152118" y="3763571"/>
              <a:ext cx="31192" cy="138123"/>
            </a:xfrm>
            <a:custGeom>
              <a:avLst/>
              <a:gdLst>
                <a:gd name="T0" fmla="*/ 9 w 21"/>
                <a:gd name="T1" fmla="*/ 94 h 98"/>
                <a:gd name="T2" fmla="*/ 0 w 21"/>
                <a:gd name="T3" fmla="*/ 97 h 98"/>
                <a:gd name="T4" fmla="*/ 1 w 21"/>
                <a:gd name="T5" fmla="*/ 98 h 98"/>
                <a:gd name="T6" fmla="*/ 9 w 21"/>
                <a:gd name="T7" fmla="*/ 95 h 98"/>
                <a:gd name="T8" fmla="*/ 9 w 21"/>
                <a:gd name="T9" fmla="*/ 94 h 98"/>
                <a:gd name="T10" fmla="*/ 21 w 21"/>
                <a:gd name="T11" fmla="*/ 0 h 98"/>
                <a:gd name="T12" fmla="*/ 19 w 21"/>
                <a:gd name="T13" fmla="*/ 0 h 98"/>
                <a:gd name="T14" fmla="*/ 11 w 21"/>
                <a:gd name="T15" fmla="*/ 66 h 98"/>
                <a:gd name="T16" fmla="*/ 13 w 21"/>
                <a:gd name="T17" fmla="*/ 46 h 98"/>
                <a:gd name="T18" fmla="*/ 18 w 21"/>
                <a:gd name="T19" fmla="*/ 25 h 98"/>
                <a:gd name="T20" fmla="*/ 21 w 21"/>
                <a:gd name="T21" fmla="*/ 0 h 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1" h="98">
                  <a:moveTo>
                    <a:pt x="9" y="94"/>
                  </a:moveTo>
                  <a:cubicBezTo>
                    <a:pt x="6" y="95"/>
                    <a:pt x="3" y="96"/>
                    <a:pt x="0" y="97"/>
                  </a:cubicBezTo>
                  <a:cubicBezTo>
                    <a:pt x="1" y="97"/>
                    <a:pt x="1" y="98"/>
                    <a:pt x="1" y="98"/>
                  </a:cubicBezTo>
                  <a:cubicBezTo>
                    <a:pt x="3" y="97"/>
                    <a:pt x="6" y="96"/>
                    <a:pt x="9" y="95"/>
                  </a:cubicBezTo>
                  <a:cubicBezTo>
                    <a:pt x="9" y="95"/>
                    <a:pt x="9" y="94"/>
                    <a:pt x="9" y="94"/>
                  </a:cubicBezTo>
                  <a:moveTo>
                    <a:pt x="21" y="0"/>
                  </a:moveTo>
                  <a:cubicBezTo>
                    <a:pt x="20" y="0"/>
                    <a:pt x="20" y="0"/>
                    <a:pt x="19" y="0"/>
                  </a:cubicBezTo>
                  <a:cubicBezTo>
                    <a:pt x="14" y="30"/>
                    <a:pt x="12" y="52"/>
                    <a:pt x="11" y="66"/>
                  </a:cubicBezTo>
                  <a:cubicBezTo>
                    <a:pt x="12" y="59"/>
                    <a:pt x="13" y="52"/>
                    <a:pt x="13" y="46"/>
                  </a:cubicBezTo>
                  <a:cubicBezTo>
                    <a:pt x="13" y="40"/>
                    <a:pt x="15" y="32"/>
                    <a:pt x="18" y="25"/>
                  </a:cubicBezTo>
                  <a:cubicBezTo>
                    <a:pt x="19" y="17"/>
                    <a:pt x="20" y="9"/>
                    <a:pt x="21" y="0"/>
                  </a:cubicBezTo>
                </a:path>
              </a:pathLst>
            </a:custGeom>
            <a:solidFill>
              <a:srgbClr val="D7D6E4"/>
            </a:solidFill>
            <a:ln>
              <a:noFill/>
            </a:ln>
          </p:spPr>
          <p:txBody>
            <a:bodyPr anchor="ctr">
              <a:normAutofit fontScale="25000" lnSpcReduction="20000"/>
            </a:body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sz="18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131" name="í$ļídê"/>
            <p:cNvSpPr/>
            <p:nvPr/>
          </p:nvSpPr>
          <p:spPr bwMode="auto">
            <a:xfrm>
              <a:off x="7152118" y="3901694"/>
              <a:ext cx="4457" cy="0"/>
            </a:xfrm>
            <a:custGeom>
              <a:avLst/>
              <a:gdLst>
                <a:gd name="T0" fmla="*/ 0 w 1"/>
                <a:gd name="T1" fmla="*/ 0 h 1"/>
                <a:gd name="T2" fmla="*/ 0 w 1"/>
                <a:gd name="T3" fmla="*/ 0 h 1"/>
                <a:gd name="T4" fmla="*/ 1 w 1"/>
                <a:gd name="T5" fmla="*/ 1 h 1"/>
                <a:gd name="T6" fmla="*/ 1 w 1"/>
                <a:gd name="T7" fmla="*/ 1 h 1"/>
                <a:gd name="T8" fmla="*/ 0 w 1"/>
                <a:gd name="T9" fmla="*/ 0 h 1"/>
              </a:gdLst>
              <a:ahLst/>
              <a:cxnLst>
                <a:cxn ang="0">
                  <a:pos x="T0" y="T1"/>
                </a:cxn>
                <a:cxn ang="0">
                  <a:pos x="T2" y="T3"/>
                </a:cxn>
                <a:cxn ang="0">
                  <a:pos x="T4" y="T5"/>
                </a:cxn>
                <a:cxn ang="0">
                  <a:pos x="T6" y="T7"/>
                </a:cxn>
                <a:cxn ang="0">
                  <a:pos x="T8" y="T9"/>
                </a:cxn>
              </a:cxnLst>
              <a:rect l="0" t="0" r="r" b="b"/>
              <a:pathLst>
                <a:path w="1" h="1">
                  <a:moveTo>
                    <a:pt x="0" y="0"/>
                  </a:moveTo>
                  <a:cubicBezTo>
                    <a:pt x="0" y="0"/>
                    <a:pt x="0" y="0"/>
                    <a:pt x="0" y="0"/>
                  </a:cubicBezTo>
                  <a:cubicBezTo>
                    <a:pt x="0" y="0"/>
                    <a:pt x="1" y="1"/>
                    <a:pt x="1" y="1"/>
                  </a:cubicBezTo>
                  <a:cubicBezTo>
                    <a:pt x="1" y="1"/>
                    <a:pt x="1" y="1"/>
                    <a:pt x="1" y="1"/>
                  </a:cubicBezTo>
                  <a:cubicBezTo>
                    <a:pt x="1" y="1"/>
                    <a:pt x="1" y="0"/>
                    <a:pt x="0" y="0"/>
                  </a:cubicBezTo>
                </a:path>
              </a:pathLst>
            </a:custGeom>
            <a:solidFill>
              <a:srgbClr val="91575F"/>
            </a:solidFill>
            <a:ln>
              <a:noFill/>
            </a:ln>
          </p:spPr>
          <p:txBody>
            <a:bodyPr anchor="ctr">
              <a:normAutofit fontScale="25000" lnSpcReduction="20000"/>
            </a:body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sz="18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132" name="íšḻiďé"/>
            <p:cNvSpPr/>
            <p:nvPr/>
          </p:nvSpPr>
          <p:spPr bwMode="auto">
            <a:xfrm>
              <a:off x="7165487" y="3799216"/>
              <a:ext cx="13366" cy="98024"/>
            </a:xfrm>
            <a:custGeom>
              <a:avLst/>
              <a:gdLst>
                <a:gd name="T0" fmla="*/ 9 w 9"/>
                <a:gd name="T1" fmla="*/ 0 h 70"/>
                <a:gd name="T2" fmla="*/ 4 w 9"/>
                <a:gd name="T3" fmla="*/ 21 h 70"/>
                <a:gd name="T4" fmla="*/ 2 w 9"/>
                <a:gd name="T5" fmla="*/ 41 h 70"/>
                <a:gd name="T6" fmla="*/ 4 w 9"/>
                <a:gd name="T7" fmla="*/ 67 h 70"/>
                <a:gd name="T8" fmla="*/ 0 w 9"/>
                <a:gd name="T9" fmla="*/ 69 h 70"/>
                <a:gd name="T10" fmla="*/ 0 w 9"/>
                <a:gd name="T11" fmla="*/ 70 h 70"/>
                <a:gd name="T12" fmla="*/ 6 w 9"/>
                <a:gd name="T13" fmla="*/ 67 h 70"/>
                <a:gd name="T14" fmla="*/ 9 w 9"/>
                <a:gd name="T15" fmla="*/ 0 h 7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9" h="70">
                  <a:moveTo>
                    <a:pt x="9" y="0"/>
                  </a:moveTo>
                  <a:cubicBezTo>
                    <a:pt x="6" y="7"/>
                    <a:pt x="4" y="15"/>
                    <a:pt x="4" y="21"/>
                  </a:cubicBezTo>
                  <a:cubicBezTo>
                    <a:pt x="4" y="27"/>
                    <a:pt x="3" y="34"/>
                    <a:pt x="2" y="41"/>
                  </a:cubicBezTo>
                  <a:cubicBezTo>
                    <a:pt x="2" y="60"/>
                    <a:pt x="4" y="67"/>
                    <a:pt x="4" y="67"/>
                  </a:cubicBezTo>
                  <a:cubicBezTo>
                    <a:pt x="2" y="68"/>
                    <a:pt x="1" y="69"/>
                    <a:pt x="0" y="69"/>
                  </a:cubicBezTo>
                  <a:cubicBezTo>
                    <a:pt x="0" y="69"/>
                    <a:pt x="0" y="70"/>
                    <a:pt x="0" y="70"/>
                  </a:cubicBezTo>
                  <a:cubicBezTo>
                    <a:pt x="2" y="69"/>
                    <a:pt x="4" y="68"/>
                    <a:pt x="6" y="67"/>
                  </a:cubicBezTo>
                  <a:cubicBezTo>
                    <a:pt x="6" y="67"/>
                    <a:pt x="2" y="51"/>
                    <a:pt x="9" y="0"/>
                  </a:cubicBezTo>
                </a:path>
              </a:pathLst>
            </a:custGeom>
            <a:solidFill>
              <a:srgbClr val="565475"/>
            </a:solidFill>
            <a:ln>
              <a:noFill/>
            </a:ln>
          </p:spPr>
          <p:txBody>
            <a:bodyPr anchor="ctr">
              <a:normAutofit fontScale="25000" lnSpcReduction="20000"/>
            </a:body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sz="18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133" name="ïSļïḋè"/>
            <p:cNvSpPr/>
            <p:nvPr/>
          </p:nvSpPr>
          <p:spPr bwMode="auto">
            <a:xfrm>
              <a:off x="7178853" y="3032850"/>
              <a:ext cx="89116" cy="730721"/>
            </a:xfrm>
            <a:custGeom>
              <a:avLst/>
              <a:gdLst>
                <a:gd name="T0" fmla="*/ 27 w 61"/>
                <a:gd name="T1" fmla="*/ 0 h 520"/>
                <a:gd name="T2" fmla="*/ 25 w 61"/>
                <a:gd name="T3" fmla="*/ 1 h 520"/>
                <a:gd name="T4" fmla="*/ 47 w 61"/>
                <a:gd name="T5" fmla="*/ 44 h 520"/>
                <a:gd name="T6" fmla="*/ 47 w 61"/>
                <a:gd name="T7" fmla="*/ 126 h 520"/>
                <a:gd name="T8" fmla="*/ 35 w 61"/>
                <a:gd name="T9" fmla="*/ 293 h 520"/>
                <a:gd name="T10" fmla="*/ 10 w 61"/>
                <a:gd name="T11" fmla="*/ 466 h 520"/>
                <a:gd name="T12" fmla="*/ 0 w 61"/>
                <a:gd name="T13" fmla="*/ 520 h 520"/>
                <a:gd name="T14" fmla="*/ 2 w 61"/>
                <a:gd name="T15" fmla="*/ 520 h 520"/>
                <a:gd name="T16" fmla="*/ 13 w 61"/>
                <a:gd name="T17" fmla="*/ 466 h 520"/>
                <a:gd name="T18" fmla="*/ 38 w 61"/>
                <a:gd name="T19" fmla="*/ 293 h 520"/>
                <a:gd name="T20" fmla="*/ 49 w 61"/>
                <a:gd name="T21" fmla="*/ 126 h 520"/>
                <a:gd name="T22" fmla="*/ 49 w 61"/>
                <a:gd name="T23" fmla="*/ 44 h 520"/>
                <a:gd name="T24" fmla="*/ 28 w 61"/>
                <a:gd name="T25" fmla="*/ 1 h 520"/>
                <a:gd name="T26" fmla="*/ 27 w 61"/>
                <a:gd name="T27" fmla="*/ 0 h 5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1" h="520">
                  <a:moveTo>
                    <a:pt x="27" y="0"/>
                  </a:moveTo>
                  <a:cubicBezTo>
                    <a:pt x="27" y="0"/>
                    <a:pt x="26" y="1"/>
                    <a:pt x="25" y="1"/>
                  </a:cubicBezTo>
                  <a:cubicBezTo>
                    <a:pt x="24" y="13"/>
                    <a:pt x="47" y="44"/>
                    <a:pt x="47" y="44"/>
                  </a:cubicBezTo>
                  <a:cubicBezTo>
                    <a:pt x="47" y="44"/>
                    <a:pt x="59" y="103"/>
                    <a:pt x="47" y="126"/>
                  </a:cubicBezTo>
                  <a:cubicBezTo>
                    <a:pt x="35" y="149"/>
                    <a:pt x="35" y="293"/>
                    <a:pt x="35" y="293"/>
                  </a:cubicBezTo>
                  <a:cubicBezTo>
                    <a:pt x="35" y="293"/>
                    <a:pt x="35" y="351"/>
                    <a:pt x="10" y="466"/>
                  </a:cubicBezTo>
                  <a:cubicBezTo>
                    <a:pt x="6" y="486"/>
                    <a:pt x="2" y="504"/>
                    <a:pt x="0" y="520"/>
                  </a:cubicBezTo>
                  <a:cubicBezTo>
                    <a:pt x="1" y="520"/>
                    <a:pt x="1" y="520"/>
                    <a:pt x="2" y="520"/>
                  </a:cubicBezTo>
                  <a:cubicBezTo>
                    <a:pt x="5" y="504"/>
                    <a:pt x="8" y="486"/>
                    <a:pt x="13" y="466"/>
                  </a:cubicBezTo>
                  <a:cubicBezTo>
                    <a:pt x="38" y="351"/>
                    <a:pt x="38" y="293"/>
                    <a:pt x="38" y="293"/>
                  </a:cubicBezTo>
                  <a:cubicBezTo>
                    <a:pt x="38" y="293"/>
                    <a:pt x="38" y="149"/>
                    <a:pt x="49" y="126"/>
                  </a:cubicBezTo>
                  <a:cubicBezTo>
                    <a:pt x="61" y="103"/>
                    <a:pt x="49" y="44"/>
                    <a:pt x="49" y="44"/>
                  </a:cubicBezTo>
                  <a:cubicBezTo>
                    <a:pt x="49" y="44"/>
                    <a:pt x="26" y="13"/>
                    <a:pt x="28" y="1"/>
                  </a:cubicBezTo>
                  <a:cubicBezTo>
                    <a:pt x="28" y="0"/>
                    <a:pt x="28" y="0"/>
                    <a:pt x="27" y="0"/>
                  </a:cubicBezTo>
                </a:path>
              </a:pathLst>
            </a:custGeom>
            <a:solidFill>
              <a:srgbClr val="514E67"/>
            </a:solidFill>
            <a:ln>
              <a:noFill/>
            </a:ln>
          </p:spPr>
          <p:txBody>
            <a:bodyPr anchor="ctr">
              <a:normAutofit fontScale="70000" lnSpcReduction="20000"/>
            </a:body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sz="18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134" name="işḻíḋe"/>
            <p:cNvSpPr/>
            <p:nvPr/>
          </p:nvSpPr>
          <p:spPr bwMode="auto">
            <a:xfrm>
              <a:off x="7054091" y="3897240"/>
              <a:ext cx="102484" cy="17822"/>
            </a:xfrm>
            <a:custGeom>
              <a:avLst/>
              <a:gdLst>
                <a:gd name="T0" fmla="*/ 1 w 75"/>
                <a:gd name="T1" fmla="*/ 0 h 12"/>
                <a:gd name="T2" fmla="*/ 0 w 75"/>
                <a:gd name="T3" fmla="*/ 4 h 12"/>
                <a:gd name="T4" fmla="*/ 41 w 75"/>
                <a:gd name="T5" fmla="*/ 12 h 12"/>
                <a:gd name="T6" fmla="*/ 75 w 75"/>
                <a:gd name="T7" fmla="*/ 7 h 12"/>
                <a:gd name="T8" fmla="*/ 74 w 75"/>
                <a:gd name="T9" fmla="*/ 3 h 12"/>
                <a:gd name="T10" fmla="*/ 44 w 75"/>
                <a:gd name="T11" fmla="*/ 7 h 12"/>
                <a:gd name="T12" fmla="*/ 43 w 75"/>
                <a:gd name="T13" fmla="*/ 7 h 12"/>
                <a:gd name="T14" fmla="*/ 41 w 75"/>
                <a:gd name="T15" fmla="*/ 7 h 12"/>
                <a:gd name="T16" fmla="*/ 1 w 75"/>
                <a:gd name="T17" fmla="*/ 0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5" h="12">
                  <a:moveTo>
                    <a:pt x="1" y="0"/>
                  </a:moveTo>
                  <a:cubicBezTo>
                    <a:pt x="1" y="1"/>
                    <a:pt x="0" y="2"/>
                    <a:pt x="0" y="4"/>
                  </a:cubicBezTo>
                  <a:cubicBezTo>
                    <a:pt x="13" y="9"/>
                    <a:pt x="27" y="12"/>
                    <a:pt x="41" y="12"/>
                  </a:cubicBezTo>
                  <a:cubicBezTo>
                    <a:pt x="52" y="12"/>
                    <a:pt x="64" y="10"/>
                    <a:pt x="75" y="7"/>
                  </a:cubicBezTo>
                  <a:cubicBezTo>
                    <a:pt x="74" y="5"/>
                    <a:pt x="74" y="4"/>
                    <a:pt x="74" y="3"/>
                  </a:cubicBezTo>
                  <a:cubicBezTo>
                    <a:pt x="63" y="6"/>
                    <a:pt x="53" y="7"/>
                    <a:pt x="44" y="7"/>
                  </a:cubicBezTo>
                  <a:cubicBezTo>
                    <a:pt x="44" y="7"/>
                    <a:pt x="43" y="7"/>
                    <a:pt x="43" y="7"/>
                  </a:cubicBezTo>
                  <a:cubicBezTo>
                    <a:pt x="42" y="7"/>
                    <a:pt x="42" y="7"/>
                    <a:pt x="41" y="7"/>
                  </a:cubicBezTo>
                  <a:cubicBezTo>
                    <a:pt x="26" y="7"/>
                    <a:pt x="12" y="4"/>
                    <a:pt x="1" y="0"/>
                  </a:cubicBezTo>
                </a:path>
              </a:pathLst>
            </a:custGeom>
            <a:solidFill>
              <a:srgbClr val="91575F"/>
            </a:solidFill>
            <a:ln>
              <a:noFill/>
            </a:ln>
          </p:spPr>
          <p:txBody>
            <a:bodyPr anchor="ctr">
              <a:normAutofit fontScale="25000" lnSpcReduction="20000"/>
            </a:body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sz="18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135" name="îş1iḓé"/>
            <p:cNvSpPr/>
            <p:nvPr/>
          </p:nvSpPr>
          <p:spPr bwMode="auto">
            <a:xfrm>
              <a:off x="7112017" y="3901694"/>
              <a:ext cx="44558" cy="4457"/>
            </a:xfrm>
            <a:custGeom>
              <a:avLst/>
              <a:gdLst>
                <a:gd name="T0" fmla="*/ 30 w 31"/>
                <a:gd name="T1" fmla="*/ 0 h 5"/>
                <a:gd name="T2" fmla="*/ 0 w 31"/>
                <a:gd name="T3" fmla="*/ 5 h 5"/>
                <a:gd name="T4" fmla="*/ 1 w 31"/>
                <a:gd name="T5" fmla="*/ 5 h 5"/>
                <a:gd name="T6" fmla="*/ 31 w 31"/>
                <a:gd name="T7" fmla="*/ 1 h 5"/>
                <a:gd name="T8" fmla="*/ 30 w 31"/>
                <a:gd name="T9" fmla="*/ 0 h 5"/>
              </a:gdLst>
              <a:ahLst/>
              <a:cxnLst>
                <a:cxn ang="0">
                  <a:pos x="T0" y="T1"/>
                </a:cxn>
                <a:cxn ang="0">
                  <a:pos x="T2" y="T3"/>
                </a:cxn>
                <a:cxn ang="0">
                  <a:pos x="T4" y="T5"/>
                </a:cxn>
                <a:cxn ang="0">
                  <a:pos x="T6" y="T7"/>
                </a:cxn>
                <a:cxn ang="0">
                  <a:pos x="T8" y="T9"/>
                </a:cxn>
              </a:cxnLst>
              <a:rect l="0" t="0" r="r" b="b"/>
              <a:pathLst>
                <a:path w="31" h="5">
                  <a:moveTo>
                    <a:pt x="30" y="0"/>
                  </a:moveTo>
                  <a:cubicBezTo>
                    <a:pt x="20" y="4"/>
                    <a:pt x="9" y="5"/>
                    <a:pt x="0" y="5"/>
                  </a:cubicBezTo>
                  <a:cubicBezTo>
                    <a:pt x="0" y="5"/>
                    <a:pt x="1" y="5"/>
                    <a:pt x="1" y="5"/>
                  </a:cubicBezTo>
                  <a:cubicBezTo>
                    <a:pt x="10" y="5"/>
                    <a:pt x="20" y="4"/>
                    <a:pt x="31" y="1"/>
                  </a:cubicBezTo>
                  <a:cubicBezTo>
                    <a:pt x="31" y="1"/>
                    <a:pt x="30" y="0"/>
                    <a:pt x="30" y="0"/>
                  </a:cubicBezTo>
                </a:path>
              </a:pathLst>
            </a:custGeom>
            <a:solidFill>
              <a:srgbClr val="824E55"/>
            </a:solidFill>
            <a:ln>
              <a:noFill/>
            </a:ln>
          </p:spPr>
          <p:txBody>
            <a:bodyPr anchor="ctr">
              <a:normAutofit fontScale="25000" lnSpcReduction="20000"/>
            </a:body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sz="18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136" name="iṡḻiďe"/>
            <p:cNvSpPr/>
            <p:nvPr/>
          </p:nvSpPr>
          <p:spPr bwMode="auto">
            <a:xfrm>
              <a:off x="7022902" y="3019482"/>
              <a:ext cx="240612" cy="913403"/>
            </a:xfrm>
            <a:custGeom>
              <a:avLst/>
              <a:gdLst>
                <a:gd name="T0" fmla="*/ 71 w 170"/>
                <a:gd name="T1" fmla="*/ 94 h 650"/>
                <a:gd name="T2" fmla="*/ 30 w 170"/>
                <a:gd name="T3" fmla="*/ 105 h 650"/>
                <a:gd name="T4" fmla="*/ 18 w 170"/>
                <a:gd name="T5" fmla="*/ 262 h 650"/>
                <a:gd name="T6" fmla="*/ 18 w 170"/>
                <a:gd name="T7" fmla="*/ 317 h 650"/>
                <a:gd name="T8" fmla="*/ 0 w 170"/>
                <a:gd name="T9" fmla="*/ 615 h 650"/>
                <a:gd name="T10" fmla="*/ 105 w 170"/>
                <a:gd name="T11" fmla="*/ 623 h 650"/>
                <a:gd name="T12" fmla="*/ 121 w 170"/>
                <a:gd name="T13" fmla="*/ 477 h 650"/>
                <a:gd name="T14" fmla="*/ 146 w 170"/>
                <a:gd name="T15" fmla="*/ 304 h 650"/>
                <a:gd name="T16" fmla="*/ 158 w 170"/>
                <a:gd name="T17" fmla="*/ 137 h 650"/>
                <a:gd name="T18" fmla="*/ 158 w 170"/>
                <a:gd name="T19" fmla="*/ 55 h 650"/>
                <a:gd name="T20" fmla="*/ 136 w 170"/>
                <a:gd name="T21" fmla="*/ 12 h 650"/>
                <a:gd name="T22" fmla="*/ 71 w 170"/>
                <a:gd name="T23" fmla="*/ 94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70" h="650">
                  <a:moveTo>
                    <a:pt x="71" y="94"/>
                  </a:moveTo>
                  <a:cubicBezTo>
                    <a:pt x="30" y="105"/>
                    <a:pt x="30" y="105"/>
                    <a:pt x="30" y="105"/>
                  </a:cubicBezTo>
                  <a:cubicBezTo>
                    <a:pt x="18" y="262"/>
                    <a:pt x="18" y="262"/>
                    <a:pt x="18" y="262"/>
                  </a:cubicBezTo>
                  <a:cubicBezTo>
                    <a:pt x="18" y="262"/>
                    <a:pt x="33" y="304"/>
                    <a:pt x="18" y="317"/>
                  </a:cubicBezTo>
                  <a:cubicBezTo>
                    <a:pt x="3" y="330"/>
                    <a:pt x="0" y="615"/>
                    <a:pt x="0" y="615"/>
                  </a:cubicBezTo>
                  <a:cubicBezTo>
                    <a:pt x="0" y="615"/>
                    <a:pt x="48" y="650"/>
                    <a:pt x="105" y="623"/>
                  </a:cubicBezTo>
                  <a:cubicBezTo>
                    <a:pt x="105" y="623"/>
                    <a:pt x="96" y="592"/>
                    <a:pt x="121" y="477"/>
                  </a:cubicBezTo>
                  <a:cubicBezTo>
                    <a:pt x="146" y="362"/>
                    <a:pt x="146" y="304"/>
                    <a:pt x="146" y="304"/>
                  </a:cubicBezTo>
                  <a:cubicBezTo>
                    <a:pt x="146" y="304"/>
                    <a:pt x="146" y="160"/>
                    <a:pt x="158" y="137"/>
                  </a:cubicBezTo>
                  <a:cubicBezTo>
                    <a:pt x="170" y="114"/>
                    <a:pt x="158" y="55"/>
                    <a:pt x="158" y="55"/>
                  </a:cubicBezTo>
                  <a:cubicBezTo>
                    <a:pt x="158" y="55"/>
                    <a:pt x="135" y="24"/>
                    <a:pt x="136" y="12"/>
                  </a:cubicBezTo>
                  <a:cubicBezTo>
                    <a:pt x="138" y="0"/>
                    <a:pt x="71" y="94"/>
                    <a:pt x="71" y="94"/>
                  </a:cubicBezTo>
                </a:path>
              </a:pathLst>
            </a:custGeom>
            <a:solidFill>
              <a:srgbClr val="5A5773"/>
            </a:solidFill>
            <a:ln>
              <a:noFill/>
            </a:ln>
          </p:spPr>
          <p:txBody>
            <a:bodyPr anchor="ctr">
              <a:normAutofit fontScale="92500" lnSpcReduction="10000"/>
            </a:body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sz="18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137" name="i$ľïde"/>
            <p:cNvSpPr/>
            <p:nvPr/>
          </p:nvSpPr>
          <p:spPr bwMode="auto">
            <a:xfrm>
              <a:off x="7606607" y="3211075"/>
              <a:ext cx="187143" cy="285160"/>
            </a:xfrm>
            <a:custGeom>
              <a:avLst/>
              <a:gdLst>
                <a:gd name="T0" fmla="*/ 0 w 132"/>
                <a:gd name="T1" fmla="*/ 203 h 203"/>
                <a:gd name="T2" fmla="*/ 0 w 132"/>
                <a:gd name="T3" fmla="*/ 203 h 203"/>
                <a:gd name="T4" fmla="*/ 0 w 132"/>
                <a:gd name="T5" fmla="*/ 203 h 203"/>
                <a:gd name="T6" fmla="*/ 90 w 132"/>
                <a:gd name="T7" fmla="*/ 0 h 203"/>
                <a:gd name="T8" fmla="*/ 81 w 132"/>
                <a:gd name="T9" fmla="*/ 10 h 203"/>
                <a:gd name="T10" fmla="*/ 0 w 132"/>
                <a:gd name="T11" fmla="*/ 203 h 203"/>
                <a:gd name="T12" fmla="*/ 90 w 132"/>
                <a:gd name="T13" fmla="*/ 0 h 203"/>
              </a:gdLst>
              <a:ahLst/>
              <a:cxnLst>
                <a:cxn ang="0">
                  <a:pos x="T0" y="T1"/>
                </a:cxn>
                <a:cxn ang="0">
                  <a:pos x="T2" y="T3"/>
                </a:cxn>
                <a:cxn ang="0">
                  <a:pos x="T4" y="T5"/>
                </a:cxn>
                <a:cxn ang="0">
                  <a:pos x="T6" y="T7"/>
                </a:cxn>
                <a:cxn ang="0">
                  <a:pos x="T8" y="T9"/>
                </a:cxn>
                <a:cxn ang="0">
                  <a:pos x="T10" y="T11"/>
                </a:cxn>
                <a:cxn ang="0">
                  <a:pos x="T12" y="T13"/>
                </a:cxn>
              </a:cxnLst>
              <a:rect l="0" t="0" r="r" b="b"/>
              <a:pathLst>
                <a:path w="132" h="203">
                  <a:moveTo>
                    <a:pt x="0" y="203"/>
                  </a:moveTo>
                  <a:cubicBezTo>
                    <a:pt x="0" y="203"/>
                    <a:pt x="0" y="203"/>
                    <a:pt x="0" y="203"/>
                  </a:cubicBezTo>
                  <a:cubicBezTo>
                    <a:pt x="0" y="203"/>
                    <a:pt x="0" y="203"/>
                    <a:pt x="0" y="203"/>
                  </a:cubicBezTo>
                  <a:moveTo>
                    <a:pt x="90" y="0"/>
                  </a:moveTo>
                  <a:cubicBezTo>
                    <a:pt x="87" y="4"/>
                    <a:pt x="84" y="7"/>
                    <a:pt x="81" y="10"/>
                  </a:cubicBezTo>
                  <a:cubicBezTo>
                    <a:pt x="72" y="63"/>
                    <a:pt x="48" y="177"/>
                    <a:pt x="0" y="203"/>
                  </a:cubicBezTo>
                  <a:cubicBezTo>
                    <a:pt x="0" y="203"/>
                    <a:pt x="132" y="165"/>
                    <a:pt x="90" y="0"/>
                  </a:cubicBezTo>
                </a:path>
              </a:pathLst>
            </a:custGeom>
            <a:solidFill>
              <a:srgbClr val="514E67"/>
            </a:solidFill>
            <a:ln>
              <a:noFill/>
            </a:ln>
          </p:spPr>
          <p:txBody>
            <a:bodyPr anchor="ctr">
              <a:normAutofit fontScale="25000" lnSpcReduction="20000"/>
            </a:body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sz="18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138" name="íSļîḍê"/>
            <p:cNvSpPr/>
            <p:nvPr/>
          </p:nvSpPr>
          <p:spPr bwMode="auto">
            <a:xfrm>
              <a:off x="7276880" y="3206618"/>
              <a:ext cx="98027" cy="98024"/>
            </a:xfrm>
            <a:custGeom>
              <a:avLst/>
              <a:gdLst>
                <a:gd name="T0" fmla="*/ 35 w 69"/>
                <a:gd name="T1" fmla="*/ 22 h 70"/>
                <a:gd name="T2" fmla="*/ 10 w 69"/>
                <a:gd name="T3" fmla="*/ 22 h 70"/>
                <a:gd name="T4" fmla="*/ 52 w 69"/>
                <a:gd name="T5" fmla="*/ 70 h 70"/>
                <a:gd name="T6" fmla="*/ 60 w 69"/>
                <a:gd name="T7" fmla="*/ 65 h 70"/>
                <a:gd name="T8" fmla="*/ 35 w 69"/>
                <a:gd name="T9" fmla="*/ 22 h 70"/>
                <a:gd name="T10" fmla="*/ 0 w 69"/>
                <a:gd name="T11" fmla="*/ 0 h 70"/>
                <a:gd name="T12" fmla="*/ 9 w 69"/>
                <a:gd name="T13" fmla="*/ 19 h 70"/>
                <a:gd name="T14" fmla="*/ 9 w 69"/>
                <a:gd name="T15" fmla="*/ 17 h 70"/>
                <a:gd name="T16" fmla="*/ 8 w 69"/>
                <a:gd name="T17" fmla="*/ 17 h 70"/>
                <a:gd name="T18" fmla="*/ 9 w 69"/>
                <a:gd name="T19" fmla="*/ 14 h 70"/>
                <a:gd name="T20" fmla="*/ 10 w 69"/>
                <a:gd name="T21" fmla="*/ 6 h 70"/>
                <a:gd name="T22" fmla="*/ 0 w 69"/>
                <a:gd name="T23" fmla="*/ 0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69" h="70">
                  <a:moveTo>
                    <a:pt x="35" y="22"/>
                  </a:moveTo>
                  <a:cubicBezTo>
                    <a:pt x="10" y="22"/>
                    <a:pt x="10" y="22"/>
                    <a:pt x="10" y="22"/>
                  </a:cubicBezTo>
                  <a:cubicBezTo>
                    <a:pt x="21" y="42"/>
                    <a:pt x="39" y="70"/>
                    <a:pt x="52" y="70"/>
                  </a:cubicBezTo>
                  <a:cubicBezTo>
                    <a:pt x="55" y="70"/>
                    <a:pt x="57" y="69"/>
                    <a:pt x="60" y="65"/>
                  </a:cubicBezTo>
                  <a:cubicBezTo>
                    <a:pt x="69" y="52"/>
                    <a:pt x="53" y="35"/>
                    <a:pt x="35" y="22"/>
                  </a:cubicBezTo>
                  <a:moveTo>
                    <a:pt x="0" y="0"/>
                  </a:moveTo>
                  <a:cubicBezTo>
                    <a:pt x="0" y="0"/>
                    <a:pt x="3" y="8"/>
                    <a:pt x="9" y="19"/>
                  </a:cubicBezTo>
                  <a:cubicBezTo>
                    <a:pt x="9" y="18"/>
                    <a:pt x="9" y="17"/>
                    <a:pt x="9" y="17"/>
                  </a:cubicBezTo>
                  <a:cubicBezTo>
                    <a:pt x="8" y="17"/>
                    <a:pt x="8" y="17"/>
                    <a:pt x="8" y="17"/>
                  </a:cubicBezTo>
                  <a:cubicBezTo>
                    <a:pt x="8" y="16"/>
                    <a:pt x="9" y="15"/>
                    <a:pt x="9" y="14"/>
                  </a:cubicBezTo>
                  <a:cubicBezTo>
                    <a:pt x="9" y="11"/>
                    <a:pt x="10" y="9"/>
                    <a:pt x="10" y="6"/>
                  </a:cubicBezTo>
                  <a:cubicBezTo>
                    <a:pt x="4" y="2"/>
                    <a:pt x="0" y="0"/>
                    <a:pt x="0" y="0"/>
                  </a:cubicBezTo>
                </a:path>
              </a:pathLst>
            </a:custGeom>
            <a:solidFill>
              <a:srgbClr val="514E67"/>
            </a:solidFill>
            <a:ln>
              <a:noFill/>
            </a:ln>
          </p:spPr>
          <p:txBody>
            <a:bodyPr anchor="ctr">
              <a:normAutofit fontScale="25000" lnSpcReduction="20000"/>
            </a:body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sz="18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139" name="ïŝļïḓè"/>
            <p:cNvSpPr/>
            <p:nvPr/>
          </p:nvSpPr>
          <p:spPr bwMode="auto">
            <a:xfrm>
              <a:off x="7276880" y="3318010"/>
              <a:ext cx="71292" cy="98024"/>
            </a:xfrm>
            <a:custGeom>
              <a:avLst/>
              <a:gdLst>
                <a:gd name="T0" fmla="*/ 0 w 50"/>
                <a:gd name="T1" fmla="*/ 0 h 72"/>
                <a:gd name="T2" fmla="*/ 36 w 50"/>
                <a:gd name="T3" fmla="*/ 72 h 72"/>
                <a:gd name="T4" fmla="*/ 40 w 50"/>
                <a:gd name="T5" fmla="*/ 70 h 72"/>
                <a:gd name="T6" fmla="*/ 0 w 50"/>
                <a:gd name="T7" fmla="*/ 0 h 72"/>
              </a:gdLst>
              <a:ahLst/>
              <a:cxnLst>
                <a:cxn ang="0">
                  <a:pos x="T0" y="T1"/>
                </a:cxn>
                <a:cxn ang="0">
                  <a:pos x="T2" y="T3"/>
                </a:cxn>
                <a:cxn ang="0">
                  <a:pos x="T4" y="T5"/>
                </a:cxn>
                <a:cxn ang="0">
                  <a:pos x="T6" y="T7"/>
                </a:cxn>
              </a:cxnLst>
              <a:rect l="0" t="0" r="r" b="b"/>
              <a:pathLst>
                <a:path w="50" h="72">
                  <a:moveTo>
                    <a:pt x="0" y="0"/>
                  </a:moveTo>
                  <a:cubicBezTo>
                    <a:pt x="0" y="0"/>
                    <a:pt x="24" y="72"/>
                    <a:pt x="36" y="72"/>
                  </a:cubicBezTo>
                  <a:cubicBezTo>
                    <a:pt x="38" y="72"/>
                    <a:pt x="39" y="72"/>
                    <a:pt x="40" y="70"/>
                  </a:cubicBezTo>
                  <a:cubicBezTo>
                    <a:pt x="50" y="52"/>
                    <a:pt x="0" y="0"/>
                    <a:pt x="0" y="0"/>
                  </a:cubicBezTo>
                </a:path>
              </a:pathLst>
            </a:custGeom>
            <a:solidFill>
              <a:srgbClr val="514E67"/>
            </a:solidFill>
            <a:ln>
              <a:noFill/>
            </a:ln>
          </p:spPr>
          <p:txBody>
            <a:bodyPr anchor="ctr">
              <a:normAutofit fontScale="25000" lnSpcReduction="20000"/>
            </a:body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sz="18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140" name="ïš1íďe"/>
            <p:cNvSpPr/>
            <p:nvPr/>
          </p:nvSpPr>
          <p:spPr bwMode="auto">
            <a:xfrm>
              <a:off x="7847220" y="2716500"/>
              <a:ext cx="26735" cy="80201"/>
            </a:xfrm>
            <a:custGeom>
              <a:avLst/>
              <a:gdLst>
                <a:gd name="T0" fmla="*/ 0 w 21"/>
                <a:gd name="T1" fmla="*/ 0 h 59"/>
                <a:gd name="T2" fmla="*/ 21 w 21"/>
                <a:gd name="T3" fmla="*/ 59 h 59"/>
                <a:gd name="T4" fmla="*/ 21 w 21"/>
                <a:gd name="T5" fmla="*/ 55 h 59"/>
                <a:gd name="T6" fmla="*/ 0 w 21"/>
                <a:gd name="T7" fmla="*/ 0 h 59"/>
              </a:gdLst>
              <a:ahLst/>
              <a:cxnLst>
                <a:cxn ang="0">
                  <a:pos x="T0" y="T1"/>
                </a:cxn>
                <a:cxn ang="0">
                  <a:pos x="T2" y="T3"/>
                </a:cxn>
                <a:cxn ang="0">
                  <a:pos x="T4" y="T5"/>
                </a:cxn>
                <a:cxn ang="0">
                  <a:pos x="T6" y="T7"/>
                </a:cxn>
              </a:cxnLst>
              <a:rect l="0" t="0" r="r" b="b"/>
              <a:pathLst>
                <a:path w="21" h="59">
                  <a:moveTo>
                    <a:pt x="0" y="0"/>
                  </a:moveTo>
                  <a:cubicBezTo>
                    <a:pt x="0" y="0"/>
                    <a:pt x="18" y="59"/>
                    <a:pt x="21" y="59"/>
                  </a:cubicBezTo>
                  <a:cubicBezTo>
                    <a:pt x="21" y="59"/>
                    <a:pt x="21" y="58"/>
                    <a:pt x="21" y="55"/>
                  </a:cubicBezTo>
                  <a:cubicBezTo>
                    <a:pt x="19" y="33"/>
                    <a:pt x="0" y="0"/>
                    <a:pt x="0" y="0"/>
                  </a:cubicBezTo>
                </a:path>
              </a:pathLst>
            </a:custGeom>
            <a:solidFill>
              <a:srgbClr val="514E67"/>
            </a:solidFill>
            <a:ln>
              <a:noFill/>
            </a:ln>
          </p:spPr>
          <p:txBody>
            <a:bodyPr anchor="ctr">
              <a:normAutofit fontScale="25000" lnSpcReduction="20000"/>
            </a:body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sz="18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141" name="î$1íďé"/>
            <p:cNvSpPr/>
            <p:nvPr/>
          </p:nvSpPr>
          <p:spPr bwMode="auto">
            <a:xfrm>
              <a:off x="7847220" y="2645210"/>
              <a:ext cx="57927" cy="13368"/>
            </a:xfrm>
            <a:custGeom>
              <a:avLst/>
              <a:gdLst>
                <a:gd name="T0" fmla="*/ 14 w 43"/>
                <a:gd name="T1" fmla="*/ 0 h 8"/>
                <a:gd name="T2" fmla="*/ 0 w 43"/>
                <a:gd name="T3" fmla="*/ 4 h 8"/>
                <a:gd name="T4" fmla="*/ 37 w 43"/>
                <a:gd name="T5" fmla="*/ 8 h 8"/>
                <a:gd name="T6" fmla="*/ 35 w 43"/>
                <a:gd name="T7" fmla="*/ 4 h 8"/>
                <a:gd name="T8" fmla="*/ 14 w 43"/>
                <a:gd name="T9" fmla="*/ 0 h 8"/>
              </a:gdLst>
              <a:ahLst/>
              <a:cxnLst>
                <a:cxn ang="0">
                  <a:pos x="T0" y="T1"/>
                </a:cxn>
                <a:cxn ang="0">
                  <a:pos x="T2" y="T3"/>
                </a:cxn>
                <a:cxn ang="0">
                  <a:pos x="T4" y="T5"/>
                </a:cxn>
                <a:cxn ang="0">
                  <a:pos x="T6" y="T7"/>
                </a:cxn>
                <a:cxn ang="0">
                  <a:pos x="T8" y="T9"/>
                </a:cxn>
              </a:cxnLst>
              <a:rect l="0" t="0" r="r" b="b"/>
              <a:pathLst>
                <a:path w="43" h="8">
                  <a:moveTo>
                    <a:pt x="14" y="0"/>
                  </a:moveTo>
                  <a:cubicBezTo>
                    <a:pt x="4" y="0"/>
                    <a:pt x="0" y="4"/>
                    <a:pt x="0" y="4"/>
                  </a:cubicBezTo>
                  <a:cubicBezTo>
                    <a:pt x="0" y="4"/>
                    <a:pt x="26" y="8"/>
                    <a:pt x="37" y="8"/>
                  </a:cubicBezTo>
                  <a:cubicBezTo>
                    <a:pt x="42" y="8"/>
                    <a:pt x="43" y="7"/>
                    <a:pt x="35" y="4"/>
                  </a:cubicBezTo>
                  <a:cubicBezTo>
                    <a:pt x="26" y="1"/>
                    <a:pt x="20" y="0"/>
                    <a:pt x="14" y="0"/>
                  </a:cubicBezTo>
                </a:path>
              </a:pathLst>
            </a:custGeom>
            <a:solidFill>
              <a:srgbClr val="514E67"/>
            </a:solidFill>
            <a:ln>
              <a:noFill/>
            </a:ln>
          </p:spPr>
          <p:txBody>
            <a:bodyPr anchor="ctr">
              <a:normAutofit fontScale="25000" lnSpcReduction="20000"/>
            </a:body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sz="18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142" name="îŝlîḑe"/>
            <p:cNvSpPr/>
            <p:nvPr/>
          </p:nvSpPr>
          <p:spPr bwMode="auto">
            <a:xfrm>
              <a:off x="7504126" y="4035363"/>
              <a:ext cx="4454" cy="35645"/>
            </a:xfrm>
            <a:custGeom>
              <a:avLst/>
              <a:gdLst>
                <a:gd name="T0" fmla="*/ 0 w 3"/>
                <a:gd name="T1" fmla="*/ 0 h 26"/>
                <a:gd name="T2" fmla="*/ 0 w 3"/>
                <a:gd name="T3" fmla="*/ 1 h 26"/>
                <a:gd name="T4" fmla="*/ 3 w 3"/>
                <a:gd name="T5" fmla="*/ 26 h 26"/>
                <a:gd name="T6" fmla="*/ 3 w 3"/>
                <a:gd name="T7" fmla="*/ 25 h 26"/>
                <a:gd name="T8" fmla="*/ 1 w 3"/>
                <a:gd name="T9" fmla="*/ 1 h 26"/>
                <a:gd name="T10" fmla="*/ 0 w 3"/>
                <a:gd name="T11" fmla="*/ 0 h 26"/>
              </a:gdLst>
              <a:ahLst/>
              <a:cxnLst>
                <a:cxn ang="0">
                  <a:pos x="T0" y="T1"/>
                </a:cxn>
                <a:cxn ang="0">
                  <a:pos x="T2" y="T3"/>
                </a:cxn>
                <a:cxn ang="0">
                  <a:pos x="T4" y="T5"/>
                </a:cxn>
                <a:cxn ang="0">
                  <a:pos x="T6" y="T7"/>
                </a:cxn>
                <a:cxn ang="0">
                  <a:pos x="T8" y="T9"/>
                </a:cxn>
                <a:cxn ang="0">
                  <a:pos x="T10" y="T11"/>
                </a:cxn>
              </a:cxnLst>
              <a:rect l="0" t="0" r="r" b="b"/>
              <a:pathLst>
                <a:path w="3" h="26">
                  <a:moveTo>
                    <a:pt x="0" y="0"/>
                  </a:moveTo>
                  <a:cubicBezTo>
                    <a:pt x="0" y="0"/>
                    <a:pt x="0" y="0"/>
                    <a:pt x="0" y="1"/>
                  </a:cubicBezTo>
                  <a:cubicBezTo>
                    <a:pt x="3" y="26"/>
                    <a:pt x="3" y="26"/>
                    <a:pt x="3" y="26"/>
                  </a:cubicBezTo>
                  <a:cubicBezTo>
                    <a:pt x="3" y="25"/>
                    <a:pt x="3" y="25"/>
                    <a:pt x="3" y="25"/>
                  </a:cubicBezTo>
                  <a:cubicBezTo>
                    <a:pt x="1" y="1"/>
                    <a:pt x="1" y="1"/>
                    <a:pt x="1" y="1"/>
                  </a:cubicBezTo>
                  <a:cubicBezTo>
                    <a:pt x="0" y="0"/>
                    <a:pt x="0" y="0"/>
                    <a:pt x="0" y="0"/>
                  </a:cubicBezTo>
                </a:path>
              </a:pathLst>
            </a:custGeom>
            <a:solidFill>
              <a:srgbClr val="E4E4E4"/>
            </a:solidFill>
            <a:ln>
              <a:noFill/>
            </a:ln>
          </p:spPr>
          <p:txBody>
            <a:bodyPr anchor="ctr">
              <a:normAutofit fontScale="25000" lnSpcReduction="20000"/>
            </a:body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sz="18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143" name="ïṡḻïḋe"/>
            <p:cNvSpPr/>
            <p:nvPr/>
          </p:nvSpPr>
          <p:spPr bwMode="auto">
            <a:xfrm>
              <a:off x="7504126" y="3968530"/>
              <a:ext cx="204966" cy="102478"/>
            </a:xfrm>
            <a:custGeom>
              <a:avLst/>
              <a:gdLst>
                <a:gd name="T0" fmla="*/ 24 w 145"/>
                <a:gd name="T1" fmla="*/ 0 h 73"/>
                <a:gd name="T2" fmla="*/ 0 w 145"/>
                <a:gd name="T3" fmla="*/ 48 h 73"/>
                <a:gd name="T4" fmla="*/ 1 w 145"/>
                <a:gd name="T5" fmla="*/ 49 h 73"/>
                <a:gd name="T6" fmla="*/ 3 w 145"/>
                <a:gd name="T7" fmla="*/ 73 h 73"/>
                <a:gd name="T8" fmla="*/ 24 w 145"/>
                <a:gd name="T9" fmla="*/ 20 h 73"/>
                <a:gd name="T10" fmla="*/ 113 w 145"/>
                <a:gd name="T11" fmla="*/ 38 h 73"/>
                <a:gd name="T12" fmla="*/ 145 w 145"/>
                <a:gd name="T13" fmla="*/ 35 h 73"/>
                <a:gd name="T14" fmla="*/ 142 w 145"/>
                <a:gd name="T15" fmla="*/ 35 h 73"/>
                <a:gd name="T16" fmla="*/ 24 w 145"/>
                <a:gd name="T17" fmla="*/ 0 h 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5" h="73">
                  <a:moveTo>
                    <a:pt x="24" y="0"/>
                  </a:moveTo>
                  <a:cubicBezTo>
                    <a:pt x="11" y="5"/>
                    <a:pt x="4" y="27"/>
                    <a:pt x="0" y="48"/>
                  </a:cubicBezTo>
                  <a:cubicBezTo>
                    <a:pt x="1" y="49"/>
                    <a:pt x="1" y="49"/>
                    <a:pt x="1" y="49"/>
                  </a:cubicBezTo>
                  <a:cubicBezTo>
                    <a:pt x="3" y="73"/>
                    <a:pt x="3" y="73"/>
                    <a:pt x="3" y="73"/>
                  </a:cubicBezTo>
                  <a:cubicBezTo>
                    <a:pt x="24" y="20"/>
                    <a:pt x="24" y="20"/>
                    <a:pt x="24" y="20"/>
                  </a:cubicBezTo>
                  <a:cubicBezTo>
                    <a:pt x="52" y="32"/>
                    <a:pt x="82" y="38"/>
                    <a:pt x="113" y="38"/>
                  </a:cubicBezTo>
                  <a:cubicBezTo>
                    <a:pt x="124" y="38"/>
                    <a:pt x="135" y="37"/>
                    <a:pt x="145" y="35"/>
                  </a:cubicBezTo>
                  <a:cubicBezTo>
                    <a:pt x="144" y="35"/>
                    <a:pt x="143" y="35"/>
                    <a:pt x="142" y="35"/>
                  </a:cubicBezTo>
                  <a:cubicBezTo>
                    <a:pt x="68" y="35"/>
                    <a:pt x="24" y="0"/>
                    <a:pt x="24" y="0"/>
                  </a:cubicBezTo>
                </a:path>
              </a:pathLst>
            </a:custGeom>
            <a:solidFill>
              <a:srgbClr val="565475"/>
            </a:solidFill>
            <a:ln>
              <a:noFill/>
            </a:ln>
          </p:spPr>
          <p:txBody>
            <a:bodyPr anchor="ctr">
              <a:normAutofit fontScale="25000" lnSpcReduction="20000"/>
            </a:body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sz="18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144" name="îSļíḋe"/>
            <p:cNvSpPr/>
            <p:nvPr/>
          </p:nvSpPr>
          <p:spPr bwMode="auto">
            <a:xfrm>
              <a:off x="7227868" y="4115564"/>
              <a:ext cx="182686" cy="26734"/>
            </a:xfrm>
            <a:custGeom>
              <a:avLst/>
              <a:gdLst>
                <a:gd name="T0" fmla="*/ 0 w 131"/>
                <a:gd name="T1" fmla="*/ 0 h 18"/>
                <a:gd name="T2" fmla="*/ 123 w 131"/>
                <a:gd name="T3" fmla="*/ 18 h 18"/>
                <a:gd name="T4" fmla="*/ 131 w 131"/>
                <a:gd name="T5" fmla="*/ 18 h 18"/>
                <a:gd name="T6" fmla="*/ 0 w 131"/>
                <a:gd name="T7" fmla="*/ 0 h 18"/>
              </a:gdLst>
              <a:ahLst/>
              <a:cxnLst>
                <a:cxn ang="0">
                  <a:pos x="T0" y="T1"/>
                </a:cxn>
                <a:cxn ang="0">
                  <a:pos x="T2" y="T3"/>
                </a:cxn>
                <a:cxn ang="0">
                  <a:pos x="T4" y="T5"/>
                </a:cxn>
                <a:cxn ang="0">
                  <a:pos x="T6" y="T7"/>
                </a:cxn>
              </a:cxnLst>
              <a:rect l="0" t="0" r="r" b="b"/>
              <a:pathLst>
                <a:path w="131" h="18">
                  <a:moveTo>
                    <a:pt x="0" y="0"/>
                  </a:moveTo>
                  <a:cubicBezTo>
                    <a:pt x="0" y="0"/>
                    <a:pt x="86" y="18"/>
                    <a:pt x="123" y="18"/>
                  </a:cubicBezTo>
                  <a:cubicBezTo>
                    <a:pt x="126" y="18"/>
                    <a:pt x="129" y="18"/>
                    <a:pt x="131" y="18"/>
                  </a:cubicBezTo>
                  <a:cubicBezTo>
                    <a:pt x="0" y="0"/>
                    <a:pt x="0" y="0"/>
                    <a:pt x="0" y="0"/>
                  </a:cubicBezTo>
                </a:path>
              </a:pathLst>
            </a:custGeom>
            <a:solidFill>
              <a:srgbClr val="565475"/>
            </a:solidFill>
            <a:ln>
              <a:noFill/>
            </a:ln>
          </p:spPr>
          <p:txBody>
            <a:bodyPr anchor="ctr">
              <a:normAutofit fontScale="25000" lnSpcReduction="20000"/>
            </a:body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sz="18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145" name="ï$ļîḋê"/>
            <p:cNvSpPr/>
            <p:nvPr/>
          </p:nvSpPr>
          <p:spPr bwMode="auto">
            <a:xfrm>
              <a:off x="7241234" y="4155666"/>
              <a:ext cx="93573" cy="8911"/>
            </a:xfrm>
            <a:custGeom>
              <a:avLst/>
              <a:gdLst>
                <a:gd name="T0" fmla="*/ 10 w 66"/>
                <a:gd name="T1" fmla="*/ 0 h 7"/>
                <a:gd name="T2" fmla="*/ 0 w 66"/>
                <a:gd name="T3" fmla="*/ 0 h 7"/>
                <a:gd name="T4" fmla="*/ 66 w 66"/>
                <a:gd name="T5" fmla="*/ 7 h 7"/>
                <a:gd name="T6" fmla="*/ 10 w 66"/>
                <a:gd name="T7" fmla="*/ 0 h 7"/>
              </a:gdLst>
              <a:ahLst/>
              <a:cxnLst>
                <a:cxn ang="0">
                  <a:pos x="T0" y="T1"/>
                </a:cxn>
                <a:cxn ang="0">
                  <a:pos x="T2" y="T3"/>
                </a:cxn>
                <a:cxn ang="0">
                  <a:pos x="T4" y="T5"/>
                </a:cxn>
                <a:cxn ang="0">
                  <a:pos x="T6" y="T7"/>
                </a:cxn>
              </a:cxnLst>
              <a:rect l="0" t="0" r="r" b="b"/>
              <a:pathLst>
                <a:path w="66" h="7">
                  <a:moveTo>
                    <a:pt x="10" y="0"/>
                  </a:moveTo>
                  <a:cubicBezTo>
                    <a:pt x="4" y="0"/>
                    <a:pt x="0" y="0"/>
                    <a:pt x="0" y="0"/>
                  </a:cubicBezTo>
                  <a:cubicBezTo>
                    <a:pt x="66" y="7"/>
                    <a:pt x="66" y="7"/>
                    <a:pt x="66" y="7"/>
                  </a:cubicBezTo>
                  <a:cubicBezTo>
                    <a:pt x="51" y="1"/>
                    <a:pt x="25" y="0"/>
                    <a:pt x="10" y="0"/>
                  </a:cubicBezTo>
                </a:path>
              </a:pathLst>
            </a:custGeom>
            <a:solidFill>
              <a:srgbClr val="565475"/>
            </a:solidFill>
            <a:ln>
              <a:noFill/>
            </a:ln>
          </p:spPr>
          <p:txBody>
            <a:bodyPr anchor="ctr">
              <a:normAutofit fontScale="25000" lnSpcReduction="20000"/>
            </a:body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sz="18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146" name="iṧlidê"/>
            <p:cNvSpPr/>
            <p:nvPr/>
          </p:nvSpPr>
          <p:spPr bwMode="auto">
            <a:xfrm>
              <a:off x="7250145" y="4182399"/>
              <a:ext cx="84661" cy="8911"/>
            </a:xfrm>
            <a:custGeom>
              <a:avLst/>
              <a:gdLst>
                <a:gd name="T0" fmla="*/ 0 w 61"/>
                <a:gd name="T1" fmla="*/ 0 h 8"/>
                <a:gd name="T2" fmla="*/ 61 w 61"/>
                <a:gd name="T3" fmla="*/ 8 h 8"/>
                <a:gd name="T4" fmla="*/ 0 w 61"/>
                <a:gd name="T5" fmla="*/ 0 h 8"/>
              </a:gdLst>
              <a:ahLst/>
              <a:cxnLst>
                <a:cxn ang="0">
                  <a:pos x="T0" y="T1"/>
                </a:cxn>
                <a:cxn ang="0">
                  <a:pos x="T2" y="T3"/>
                </a:cxn>
                <a:cxn ang="0">
                  <a:pos x="T4" y="T5"/>
                </a:cxn>
              </a:cxnLst>
              <a:rect l="0" t="0" r="r" b="b"/>
              <a:pathLst>
                <a:path w="61" h="8">
                  <a:moveTo>
                    <a:pt x="0" y="0"/>
                  </a:moveTo>
                  <a:cubicBezTo>
                    <a:pt x="20" y="5"/>
                    <a:pt x="41" y="7"/>
                    <a:pt x="61" y="8"/>
                  </a:cubicBezTo>
                  <a:cubicBezTo>
                    <a:pt x="0" y="0"/>
                    <a:pt x="0" y="0"/>
                    <a:pt x="0" y="0"/>
                  </a:cubicBezTo>
                </a:path>
              </a:pathLst>
            </a:custGeom>
            <a:solidFill>
              <a:srgbClr val="565475"/>
            </a:solidFill>
            <a:ln>
              <a:noFill/>
            </a:ln>
          </p:spPr>
          <p:txBody>
            <a:bodyPr anchor="ctr">
              <a:normAutofit fontScale="25000" lnSpcReduction="20000"/>
            </a:body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sz="18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147" name="ïš1iďé"/>
            <p:cNvSpPr/>
            <p:nvPr/>
          </p:nvSpPr>
          <p:spPr bwMode="auto">
            <a:xfrm>
              <a:off x="7245691" y="4485381"/>
              <a:ext cx="138128" cy="17822"/>
            </a:xfrm>
            <a:custGeom>
              <a:avLst/>
              <a:gdLst>
                <a:gd name="T0" fmla="*/ 77 w 98"/>
                <a:gd name="T1" fmla="*/ 0 h 13"/>
                <a:gd name="T2" fmla="*/ 0 w 98"/>
                <a:gd name="T3" fmla="*/ 13 h 13"/>
                <a:gd name="T4" fmla="*/ 98 w 98"/>
                <a:gd name="T5" fmla="*/ 6 h 13"/>
                <a:gd name="T6" fmla="*/ 77 w 98"/>
                <a:gd name="T7" fmla="*/ 0 h 13"/>
              </a:gdLst>
              <a:ahLst/>
              <a:cxnLst>
                <a:cxn ang="0">
                  <a:pos x="T0" y="T1"/>
                </a:cxn>
                <a:cxn ang="0">
                  <a:pos x="T2" y="T3"/>
                </a:cxn>
                <a:cxn ang="0">
                  <a:pos x="T4" y="T5"/>
                </a:cxn>
                <a:cxn ang="0">
                  <a:pos x="T6" y="T7"/>
                </a:cxn>
              </a:cxnLst>
              <a:rect l="0" t="0" r="r" b="b"/>
              <a:pathLst>
                <a:path w="98" h="13">
                  <a:moveTo>
                    <a:pt x="77" y="0"/>
                  </a:moveTo>
                  <a:cubicBezTo>
                    <a:pt x="48" y="0"/>
                    <a:pt x="1" y="12"/>
                    <a:pt x="0" y="13"/>
                  </a:cubicBezTo>
                  <a:cubicBezTo>
                    <a:pt x="98" y="6"/>
                    <a:pt x="98" y="6"/>
                    <a:pt x="98" y="6"/>
                  </a:cubicBezTo>
                  <a:cubicBezTo>
                    <a:pt x="95" y="2"/>
                    <a:pt x="87" y="0"/>
                    <a:pt x="77" y="0"/>
                  </a:cubicBezTo>
                </a:path>
              </a:pathLst>
            </a:custGeom>
            <a:solidFill>
              <a:srgbClr val="565475"/>
            </a:solidFill>
            <a:ln>
              <a:noFill/>
            </a:ln>
          </p:spPr>
          <p:txBody>
            <a:bodyPr anchor="ctr">
              <a:normAutofit fontScale="25000" lnSpcReduction="20000"/>
            </a:body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sz="18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148" name="îślîďè"/>
            <p:cNvSpPr/>
            <p:nvPr/>
          </p:nvSpPr>
          <p:spPr bwMode="auto">
            <a:xfrm>
              <a:off x="7245691" y="4534392"/>
              <a:ext cx="111393" cy="13368"/>
            </a:xfrm>
            <a:custGeom>
              <a:avLst/>
              <a:gdLst>
                <a:gd name="T0" fmla="*/ 56 w 77"/>
                <a:gd name="T1" fmla="*/ 0 h 8"/>
                <a:gd name="T2" fmla="*/ 0 w 77"/>
                <a:gd name="T3" fmla="*/ 4 h 8"/>
                <a:gd name="T4" fmla="*/ 57 w 77"/>
                <a:gd name="T5" fmla="*/ 8 h 8"/>
                <a:gd name="T6" fmla="*/ 76 w 77"/>
                <a:gd name="T7" fmla="*/ 4 h 8"/>
                <a:gd name="T8" fmla="*/ 56 w 77"/>
                <a:gd name="T9" fmla="*/ 0 h 8"/>
              </a:gdLst>
              <a:ahLst/>
              <a:cxnLst>
                <a:cxn ang="0">
                  <a:pos x="T0" y="T1"/>
                </a:cxn>
                <a:cxn ang="0">
                  <a:pos x="T2" y="T3"/>
                </a:cxn>
                <a:cxn ang="0">
                  <a:pos x="T4" y="T5"/>
                </a:cxn>
                <a:cxn ang="0">
                  <a:pos x="T6" y="T7"/>
                </a:cxn>
                <a:cxn ang="0">
                  <a:pos x="T8" y="T9"/>
                </a:cxn>
              </a:cxnLst>
              <a:rect l="0" t="0" r="r" b="b"/>
              <a:pathLst>
                <a:path w="77" h="8">
                  <a:moveTo>
                    <a:pt x="56" y="0"/>
                  </a:moveTo>
                  <a:cubicBezTo>
                    <a:pt x="33" y="0"/>
                    <a:pt x="0" y="4"/>
                    <a:pt x="0" y="4"/>
                  </a:cubicBezTo>
                  <a:cubicBezTo>
                    <a:pt x="0" y="4"/>
                    <a:pt x="35" y="8"/>
                    <a:pt x="57" y="8"/>
                  </a:cubicBezTo>
                  <a:cubicBezTo>
                    <a:pt x="68" y="8"/>
                    <a:pt x="77" y="7"/>
                    <a:pt x="76" y="4"/>
                  </a:cubicBezTo>
                  <a:cubicBezTo>
                    <a:pt x="75" y="1"/>
                    <a:pt x="67" y="0"/>
                    <a:pt x="56" y="0"/>
                  </a:cubicBezTo>
                </a:path>
              </a:pathLst>
            </a:custGeom>
            <a:solidFill>
              <a:srgbClr val="565475"/>
            </a:solidFill>
            <a:ln>
              <a:noFill/>
            </a:ln>
          </p:spPr>
          <p:txBody>
            <a:bodyPr anchor="ctr">
              <a:normAutofit fontScale="25000" lnSpcReduction="20000"/>
            </a:body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sz="18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149" name="íşḷïďê"/>
            <p:cNvSpPr/>
            <p:nvPr/>
          </p:nvSpPr>
          <p:spPr bwMode="auto">
            <a:xfrm>
              <a:off x="7245691" y="4552214"/>
              <a:ext cx="138128" cy="22279"/>
            </a:xfrm>
            <a:custGeom>
              <a:avLst/>
              <a:gdLst>
                <a:gd name="T0" fmla="*/ 84 w 98"/>
                <a:gd name="T1" fmla="*/ 0 h 13"/>
                <a:gd name="T2" fmla="*/ 0 w 98"/>
                <a:gd name="T3" fmla="*/ 13 h 13"/>
                <a:gd name="T4" fmla="*/ 89 w 98"/>
                <a:gd name="T5" fmla="*/ 1 h 13"/>
                <a:gd name="T6" fmla="*/ 84 w 98"/>
                <a:gd name="T7" fmla="*/ 0 h 13"/>
              </a:gdLst>
              <a:ahLst/>
              <a:cxnLst>
                <a:cxn ang="0">
                  <a:pos x="T0" y="T1"/>
                </a:cxn>
                <a:cxn ang="0">
                  <a:pos x="T2" y="T3"/>
                </a:cxn>
                <a:cxn ang="0">
                  <a:pos x="T4" y="T5"/>
                </a:cxn>
                <a:cxn ang="0">
                  <a:pos x="T6" y="T7"/>
                </a:cxn>
              </a:cxnLst>
              <a:rect l="0" t="0" r="r" b="b"/>
              <a:pathLst>
                <a:path w="98" h="13">
                  <a:moveTo>
                    <a:pt x="84" y="0"/>
                  </a:moveTo>
                  <a:cubicBezTo>
                    <a:pt x="64" y="0"/>
                    <a:pt x="0" y="13"/>
                    <a:pt x="0" y="13"/>
                  </a:cubicBezTo>
                  <a:cubicBezTo>
                    <a:pt x="0" y="13"/>
                    <a:pt x="98" y="5"/>
                    <a:pt x="89" y="1"/>
                  </a:cubicBezTo>
                  <a:cubicBezTo>
                    <a:pt x="88" y="1"/>
                    <a:pt x="86" y="0"/>
                    <a:pt x="84" y="0"/>
                  </a:cubicBezTo>
                </a:path>
              </a:pathLst>
            </a:custGeom>
            <a:solidFill>
              <a:srgbClr val="565475"/>
            </a:solidFill>
            <a:ln>
              <a:noFill/>
            </a:ln>
          </p:spPr>
          <p:txBody>
            <a:bodyPr anchor="ctr">
              <a:normAutofit fontScale="25000" lnSpcReduction="20000"/>
            </a:body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sz="18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150" name="îśḻiḍé"/>
            <p:cNvSpPr/>
            <p:nvPr/>
          </p:nvSpPr>
          <p:spPr bwMode="auto">
            <a:xfrm>
              <a:off x="7129840" y="5421061"/>
              <a:ext cx="0" cy="4454"/>
            </a:xfrm>
            <a:custGeom>
              <a:avLst/>
              <a:gdLst>
                <a:gd name="T0" fmla="*/ 0 h 3"/>
                <a:gd name="T1" fmla="*/ 0 h 3"/>
                <a:gd name="T2" fmla="*/ 3 h 3"/>
                <a:gd name="T3" fmla="*/ 3 h 3"/>
                <a:gd name="T4" fmla="*/ 0 h 3"/>
                <a:gd name="T5" fmla="*/ 0 h 3"/>
              </a:gdLst>
              <a:ahLst/>
              <a:cxnLst>
                <a:cxn ang="0">
                  <a:pos x="0" y="T0"/>
                </a:cxn>
                <a:cxn ang="0">
                  <a:pos x="0" y="T1"/>
                </a:cxn>
                <a:cxn ang="0">
                  <a:pos x="0" y="T2"/>
                </a:cxn>
                <a:cxn ang="0">
                  <a:pos x="0" y="T3"/>
                </a:cxn>
                <a:cxn ang="0">
                  <a:pos x="0" y="T4"/>
                </a:cxn>
                <a:cxn ang="0">
                  <a:pos x="0" y="T5"/>
                </a:cxn>
              </a:cxnLst>
              <a:rect l="0" t="0" r="r" b="b"/>
              <a:pathLst>
                <a:path h="3">
                  <a:moveTo>
                    <a:pt x="0" y="0"/>
                  </a:moveTo>
                  <a:cubicBezTo>
                    <a:pt x="0" y="0"/>
                    <a:pt x="0" y="0"/>
                    <a:pt x="0" y="0"/>
                  </a:cubicBezTo>
                  <a:cubicBezTo>
                    <a:pt x="0" y="1"/>
                    <a:pt x="0" y="2"/>
                    <a:pt x="0" y="3"/>
                  </a:cubicBezTo>
                  <a:cubicBezTo>
                    <a:pt x="0" y="3"/>
                    <a:pt x="0" y="3"/>
                    <a:pt x="0" y="3"/>
                  </a:cubicBezTo>
                  <a:cubicBezTo>
                    <a:pt x="0" y="2"/>
                    <a:pt x="0" y="1"/>
                    <a:pt x="0" y="0"/>
                  </a:cubicBezTo>
                  <a:cubicBezTo>
                    <a:pt x="0" y="0"/>
                    <a:pt x="0" y="0"/>
                    <a:pt x="0" y="0"/>
                  </a:cubicBezTo>
                </a:path>
              </a:pathLst>
            </a:custGeom>
            <a:solidFill>
              <a:srgbClr val="E5E5E5"/>
            </a:solidFill>
            <a:ln>
              <a:noFill/>
            </a:ln>
          </p:spPr>
          <p:txBody>
            <a:bodyPr anchor="ctr">
              <a:normAutofit fontScale="25000" lnSpcReduction="20000"/>
            </a:body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sz="18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151" name="ïSļíḑê"/>
            <p:cNvSpPr/>
            <p:nvPr/>
          </p:nvSpPr>
          <p:spPr bwMode="auto">
            <a:xfrm>
              <a:off x="7129840" y="5314126"/>
              <a:ext cx="120305" cy="111389"/>
            </a:xfrm>
            <a:custGeom>
              <a:avLst/>
              <a:gdLst>
                <a:gd name="T0" fmla="*/ 62 w 87"/>
                <a:gd name="T1" fmla="*/ 0 h 80"/>
                <a:gd name="T2" fmla="*/ 46 w 87"/>
                <a:gd name="T3" fmla="*/ 2 h 80"/>
                <a:gd name="T4" fmla="*/ 0 w 87"/>
                <a:gd name="T5" fmla="*/ 77 h 80"/>
                <a:gd name="T6" fmla="*/ 0 w 87"/>
                <a:gd name="T7" fmla="*/ 77 h 80"/>
                <a:gd name="T8" fmla="*/ 0 w 87"/>
                <a:gd name="T9" fmla="*/ 80 h 80"/>
                <a:gd name="T10" fmla="*/ 46 w 87"/>
                <a:gd name="T11" fmla="*/ 4 h 80"/>
                <a:gd name="T12" fmla="*/ 62 w 87"/>
                <a:gd name="T13" fmla="*/ 2 h 80"/>
                <a:gd name="T14" fmla="*/ 87 w 87"/>
                <a:gd name="T15" fmla="*/ 14 h 80"/>
                <a:gd name="T16" fmla="*/ 87 w 87"/>
                <a:gd name="T17" fmla="*/ 11 h 80"/>
                <a:gd name="T18" fmla="*/ 62 w 87"/>
                <a:gd name="T19" fmla="*/ 0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7" h="80">
                  <a:moveTo>
                    <a:pt x="62" y="0"/>
                  </a:moveTo>
                  <a:cubicBezTo>
                    <a:pt x="57" y="0"/>
                    <a:pt x="52" y="0"/>
                    <a:pt x="46" y="2"/>
                  </a:cubicBezTo>
                  <a:cubicBezTo>
                    <a:pt x="46" y="2"/>
                    <a:pt x="20" y="28"/>
                    <a:pt x="0" y="77"/>
                  </a:cubicBezTo>
                  <a:cubicBezTo>
                    <a:pt x="0" y="77"/>
                    <a:pt x="0" y="77"/>
                    <a:pt x="0" y="77"/>
                  </a:cubicBezTo>
                  <a:cubicBezTo>
                    <a:pt x="0" y="78"/>
                    <a:pt x="0" y="79"/>
                    <a:pt x="0" y="80"/>
                  </a:cubicBezTo>
                  <a:cubicBezTo>
                    <a:pt x="20" y="30"/>
                    <a:pt x="46" y="4"/>
                    <a:pt x="46" y="4"/>
                  </a:cubicBezTo>
                  <a:cubicBezTo>
                    <a:pt x="52" y="3"/>
                    <a:pt x="57" y="2"/>
                    <a:pt x="62" y="2"/>
                  </a:cubicBezTo>
                  <a:cubicBezTo>
                    <a:pt x="73" y="2"/>
                    <a:pt x="82" y="7"/>
                    <a:pt x="87" y="14"/>
                  </a:cubicBezTo>
                  <a:cubicBezTo>
                    <a:pt x="87" y="13"/>
                    <a:pt x="87" y="12"/>
                    <a:pt x="87" y="11"/>
                  </a:cubicBezTo>
                  <a:cubicBezTo>
                    <a:pt x="82" y="4"/>
                    <a:pt x="73" y="0"/>
                    <a:pt x="62" y="0"/>
                  </a:cubicBezTo>
                </a:path>
              </a:pathLst>
            </a:custGeom>
            <a:solidFill>
              <a:srgbClr val="91575F"/>
            </a:solidFill>
            <a:ln>
              <a:noFill/>
            </a:ln>
          </p:spPr>
          <p:txBody>
            <a:bodyPr anchor="ctr">
              <a:normAutofit fontScale="25000" lnSpcReduction="20000"/>
            </a:body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sz="18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152" name="ïṧlïdè"/>
            <p:cNvSpPr/>
            <p:nvPr/>
          </p:nvSpPr>
          <p:spPr bwMode="auto">
            <a:xfrm>
              <a:off x="7058548" y="5291847"/>
              <a:ext cx="231701" cy="392094"/>
            </a:xfrm>
            <a:custGeom>
              <a:avLst/>
              <a:gdLst>
                <a:gd name="T0" fmla="*/ 146 w 165"/>
                <a:gd name="T1" fmla="*/ 103 h 277"/>
                <a:gd name="T2" fmla="*/ 128 w 165"/>
                <a:gd name="T3" fmla="*/ 194 h 277"/>
                <a:gd name="T4" fmla="*/ 109 w 165"/>
                <a:gd name="T5" fmla="*/ 268 h 277"/>
                <a:gd name="T6" fmla="*/ 102 w 165"/>
                <a:gd name="T7" fmla="*/ 277 h 277"/>
                <a:gd name="T8" fmla="*/ 18 w 165"/>
                <a:gd name="T9" fmla="*/ 259 h 277"/>
                <a:gd name="T10" fmla="*/ 12 w 165"/>
                <a:gd name="T11" fmla="*/ 252 h 277"/>
                <a:gd name="T12" fmla="*/ 37 w 165"/>
                <a:gd name="T13" fmla="*/ 131 h 277"/>
                <a:gd name="T14" fmla="*/ 95 w 165"/>
                <a:gd name="T15" fmla="*/ 18 h 277"/>
                <a:gd name="T16" fmla="*/ 146 w 165"/>
                <a:gd name="T17" fmla="*/ 103 h 2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65" h="277">
                  <a:moveTo>
                    <a:pt x="146" y="103"/>
                  </a:moveTo>
                  <a:cubicBezTo>
                    <a:pt x="134" y="132"/>
                    <a:pt x="127" y="163"/>
                    <a:pt x="128" y="194"/>
                  </a:cubicBezTo>
                  <a:cubicBezTo>
                    <a:pt x="128" y="220"/>
                    <a:pt x="122" y="246"/>
                    <a:pt x="109" y="268"/>
                  </a:cubicBezTo>
                  <a:cubicBezTo>
                    <a:pt x="107" y="272"/>
                    <a:pt x="105" y="275"/>
                    <a:pt x="102" y="277"/>
                  </a:cubicBezTo>
                  <a:cubicBezTo>
                    <a:pt x="102" y="277"/>
                    <a:pt x="40" y="277"/>
                    <a:pt x="18" y="259"/>
                  </a:cubicBezTo>
                  <a:cubicBezTo>
                    <a:pt x="16" y="257"/>
                    <a:pt x="14" y="255"/>
                    <a:pt x="12" y="252"/>
                  </a:cubicBezTo>
                  <a:cubicBezTo>
                    <a:pt x="0" y="227"/>
                    <a:pt x="37" y="131"/>
                    <a:pt x="37" y="131"/>
                  </a:cubicBezTo>
                  <a:cubicBezTo>
                    <a:pt x="56" y="58"/>
                    <a:pt x="95" y="18"/>
                    <a:pt x="95" y="18"/>
                  </a:cubicBezTo>
                  <a:cubicBezTo>
                    <a:pt x="165" y="0"/>
                    <a:pt x="146" y="103"/>
                    <a:pt x="146" y="103"/>
                  </a:cubicBezTo>
                </a:path>
              </a:pathLst>
            </a:custGeom>
            <a:solidFill>
              <a:srgbClr val="5A5773"/>
            </a:solidFill>
            <a:ln>
              <a:noFill/>
            </a:ln>
          </p:spPr>
          <p:txBody>
            <a:bodyPr anchor="ctr">
              <a:normAutofit fontScale="25000" lnSpcReduction="20000"/>
            </a:body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sz="18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153" name="iṩ1ïḓe"/>
            <p:cNvSpPr/>
            <p:nvPr/>
          </p:nvSpPr>
          <p:spPr bwMode="auto">
            <a:xfrm>
              <a:off x="7085283" y="5478983"/>
              <a:ext cx="129216" cy="204958"/>
            </a:xfrm>
            <a:custGeom>
              <a:avLst/>
              <a:gdLst>
                <a:gd name="T0" fmla="*/ 57 w 91"/>
                <a:gd name="T1" fmla="*/ 0 h 145"/>
                <a:gd name="T2" fmla="*/ 0 w 91"/>
                <a:gd name="T3" fmla="*/ 127 h 145"/>
                <a:gd name="T4" fmla="*/ 84 w 91"/>
                <a:gd name="T5" fmla="*/ 145 h 145"/>
                <a:gd name="T6" fmla="*/ 91 w 91"/>
                <a:gd name="T7" fmla="*/ 136 h 145"/>
                <a:gd name="T8" fmla="*/ 61 w 91"/>
                <a:gd name="T9" fmla="*/ 2 h 145"/>
                <a:gd name="T10" fmla="*/ 57 w 91"/>
                <a:gd name="T11" fmla="*/ 0 h 145"/>
              </a:gdLst>
              <a:ahLst/>
              <a:cxnLst>
                <a:cxn ang="0">
                  <a:pos x="T0" y="T1"/>
                </a:cxn>
                <a:cxn ang="0">
                  <a:pos x="T2" y="T3"/>
                </a:cxn>
                <a:cxn ang="0">
                  <a:pos x="T4" y="T5"/>
                </a:cxn>
                <a:cxn ang="0">
                  <a:pos x="T6" y="T7"/>
                </a:cxn>
                <a:cxn ang="0">
                  <a:pos x="T8" y="T9"/>
                </a:cxn>
                <a:cxn ang="0">
                  <a:pos x="T10" y="T11"/>
                </a:cxn>
              </a:cxnLst>
              <a:rect l="0" t="0" r="r" b="b"/>
              <a:pathLst>
                <a:path w="91" h="145">
                  <a:moveTo>
                    <a:pt x="57" y="0"/>
                  </a:moveTo>
                  <a:cubicBezTo>
                    <a:pt x="40" y="0"/>
                    <a:pt x="10" y="94"/>
                    <a:pt x="0" y="127"/>
                  </a:cubicBezTo>
                  <a:cubicBezTo>
                    <a:pt x="22" y="145"/>
                    <a:pt x="84" y="145"/>
                    <a:pt x="84" y="145"/>
                  </a:cubicBezTo>
                  <a:cubicBezTo>
                    <a:pt x="87" y="143"/>
                    <a:pt x="89" y="140"/>
                    <a:pt x="91" y="136"/>
                  </a:cubicBezTo>
                  <a:cubicBezTo>
                    <a:pt x="87" y="102"/>
                    <a:pt x="76" y="19"/>
                    <a:pt x="61" y="2"/>
                  </a:cubicBezTo>
                  <a:cubicBezTo>
                    <a:pt x="60" y="0"/>
                    <a:pt x="59" y="0"/>
                    <a:pt x="57" y="0"/>
                  </a:cubicBezTo>
                </a:path>
              </a:pathLst>
            </a:custGeom>
            <a:solidFill>
              <a:srgbClr val="514E67"/>
            </a:solidFill>
            <a:ln>
              <a:noFill/>
            </a:ln>
          </p:spPr>
          <p:txBody>
            <a:bodyPr anchor="ctr">
              <a:normAutofit fontScale="25000" lnSpcReduction="20000"/>
            </a:body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sz="18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154" name="ïṡliḋe"/>
            <p:cNvSpPr/>
            <p:nvPr/>
          </p:nvSpPr>
          <p:spPr bwMode="auto">
            <a:xfrm>
              <a:off x="7192221" y="5465617"/>
              <a:ext cx="62381" cy="253969"/>
            </a:xfrm>
            <a:custGeom>
              <a:avLst/>
              <a:gdLst>
                <a:gd name="T0" fmla="*/ 4 w 43"/>
                <a:gd name="T1" fmla="*/ 20 h 181"/>
                <a:gd name="T2" fmla="*/ 0 w 43"/>
                <a:gd name="T3" fmla="*/ 181 h 181"/>
                <a:gd name="T4" fmla="*/ 21 w 43"/>
                <a:gd name="T5" fmla="*/ 181 h 181"/>
                <a:gd name="T6" fmla="*/ 33 w 43"/>
                <a:gd name="T7" fmla="*/ 20 h 181"/>
                <a:gd name="T8" fmla="*/ 4 w 43"/>
                <a:gd name="T9" fmla="*/ 20 h 181"/>
              </a:gdLst>
              <a:ahLst/>
              <a:cxnLst>
                <a:cxn ang="0">
                  <a:pos x="T0" y="T1"/>
                </a:cxn>
                <a:cxn ang="0">
                  <a:pos x="T2" y="T3"/>
                </a:cxn>
                <a:cxn ang="0">
                  <a:pos x="T4" y="T5"/>
                </a:cxn>
                <a:cxn ang="0">
                  <a:pos x="T6" y="T7"/>
                </a:cxn>
                <a:cxn ang="0">
                  <a:pos x="T8" y="T9"/>
                </a:cxn>
              </a:cxnLst>
              <a:rect l="0" t="0" r="r" b="b"/>
              <a:pathLst>
                <a:path w="43" h="181">
                  <a:moveTo>
                    <a:pt x="4" y="20"/>
                  </a:moveTo>
                  <a:cubicBezTo>
                    <a:pt x="0" y="181"/>
                    <a:pt x="0" y="181"/>
                    <a:pt x="0" y="181"/>
                  </a:cubicBezTo>
                  <a:cubicBezTo>
                    <a:pt x="21" y="181"/>
                    <a:pt x="21" y="181"/>
                    <a:pt x="21" y="181"/>
                  </a:cubicBezTo>
                  <a:cubicBezTo>
                    <a:pt x="21" y="181"/>
                    <a:pt x="24" y="39"/>
                    <a:pt x="33" y="20"/>
                  </a:cubicBezTo>
                  <a:cubicBezTo>
                    <a:pt x="43" y="0"/>
                    <a:pt x="4" y="20"/>
                    <a:pt x="4" y="20"/>
                  </a:cubicBezTo>
                  <a:close/>
                </a:path>
              </a:pathLst>
            </a:custGeom>
            <a:solidFill>
              <a:srgbClr val="5A5773"/>
            </a:solidFill>
            <a:ln>
              <a:noFill/>
            </a:ln>
          </p:spPr>
          <p:txBody>
            <a:bodyPr anchor="ctr">
              <a:normAutofit fontScale="25000" lnSpcReduction="20000"/>
            </a:body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sz="18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155" name="ísḷíḑê"/>
            <p:cNvSpPr/>
            <p:nvPr/>
          </p:nvSpPr>
          <p:spPr bwMode="auto">
            <a:xfrm>
              <a:off x="7562050" y="5456706"/>
              <a:ext cx="0" cy="4454"/>
            </a:xfrm>
            <a:custGeom>
              <a:avLst/>
              <a:gdLst>
                <a:gd name="T0" fmla="*/ 0 h 3"/>
                <a:gd name="T1" fmla="*/ 0 h 3"/>
                <a:gd name="T2" fmla="*/ 3 h 3"/>
                <a:gd name="T3" fmla="*/ 3 h 3"/>
                <a:gd name="T4" fmla="*/ 0 h 3"/>
                <a:gd name="T5" fmla="*/ 0 h 3"/>
              </a:gdLst>
              <a:ahLst/>
              <a:cxnLst>
                <a:cxn ang="0">
                  <a:pos x="0" y="T0"/>
                </a:cxn>
                <a:cxn ang="0">
                  <a:pos x="0" y="T1"/>
                </a:cxn>
                <a:cxn ang="0">
                  <a:pos x="0" y="T2"/>
                </a:cxn>
                <a:cxn ang="0">
                  <a:pos x="0" y="T3"/>
                </a:cxn>
                <a:cxn ang="0">
                  <a:pos x="0" y="T4"/>
                </a:cxn>
                <a:cxn ang="0">
                  <a:pos x="0" y="T5"/>
                </a:cxn>
              </a:cxnLst>
              <a:rect l="0" t="0" r="r" b="b"/>
              <a:pathLst>
                <a:path h="3">
                  <a:moveTo>
                    <a:pt x="0" y="0"/>
                  </a:moveTo>
                  <a:cubicBezTo>
                    <a:pt x="0" y="0"/>
                    <a:pt x="0" y="0"/>
                    <a:pt x="0" y="0"/>
                  </a:cubicBezTo>
                  <a:cubicBezTo>
                    <a:pt x="0" y="1"/>
                    <a:pt x="0" y="2"/>
                    <a:pt x="0" y="3"/>
                  </a:cubicBezTo>
                  <a:cubicBezTo>
                    <a:pt x="0" y="3"/>
                    <a:pt x="0" y="3"/>
                    <a:pt x="0" y="3"/>
                  </a:cubicBezTo>
                  <a:cubicBezTo>
                    <a:pt x="0" y="2"/>
                    <a:pt x="0" y="1"/>
                    <a:pt x="0" y="0"/>
                  </a:cubicBezTo>
                  <a:cubicBezTo>
                    <a:pt x="0" y="0"/>
                    <a:pt x="0" y="0"/>
                    <a:pt x="0" y="0"/>
                  </a:cubicBezTo>
                </a:path>
              </a:pathLst>
            </a:custGeom>
            <a:solidFill>
              <a:srgbClr val="E5E5E5"/>
            </a:solidFill>
            <a:ln>
              <a:noFill/>
            </a:ln>
          </p:spPr>
          <p:txBody>
            <a:bodyPr anchor="ctr">
              <a:normAutofit fontScale="25000" lnSpcReduction="20000"/>
            </a:body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sz="18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156" name="iṧľíḋê"/>
            <p:cNvSpPr/>
            <p:nvPr/>
          </p:nvSpPr>
          <p:spPr bwMode="auto">
            <a:xfrm>
              <a:off x="7459568" y="5349771"/>
              <a:ext cx="102482" cy="111389"/>
            </a:xfrm>
            <a:custGeom>
              <a:avLst/>
              <a:gdLst>
                <a:gd name="T0" fmla="*/ 7 w 74"/>
                <a:gd name="T1" fmla="*/ 0 h 78"/>
                <a:gd name="T2" fmla="*/ 0 w 74"/>
                <a:gd name="T3" fmla="*/ 0 h 78"/>
                <a:gd name="T4" fmla="*/ 0 w 74"/>
                <a:gd name="T5" fmla="*/ 0 h 78"/>
                <a:gd name="T6" fmla="*/ 0 w 74"/>
                <a:gd name="T7" fmla="*/ 3 h 78"/>
                <a:gd name="T8" fmla="*/ 7 w 74"/>
                <a:gd name="T9" fmla="*/ 2 h 78"/>
                <a:gd name="T10" fmla="*/ 74 w 74"/>
                <a:gd name="T11" fmla="*/ 78 h 78"/>
                <a:gd name="T12" fmla="*/ 74 w 74"/>
                <a:gd name="T13" fmla="*/ 75 h 78"/>
                <a:gd name="T14" fmla="*/ 74 w 74"/>
                <a:gd name="T15" fmla="*/ 75 h 78"/>
                <a:gd name="T16" fmla="*/ 7 w 74"/>
                <a:gd name="T17" fmla="*/ 0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4" h="78">
                  <a:moveTo>
                    <a:pt x="7" y="0"/>
                  </a:moveTo>
                  <a:cubicBezTo>
                    <a:pt x="5" y="0"/>
                    <a:pt x="3" y="0"/>
                    <a:pt x="0" y="0"/>
                  </a:cubicBezTo>
                  <a:cubicBezTo>
                    <a:pt x="0" y="0"/>
                    <a:pt x="0" y="0"/>
                    <a:pt x="0" y="0"/>
                  </a:cubicBezTo>
                  <a:cubicBezTo>
                    <a:pt x="0" y="1"/>
                    <a:pt x="0" y="2"/>
                    <a:pt x="0" y="3"/>
                  </a:cubicBezTo>
                  <a:cubicBezTo>
                    <a:pt x="2" y="2"/>
                    <a:pt x="4" y="2"/>
                    <a:pt x="7" y="2"/>
                  </a:cubicBezTo>
                  <a:cubicBezTo>
                    <a:pt x="25" y="2"/>
                    <a:pt x="51" y="15"/>
                    <a:pt x="74" y="78"/>
                  </a:cubicBezTo>
                  <a:cubicBezTo>
                    <a:pt x="74" y="77"/>
                    <a:pt x="74" y="76"/>
                    <a:pt x="74" y="75"/>
                  </a:cubicBezTo>
                  <a:cubicBezTo>
                    <a:pt x="74" y="75"/>
                    <a:pt x="74" y="75"/>
                    <a:pt x="74" y="75"/>
                  </a:cubicBezTo>
                  <a:cubicBezTo>
                    <a:pt x="51" y="12"/>
                    <a:pt x="25" y="0"/>
                    <a:pt x="7" y="0"/>
                  </a:cubicBezTo>
                </a:path>
              </a:pathLst>
            </a:custGeom>
            <a:solidFill>
              <a:srgbClr val="91575F"/>
            </a:solidFill>
            <a:ln>
              <a:noFill/>
            </a:ln>
          </p:spPr>
          <p:txBody>
            <a:bodyPr anchor="ctr">
              <a:normAutofit fontScale="25000" lnSpcReduction="20000"/>
            </a:body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sz="18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157" name="iśḷíďe"/>
            <p:cNvSpPr/>
            <p:nvPr/>
          </p:nvSpPr>
          <p:spPr bwMode="auto">
            <a:xfrm>
              <a:off x="7401642" y="5305215"/>
              <a:ext cx="222789" cy="343081"/>
            </a:xfrm>
            <a:custGeom>
              <a:avLst/>
              <a:gdLst>
                <a:gd name="T0" fmla="*/ 131 w 158"/>
                <a:gd name="T1" fmla="*/ 242 h 244"/>
                <a:gd name="T2" fmla="*/ 129 w 158"/>
                <a:gd name="T3" fmla="*/ 242 h 244"/>
                <a:gd name="T4" fmla="*/ 56 w 158"/>
                <a:gd name="T5" fmla="*/ 242 h 244"/>
                <a:gd name="T6" fmla="*/ 41 w 158"/>
                <a:gd name="T7" fmla="*/ 227 h 244"/>
                <a:gd name="T8" fmla="*/ 41 w 158"/>
                <a:gd name="T9" fmla="*/ 205 h 244"/>
                <a:gd name="T10" fmla="*/ 28 w 158"/>
                <a:gd name="T11" fmla="*/ 145 h 244"/>
                <a:gd name="T12" fmla="*/ 28 w 158"/>
                <a:gd name="T13" fmla="*/ 41 h 244"/>
                <a:gd name="T14" fmla="*/ 120 w 158"/>
                <a:gd name="T15" fmla="*/ 123 h 244"/>
                <a:gd name="T16" fmla="*/ 141 w 158"/>
                <a:gd name="T17" fmla="*/ 170 h 244"/>
                <a:gd name="T18" fmla="*/ 131 w 158"/>
                <a:gd name="T19" fmla="*/ 242 h 2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58" h="244">
                  <a:moveTo>
                    <a:pt x="131" y="242"/>
                  </a:moveTo>
                  <a:cubicBezTo>
                    <a:pt x="131" y="242"/>
                    <a:pt x="130" y="242"/>
                    <a:pt x="129" y="242"/>
                  </a:cubicBezTo>
                  <a:cubicBezTo>
                    <a:pt x="118" y="244"/>
                    <a:pt x="79" y="243"/>
                    <a:pt x="56" y="242"/>
                  </a:cubicBezTo>
                  <a:cubicBezTo>
                    <a:pt x="48" y="242"/>
                    <a:pt x="41" y="235"/>
                    <a:pt x="41" y="227"/>
                  </a:cubicBezTo>
                  <a:cubicBezTo>
                    <a:pt x="41" y="221"/>
                    <a:pt x="41" y="213"/>
                    <a:pt x="41" y="205"/>
                  </a:cubicBezTo>
                  <a:cubicBezTo>
                    <a:pt x="40" y="181"/>
                    <a:pt x="37" y="151"/>
                    <a:pt x="28" y="145"/>
                  </a:cubicBezTo>
                  <a:cubicBezTo>
                    <a:pt x="12" y="133"/>
                    <a:pt x="0" y="92"/>
                    <a:pt x="28" y="41"/>
                  </a:cubicBezTo>
                  <a:cubicBezTo>
                    <a:pt x="28" y="41"/>
                    <a:pt x="81" y="0"/>
                    <a:pt x="120" y="123"/>
                  </a:cubicBezTo>
                  <a:cubicBezTo>
                    <a:pt x="120" y="123"/>
                    <a:pt x="124" y="158"/>
                    <a:pt x="141" y="170"/>
                  </a:cubicBezTo>
                  <a:cubicBezTo>
                    <a:pt x="158" y="183"/>
                    <a:pt x="139" y="238"/>
                    <a:pt x="131" y="242"/>
                  </a:cubicBezTo>
                </a:path>
              </a:pathLst>
            </a:custGeom>
            <a:solidFill>
              <a:srgbClr val="5A5773"/>
            </a:solidFill>
            <a:ln>
              <a:noFill/>
            </a:ln>
          </p:spPr>
          <p:txBody>
            <a:bodyPr anchor="ctr">
              <a:normAutofit fontScale="25000" lnSpcReduction="20000"/>
            </a:body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sz="18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158" name="iṥḻíďè"/>
            <p:cNvSpPr/>
            <p:nvPr/>
          </p:nvSpPr>
          <p:spPr bwMode="auto">
            <a:xfrm>
              <a:off x="7459568" y="5501262"/>
              <a:ext cx="124762" cy="147034"/>
            </a:xfrm>
            <a:custGeom>
              <a:avLst/>
              <a:gdLst>
                <a:gd name="T0" fmla="*/ 29 w 88"/>
                <a:gd name="T1" fmla="*/ 0 h 105"/>
                <a:gd name="T2" fmla="*/ 29 w 88"/>
                <a:gd name="T3" fmla="*/ 0 h 105"/>
                <a:gd name="T4" fmla="*/ 0 w 88"/>
                <a:gd name="T5" fmla="*/ 67 h 105"/>
                <a:gd name="T6" fmla="*/ 0 w 88"/>
                <a:gd name="T7" fmla="*/ 89 h 105"/>
                <a:gd name="T8" fmla="*/ 15 w 88"/>
                <a:gd name="T9" fmla="*/ 104 h 105"/>
                <a:gd name="T10" fmla="*/ 64 w 88"/>
                <a:gd name="T11" fmla="*/ 105 h 105"/>
                <a:gd name="T12" fmla="*/ 88 w 88"/>
                <a:gd name="T13" fmla="*/ 104 h 105"/>
                <a:gd name="T14" fmla="*/ 29 w 88"/>
                <a:gd name="T15" fmla="*/ 0 h 10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8" h="105">
                  <a:moveTo>
                    <a:pt x="29" y="0"/>
                  </a:moveTo>
                  <a:cubicBezTo>
                    <a:pt x="29" y="0"/>
                    <a:pt x="29" y="0"/>
                    <a:pt x="29" y="0"/>
                  </a:cubicBezTo>
                  <a:cubicBezTo>
                    <a:pt x="16" y="7"/>
                    <a:pt x="6" y="38"/>
                    <a:pt x="0" y="67"/>
                  </a:cubicBezTo>
                  <a:cubicBezTo>
                    <a:pt x="0" y="75"/>
                    <a:pt x="0" y="83"/>
                    <a:pt x="0" y="89"/>
                  </a:cubicBezTo>
                  <a:cubicBezTo>
                    <a:pt x="0" y="97"/>
                    <a:pt x="7" y="104"/>
                    <a:pt x="15" y="104"/>
                  </a:cubicBezTo>
                  <a:cubicBezTo>
                    <a:pt x="28" y="105"/>
                    <a:pt x="48" y="105"/>
                    <a:pt x="64" y="105"/>
                  </a:cubicBezTo>
                  <a:cubicBezTo>
                    <a:pt x="75" y="105"/>
                    <a:pt x="84" y="105"/>
                    <a:pt x="88" y="104"/>
                  </a:cubicBezTo>
                  <a:cubicBezTo>
                    <a:pt x="68" y="3"/>
                    <a:pt x="34" y="0"/>
                    <a:pt x="29" y="0"/>
                  </a:cubicBezTo>
                </a:path>
              </a:pathLst>
            </a:custGeom>
            <a:solidFill>
              <a:srgbClr val="514E67"/>
            </a:solidFill>
            <a:ln>
              <a:noFill/>
            </a:ln>
          </p:spPr>
          <p:txBody>
            <a:bodyPr anchor="ctr">
              <a:normAutofit fontScale="25000" lnSpcReduction="20000"/>
            </a:body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sz="18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159" name="ïṧļïde"/>
            <p:cNvSpPr/>
            <p:nvPr/>
          </p:nvSpPr>
          <p:spPr bwMode="auto">
            <a:xfrm>
              <a:off x="7450657" y="5478983"/>
              <a:ext cx="31189" cy="204958"/>
            </a:xfrm>
            <a:custGeom>
              <a:avLst/>
              <a:gdLst>
                <a:gd name="T0" fmla="*/ 0 w 19"/>
                <a:gd name="T1" fmla="*/ 10 h 129"/>
                <a:gd name="T2" fmla="*/ 8 w 19"/>
                <a:gd name="T3" fmla="*/ 129 h 129"/>
                <a:gd name="T4" fmla="*/ 19 w 19"/>
                <a:gd name="T5" fmla="*/ 129 h 129"/>
                <a:gd name="T6" fmla="*/ 19 w 19"/>
                <a:gd name="T7" fmla="*/ 0 h 129"/>
                <a:gd name="T8" fmla="*/ 0 w 19"/>
                <a:gd name="T9" fmla="*/ 10 h 129"/>
              </a:gdLst>
              <a:ahLst/>
              <a:cxnLst>
                <a:cxn ang="0">
                  <a:pos x="T0" y="T1"/>
                </a:cxn>
                <a:cxn ang="0">
                  <a:pos x="T2" y="T3"/>
                </a:cxn>
                <a:cxn ang="0">
                  <a:pos x="T4" y="T5"/>
                </a:cxn>
                <a:cxn ang="0">
                  <a:pos x="T6" y="T7"/>
                </a:cxn>
                <a:cxn ang="0">
                  <a:pos x="T8" y="T9"/>
                </a:cxn>
              </a:cxnLst>
              <a:rect l="0" t="0" r="r" b="b"/>
              <a:pathLst>
                <a:path w="19" h="129">
                  <a:moveTo>
                    <a:pt x="0" y="10"/>
                  </a:moveTo>
                  <a:lnTo>
                    <a:pt x="8" y="129"/>
                  </a:lnTo>
                  <a:lnTo>
                    <a:pt x="19" y="129"/>
                  </a:lnTo>
                  <a:lnTo>
                    <a:pt x="19" y="0"/>
                  </a:lnTo>
                  <a:lnTo>
                    <a:pt x="0" y="10"/>
                  </a:lnTo>
                  <a:close/>
                </a:path>
              </a:pathLst>
            </a:custGeom>
            <a:solidFill>
              <a:srgbClr val="5A5773"/>
            </a:solidFill>
            <a:ln>
              <a:noFill/>
            </a:ln>
          </p:spPr>
          <p:txBody>
            <a:bodyPr anchor="ctr">
              <a:normAutofit fontScale="25000" lnSpcReduction="20000"/>
            </a:body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sz="18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160" name="íṣḻíďè"/>
            <p:cNvSpPr/>
            <p:nvPr/>
          </p:nvSpPr>
          <p:spPr bwMode="auto">
            <a:xfrm>
              <a:off x="7214499" y="2306583"/>
              <a:ext cx="521328" cy="409917"/>
            </a:xfrm>
            <a:custGeom>
              <a:avLst/>
              <a:gdLst>
                <a:gd name="T0" fmla="*/ 0 w 369"/>
                <a:gd name="T1" fmla="*/ 198 h 291"/>
                <a:gd name="T2" fmla="*/ 0 w 369"/>
                <a:gd name="T3" fmla="*/ 204 h 291"/>
                <a:gd name="T4" fmla="*/ 17 w 369"/>
                <a:gd name="T5" fmla="*/ 284 h 291"/>
                <a:gd name="T6" fmla="*/ 18 w 369"/>
                <a:gd name="T7" fmla="*/ 291 h 291"/>
                <a:gd name="T8" fmla="*/ 17 w 369"/>
                <a:gd name="T9" fmla="*/ 279 h 291"/>
                <a:gd name="T10" fmla="*/ 17 w 369"/>
                <a:gd name="T11" fmla="*/ 278 h 291"/>
                <a:gd name="T12" fmla="*/ 17 w 369"/>
                <a:gd name="T13" fmla="*/ 278 h 291"/>
                <a:gd name="T14" fmla="*/ 17 w 369"/>
                <a:gd name="T15" fmla="*/ 277 h 291"/>
                <a:gd name="T16" fmla="*/ 0 w 369"/>
                <a:gd name="T17" fmla="*/ 199 h 291"/>
                <a:gd name="T18" fmla="*/ 0 w 369"/>
                <a:gd name="T19" fmla="*/ 198 h 291"/>
                <a:gd name="T20" fmla="*/ 369 w 369"/>
                <a:gd name="T21" fmla="*/ 101 h 291"/>
                <a:gd name="T22" fmla="*/ 364 w 369"/>
                <a:gd name="T23" fmla="*/ 151 h 291"/>
                <a:gd name="T24" fmla="*/ 364 w 369"/>
                <a:gd name="T25" fmla="*/ 152 h 291"/>
                <a:gd name="T26" fmla="*/ 364 w 369"/>
                <a:gd name="T27" fmla="*/ 152 h 291"/>
                <a:gd name="T28" fmla="*/ 364 w 369"/>
                <a:gd name="T29" fmla="*/ 166 h 291"/>
                <a:gd name="T30" fmla="*/ 369 w 369"/>
                <a:gd name="T31" fmla="*/ 101 h 291"/>
                <a:gd name="T32" fmla="*/ 73 w 369"/>
                <a:gd name="T33" fmla="*/ 0 h 291"/>
                <a:gd name="T34" fmla="*/ 73 w 369"/>
                <a:gd name="T35" fmla="*/ 13 h 291"/>
                <a:gd name="T36" fmla="*/ 73 w 369"/>
                <a:gd name="T37" fmla="*/ 9 h 291"/>
                <a:gd name="T38" fmla="*/ 73 w 369"/>
                <a:gd name="T39" fmla="*/ 0 h 2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369" h="291">
                  <a:moveTo>
                    <a:pt x="0" y="198"/>
                  </a:moveTo>
                  <a:cubicBezTo>
                    <a:pt x="0" y="200"/>
                    <a:pt x="0" y="202"/>
                    <a:pt x="0" y="204"/>
                  </a:cubicBezTo>
                  <a:cubicBezTo>
                    <a:pt x="1" y="231"/>
                    <a:pt x="15" y="257"/>
                    <a:pt x="17" y="284"/>
                  </a:cubicBezTo>
                  <a:cubicBezTo>
                    <a:pt x="18" y="286"/>
                    <a:pt x="18" y="289"/>
                    <a:pt x="18" y="291"/>
                  </a:cubicBezTo>
                  <a:cubicBezTo>
                    <a:pt x="18" y="287"/>
                    <a:pt x="18" y="283"/>
                    <a:pt x="17" y="279"/>
                  </a:cubicBezTo>
                  <a:cubicBezTo>
                    <a:pt x="17" y="279"/>
                    <a:pt x="17" y="278"/>
                    <a:pt x="17" y="278"/>
                  </a:cubicBezTo>
                  <a:cubicBezTo>
                    <a:pt x="17" y="278"/>
                    <a:pt x="17" y="278"/>
                    <a:pt x="17" y="278"/>
                  </a:cubicBezTo>
                  <a:cubicBezTo>
                    <a:pt x="17" y="278"/>
                    <a:pt x="17" y="277"/>
                    <a:pt x="17" y="277"/>
                  </a:cubicBezTo>
                  <a:cubicBezTo>
                    <a:pt x="14" y="251"/>
                    <a:pt x="1" y="226"/>
                    <a:pt x="0" y="199"/>
                  </a:cubicBezTo>
                  <a:cubicBezTo>
                    <a:pt x="0" y="199"/>
                    <a:pt x="0" y="199"/>
                    <a:pt x="0" y="198"/>
                  </a:cubicBezTo>
                  <a:moveTo>
                    <a:pt x="369" y="101"/>
                  </a:moveTo>
                  <a:cubicBezTo>
                    <a:pt x="369" y="118"/>
                    <a:pt x="366" y="135"/>
                    <a:pt x="364" y="151"/>
                  </a:cubicBezTo>
                  <a:cubicBezTo>
                    <a:pt x="364" y="152"/>
                    <a:pt x="364" y="152"/>
                    <a:pt x="364" y="152"/>
                  </a:cubicBezTo>
                  <a:cubicBezTo>
                    <a:pt x="364" y="152"/>
                    <a:pt x="364" y="152"/>
                    <a:pt x="364" y="152"/>
                  </a:cubicBezTo>
                  <a:cubicBezTo>
                    <a:pt x="364" y="157"/>
                    <a:pt x="364" y="162"/>
                    <a:pt x="364" y="166"/>
                  </a:cubicBezTo>
                  <a:cubicBezTo>
                    <a:pt x="364" y="145"/>
                    <a:pt x="369" y="123"/>
                    <a:pt x="369" y="101"/>
                  </a:cubicBezTo>
                  <a:moveTo>
                    <a:pt x="73" y="0"/>
                  </a:moveTo>
                  <a:cubicBezTo>
                    <a:pt x="73" y="5"/>
                    <a:pt x="73" y="9"/>
                    <a:pt x="73" y="13"/>
                  </a:cubicBezTo>
                  <a:cubicBezTo>
                    <a:pt x="73" y="12"/>
                    <a:pt x="73" y="10"/>
                    <a:pt x="73" y="9"/>
                  </a:cubicBezTo>
                  <a:cubicBezTo>
                    <a:pt x="73" y="6"/>
                    <a:pt x="73" y="3"/>
                    <a:pt x="73" y="0"/>
                  </a:cubicBezTo>
                </a:path>
              </a:pathLst>
            </a:custGeom>
            <a:solidFill>
              <a:srgbClr val="E4E4E4"/>
            </a:solidFill>
            <a:ln>
              <a:noFill/>
            </a:ln>
          </p:spPr>
          <p:txBody>
            <a:bodyPr anchor="ctr">
              <a:normAutofit fontScale="25000" lnSpcReduction="20000"/>
            </a:body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sz="18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161" name="ïṩ1íďe"/>
            <p:cNvSpPr/>
            <p:nvPr/>
          </p:nvSpPr>
          <p:spPr bwMode="auto">
            <a:xfrm>
              <a:off x="7174398" y="2729868"/>
              <a:ext cx="605986" cy="703988"/>
            </a:xfrm>
            <a:custGeom>
              <a:avLst/>
              <a:gdLst>
                <a:gd name="T0" fmla="*/ 84 w 433"/>
                <a:gd name="T1" fmla="*/ 360 h 502"/>
                <a:gd name="T2" fmla="*/ 83 w 433"/>
                <a:gd name="T3" fmla="*/ 363 h 502"/>
                <a:gd name="T4" fmla="*/ 85 w 433"/>
                <a:gd name="T5" fmla="*/ 363 h 502"/>
                <a:gd name="T6" fmla="*/ 84 w 433"/>
                <a:gd name="T7" fmla="*/ 360 h 502"/>
                <a:gd name="T8" fmla="*/ 122 w 433"/>
                <a:gd name="T9" fmla="*/ 358 h 502"/>
                <a:gd name="T10" fmla="*/ 120 w 433"/>
                <a:gd name="T11" fmla="*/ 358 h 502"/>
                <a:gd name="T12" fmla="*/ 103 w 433"/>
                <a:gd name="T13" fmla="*/ 358 h 502"/>
                <a:gd name="T14" fmla="*/ 110 w 433"/>
                <a:gd name="T15" fmla="*/ 363 h 502"/>
                <a:gd name="T16" fmla="*/ 120 w 433"/>
                <a:gd name="T17" fmla="*/ 363 h 502"/>
                <a:gd name="T18" fmla="*/ 122 w 433"/>
                <a:gd name="T19" fmla="*/ 363 h 502"/>
                <a:gd name="T20" fmla="*/ 131 w 433"/>
                <a:gd name="T21" fmla="*/ 364 h 502"/>
                <a:gd name="T22" fmla="*/ 139 w 433"/>
                <a:gd name="T23" fmla="*/ 370 h 502"/>
                <a:gd name="T24" fmla="*/ 187 w 433"/>
                <a:gd name="T25" fmla="*/ 472 h 502"/>
                <a:gd name="T26" fmla="*/ 139 w 433"/>
                <a:gd name="T27" fmla="*/ 366 h 502"/>
                <a:gd name="T28" fmla="*/ 131 w 433"/>
                <a:gd name="T29" fmla="*/ 359 h 502"/>
                <a:gd name="T30" fmla="*/ 122 w 433"/>
                <a:gd name="T31" fmla="*/ 358 h 502"/>
                <a:gd name="T32" fmla="*/ 389 w 433"/>
                <a:gd name="T33" fmla="*/ 347 h 502"/>
                <a:gd name="T34" fmla="*/ 376 w 433"/>
                <a:gd name="T35" fmla="*/ 355 h 502"/>
                <a:gd name="T36" fmla="*/ 361 w 433"/>
                <a:gd name="T37" fmla="*/ 361 h 502"/>
                <a:gd name="T38" fmla="*/ 350 w 433"/>
                <a:gd name="T39" fmla="*/ 394 h 502"/>
                <a:gd name="T40" fmla="*/ 316 w 433"/>
                <a:gd name="T41" fmla="*/ 442 h 502"/>
                <a:gd name="T42" fmla="*/ 262 w 433"/>
                <a:gd name="T43" fmla="*/ 468 h 502"/>
                <a:gd name="T44" fmla="*/ 185 w 433"/>
                <a:gd name="T45" fmla="*/ 497 h 502"/>
                <a:gd name="T46" fmla="*/ 184 w 433"/>
                <a:gd name="T47" fmla="*/ 502 h 502"/>
                <a:gd name="T48" fmla="*/ 262 w 433"/>
                <a:gd name="T49" fmla="*/ 473 h 502"/>
                <a:gd name="T50" fmla="*/ 316 w 433"/>
                <a:gd name="T51" fmla="*/ 447 h 502"/>
                <a:gd name="T52" fmla="*/ 350 w 433"/>
                <a:gd name="T53" fmla="*/ 399 h 502"/>
                <a:gd name="T54" fmla="*/ 361 w 433"/>
                <a:gd name="T55" fmla="*/ 366 h 502"/>
                <a:gd name="T56" fmla="*/ 376 w 433"/>
                <a:gd name="T57" fmla="*/ 360 h 502"/>
                <a:gd name="T58" fmla="*/ 389 w 433"/>
                <a:gd name="T59" fmla="*/ 353 h 502"/>
                <a:gd name="T60" fmla="*/ 389 w 433"/>
                <a:gd name="T61" fmla="*/ 347 h 502"/>
                <a:gd name="T62" fmla="*/ 418 w 433"/>
                <a:gd name="T63" fmla="*/ 242 h 502"/>
                <a:gd name="T64" fmla="*/ 412 w 433"/>
                <a:gd name="T65" fmla="*/ 300 h 502"/>
                <a:gd name="T66" fmla="*/ 397 w 433"/>
                <a:gd name="T67" fmla="*/ 339 h 502"/>
                <a:gd name="T68" fmla="*/ 398 w 433"/>
                <a:gd name="T69" fmla="*/ 343 h 502"/>
                <a:gd name="T70" fmla="*/ 412 w 433"/>
                <a:gd name="T71" fmla="*/ 305 h 502"/>
                <a:gd name="T72" fmla="*/ 418 w 433"/>
                <a:gd name="T73" fmla="*/ 242 h 502"/>
                <a:gd name="T74" fmla="*/ 73 w 433"/>
                <a:gd name="T75" fmla="*/ 79 h 502"/>
                <a:gd name="T76" fmla="*/ 6 w 433"/>
                <a:gd name="T77" fmla="*/ 103 h 502"/>
                <a:gd name="T78" fmla="*/ 3 w 433"/>
                <a:gd name="T79" fmla="*/ 103 h 502"/>
                <a:gd name="T80" fmla="*/ 0 w 433"/>
                <a:gd name="T81" fmla="*/ 108 h 502"/>
                <a:gd name="T82" fmla="*/ 6 w 433"/>
                <a:gd name="T83" fmla="*/ 108 h 502"/>
                <a:gd name="T84" fmla="*/ 73 w 433"/>
                <a:gd name="T85" fmla="*/ 84 h 502"/>
                <a:gd name="T86" fmla="*/ 96 w 433"/>
                <a:gd name="T87" fmla="*/ 240 h 502"/>
                <a:gd name="T88" fmla="*/ 96 w 433"/>
                <a:gd name="T89" fmla="*/ 226 h 502"/>
                <a:gd name="T90" fmla="*/ 96 w 433"/>
                <a:gd name="T91" fmla="*/ 228 h 502"/>
                <a:gd name="T92" fmla="*/ 94 w 433"/>
                <a:gd name="T93" fmla="*/ 187 h 502"/>
                <a:gd name="T94" fmla="*/ 73 w 433"/>
                <a:gd name="T95" fmla="*/ 79 h 502"/>
                <a:gd name="T96" fmla="*/ 433 w 433"/>
                <a:gd name="T97" fmla="*/ 0 h 502"/>
                <a:gd name="T98" fmla="*/ 433 w 433"/>
                <a:gd name="T99" fmla="*/ 1 h 502"/>
                <a:gd name="T100" fmla="*/ 411 w 433"/>
                <a:gd name="T101" fmla="*/ 77 h 502"/>
                <a:gd name="T102" fmla="*/ 409 w 433"/>
                <a:gd name="T103" fmla="*/ 87 h 502"/>
                <a:gd name="T104" fmla="*/ 407 w 433"/>
                <a:gd name="T105" fmla="*/ 105 h 502"/>
                <a:gd name="T106" fmla="*/ 407 w 433"/>
                <a:gd name="T107" fmla="*/ 104 h 502"/>
                <a:gd name="T108" fmla="*/ 407 w 433"/>
                <a:gd name="T109" fmla="*/ 118 h 502"/>
                <a:gd name="T110" fmla="*/ 411 w 433"/>
                <a:gd name="T111" fmla="*/ 82 h 502"/>
                <a:gd name="T112" fmla="*/ 433 w 433"/>
                <a:gd name="T113" fmla="*/ 6 h 502"/>
                <a:gd name="T114" fmla="*/ 433 w 433"/>
                <a:gd name="T115" fmla="*/ 0 h 5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433" h="502">
                  <a:moveTo>
                    <a:pt x="84" y="360"/>
                  </a:moveTo>
                  <a:cubicBezTo>
                    <a:pt x="84" y="361"/>
                    <a:pt x="83" y="362"/>
                    <a:pt x="83" y="363"/>
                  </a:cubicBezTo>
                  <a:cubicBezTo>
                    <a:pt x="85" y="363"/>
                    <a:pt x="85" y="363"/>
                    <a:pt x="85" y="363"/>
                  </a:cubicBezTo>
                  <a:cubicBezTo>
                    <a:pt x="85" y="362"/>
                    <a:pt x="84" y="361"/>
                    <a:pt x="84" y="360"/>
                  </a:cubicBezTo>
                  <a:moveTo>
                    <a:pt x="122" y="358"/>
                  </a:moveTo>
                  <a:cubicBezTo>
                    <a:pt x="121" y="358"/>
                    <a:pt x="121" y="358"/>
                    <a:pt x="120" y="358"/>
                  </a:cubicBezTo>
                  <a:cubicBezTo>
                    <a:pt x="103" y="358"/>
                    <a:pt x="103" y="358"/>
                    <a:pt x="103" y="358"/>
                  </a:cubicBezTo>
                  <a:cubicBezTo>
                    <a:pt x="105" y="359"/>
                    <a:pt x="108" y="361"/>
                    <a:pt x="110" y="363"/>
                  </a:cubicBezTo>
                  <a:cubicBezTo>
                    <a:pt x="120" y="363"/>
                    <a:pt x="120" y="363"/>
                    <a:pt x="120" y="363"/>
                  </a:cubicBezTo>
                  <a:cubicBezTo>
                    <a:pt x="121" y="363"/>
                    <a:pt x="121" y="363"/>
                    <a:pt x="122" y="363"/>
                  </a:cubicBezTo>
                  <a:cubicBezTo>
                    <a:pt x="125" y="363"/>
                    <a:pt x="128" y="363"/>
                    <a:pt x="131" y="364"/>
                  </a:cubicBezTo>
                  <a:cubicBezTo>
                    <a:pt x="134" y="366"/>
                    <a:pt x="137" y="368"/>
                    <a:pt x="139" y="370"/>
                  </a:cubicBezTo>
                  <a:cubicBezTo>
                    <a:pt x="166" y="397"/>
                    <a:pt x="187" y="435"/>
                    <a:pt x="187" y="472"/>
                  </a:cubicBezTo>
                  <a:cubicBezTo>
                    <a:pt x="188" y="433"/>
                    <a:pt x="168" y="394"/>
                    <a:pt x="139" y="366"/>
                  </a:cubicBezTo>
                  <a:cubicBezTo>
                    <a:pt x="137" y="363"/>
                    <a:pt x="134" y="361"/>
                    <a:pt x="131" y="359"/>
                  </a:cubicBezTo>
                  <a:cubicBezTo>
                    <a:pt x="128" y="358"/>
                    <a:pt x="125" y="358"/>
                    <a:pt x="122" y="358"/>
                  </a:cubicBezTo>
                  <a:moveTo>
                    <a:pt x="389" y="347"/>
                  </a:moveTo>
                  <a:cubicBezTo>
                    <a:pt x="386" y="351"/>
                    <a:pt x="381" y="353"/>
                    <a:pt x="376" y="355"/>
                  </a:cubicBezTo>
                  <a:cubicBezTo>
                    <a:pt x="371" y="356"/>
                    <a:pt x="366" y="358"/>
                    <a:pt x="361" y="361"/>
                  </a:cubicBezTo>
                  <a:cubicBezTo>
                    <a:pt x="351" y="368"/>
                    <a:pt x="352" y="382"/>
                    <a:pt x="350" y="394"/>
                  </a:cubicBezTo>
                  <a:cubicBezTo>
                    <a:pt x="346" y="414"/>
                    <a:pt x="333" y="430"/>
                    <a:pt x="316" y="442"/>
                  </a:cubicBezTo>
                  <a:cubicBezTo>
                    <a:pt x="300" y="454"/>
                    <a:pt x="281" y="461"/>
                    <a:pt x="262" y="468"/>
                  </a:cubicBezTo>
                  <a:cubicBezTo>
                    <a:pt x="185" y="497"/>
                    <a:pt x="185" y="497"/>
                    <a:pt x="185" y="497"/>
                  </a:cubicBezTo>
                  <a:cubicBezTo>
                    <a:pt x="185" y="499"/>
                    <a:pt x="184" y="500"/>
                    <a:pt x="184" y="502"/>
                  </a:cubicBezTo>
                  <a:cubicBezTo>
                    <a:pt x="262" y="473"/>
                    <a:pt x="262" y="473"/>
                    <a:pt x="262" y="473"/>
                  </a:cubicBezTo>
                  <a:cubicBezTo>
                    <a:pt x="281" y="466"/>
                    <a:pt x="300" y="459"/>
                    <a:pt x="316" y="447"/>
                  </a:cubicBezTo>
                  <a:cubicBezTo>
                    <a:pt x="333" y="435"/>
                    <a:pt x="346" y="419"/>
                    <a:pt x="350" y="399"/>
                  </a:cubicBezTo>
                  <a:cubicBezTo>
                    <a:pt x="352" y="387"/>
                    <a:pt x="351" y="373"/>
                    <a:pt x="361" y="366"/>
                  </a:cubicBezTo>
                  <a:cubicBezTo>
                    <a:pt x="366" y="363"/>
                    <a:pt x="371" y="361"/>
                    <a:pt x="376" y="360"/>
                  </a:cubicBezTo>
                  <a:cubicBezTo>
                    <a:pt x="381" y="358"/>
                    <a:pt x="385" y="356"/>
                    <a:pt x="389" y="353"/>
                  </a:cubicBezTo>
                  <a:cubicBezTo>
                    <a:pt x="389" y="351"/>
                    <a:pt x="389" y="349"/>
                    <a:pt x="389" y="347"/>
                  </a:cubicBezTo>
                  <a:moveTo>
                    <a:pt x="418" y="242"/>
                  </a:moveTo>
                  <a:cubicBezTo>
                    <a:pt x="418" y="262"/>
                    <a:pt x="416" y="281"/>
                    <a:pt x="412" y="300"/>
                  </a:cubicBezTo>
                  <a:cubicBezTo>
                    <a:pt x="409" y="314"/>
                    <a:pt x="405" y="328"/>
                    <a:pt x="397" y="339"/>
                  </a:cubicBezTo>
                  <a:cubicBezTo>
                    <a:pt x="397" y="340"/>
                    <a:pt x="397" y="341"/>
                    <a:pt x="398" y="343"/>
                  </a:cubicBezTo>
                  <a:cubicBezTo>
                    <a:pt x="405" y="332"/>
                    <a:pt x="409" y="318"/>
                    <a:pt x="412" y="305"/>
                  </a:cubicBezTo>
                  <a:cubicBezTo>
                    <a:pt x="416" y="284"/>
                    <a:pt x="418" y="263"/>
                    <a:pt x="418" y="242"/>
                  </a:cubicBezTo>
                  <a:moveTo>
                    <a:pt x="73" y="79"/>
                  </a:moveTo>
                  <a:cubicBezTo>
                    <a:pt x="54" y="94"/>
                    <a:pt x="30" y="103"/>
                    <a:pt x="6" y="103"/>
                  </a:cubicBezTo>
                  <a:cubicBezTo>
                    <a:pt x="5" y="103"/>
                    <a:pt x="4" y="103"/>
                    <a:pt x="3" y="103"/>
                  </a:cubicBezTo>
                  <a:cubicBezTo>
                    <a:pt x="2" y="105"/>
                    <a:pt x="1" y="106"/>
                    <a:pt x="0" y="108"/>
                  </a:cubicBezTo>
                  <a:cubicBezTo>
                    <a:pt x="2" y="108"/>
                    <a:pt x="4" y="108"/>
                    <a:pt x="6" y="108"/>
                  </a:cubicBezTo>
                  <a:cubicBezTo>
                    <a:pt x="30" y="108"/>
                    <a:pt x="54" y="99"/>
                    <a:pt x="73" y="84"/>
                  </a:cubicBezTo>
                  <a:cubicBezTo>
                    <a:pt x="88" y="135"/>
                    <a:pt x="96" y="188"/>
                    <a:pt x="96" y="240"/>
                  </a:cubicBezTo>
                  <a:cubicBezTo>
                    <a:pt x="96" y="236"/>
                    <a:pt x="96" y="231"/>
                    <a:pt x="96" y="226"/>
                  </a:cubicBezTo>
                  <a:cubicBezTo>
                    <a:pt x="96" y="227"/>
                    <a:pt x="96" y="227"/>
                    <a:pt x="96" y="228"/>
                  </a:cubicBezTo>
                  <a:cubicBezTo>
                    <a:pt x="96" y="214"/>
                    <a:pt x="95" y="200"/>
                    <a:pt x="94" y="187"/>
                  </a:cubicBezTo>
                  <a:cubicBezTo>
                    <a:pt x="91" y="150"/>
                    <a:pt x="84" y="114"/>
                    <a:pt x="73" y="79"/>
                  </a:cubicBezTo>
                  <a:moveTo>
                    <a:pt x="433" y="0"/>
                  </a:moveTo>
                  <a:cubicBezTo>
                    <a:pt x="433" y="0"/>
                    <a:pt x="433" y="0"/>
                    <a:pt x="433" y="1"/>
                  </a:cubicBezTo>
                  <a:cubicBezTo>
                    <a:pt x="432" y="27"/>
                    <a:pt x="417" y="51"/>
                    <a:pt x="411" y="77"/>
                  </a:cubicBezTo>
                  <a:cubicBezTo>
                    <a:pt x="410" y="80"/>
                    <a:pt x="409" y="83"/>
                    <a:pt x="409" y="87"/>
                  </a:cubicBezTo>
                  <a:cubicBezTo>
                    <a:pt x="408" y="93"/>
                    <a:pt x="407" y="99"/>
                    <a:pt x="407" y="105"/>
                  </a:cubicBezTo>
                  <a:cubicBezTo>
                    <a:pt x="407" y="105"/>
                    <a:pt x="407" y="104"/>
                    <a:pt x="407" y="104"/>
                  </a:cubicBezTo>
                  <a:cubicBezTo>
                    <a:pt x="407" y="109"/>
                    <a:pt x="406" y="113"/>
                    <a:pt x="407" y="118"/>
                  </a:cubicBezTo>
                  <a:cubicBezTo>
                    <a:pt x="407" y="106"/>
                    <a:pt x="408" y="94"/>
                    <a:pt x="411" y="82"/>
                  </a:cubicBezTo>
                  <a:cubicBezTo>
                    <a:pt x="417" y="56"/>
                    <a:pt x="432" y="32"/>
                    <a:pt x="433" y="6"/>
                  </a:cubicBezTo>
                  <a:cubicBezTo>
                    <a:pt x="433" y="4"/>
                    <a:pt x="433" y="2"/>
                    <a:pt x="433" y="0"/>
                  </a:cubicBezTo>
                </a:path>
              </a:pathLst>
            </a:custGeom>
            <a:solidFill>
              <a:srgbClr val="514E67"/>
            </a:solidFill>
            <a:ln>
              <a:noFill/>
            </a:ln>
          </p:spPr>
          <p:txBody>
            <a:bodyPr anchor="ctr">
              <a:normAutofit fontScale="70000" lnSpcReduction="20000"/>
            </a:body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sz="18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162" name="ïŝlíḑè"/>
            <p:cNvSpPr/>
            <p:nvPr/>
          </p:nvSpPr>
          <p:spPr bwMode="auto">
            <a:xfrm>
              <a:off x="7722458" y="3206618"/>
              <a:ext cx="8912" cy="17822"/>
            </a:xfrm>
            <a:custGeom>
              <a:avLst/>
              <a:gdLst>
                <a:gd name="T0" fmla="*/ 8 w 9"/>
                <a:gd name="T1" fmla="*/ 0 h 14"/>
                <a:gd name="T2" fmla="*/ 0 w 9"/>
                <a:gd name="T3" fmla="*/ 8 h 14"/>
                <a:gd name="T4" fmla="*/ 0 w 9"/>
                <a:gd name="T5" fmla="*/ 14 h 14"/>
                <a:gd name="T6" fmla="*/ 9 w 9"/>
                <a:gd name="T7" fmla="*/ 4 h 14"/>
                <a:gd name="T8" fmla="*/ 8 w 9"/>
                <a:gd name="T9" fmla="*/ 0 h 14"/>
              </a:gdLst>
              <a:ahLst/>
              <a:cxnLst>
                <a:cxn ang="0">
                  <a:pos x="T0" y="T1"/>
                </a:cxn>
                <a:cxn ang="0">
                  <a:pos x="T2" y="T3"/>
                </a:cxn>
                <a:cxn ang="0">
                  <a:pos x="T4" y="T5"/>
                </a:cxn>
                <a:cxn ang="0">
                  <a:pos x="T6" y="T7"/>
                </a:cxn>
                <a:cxn ang="0">
                  <a:pos x="T8" y="T9"/>
                </a:cxn>
              </a:cxnLst>
              <a:rect l="0" t="0" r="r" b="b"/>
              <a:pathLst>
                <a:path w="9" h="14">
                  <a:moveTo>
                    <a:pt x="8" y="0"/>
                  </a:moveTo>
                  <a:cubicBezTo>
                    <a:pt x="6" y="3"/>
                    <a:pt x="3" y="6"/>
                    <a:pt x="0" y="8"/>
                  </a:cubicBezTo>
                  <a:cubicBezTo>
                    <a:pt x="0" y="10"/>
                    <a:pt x="0" y="12"/>
                    <a:pt x="0" y="14"/>
                  </a:cubicBezTo>
                  <a:cubicBezTo>
                    <a:pt x="3" y="11"/>
                    <a:pt x="6" y="8"/>
                    <a:pt x="9" y="4"/>
                  </a:cubicBezTo>
                  <a:cubicBezTo>
                    <a:pt x="8" y="2"/>
                    <a:pt x="8" y="1"/>
                    <a:pt x="8" y="0"/>
                  </a:cubicBezTo>
                </a:path>
              </a:pathLst>
            </a:custGeom>
            <a:solidFill>
              <a:srgbClr val="49465C"/>
            </a:solidFill>
            <a:ln>
              <a:noFill/>
            </a:ln>
          </p:spPr>
          <p:txBody>
            <a:bodyPr anchor="ctr">
              <a:normAutofit fontScale="25000" lnSpcReduction="20000"/>
            </a:body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sz="18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163" name="íṩļidé"/>
            <p:cNvSpPr/>
            <p:nvPr/>
          </p:nvSpPr>
          <p:spPr bwMode="auto">
            <a:xfrm>
              <a:off x="7290248" y="3233351"/>
              <a:ext cx="35646" cy="4457"/>
            </a:xfrm>
            <a:custGeom>
              <a:avLst/>
              <a:gdLst>
                <a:gd name="T0" fmla="*/ 19 w 26"/>
                <a:gd name="T1" fmla="*/ 0 h 5"/>
                <a:gd name="T2" fmla="*/ 0 w 26"/>
                <a:gd name="T3" fmla="*/ 0 h 5"/>
                <a:gd name="T4" fmla="*/ 0 w 26"/>
                <a:gd name="T5" fmla="*/ 2 h 5"/>
                <a:gd name="T6" fmla="*/ 1 w 26"/>
                <a:gd name="T7" fmla="*/ 5 h 5"/>
                <a:gd name="T8" fmla="*/ 26 w 26"/>
                <a:gd name="T9" fmla="*/ 5 h 5"/>
                <a:gd name="T10" fmla="*/ 19 w 26"/>
                <a:gd name="T11" fmla="*/ 0 h 5"/>
              </a:gdLst>
              <a:ahLst/>
              <a:cxnLst>
                <a:cxn ang="0">
                  <a:pos x="T0" y="T1"/>
                </a:cxn>
                <a:cxn ang="0">
                  <a:pos x="T2" y="T3"/>
                </a:cxn>
                <a:cxn ang="0">
                  <a:pos x="T4" y="T5"/>
                </a:cxn>
                <a:cxn ang="0">
                  <a:pos x="T6" y="T7"/>
                </a:cxn>
                <a:cxn ang="0">
                  <a:pos x="T8" y="T9"/>
                </a:cxn>
                <a:cxn ang="0">
                  <a:pos x="T10" y="T11"/>
                </a:cxn>
              </a:cxnLst>
              <a:rect l="0" t="0" r="r" b="b"/>
              <a:pathLst>
                <a:path w="26" h="5">
                  <a:moveTo>
                    <a:pt x="19" y="0"/>
                  </a:moveTo>
                  <a:cubicBezTo>
                    <a:pt x="0" y="0"/>
                    <a:pt x="0" y="0"/>
                    <a:pt x="0" y="0"/>
                  </a:cubicBezTo>
                  <a:cubicBezTo>
                    <a:pt x="0" y="0"/>
                    <a:pt x="0" y="1"/>
                    <a:pt x="0" y="2"/>
                  </a:cubicBezTo>
                  <a:cubicBezTo>
                    <a:pt x="0" y="3"/>
                    <a:pt x="1" y="4"/>
                    <a:pt x="1" y="5"/>
                  </a:cubicBezTo>
                  <a:cubicBezTo>
                    <a:pt x="26" y="5"/>
                    <a:pt x="26" y="5"/>
                    <a:pt x="26" y="5"/>
                  </a:cubicBezTo>
                  <a:cubicBezTo>
                    <a:pt x="24" y="3"/>
                    <a:pt x="21" y="1"/>
                    <a:pt x="19" y="0"/>
                  </a:cubicBezTo>
                </a:path>
              </a:pathLst>
            </a:custGeom>
            <a:solidFill>
              <a:srgbClr val="49465C"/>
            </a:solidFill>
            <a:ln>
              <a:noFill/>
            </a:ln>
          </p:spPr>
          <p:txBody>
            <a:bodyPr anchor="ctr">
              <a:normAutofit fontScale="25000" lnSpcReduction="20000"/>
            </a:body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sz="18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194652" name="išlíḍê"/>
            <p:cNvSpPr/>
            <p:nvPr/>
          </p:nvSpPr>
          <p:spPr>
            <a:xfrm>
              <a:off x="7172326" y="2203450"/>
              <a:ext cx="611188" cy="1223962"/>
            </a:xfrm>
            <a:custGeom>
              <a:avLst/>
              <a:gdLst/>
              <a:ahLst/>
              <a:cxnLst>
                <a:cxn ang="0">
                  <a:pos x="228" y="7"/>
                </a:cxn>
                <a:cxn ang="0">
                  <a:pos x="125" y="40"/>
                </a:cxn>
                <a:cxn ang="0">
                  <a:pos x="106" y="59"/>
                </a:cxn>
                <a:cxn ang="0">
                  <a:pos x="104" y="83"/>
                </a:cxn>
                <a:cxn ang="0">
                  <a:pos x="31" y="273"/>
                </a:cxn>
                <a:cxn ang="0">
                  <a:pos x="48" y="353"/>
                </a:cxn>
                <a:cxn ang="0">
                  <a:pos x="0" y="478"/>
                </a:cxn>
                <a:cxn ang="0">
                  <a:pos x="73" y="454"/>
                </a:cxn>
                <a:cxn ang="0">
                  <a:pos x="83" y="733"/>
                </a:cxn>
                <a:cxn ang="0">
                  <a:pos x="120" y="733"/>
                </a:cxn>
                <a:cxn ang="0">
                  <a:pos x="131" y="734"/>
                </a:cxn>
                <a:cxn ang="0">
                  <a:pos x="139" y="741"/>
                </a:cxn>
                <a:cxn ang="0">
                  <a:pos x="184" y="872"/>
                </a:cxn>
                <a:cxn ang="0">
                  <a:pos x="262" y="843"/>
                </a:cxn>
                <a:cxn ang="0">
                  <a:pos x="316" y="817"/>
                </a:cxn>
                <a:cxn ang="0">
                  <a:pos x="350" y="769"/>
                </a:cxn>
                <a:cxn ang="0">
                  <a:pos x="361" y="736"/>
                </a:cxn>
                <a:cxn ang="0">
                  <a:pos x="376" y="730"/>
                </a:cxn>
                <a:cxn ang="0">
                  <a:pos x="412" y="675"/>
                </a:cxn>
                <a:cxn ang="0">
                  <a:pos x="417" y="592"/>
                </a:cxn>
                <a:cxn ang="0">
                  <a:pos x="411" y="452"/>
                </a:cxn>
                <a:cxn ang="0">
                  <a:pos x="433" y="376"/>
                </a:cxn>
                <a:cxn ang="0">
                  <a:pos x="396" y="251"/>
                </a:cxn>
                <a:cxn ang="0">
                  <a:pos x="399" y="160"/>
                </a:cxn>
                <a:cxn ang="0">
                  <a:pos x="348" y="86"/>
                </a:cxn>
                <a:cxn ang="0">
                  <a:pos x="318" y="72"/>
                </a:cxn>
                <a:cxn ang="0">
                  <a:pos x="263" y="21"/>
                </a:cxn>
                <a:cxn ang="0">
                  <a:pos x="196" y="20"/>
                </a:cxn>
                <a:cxn ang="0">
                  <a:pos x="228" y="7"/>
                </a:cxn>
              </a:cxnLst>
              <a:rect l="0" t="0" r="0" b="0"/>
              <a:pathLst>
                <a:path w="435" h="872">
                  <a:moveTo>
                    <a:pt x="228" y="7"/>
                  </a:moveTo>
                  <a:cubicBezTo>
                    <a:pt x="191" y="9"/>
                    <a:pt x="156" y="21"/>
                    <a:pt x="125" y="40"/>
                  </a:cubicBezTo>
                  <a:cubicBezTo>
                    <a:pt x="117" y="45"/>
                    <a:pt x="109" y="50"/>
                    <a:pt x="106" y="59"/>
                  </a:cubicBezTo>
                  <a:cubicBezTo>
                    <a:pt x="103" y="67"/>
                    <a:pt x="104" y="75"/>
                    <a:pt x="104" y="83"/>
                  </a:cubicBezTo>
                  <a:cubicBezTo>
                    <a:pt x="106" y="152"/>
                    <a:pt x="29" y="204"/>
                    <a:pt x="31" y="273"/>
                  </a:cubicBezTo>
                  <a:cubicBezTo>
                    <a:pt x="32" y="300"/>
                    <a:pt x="46" y="326"/>
                    <a:pt x="48" y="353"/>
                  </a:cubicBezTo>
                  <a:cubicBezTo>
                    <a:pt x="53" y="398"/>
                    <a:pt x="26" y="440"/>
                    <a:pt x="0" y="478"/>
                  </a:cubicBezTo>
                  <a:cubicBezTo>
                    <a:pt x="26" y="479"/>
                    <a:pt x="53" y="471"/>
                    <a:pt x="73" y="454"/>
                  </a:cubicBezTo>
                  <a:cubicBezTo>
                    <a:pt x="100" y="544"/>
                    <a:pt x="104" y="640"/>
                    <a:pt x="83" y="733"/>
                  </a:cubicBezTo>
                  <a:cubicBezTo>
                    <a:pt x="120" y="733"/>
                    <a:pt x="120" y="733"/>
                    <a:pt x="120" y="733"/>
                  </a:cubicBezTo>
                  <a:cubicBezTo>
                    <a:pt x="124" y="733"/>
                    <a:pt x="127" y="733"/>
                    <a:pt x="131" y="734"/>
                  </a:cubicBezTo>
                  <a:cubicBezTo>
                    <a:pt x="134" y="736"/>
                    <a:pt x="137" y="738"/>
                    <a:pt x="139" y="741"/>
                  </a:cubicBezTo>
                  <a:cubicBezTo>
                    <a:pt x="174" y="775"/>
                    <a:pt x="197" y="825"/>
                    <a:pt x="184" y="872"/>
                  </a:cubicBezTo>
                  <a:cubicBezTo>
                    <a:pt x="262" y="843"/>
                    <a:pt x="262" y="843"/>
                    <a:pt x="262" y="843"/>
                  </a:cubicBezTo>
                  <a:cubicBezTo>
                    <a:pt x="281" y="836"/>
                    <a:pt x="300" y="829"/>
                    <a:pt x="316" y="817"/>
                  </a:cubicBezTo>
                  <a:cubicBezTo>
                    <a:pt x="333" y="805"/>
                    <a:pt x="346" y="789"/>
                    <a:pt x="350" y="769"/>
                  </a:cubicBezTo>
                  <a:cubicBezTo>
                    <a:pt x="352" y="757"/>
                    <a:pt x="351" y="743"/>
                    <a:pt x="361" y="736"/>
                  </a:cubicBezTo>
                  <a:cubicBezTo>
                    <a:pt x="366" y="733"/>
                    <a:pt x="371" y="731"/>
                    <a:pt x="376" y="730"/>
                  </a:cubicBezTo>
                  <a:cubicBezTo>
                    <a:pt x="398" y="722"/>
                    <a:pt x="407" y="698"/>
                    <a:pt x="412" y="675"/>
                  </a:cubicBezTo>
                  <a:cubicBezTo>
                    <a:pt x="417" y="648"/>
                    <a:pt x="419" y="620"/>
                    <a:pt x="417" y="592"/>
                  </a:cubicBezTo>
                  <a:cubicBezTo>
                    <a:pt x="413" y="545"/>
                    <a:pt x="400" y="497"/>
                    <a:pt x="411" y="452"/>
                  </a:cubicBezTo>
                  <a:cubicBezTo>
                    <a:pt x="417" y="426"/>
                    <a:pt x="432" y="402"/>
                    <a:pt x="433" y="376"/>
                  </a:cubicBezTo>
                  <a:cubicBezTo>
                    <a:pt x="435" y="332"/>
                    <a:pt x="401" y="294"/>
                    <a:pt x="396" y="251"/>
                  </a:cubicBezTo>
                  <a:cubicBezTo>
                    <a:pt x="392" y="221"/>
                    <a:pt x="403" y="190"/>
                    <a:pt x="399" y="160"/>
                  </a:cubicBezTo>
                  <a:cubicBezTo>
                    <a:pt x="395" y="128"/>
                    <a:pt x="376" y="101"/>
                    <a:pt x="348" y="86"/>
                  </a:cubicBezTo>
                  <a:cubicBezTo>
                    <a:pt x="338" y="81"/>
                    <a:pt x="328" y="77"/>
                    <a:pt x="318" y="72"/>
                  </a:cubicBezTo>
                  <a:cubicBezTo>
                    <a:pt x="297" y="59"/>
                    <a:pt x="283" y="37"/>
                    <a:pt x="263" y="21"/>
                  </a:cubicBezTo>
                  <a:cubicBezTo>
                    <a:pt x="243" y="5"/>
                    <a:pt x="210" y="0"/>
                    <a:pt x="196" y="20"/>
                  </a:cubicBezTo>
                  <a:cubicBezTo>
                    <a:pt x="228" y="7"/>
                    <a:pt x="228" y="7"/>
                    <a:pt x="228" y="7"/>
                  </a:cubicBezTo>
                </a:path>
              </a:pathLst>
            </a:custGeom>
            <a:solidFill>
              <a:srgbClr val="4A4347"/>
            </a:solidFill>
            <a:ln w="9525">
              <a:noFill/>
            </a:ln>
          </p:spPr>
          <p:txBody>
            <a:bodyPr/>
            <a:lstStyle/>
            <a:p>
              <a:endParaRPr lang="zh-CN" altLang="en-US"/>
            </a:p>
          </p:txBody>
        </p:sp>
        <p:sp>
          <p:nvSpPr>
            <p:cNvPr id="164" name="í$ļíďé"/>
            <p:cNvSpPr/>
            <p:nvPr/>
          </p:nvSpPr>
          <p:spPr bwMode="auto">
            <a:xfrm>
              <a:off x="7316983" y="2293218"/>
              <a:ext cx="0" cy="8911"/>
            </a:xfrm>
            <a:custGeom>
              <a:avLst/>
              <a:gdLst>
                <a:gd name="T0" fmla="*/ 0 h 5"/>
                <a:gd name="T1" fmla="*/ 5 h 5"/>
                <a:gd name="T2" fmla="*/ 0 h 5"/>
              </a:gdLst>
              <a:ahLst/>
              <a:cxnLst>
                <a:cxn ang="0">
                  <a:pos x="0" y="T0"/>
                </a:cxn>
                <a:cxn ang="0">
                  <a:pos x="0" y="T1"/>
                </a:cxn>
                <a:cxn ang="0">
                  <a:pos x="0" y="T2"/>
                </a:cxn>
              </a:cxnLst>
              <a:rect l="0" t="0" r="r" b="b"/>
              <a:pathLst>
                <a:path h="5">
                  <a:moveTo>
                    <a:pt x="0" y="0"/>
                  </a:moveTo>
                  <a:cubicBezTo>
                    <a:pt x="0" y="2"/>
                    <a:pt x="0" y="3"/>
                    <a:pt x="0" y="5"/>
                  </a:cubicBezTo>
                  <a:cubicBezTo>
                    <a:pt x="0" y="3"/>
                    <a:pt x="0" y="2"/>
                    <a:pt x="0" y="0"/>
                  </a:cubicBezTo>
                </a:path>
              </a:pathLst>
            </a:custGeom>
            <a:solidFill>
              <a:srgbClr val="423C40"/>
            </a:solidFill>
            <a:ln>
              <a:noFill/>
            </a:ln>
          </p:spPr>
          <p:txBody>
            <a:bodyPr anchor="ctr">
              <a:normAutofit fontScale="25000" lnSpcReduction="20000"/>
            </a:body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sz="18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165" name="ïšlíḍè"/>
            <p:cNvSpPr/>
            <p:nvPr/>
          </p:nvSpPr>
          <p:spPr bwMode="auto">
            <a:xfrm>
              <a:off x="7735826" y="2431340"/>
              <a:ext cx="0" cy="8911"/>
            </a:xfrm>
            <a:custGeom>
              <a:avLst/>
              <a:gdLst>
                <a:gd name="T0" fmla="*/ 0 h 5"/>
                <a:gd name="T1" fmla="*/ 0 h 5"/>
                <a:gd name="T2" fmla="*/ 5 h 5"/>
                <a:gd name="T3" fmla="*/ 0 h 5"/>
              </a:gdLst>
              <a:ahLst/>
              <a:cxnLst>
                <a:cxn ang="0">
                  <a:pos x="0" y="T0"/>
                </a:cxn>
                <a:cxn ang="0">
                  <a:pos x="0" y="T1"/>
                </a:cxn>
                <a:cxn ang="0">
                  <a:pos x="0" y="T2"/>
                </a:cxn>
                <a:cxn ang="0">
                  <a:pos x="0" y="T3"/>
                </a:cxn>
              </a:cxnLst>
              <a:rect l="0" t="0" r="r" b="b"/>
              <a:pathLst>
                <a:path h="5">
                  <a:moveTo>
                    <a:pt x="0" y="0"/>
                  </a:moveTo>
                  <a:cubicBezTo>
                    <a:pt x="0" y="0"/>
                    <a:pt x="0" y="0"/>
                    <a:pt x="0" y="0"/>
                  </a:cubicBezTo>
                  <a:cubicBezTo>
                    <a:pt x="0" y="2"/>
                    <a:pt x="0" y="4"/>
                    <a:pt x="0" y="5"/>
                  </a:cubicBezTo>
                  <a:cubicBezTo>
                    <a:pt x="0" y="3"/>
                    <a:pt x="0" y="2"/>
                    <a:pt x="0" y="0"/>
                  </a:cubicBezTo>
                </a:path>
              </a:pathLst>
            </a:custGeom>
            <a:solidFill>
              <a:srgbClr val="E4E4E4"/>
            </a:solidFill>
            <a:ln>
              <a:noFill/>
            </a:ln>
          </p:spPr>
          <p:txBody>
            <a:bodyPr anchor="ctr">
              <a:normAutofit fontScale="25000" lnSpcReduction="20000"/>
            </a:body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sz="18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166" name="ïṧļïḑe"/>
            <p:cNvSpPr/>
            <p:nvPr/>
          </p:nvSpPr>
          <p:spPr bwMode="auto">
            <a:xfrm>
              <a:off x="7726915" y="2520453"/>
              <a:ext cx="0" cy="0"/>
            </a:xfrm>
            <a:custGeom>
              <a:avLst/>
              <a:gdLst>
                <a:gd name="T0" fmla="*/ 0 h 1"/>
                <a:gd name="T1" fmla="*/ 1 h 1"/>
                <a:gd name="T2" fmla="*/ 1 h 1"/>
                <a:gd name="T3" fmla="*/ 0 h 1"/>
              </a:gdLst>
              <a:ahLst/>
              <a:cxnLst>
                <a:cxn ang="0">
                  <a:pos x="0" y="T0"/>
                </a:cxn>
                <a:cxn ang="0">
                  <a:pos x="0" y="T1"/>
                </a:cxn>
                <a:cxn ang="0">
                  <a:pos x="0" y="T2"/>
                </a:cxn>
                <a:cxn ang="0">
                  <a:pos x="0" y="T3"/>
                </a:cxn>
              </a:cxnLst>
              <a:rect l="0" t="0" r="r" b="b"/>
              <a:pathLst>
                <a:path h="1">
                  <a:moveTo>
                    <a:pt x="0" y="0"/>
                  </a:moveTo>
                  <a:cubicBezTo>
                    <a:pt x="0" y="1"/>
                    <a:pt x="0" y="1"/>
                    <a:pt x="0" y="1"/>
                  </a:cubicBezTo>
                  <a:cubicBezTo>
                    <a:pt x="0" y="1"/>
                    <a:pt x="0" y="1"/>
                    <a:pt x="0" y="1"/>
                  </a:cubicBezTo>
                  <a:cubicBezTo>
                    <a:pt x="0" y="1"/>
                    <a:pt x="0" y="1"/>
                    <a:pt x="0" y="0"/>
                  </a:cubicBezTo>
                </a:path>
              </a:pathLst>
            </a:custGeom>
            <a:solidFill>
              <a:srgbClr val="CDCDCD"/>
            </a:solidFill>
            <a:ln>
              <a:noFill/>
            </a:ln>
          </p:spPr>
          <p:txBody>
            <a:bodyPr anchor="ctr">
              <a:normAutofit fontScale="25000" lnSpcReduction="20000"/>
            </a:body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sz="18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167" name="iṥliḑé"/>
            <p:cNvSpPr/>
            <p:nvPr/>
          </p:nvSpPr>
          <p:spPr bwMode="auto">
            <a:xfrm>
              <a:off x="7726915" y="2431340"/>
              <a:ext cx="8912" cy="89112"/>
            </a:xfrm>
            <a:custGeom>
              <a:avLst/>
              <a:gdLst>
                <a:gd name="T0" fmla="*/ 7 w 8"/>
                <a:gd name="T1" fmla="*/ 0 h 63"/>
                <a:gd name="T2" fmla="*/ 2 w 8"/>
                <a:gd name="T3" fmla="*/ 63 h 63"/>
                <a:gd name="T4" fmla="*/ 2 w 8"/>
                <a:gd name="T5" fmla="*/ 62 h 63"/>
                <a:gd name="T6" fmla="*/ 7 w 8"/>
                <a:gd name="T7" fmla="*/ 5 h 63"/>
                <a:gd name="T8" fmla="*/ 7 w 8"/>
                <a:gd name="T9" fmla="*/ 0 h 63"/>
              </a:gdLst>
              <a:ahLst/>
              <a:cxnLst>
                <a:cxn ang="0">
                  <a:pos x="T0" y="T1"/>
                </a:cxn>
                <a:cxn ang="0">
                  <a:pos x="T2" y="T3"/>
                </a:cxn>
                <a:cxn ang="0">
                  <a:pos x="T4" y="T5"/>
                </a:cxn>
                <a:cxn ang="0">
                  <a:pos x="T6" y="T7"/>
                </a:cxn>
                <a:cxn ang="0">
                  <a:pos x="T8" y="T9"/>
                </a:cxn>
              </a:cxnLst>
              <a:rect l="0" t="0" r="r" b="b"/>
              <a:pathLst>
                <a:path w="8" h="63">
                  <a:moveTo>
                    <a:pt x="7" y="0"/>
                  </a:moveTo>
                  <a:cubicBezTo>
                    <a:pt x="5" y="21"/>
                    <a:pt x="0" y="42"/>
                    <a:pt x="2" y="63"/>
                  </a:cubicBezTo>
                  <a:cubicBezTo>
                    <a:pt x="2" y="63"/>
                    <a:pt x="2" y="63"/>
                    <a:pt x="2" y="62"/>
                  </a:cubicBezTo>
                  <a:cubicBezTo>
                    <a:pt x="4" y="43"/>
                    <a:pt x="8" y="24"/>
                    <a:pt x="7" y="5"/>
                  </a:cubicBezTo>
                  <a:cubicBezTo>
                    <a:pt x="7" y="4"/>
                    <a:pt x="7" y="2"/>
                    <a:pt x="7" y="0"/>
                  </a:cubicBezTo>
                </a:path>
              </a:pathLst>
            </a:custGeom>
            <a:solidFill>
              <a:srgbClr val="423C40"/>
            </a:solidFill>
            <a:ln>
              <a:noFill/>
            </a:ln>
          </p:spPr>
          <p:txBody>
            <a:bodyPr anchor="ctr">
              <a:normAutofit fontScale="25000" lnSpcReduction="20000"/>
            </a:body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sz="18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168" name="î$ļide"/>
            <p:cNvSpPr/>
            <p:nvPr/>
          </p:nvSpPr>
          <p:spPr bwMode="auto">
            <a:xfrm>
              <a:off x="7241234" y="2694223"/>
              <a:ext cx="0" cy="4454"/>
            </a:xfrm>
            <a:custGeom>
              <a:avLst/>
              <a:gdLst>
                <a:gd name="T0" fmla="*/ 0 h 1"/>
                <a:gd name="T1" fmla="*/ 1 h 1"/>
                <a:gd name="T2" fmla="*/ 1 h 1"/>
                <a:gd name="T3" fmla="*/ 0 h 1"/>
              </a:gdLst>
              <a:ahLst/>
              <a:cxnLst>
                <a:cxn ang="0">
                  <a:pos x="0" y="T0"/>
                </a:cxn>
                <a:cxn ang="0">
                  <a:pos x="0" y="T1"/>
                </a:cxn>
                <a:cxn ang="0">
                  <a:pos x="0" y="T2"/>
                </a:cxn>
                <a:cxn ang="0">
                  <a:pos x="0" y="T3"/>
                </a:cxn>
              </a:cxnLst>
              <a:rect l="0" t="0" r="r" b="b"/>
              <a:pathLst>
                <a:path h="1">
                  <a:moveTo>
                    <a:pt x="0" y="0"/>
                  </a:moveTo>
                  <a:cubicBezTo>
                    <a:pt x="0" y="0"/>
                    <a:pt x="0" y="1"/>
                    <a:pt x="0" y="1"/>
                  </a:cubicBezTo>
                  <a:cubicBezTo>
                    <a:pt x="0" y="1"/>
                    <a:pt x="0" y="1"/>
                    <a:pt x="0" y="1"/>
                  </a:cubicBezTo>
                  <a:cubicBezTo>
                    <a:pt x="0" y="1"/>
                    <a:pt x="0" y="0"/>
                    <a:pt x="0" y="0"/>
                  </a:cubicBezTo>
                </a:path>
              </a:pathLst>
            </a:custGeom>
            <a:solidFill>
              <a:srgbClr val="CDCDCD"/>
            </a:solidFill>
            <a:ln>
              <a:noFill/>
            </a:ln>
          </p:spPr>
          <p:txBody>
            <a:bodyPr anchor="ctr">
              <a:normAutofit fontScale="25000" lnSpcReduction="20000"/>
            </a:body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sz="18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169" name="iṣ1ídé"/>
            <p:cNvSpPr/>
            <p:nvPr/>
          </p:nvSpPr>
          <p:spPr bwMode="auto">
            <a:xfrm>
              <a:off x="7214499" y="2565009"/>
              <a:ext cx="26735" cy="133669"/>
            </a:xfrm>
            <a:custGeom>
              <a:avLst/>
              <a:gdLst>
                <a:gd name="T0" fmla="*/ 1 w 18"/>
                <a:gd name="T1" fmla="*/ 0 h 93"/>
                <a:gd name="T2" fmla="*/ 0 w 18"/>
                <a:gd name="T3" fmla="*/ 14 h 93"/>
                <a:gd name="T4" fmla="*/ 17 w 18"/>
                <a:gd name="T5" fmla="*/ 92 h 93"/>
                <a:gd name="T6" fmla="*/ 17 w 18"/>
                <a:gd name="T7" fmla="*/ 93 h 93"/>
                <a:gd name="T8" fmla="*/ 17 w 18"/>
                <a:gd name="T9" fmla="*/ 73 h 93"/>
                <a:gd name="T10" fmla="*/ 1 w 18"/>
                <a:gd name="T11" fmla="*/ 0 h 93"/>
              </a:gdLst>
              <a:ahLst/>
              <a:cxnLst>
                <a:cxn ang="0">
                  <a:pos x="T0" y="T1"/>
                </a:cxn>
                <a:cxn ang="0">
                  <a:pos x="T2" y="T3"/>
                </a:cxn>
                <a:cxn ang="0">
                  <a:pos x="T4" y="T5"/>
                </a:cxn>
                <a:cxn ang="0">
                  <a:pos x="T6" y="T7"/>
                </a:cxn>
                <a:cxn ang="0">
                  <a:pos x="T8" y="T9"/>
                </a:cxn>
                <a:cxn ang="0">
                  <a:pos x="T10" y="T11"/>
                </a:cxn>
              </a:cxnLst>
              <a:rect l="0" t="0" r="r" b="b"/>
              <a:pathLst>
                <a:path w="18" h="93">
                  <a:moveTo>
                    <a:pt x="1" y="0"/>
                  </a:moveTo>
                  <a:cubicBezTo>
                    <a:pt x="0" y="4"/>
                    <a:pt x="0" y="9"/>
                    <a:pt x="0" y="14"/>
                  </a:cubicBezTo>
                  <a:cubicBezTo>
                    <a:pt x="1" y="40"/>
                    <a:pt x="14" y="65"/>
                    <a:pt x="17" y="92"/>
                  </a:cubicBezTo>
                  <a:cubicBezTo>
                    <a:pt x="17" y="92"/>
                    <a:pt x="17" y="93"/>
                    <a:pt x="17" y="93"/>
                  </a:cubicBezTo>
                  <a:cubicBezTo>
                    <a:pt x="18" y="86"/>
                    <a:pt x="18" y="79"/>
                    <a:pt x="17" y="73"/>
                  </a:cubicBezTo>
                  <a:cubicBezTo>
                    <a:pt x="15" y="48"/>
                    <a:pt x="3" y="25"/>
                    <a:pt x="1" y="0"/>
                  </a:cubicBezTo>
                </a:path>
              </a:pathLst>
            </a:custGeom>
            <a:solidFill>
              <a:srgbClr val="423C40"/>
            </a:solidFill>
            <a:ln>
              <a:noFill/>
            </a:ln>
          </p:spPr>
          <p:txBody>
            <a:bodyPr anchor="ctr">
              <a:normAutofit fontScale="25000" lnSpcReduction="20000"/>
            </a:body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sz="18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170" name="îṩḷïḋê"/>
            <p:cNvSpPr/>
            <p:nvPr/>
          </p:nvSpPr>
          <p:spPr bwMode="auto">
            <a:xfrm>
              <a:off x="7780384" y="2707589"/>
              <a:ext cx="0" cy="13368"/>
            </a:xfrm>
            <a:custGeom>
              <a:avLst/>
              <a:gdLst>
                <a:gd name="T0" fmla="*/ 0 w 1"/>
                <a:gd name="T1" fmla="*/ 0 h 9"/>
                <a:gd name="T2" fmla="*/ 0 w 1"/>
                <a:gd name="T3" fmla="*/ 0 h 9"/>
                <a:gd name="T4" fmla="*/ 1 w 1"/>
                <a:gd name="T5" fmla="*/ 9 h 9"/>
                <a:gd name="T6" fmla="*/ 0 w 1"/>
                <a:gd name="T7" fmla="*/ 0 h 9"/>
              </a:gdLst>
              <a:ahLst/>
              <a:cxnLst>
                <a:cxn ang="0">
                  <a:pos x="T0" y="T1"/>
                </a:cxn>
                <a:cxn ang="0">
                  <a:pos x="T2" y="T3"/>
                </a:cxn>
                <a:cxn ang="0">
                  <a:pos x="T4" y="T5"/>
                </a:cxn>
                <a:cxn ang="0">
                  <a:pos x="T6" y="T7"/>
                </a:cxn>
              </a:cxnLst>
              <a:rect l="0" t="0" r="r" b="b"/>
              <a:pathLst>
                <a:path w="1" h="9">
                  <a:moveTo>
                    <a:pt x="0" y="0"/>
                  </a:moveTo>
                  <a:cubicBezTo>
                    <a:pt x="0" y="0"/>
                    <a:pt x="0" y="0"/>
                    <a:pt x="0" y="0"/>
                  </a:cubicBezTo>
                  <a:cubicBezTo>
                    <a:pt x="1" y="3"/>
                    <a:pt x="1" y="6"/>
                    <a:pt x="1" y="9"/>
                  </a:cubicBezTo>
                  <a:cubicBezTo>
                    <a:pt x="1" y="6"/>
                    <a:pt x="1" y="3"/>
                    <a:pt x="0" y="0"/>
                  </a:cubicBezTo>
                </a:path>
              </a:pathLst>
            </a:custGeom>
            <a:solidFill>
              <a:srgbClr val="514E67"/>
            </a:solidFill>
            <a:ln>
              <a:noFill/>
            </a:ln>
          </p:spPr>
          <p:txBody>
            <a:bodyPr anchor="ctr">
              <a:normAutofit fontScale="25000" lnSpcReduction="20000"/>
            </a:body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sz="18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171" name="iš1iḋè"/>
            <p:cNvSpPr/>
            <p:nvPr/>
          </p:nvSpPr>
          <p:spPr bwMode="auto">
            <a:xfrm>
              <a:off x="7744738" y="2854625"/>
              <a:ext cx="4454" cy="22277"/>
            </a:xfrm>
            <a:custGeom>
              <a:avLst/>
              <a:gdLst>
                <a:gd name="T0" fmla="*/ 2 w 2"/>
                <a:gd name="T1" fmla="*/ 0 h 18"/>
                <a:gd name="T2" fmla="*/ 0 w 2"/>
                <a:gd name="T3" fmla="*/ 17 h 18"/>
                <a:gd name="T4" fmla="*/ 0 w 2"/>
                <a:gd name="T5" fmla="*/ 18 h 18"/>
                <a:gd name="T6" fmla="*/ 2 w 2"/>
                <a:gd name="T7" fmla="*/ 0 h 18"/>
              </a:gdLst>
              <a:ahLst/>
              <a:cxnLst>
                <a:cxn ang="0">
                  <a:pos x="T0" y="T1"/>
                </a:cxn>
                <a:cxn ang="0">
                  <a:pos x="T2" y="T3"/>
                </a:cxn>
                <a:cxn ang="0">
                  <a:pos x="T4" y="T5"/>
                </a:cxn>
                <a:cxn ang="0">
                  <a:pos x="T6" y="T7"/>
                </a:cxn>
              </a:cxnLst>
              <a:rect l="0" t="0" r="r" b="b"/>
              <a:pathLst>
                <a:path w="2" h="18">
                  <a:moveTo>
                    <a:pt x="2" y="0"/>
                  </a:moveTo>
                  <a:cubicBezTo>
                    <a:pt x="1" y="6"/>
                    <a:pt x="0" y="11"/>
                    <a:pt x="0" y="17"/>
                  </a:cubicBezTo>
                  <a:cubicBezTo>
                    <a:pt x="0" y="17"/>
                    <a:pt x="0" y="18"/>
                    <a:pt x="0" y="18"/>
                  </a:cubicBezTo>
                  <a:cubicBezTo>
                    <a:pt x="0" y="12"/>
                    <a:pt x="1" y="6"/>
                    <a:pt x="2" y="0"/>
                  </a:cubicBezTo>
                </a:path>
              </a:pathLst>
            </a:custGeom>
            <a:solidFill>
              <a:srgbClr val="49465C"/>
            </a:solidFill>
            <a:ln>
              <a:noFill/>
            </a:ln>
          </p:spPr>
          <p:txBody>
            <a:bodyPr anchor="ctr">
              <a:normAutofit fontScale="25000" lnSpcReduction="20000"/>
            </a:body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sz="18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172" name="iṡľidê"/>
            <p:cNvSpPr/>
            <p:nvPr/>
          </p:nvSpPr>
          <p:spPr bwMode="auto">
            <a:xfrm>
              <a:off x="7744738" y="2707589"/>
              <a:ext cx="35646" cy="169313"/>
            </a:xfrm>
            <a:custGeom>
              <a:avLst/>
              <a:gdLst>
                <a:gd name="T0" fmla="*/ 26 w 27"/>
                <a:gd name="T1" fmla="*/ 0 h 118"/>
                <a:gd name="T2" fmla="*/ 5 w 27"/>
                <a:gd name="T3" fmla="*/ 69 h 118"/>
                <a:gd name="T4" fmla="*/ 1 w 27"/>
                <a:gd name="T5" fmla="*/ 118 h 118"/>
                <a:gd name="T6" fmla="*/ 3 w 27"/>
                <a:gd name="T7" fmla="*/ 101 h 118"/>
                <a:gd name="T8" fmla="*/ 5 w 27"/>
                <a:gd name="T9" fmla="*/ 90 h 118"/>
                <a:gd name="T10" fmla="*/ 27 w 27"/>
                <a:gd name="T11" fmla="*/ 14 h 118"/>
                <a:gd name="T12" fmla="*/ 27 w 27"/>
                <a:gd name="T13" fmla="*/ 9 h 118"/>
                <a:gd name="T14" fmla="*/ 26 w 27"/>
                <a:gd name="T15" fmla="*/ 0 h 11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7" h="118">
                  <a:moveTo>
                    <a:pt x="26" y="0"/>
                  </a:moveTo>
                  <a:cubicBezTo>
                    <a:pt x="23" y="24"/>
                    <a:pt x="11" y="46"/>
                    <a:pt x="5" y="69"/>
                  </a:cubicBezTo>
                  <a:cubicBezTo>
                    <a:pt x="1" y="85"/>
                    <a:pt x="0" y="102"/>
                    <a:pt x="1" y="118"/>
                  </a:cubicBezTo>
                  <a:cubicBezTo>
                    <a:pt x="1" y="112"/>
                    <a:pt x="2" y="107"/>
                    <a:pt x="3" y="101"/>
                  </a:cubicBezTo>
                  <a:cubicBezTo>
                    <a:pt x="3" y="97"/>
                    <a:pt x="4" y="94"/>
                    <a:pt x="5" y="90"/>
                  </a:cubicBezTo>
                  <a:cubicBezTo>
                    <a:pt x="11" y="65"/>
                    <a:pt x="26" y="41"/>
                    <a:pt x="27" y="14"/>
                  </a:cubicBezTo>
                  <a:cubicBezTo>
                    <a:pt x="27" y="12"/>
                    <a:pt x="27" y="10"/>
                    <a:pt x="27" y="9"/>
                  </a:cubicBezTo>
                  <a:cubicBezTo>
                    <a:pt x="27" y="6"/>
                    <a:pt x="27" y="3"/>
                    <a:pt x="26" y="0"/>
                  </a:cubicBezTo>
                </a:path>
              </a:pathLst>
            </a:custGeom>
            <a:solidFill>
              <a:srgbClr val="423C40"/>
            </a:solidFill>
            <a:ln>
              <a:noFill/>
            </a:ln>
          </p:spPr>
          <p:txBody>
            <a:bodyPr anchor="ctr">
              <a:normAutofit fontScale="25000" lnSpcReduction="20000"/>
            </a:body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sz="18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173" name="îśļïďé"/>
            <p:cNvSpPr/>
            <p:nvPr/>
          </p:nvSpPr>
          <p:spPr bwMode="auto">
            <a:xfrm>
              <a:off x="7174398" y="2841257"/>
              <a:ext cx="17823" cy="31191"/>
            </a:xfrm>
            <a:custGeom>
              <a:avLst/>
              <a:gdLst>
                <a:gd name="T0" fmla="*/ 14 w 14"/>
                <a:gd name="T1" fmla="*/ 0 h 21"/>
                <a:gd name="T2" fmla="*/ 14 w 14"/>
                <a:gd name="T3" fmla="*/ 1 h 21"/>
                <a:gd name="T4" fmla="*/ 0 w 14"/>
                <a:gd name="T5" fmla="*/ 21 h 21"/>
                <a:gd name="T6" fmla="*/ 0 w 14"/>
                <a:gd name="T7" fmla="*/ 21 h 21"/>
                <a:gd name="T8" fmla="*/ 14 w 14"/>
                <a:gd name="T9" fmla="*/ 0 h 21"/>
              </a:gdLst>
              <a:ahLst/>
              <a:cxnLst>
                <a:cxn ang="0">
                  <a:pos x="T0" y="T1"/>
                </a:cxn>
                <a:cxn ang="0">
                  <a:pos x="T2" y="T3"/>
                </a:cxn>
                <a:cxn ang="0">
                  <a:pos x="T4" y="T5"/>
                </a:cxn>
                <a:cxn ang="0">
                  <a:pos x="T6" y="T7"/>
                </a:cxn>
                <a:cxn ang="0">
                  <a:pos x="T8" y="T9"/>
                </a:cxn>
              </a:cxnLst>
              <a:rect l="0" t="0" r="r" b="b"/>
              <a:pathLst>
                <a:path w="14" h="21">
                  <a:moveTo>
                    <a:pt x="14" y="0"/>
                  </a:moveTo>
                  <a:cubicBezTo>
                    <a:pt x="14" y="1"/>
                    <a:pt x="14" y="1"/>
                    <a:pt x="14" y="1"/>
                  </a:cubicBezTo>
                  <a:cubicBezTo>
                    <a:pt x="9" y="8"/>
                    <a:pt x="5" y="15"/>
                    <a:pt x="0" y="21"/>
                  </a:cubicBezTo>
                  <a:cubicBezTo>
                    <a:pt x="0" y="21"/>
                    <a:pt x="0" y="21"/>
                    <a:pt x="0" y="21"/>
                  </a:cubicBezTo>
                  <a:cubicBezTo>
                    <a:pt x="5" y="15"/>
                    <a:pt x="10" y="8"/>
                    <a:pt x="14" y="0"/>
                  </a:cubicBezTo>
                </a:path>
              </a:pathLst>
            </a:custGeom>
            <a:solidFill>
              <a:srgbClr val="514E67"/>
            </a:solidFill>
            <a:ln>
              <a:noFill/>
            </a:ln>
          </p:spPr>
          <p:txBody>
            <a:bodyPr anchor="ctr">
              <a:normAutofit fontScale="25000" lnSpcReduction="20000"/>
            </a:body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sz="18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174" name="ïṧḷiḋê"/>
            <p:cNvSpPr/>
            <p:nvPr/>
          </p:nvSpPr>
          <p:spPr bwMode="auto">
            <a:xfrm>
              <a:off x="7303614" y="2992748"/>
              <a:ext cx="4457" cy="57924"/>
            </a:xfrm>
            <a:custGeom>
              <a:avLst/>
              <a:gdLst>
                <a:gd name="T0" fmla="*/ 0 w 2"/>
                <a:gd name="T1" fmla="*/ 0 h 41"/>
                <a:gd name="T2" fmla="*/ 2 w 2"/>
                <a:gd name="T3" fmla="*/ 41 h 41"/>
                <a:gd name="T4" fmla="*/ 2 w 2"/>
                <a:gd name="T5" fmla="*/ 39 h 41"/>
                <a:gd name="T6" fmla="*/ 0 w 2"/>
                <a:gd name="T7" fmla="*/ 0 h 41"/>
              </a:gdLst>
              <a:ahLst/>
              <a:cxnLst>
                <a:cxn ang="0">
                  <a:pos x="T0" y="T1"/>
                </a:cxn>
                <a:cxn ang="0">
                  <a:pos x="T2" y="T3"/>
                </a:cxn>
                <a:cxn ang="0">
                  <a:pos x="T4" y="T5"/>
                </a:cxn>
                <a:cxn ang="0">
                  <a:pos x="T6" y="T7"/>
                </a:cxn>
              </a:cxnLst>
              <a:rect l="0" t="0" r="r" b="b"/>
              <a:pathLst>
                <a:path w="2" h="41">
                  <a:moveTo>
                    <a:pt x="0" y="0"/>
                  </a:moveTo>
                  <a:cubicBezTo>
                    <a:pt x="1" y="13"/>
                    <a:pt x="2" y="27"/>
                    <a:pt x="2" y="41"/>
                  </a:cubicBezTo>
                  <a:cubicBezTo>
                    <a:pt x="2" y="40"/>
                    <a:pt x="2" y="40"/>
                    <a:pt x="2" y="39"/>
                  </a:cubicBezTo>
                  <a:cubicBezTo>
                    <a:pt x="2" y="26"/>
                    <a:pt x="1" y="13"/>
                    <a:pt x="0" y="0"/>
                  </a:cubicBezTo>
                </a:path>
              </a:pathLst>
            </a:custGeom>
            <a:solidFill>
              <a:srgbClr val="49465C"/>
            </a:solidFill>
            <a:ln>
              <a:noFill/>
            </a:ln>
          </p:spPr>
          <p:txBody>
            <a:bodyPr anchor="ctr">
              <a:normAutofit fontScale="25000" lnSpcReduction="20000"/>
            </a:body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sz="18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175" name="íṣļïḋe"/>
            <p:cNvSpPr/>
            <p:nvPr/>
          </p:nvSpPr>
          <p:spPr bwMode="auto">
            <a:xfrm>
              <a:off x="7174398" y="2810069"/>
              <a:ext cx="133673" cy="236146"/>
            </a:xfrm>
            <a:custGeom>
              <a:avLst/>
              <a:gdLst>
                <a:gd name="T0" fmla="*/ 73 w 97"/>
                <a:gd name="T1" fmla="*/ 0 h 168"/>
                <a:gd name="T2" fmla="*/ 14 w 97"/>
                <a:gd name="T3" fmla="*/ 23 h 168"/>
                <a:gd name="T4" fmla="*/ 0 w 97"/>
                <a:gd name="T5" fmla="*/ 44 h 168"/>
                <a:gd name="T6" fmla="*/ 6 w 97"/>
                <a:gd name="T7" fmla="*/ 45 h 168"/>
                <a:gd name="T8" fmla="*/ 73 w 97"/>
                <a:gd name="T9" fmla="*/ 20 h 168"/>
                <a:gd name="T10" fmla="*/ 94 w 97"/>
                <a:gd name="T11" fmla="*/ 129 h 168"/>
                <a:gd name="T12" fmla="*/ 96 w 97"/>
                <a:gd name="T13" fmla="*/ 168 h 168"/>
                <a:gd name="T14" fmla="*/ 73 w 97"/>
                <a:gd name="T15" fmla="*/ 0 h 16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97" h="168">
                  <a:moveTo>
                    <a:pt x="73" y="0"/>
                  </a:moveTo>
                  <a:cubicBezTo>
                    <a:pt x="56" y="13"/>
                    <a:pt x="36" y="22"/>
                    <a:pt x="14" y="23"/>
                  </a:cubicBezTo>
                  <a:cubicBezTo>
                    <a:pt x="10" y="31"/>
                    <a:pt x="5" y="38"/>
                    <a:pt x="0" y="44"/>
                  </a:cubicBezTo>
                  <a:cubicBezTo>
                    <a:pt x="2" y="45"/>
                    <a:pt x="4" y="45"/>
                    <a:pt x="6" y="45"/>
                  </a:cubicBezTo>
                  <a:cubicBezTo>
                    <a:pt x="30" y="45"/>
                    <a:pt x="54" y="36"/>
                    <a:pt x="73" y="20"/>
                  </a:cubicBezTo>
                  <a:cubicBezTo>
                    <a:pt x="84" y="56"/>
                    <a:pt x="91" y="92"/>
                    <a:pt x="94" y="129"/>
                  </a:cubicBezTo>
                  <a:cubicBezTo>
                    <a:pt x="95" y="142"/>
                    <a:pt x="96" y="155"/>
                    <a:pt x="96" y="168"/>
                  </a:cubicBezTo>
                  <a:cubicBezTo>
                    <a:pt x="97" y="111"/>
                    <a:pt x="89" y="54"/>
                    <a:pt x="73" y="0"/>
                  </a:cubicBezTo>
                </a:path>
              </a:pathLst>
            </a:custGeom>
            <a:solidFill>
              <a:srgbClr val="423C40"/>
            </a:solidFill>
            <a:ln>
              <a:noFill/>
            </a:ln>
          </p:spPr>
          <p:txBody>
            <a:bodyPr anchor="ctr">
              <a:normAutofit fontScale="25000" lnSpcReduction="20000"/>
            </a:body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sz="18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176" name="íṩlíḓé"/>
            <p:cNvSpPr/>
            <p:nvPr/>
          </p:nvSpPr>
          <p:spPr bwMode="auto">
            <a:xfrm>
              <a:off x="7432833" y="3398211"/>
              <a:ext cx="4454" cy="26734"/>
            </a:xfrm>
            <a:custGeom>
              <a:avLst/>
              <a:gdLst>
                <a:gd name="T0" fmla="*/ 3 w 3"/>
                <a:gd name="T1" fmla="*/ 0 h 22"/>
                <a:gd name="T2" fmla="*/ 3 w 3"/>
                <a:gd name="T3" fmla="*/ 0 h 22"/>
                <a:gd name="T4" fmla="*/ 0 w 3"/>
                <a:gd name="T5" fmla="*/ 22 h 22"/>
                <a:gd name="T6" fmla="*/ 0 w 3"/>
                <a:gd name="T7" fmla="*/ 22 h 22"/>
                <a:gd name="T8" fmla="*/ 3 w 3"/>
                <a:gd name="T9" fmla="*/ 0 h 22"/>
              </a:gdLst>
              <a:ahLst/>
              <a:cxnLst>
                <a:cxn ang="0">
                  <a:pos x="T0" y="T1"/>
                </a:cxn>
                <a:cxn ang="0">
                  <a:pos x="T2" y="T3"/>
                </a:cxn>
                <a:cxn ang="0">
                  <a:pos x="T4" y="T5"/>
                </a:cxn>
                <a:cxn ang="0">
                  <a:pos x="T6" y="T7"/>
                </a:cxn>
                <a:cxn ang="0">
                  <a:pos x="T8" y="T9"/>
                </a:cxn>
              </a:cxnLst>
              <a:rect l="0" t="0" r="r" b="b"/>
              <a:pathLst>
                <a:path w="3" h="22">
                  <a:moveTo>
                    <a:pt x="3" y="0"/>
                  </a:moveTo>
                  <a:cubicBezTo>
                    <a:pt x="3" y="0"/>
                    <a:pt x="3" y="0"/>
                    <a:pt x="3" y="0"/>
                  </a:cubicBezTo>
                  <a:cubicBezTo>
                    <a:pt x="3" y="7"/>
                    <a:pt x="2" y="15"/>
                    <a:pt x="0" y="22"/>
                  </a:cubicBezTo>
                  <a:cubicBezTo>
                    <a:pt x="0" y="22"/>
                    <a:pt x="0" y="22"/>
                    <a:pt x="0" y="22"/>
                  </a:cubicBezTo>
                  <a:cubicBezTo>
                    <a:pt x="2" y="14"/>
                    <a:pt x="3" y="7"/>
                    <a:pt x="3" y="0"/>
                  </a:cubicBezTo>
                </a:path>
              </a:pathLst>
            </a:custGeom>
            <a:solidFill>
              <a:srgbClr val="514E67"/>
            </a:solidFill>
            <a:ln>
              <a:noFill/>
            </a:ln>
          </p:spPr>
          <p:txBody>
            <a:bodyPr anchor="ctr">
              <a:normAutofit fontScale="25000" lnSpcReduction="20000"/>
            </a:body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sz="18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177" name="îṡḻídê"/>
            <p:cNvSpPr/>
            <p:nvPr/>
          </p:nvSpPr>
          <p:spPr bwMode="auto">
            <a:xfrm>
              <a:off x="7432833" y="3050673"/>
              <a:ext cx="325271" cy="374272"/>
            </a:xfrm>
            <a:custGeom>
              <a:avLst/>
              <a:gdLst>
                <a:gd name="T0" fmla="*/ 233 w 234"/>
                <a:gd name="T1" fmla="*/ 0 h 268"/>
                <a:gd name="T2" fmla="*/ 228 w 234"/>
                <a:gd name="T3" fmla="*/ 50 h 268"/>
                <a:gd name="T4" fmla="*/ 192 w 234"/>
                <a:gd name="T5" fmla="*/ 105 h 268"/>
                <a:gd name="T6" fmla="*/ 177 w 234"/>
                <a:gd name="T7" fmla="*/ 110 h 268"/>
                <a:gd name="T8" fmla="*/ 166 w 234"/>
                <a:gd name="T9" fmla="*/ 144 h 268"/>
                <a:gd name="T10" fmla="*/ 132 w 234"/>
                <a:gd name="T11" fmla="*/ 192 h 268"/>
                <a:gd name="T12" fmla="*/ 78 w 234"/>
                <a:gd name="T13" fmla="*/ 218 h 268"/>
                <a:gd name="T14" fmla="*/ 3 w 234"/>
                <a:gd name="T15" fmla="*/ 246 h 268"/>
                <a:gd name="T16" fmla="*/ 0 w 234"/>
                <a:gd name="T17" fmla="*/ 268 h 268"/>
                <a:gd name="T18" fmla="*/ 78 w 234"/>
                <a:gd name="T19" fmla="*/ 238 h 268"/>
                <a:gd name="T20" fmla="*/ 132 w 234"/>
                <a:gd name="T21" fmla="*/ 213 h 268"/>
                <a:gd name="T22" fmla="*/ 166 w 234"/>
                <a:gd name="T23" fmla="*/ 165 h 268"/>
                <a:gd name="T24" fmla="*/ 177 w 234"/>
                <a:gd name="T25" fmla="*/ 131 h 268"/>
                <a:gd name="T26" fmla="*/ 192 w 234"/>
                <a:gd name="T27" fmla="*/ 126 h 268"/>
                <a:gd name="T28" fmla="*/ 228 w 234"/>
                <a:gd name="T29" fmla="*/ 71 h 268"/>
                <a:gd name="T30" fmla="*/ 233 w 234"/>
                <a:gd name="T31" fmla="*/ 0 h 2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34" h="268">
                  <a:moveTo>
                    <a:pt x="233" y="0"/>
                  </a:moveTo>
                  <a:cubicBezTo>
                    <a:pt x="233" y="17"/>
                    <a:pt x="231" y="33"/>
                    <a:pt x="228" y="50"/>
                  </a:cubicBezTo>
                  <a:cubicBezTo>
                    <a:pt x="223" y="72"/>
                    <a:pt x="214" y="97"/>
                    <a:pt x="192" y="105"/>
                  </a:cubicBezTo>
                  <a:cubicBezTo>
                    <a:pt x="187" y="106"/>
                    <a:pt x="182" y="108"/>
                    <a:pt x="177" y="110"/>
                  </a:cubicBezTo>
                  <a:cubicBezTo>
                    <a:pt x="167" y="117"/>
                    <a:pt x="168" y="132"/>
                    <a:pt x="166" y="144"/>
                  </a:cubicBezTo>
                  <a:cubicBezTo>
                    <a:pt x="162" y="163"/>
                    <a:pt x="149" y="180"/>
                    <a:pt x="132" y="192"/>
                  </a:cubicBezTo>
                  <a:cubicBezTo>
                    <a:pt x="116" y="203"/>
                    <a:pt x="97" y="211"/>
                    <a:pt x="78" y="218"/>
                  </a:cubicBezTo>
                  <a:cubicBezTo>
                    <a:pt x="3" y="246"/>
                    <a:pt x="3" y="246"/>
                    <a:pt x="3" y="246"/>
                  </a:cubicBezTo>
                  <a:cubicBezTo>
                    <a:pt x="3" y="253"/>
                    <a:pt x="2" y="260"/>
                    <a:pt x="0" y="268"/>
                  </a:cubicBezTo>
                  <a:cubicBezTo>
                    <a:pt x="78" y="238"/>
                    <a:pt x="78" y="238"/>
                    <a:pt x="78" y="238"/>
                  </a:cubicBezTo>
                  <a:cubicBezTo>
                    <a:pt x="97" y="231"/>
                    <a:pt x="116" y="224"/>
                    <a:pt x="132" y="213"/>
                  </a:cubicBezTo>
                  <a:cubicBezTo>
                    <a:pt x="149" y="201"/>
                    <a:pt x="162" y="184"/>
                    <a:pt x="166" y="165"/>
                  </a:cubicBezTo>
                  <a:cubicBezTo>
                    <a:pt x="168" y="153"/>
                    <a:pt x="167" y="138"/>
                    <a:pt x="177" y="131"/>
                  </a:cubicBezTo>
                  <a:cubicBezTo>
                    <a:pt x="182" y="129"/>
                    <a:pt x="187" y="127"/>
                    <a:pt x="192" y="126"/>
                  </a:cubicBezTo>
                  <a:cubicBezTo>
                    <a:pt x="214" y="118"/>
                    <a:pt x="223" y="93"/>
                    <a:pt x="228" y="71"/>
                  </a:cubicBezTo>
                  <a:cubicBezTo>
                    <a:pt x="232" y="47"/>
                    <a:pt x="234" y="24"/>
                    <a:pt x="233" y="0"/>
                  </a:cubicBezTo>
                </a:path>
              </a:pathLst>
            </a:custGeom>
            <a:solidFill>
              <a:srgbClr val="423C40"/>
            </a:solidFill>
            <a:ln>
              <a:noFill/>
            </a:ln>
          </p:spPr>
          <p:txBody>
            <a:bodyPr anchor="ctr">
              <a:normAutofit fontScale="25000" lnSpcReduction="20000"/>
            </a:body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sz="18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178" name="ïSļiḓê"/>
            <p:cNvSpPr/>
            <p:nvPr/>
          </p:nvSpPr>
          <p:spPr bwMode="auto">
            <a:xfrm>
              <a:off x="7290248" y="3202163"/>
              <a:ext cx="4454" cy="13365"/>
            </a:xfrm>
            <a:custGeom>
              <a:avLst/>
              <a:gdLst>
                <a:gd name="T0" fmla="*/ 2 w 2"/>
                <a:gd name="T1" fmla="*/ 0 h 11"/>
                <a:gd name="T2" fmla="*/ 2 w 2"/>
                <a:gd name="T3" fmla="*/ 0 h 11"/>
                <a:gd name="T4" fmla="*/ 0 w 2"/>
                <a:gd name="T5" fmla="*/ 11 h 11"/>
                <a:gd name="T6" fmla="*/ 0 w 2"/>
                <a:gd name="T7" fmla="*/ 11 h 11"/>
                <a:gd name="T8" fmla="*/ 2 w 2"/>
                <a:gd name="T9" fmla="*/ 0 h 11"/>
              </a:gdLst>
              <a:ahLst/>
              <a:cxnLst>
                <a:cxn ang="0">
                  <a:pos x="T0" y="T1"/>
                </a:cxn>
                <a:cxn ang="0">
                  <a:pos x="T2" y="T3"/>
                </a:cxn>
                <a:cxn ang="0">
                  <a:pos x="T4" y="T5"/>
                </a:cxn>
                <a:cxn ang="0">
                  <a:pos x="T6" y="T7"/>
                </a:cxn>
                <a:cxn ang="0">
                  <a:pos x="T8" y="T9"/>
                </a:cxn>
              </a:cxnLst>
              <a:rect l="0" t="0" r="r" b="b"/>
              <a:pathLst>
                <a:path w="2" h="11">
                  <a:moveTo>
                    <a:pt x="2" y="0"/>
                  </a:moveTo>
                  <a:cubicBezTo>
                    <a:pt x="2" y="0"/>
                    <a:pt x="2" y="0"/>
                    <a:pt x="2" y="0"/>
                  </a:cubicBezTo>
                  <a:cubicBezTo>
                    <a:pt x="2" y="4"/>
                    <a:pt x="1" y="8"/>
                    <a:pt x="0" y="11"/>
                  </a:cubicBezTo>
                  <a:cubicBezTo>
                    <a:pt x="0" y="11"/>
                    <a:pt x="0" y="11"/>
                    <a:pt x="0" y="11"/>
                  </a:cubicBezTo>
                  <a:cubicBezTo>
                    <a:pt x="1" y="8"/>
                    <a:pt x="2" y="4"/>
                    <a:pt x="2" y="0"/>
                  </a:cubicBezTo>
                </a:path>
              </a:pathLst>
            </a:custGeom>
            <a:solidFill>
              <a:srgbClr val="514E67"/>
            </a:solidFill>
            <a:ln>
              <a:noFill/>
            </a:ln>
          </p:spPr>
          <p:txBody>
            <a:bodyPr anchor="ctr">
              <a:normAutofit fontScale="25000" lnSpcReduction="20000"/>
            </a:body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sz="18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179" name="iṥļiďè"/>
            <p:cNvSpPr/>
            <p:nvPr/>
          </p:nvSpPr>
          <p:spPr bwMode="auto">
            <a:xfrm>
              <a:off x="7290248" y="3215529"/>
              <a:ext cx="0" cy="13368"/>
            </a:xfrm>
            <a:custGeom>
              <a:avLst/>
              <a:gdLst>
                <a:gd name="T0" fmla="*/ 1 w 1"/>
                <a:gd name="T1" fmla="*/ 0 h 8"/>
                <a:gd name="T2" fmla="*/ 0 w 1"/>
                <a:gd name="T3" fmla="*/ 8 h 8"/>
                <a:gd name="T4" fmla="*/ 1 w 1"/>
                <a:gd name="T5" fmla="*/ 0 h 8"/>
                <a:gd name="T6" fmla="*/ 1 w 1"/>
                <a:gd name="T7" fmla="*/ 0 h 8"/>
              </a:gdLst>
              <a:ahLst/>
              <a:cxnLst>
                <a:cxn ang="0">
                  <a:pos x="T0" y="T1"/>
                </a:cxn>
                <a:cxn ang="0">
                  <a:pos x="T2" y="T3"/>
                </a:cxn>
                <a:cxn ang="0">
                  <a:pos x="T4" y="T5"/>
                </a:cxn>
                <a:cxn ang="0">
                  <a:pos x="T6" y="T7"/>
                </a:cxn>
              </a:cxnLst>
              <a:rect l="0" t="0" r="r" b="b"/>
              <a:pathLst>
                <a:path w="1" h="8">
                  <a:moveTo>
                    <a:pt x="1" y="0"/>
                  </a:moveTo>
                  <a:cubicBezTo>
                    <a:pt x="1" y="3"/>
                    <a:pt x="0" y="5"/>
                    <a:pt x="0" y="8"/>
                  </a:cubicBezTo>
                  <a:cubicBezTo>
                    <a:pt x="0" y="5"/>
                    <a:pt x="1" y="3"/>
                    <a:pt x="1" y="0"/>
                  </a:cubicBezTo>
                  <a:cubicBezTo>
                    <a:pt x="1" y="0"/>
                    <a:pt x="1" y="0"/>
                    <a:pt x="1" y="0"/>
                  </a:cubicBezTo>
                </a:path>
              </a:pathLst>
            </a:custGeom>
            <a:solidFill>
              <a:srgbClr val="49465C"/>
            </a:solidFill>
            <a:ln>
              <a:noFill/>
            </a:ln>
          </p:spPr>
          <p:txBody>
            <a:bodyPr anchor="ctr">
              <a:normAutofit fontScale="25000" lnSpcReduction="20000"/>
            </a:body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sz="18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180" name="iSḷiḓé"/>
            <p:cNvSpPr/>
            <p:nvPr/>
          </p:nvSpPr>
          <p:spPr bwMode="auto">
            <a:xfrm>
              <a:off x="7290248" y="3202163"/>
              <a:ext cx="151497" cy="173768"/>
            </a:xfrm>
            <a:custGeom>
              <a:avLst/>
              <a:gdLst>
                <a:gd name="T0" fmla="*/ 39 w 108"/>
                <a:gd name="T1" fmla="*/ 0 h 123"/>
                <a:gd name="T2" fmla="*/ 37 w 108"/>
                <a:gd name="T3" fmla="*/ 0 h 123"/>
                <a:gd name="T4" fmla="*/ 4 w 108"/>
                <a:gd name="T5" fmla="*/ 0 h 123"/>
                <a:gd name="T6" fmla="*/ 2 w 108"/>
                <a:gd name="T7" fmla="*/ 11 h 123"/>
                <a:gd name="T8" fmla="*/ 1 w 108"/>
                <a:gd name="T9" fmla="*/ 19 h 123"/>
                <a:gd name="T10" fmla="*/ 0 w 108"/>
                <a:gd name="T11" fmla="*/ 21 h 123"/>
                <a:gd name="T12" fmla="*/ 37 w 108"/>
                <a:gd name="T13" fmla="*/ 21 h 123"/>
                <a:gd name="T14" fmla="*/ 39 w 108"/>
                <a:gd name="T15" fmla="*/ 21 h 123"/>
                <a:gd name="T16" fmla="*/ 48 w 108"/>
                <a:gd name="T17" fmla="*/ 23 h 123"/>
                <a:gd name="T18" fmla="*/ 56 w 108"/>
                <a:gd name="T19" fmla="*/ 29 h 123"/>
                <a:gd name="T20" fmla="*/ 104 w 108"/>
                <a:gd name="T21" fmla="*/ 123 h 123"/>
                <a:gd name="T22" fmla="*/ 56 w 108"/>
                <a:gd name="T23" fmla="*/ 8 h 123"/>
                <a:gd name="T24" fmla="*/ 48 w 108"/>
                <a:gd name="T25" fmla="*/ 2 h 123"/>
                <a:gd name="T26" fmla="*/ 39 w 108"/>
                <a:gd name="T27" fmla="*/ 0 h 1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08" h="123">
                  <a:moveTo>
                    <a:pt x="39" y="0"/>
                  </a:moveTo>
                  <a:cubicBezTo>
                    <a:pt x="38" y="0"/>
                    <a:pt x="38" y="0"/>
                    <a:pt x="37" y="0"/>
                  </a:cubicBezTo>
                  <a:cubicBezTo>
                    <a:pt x="4" y="0"/>
                    <a:pt x="4" y="0"/>
                    <a:pt x="4" y="0"/>
                  </a:cubicBezTo>
                  <a:cubicBezTo>
                    <a:pt x="4" y="4"/>
                    <a:pt x="3" y="8"/>
                    <a:pt x="2" y="11"/>
                  </a:cubicBezTo>
                  <a:cubicBezTo>
                    <a:pt x="2" y="14"/>
                    <a:pt x="1" y="16"/>
                    <a:pt x="1" y="19"/>
                  </a:cubicBezTo>
                  <a:cubicBezTo>
                    <a:pt x="1" y="19"/>
                    <a:pt x="1" y="20"/>
                    <a:pt x="0" y="21"/>
                  </a:cubicBezTo>
                  <a:cubicBezTo>
                    <a:pt x="37" y="21"/>
                    <a:pt x="37" y="21"/>
                    <a:pt x="37" y="21"/>
                  </a:cubicBezTo>
                  <a:cubicBezTo>
                    <a:pt x="38" y="21"/>
                    <a:pt x="38" y="21"/>
                    <a:pt x="39" y="21"/>
                  </a:cubicBezTo>
                  <a:cubicBezTo>
                    <a:pt x="42" y="21"/>
                    <a:pt x="45" y="22"/>
                    <a:pt x="48" y="23"/>
                  </a:cubicBezTo>
                  <a:cubicBezTo>
                    <a:pt x="51" y="24"/>
                    <a:pt x="54" y="26"/>
                    <a:pt x="56" y="29"/>
                  </a:cubicBezTo>
                  <a:cubicBezTo>
                    <a:pt x="82" y="54"/>
                    <a:pt x="101" y="88"/>
                    <a:pt x="104" y="123"/>
                  </a:cubicBezTo>
                  <a:cubicBezTo>
                    <a:pt x="108" y="81"/>
                    <a:pt x="87" y="38"/>
                    <a:pt x="56" y="8"/>
                  </a:cubicBezTo>
                  <a:cubicBezTo>
                    <a:pt x="54" y="6"/>
                    <a:pt x="51" y="3"/>
                    <a:pt x="48" y="2"/>
                  </a:cubicBezTo>
                  <a:cubicBezTo>
                    <a:pt x="45" y="1"/>
                    <a:pt x="42" y="0"/>
                    <a:pt x="39" y="0"/>
                  </a:cubicBezTo>
                </a:path>
              </a:pathLst>
            </a:custGeom>
            <a:solidFill>
              <a:srgbClr val="423C40"/>
            </a:solidFill>
            <a:ln>
              <a:noFill/>
            </a:ln>
          </p:spPr>
          <p:txBody>
            <a:bodyPr anchor="ctr">
              <a:normAutofit fontScale="25000" lnSpcReduction="20000"/>
            </a:body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sz="18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181" name="î$1iḓé"/>
            <p:cNvSpPr/>
            <p:nvPr/>
          </p:nvSpPr>
          <p:spPr bwMode="auto">
            <a:xfrm>
              <a:off x="7112017" y="3398211"/>
              <a:ext cx="53469" cy="13365"/>
            </a:xfrm>
            <a:custGeom>
              <a:avLst/>
              <a:gdLst>
                <a:gd name="T0" fmla="*/ 24 w 38"/>
                <a:gd name="T1" fmla="*/ 0 h 11"/>
                <a:gd name="T2" fmla="*/ 0 w 38"/>
                <a:gd name="T3" fmla="*/ 5 h 11"/>
                <a:gd name="T4" fmla="*/ 29 w 38"/>
                <a:gd name="T5" fmla="*/ 11 h 11"/>
                <a:gd name="T6" fmla="*/ 36 w 38"/>
                <a:gd name="T7" fmla="*/ 5 h 11"/>
                <a:gd name="T8" fmla="*/ 24 w 38"/>
                <a:gd name="T9" fmla="*/ 0 h 11"/>
              </a:gdLst>
              <a:ahLst/>
              <a:cxnLst>
                <a:cxn ang="0">
                  <a:pos x="T0" y="T1"/>
                </a:cxn>
                <a:cxn ang="0">
                  <a:pos x="T2" y="T3"/>
                </a:cxn>
                <a:cxn ang="0">
                  <a:pos x="T4" y="T5"/>
                </a:cxn>
                <a:cxn ang="0">
                  <a:pos x="T6" y="T7"/>
                </a:cxn>
                <a:cxn ang="0">
                  <a:pos x="T8" y="T9"/>
                </a:cxn>
              </a:cxnLst>
              <a:rect l="0" t="0" r="r" b="b"/>
              <a:pathLst>
                <a:path w="38" h="11">
                  <a:moveTo>
                    <a:pt x="24" y="0"/>
                  </a:moveTo>
                  <a:cubicBezTo>
                    <a:pt x="13" y="0"/>
                    <a:pt x="0" y="5"/>
                    <a:pt x="0" y="5"/>
                  </a:cubicBezTo>
                  <a:cubicBezTo>
                    <a:pt x="0" y="5"/>
                    <a:pt x="19" y="11"/>
                    <a:pt x="29" y="11"/>
                  </a:cubicBezTo>
                  <a:cubicBezTo>
                    <a:pt x="35" y="11"/>
                    <a:pt x="38" y="10"/>
                    <a:pt x="36" y="5"/>
                  </a:cubicBezTo>
                  <a:cubicBezTo>
                    <a:pt x="34" y="1"/>
                    <a:pt x="29" y="0"/>
                    <a:pt x="24" y="0"/>
                  </a:cubicBezTo>
                </a:path>
              </a:pathLst>
            </a:custGeom>
            <a:solidFill>
              <a:srgbClr val="514E67"/>
            </a:solidFill>
            <a:ln>
              <a:noFill/>
            </a:ln>
          </p:spPr>
          <p:txBody>
            <a:bodyPr anchor="ctr">
              <a:normAutofit fontScale="25000" lnSpcReduction="20000"/>
            </a:body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sz="18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182" name="î$ľïḍè"/>
            <p:cNvSpPr/>
            <p:nvPr/>
          </p:nvSpPr>
          <p:spPr bwMode="auto">
            <a:xfrm>
              <a:off x="7125383" y="3424944"/>
              <a:ext cx="53469" cy="17822"/>
            </a:xfrm>
            <a:custGeom>
              <a:avLst/>
              <a:gdLst>
                <a:gd name="T0" fmla="*/ 24 w 39"/>
                <a:gd name="T1" fmla="*/ 0 h 11"/>
                <a:gd name="T2" fmla="*/ 0 w 39"/>
                <a:gd name="T3" fmla="*/ 6 h 11"/>
                <a:gd name="T4" fmla="*/ 30 w 39"/>
                <a:gd name="T5" fmla="*/ 11 h 11"/>
                <a:gd name="T6" fmla="*/ 36 w 39"/>
                <a:gd name="T7" fmla="*/ 6 h 11"/>
                <a:gd name="T8" fmla="*/ 24 w 39"/>
                <a:gd name="T9" fmla="*/ 0 h 11"/>
              </a:gdLst>
              <a:ahLst/>
              <a:cxnLst>
                <a:cxn ang="0">
                  <a:pos x="T0" y="T1"/>
                </a:cxn>
                <a:cxn ang="0">
                  <a:pos x="T2" y="T3"/>
                </a:cxn>
                <a:cxn ang="0">
                  <a:pos x="T4" y="T5"/>
                </a:cxn>
                <a:cxn ang="0">
                  <a:pos x="T6" y="T7"/>
                </a:cxn>
                <a:cxn ang="0">
                  <a:pos x="T8" y="T9"/>
                </a:cxn>
              </a:cxnLst>
              <a:rect l="0" t="0" r="r" b="b"/>
              <a:pathLst>
                <a:path w="39" h="11">
                  <a:moveTo>
                    <a:pt x="24" y="0"/>
                  </a:moveTo>
                  <a:cubicBezTo>
                    <a:pt x="13" y="0"/>
                    <a:pt x="0" y="6"/>
                    <a:pt x="0" y="6"/>
                  </a:cubicBezTo>
                  <a:cubicBezTo>
                    <a:pt x="0" y="6"/>
                    <a:pt x="19" y="11"/>
                    <a:pt x="30" y="11"/>
                  </a:cubicBezTo>
                  <a:cubicBezTo>
                    <a:pt x="35" y="11"/>
                    <a:pt x="39" y="10"/>
                    <a:pt x="36" y="6"/>
                  </a:cubicBezTo>
                  <a:cubicBezTo>
                    <a:pt x="34" y="2"/>
                    <a:pt x="29" y="0"/>
                    <a:pt x="24" y="0"/>
                  </a:cubicBezTo>
                </a:path>
              </a:pathLst>
            </a:custGeom>
            <a:solidFill>
              <a:srgbClr val="514E67"/>
            </a:solidFill>
            <a:ln>
              <a:noFill/>
            </a:ln>
          </p:spPr>
          <p:txBody>
            <a:bodyPr anchor="ctr">
              <a:normAutofit fontScale="25000" lnSpcReduction="20000"/>
            </a:body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sz="18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183" name="îṥḷïḍe"/>
            <p:cNvSpPr/>
            <p:nvPr/>
          </p:nvSpPr>
          <p:spPr bwMode="auto">
            <a:xfrm>
              <a:off x="8586879" y="5336403"/>
              <a:ext cx="196054" cy="249515"/>
            </a:xfrm>
            <a:custGeom>
              <a:avLst/>
              <a:gdLst>
                <a:gd name="T0" fmla="*/ 68 w 138"/>
                <a:gd name="T1" fmla="*/ 0 h 179"/>
                <a:gd name="T2" fmla="*/ 58 w 138"/>
                <a:gd name="T3" fmla="*/ 72 h 179"/>
                <a:gd name="T4" fmla="*/ 10 w 138"/>
                <a:gd name="T5" fmla="*/ 179 h 179"/>
                <a:gd name="T6" fmla="*/ 98 w 138"/>
                <a:gd name="T7" fmla="*/ 98 h 179"/>
                <a:gd name="T8" fmla="*/ 68 w 138"/>
                <a:gd name="T9" fmla="*/ 0 h 179"/>
              </a:gdLst>
              <a:ahLst/>
              <a:cxnLst>
                <a:cxn ang="0">
                  <a:pos x="T0" y="T1"/>
                </a:cxn>
                <a:cxn ang="0">
                  <a:pos x="T2" y="T3"/>
                </a:cxn>
                <a:cxn ang="0">
                  <a:pos x="T4" y="T5"/>
                </a:cxn>
                <a:cxn ang="0">
                  <a:pos x="T6" y="T7"/>
                </a:cxn>
                <a:cxn ang="0">
                  <a:pos x="T8" y="T9"/>
                </a:cxn>
              </a:cxnLst>
              <a:rect l="0" t="0" r="r" b="b"/>
              <a:pathLst>
                <a:path w="138" h="179">
                  <a:moveTo>
                    <a:pt x="68" y="0"/>
                  </a:moveTo>
                  <a:cubicBezTo>
                    <a:pt x="68" y="0"/>
                    <a:pt x="90" y="29"/>
                    <a:pt x="58" y="72"/>
                  </a:cubicBezTo>
                  <a:cubicBezTo>
                    <a:pt x="26" y="116"/>
                    <a:pt x="0" y="152"/>
                    <a:pt x="10" y="179"/>
                  </a:cubicBezTo>
                  <a:cubicBezTo>
                    <a:pt x="10" y="179"/>
                    <a:pt x="59" y="99"/>
                    <a:pt x="98" y="98"/>
                  </a:cubicBezTo>
                  <a:cubicBezTo>
                    <a:pt x="138" y="97"/>
                    <a:pt x="112" y="49"/>
                    <a:pt x="68" y="0"/>
                  </a:cubicBezTo>
                </a:path>
              </a:pathLst>
            </a:custGeom>
            <a:solidFill>
              <a:srgbClr val="6C63FF"/>
            </a:solidFill>
            <a:ln>
              <a:noFill/>
            </a:ln>
          </p:spPr>
          <p:txBody>
            <a:bodyPr anchor="ctr">
              <a:normAutofit fontScale="25000" lnSpcReduction="20000"/>
            </a:body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sz="18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184" name="í$ḻïḓê"/>
            <p:cNvSpPr/>
            <p:nvPr/>
          </p:nvSpPr>
          <p:spPr bwMode="auto">
            <a:xfrm>
              <a:off x="8631437" y="5336403"/>
              <a:ext cx="133673" cy="209415"/>
            </a:xfrm>
            <a:custGeom>
              <a:avLst/>
              <a:gdLst>
                <a:gd name="T0" fmla="*/ 70 w 94"/>
                <a:gd name="T1" fmla="*/ 44 h 148"/>
                <a:gd name="T2" fmla="*/ 66 w 94"/>
                <a:gd name="T3" fmla="*/ 98 h 148"/>
                <a:gd name="T4" fmla="*/ 0 w 94"/>
                <a:gd name="T5" fmla="*/ 148 h 148"/>
                <a:gd name="T6" fmla="*/ 0 w 94"/>
                <a:gd name="T7" fmla="*/ 148 h 148"/>
                <a:gd name="T8" fmla="*/ 66 w 94"/>
                <a:gd name="T9" fmla="*/ 98 h 148"/>
                <a:gd name="T10" fmla="*/ 70 w 94"/>
                <a:gd name="T11" fmla="*/ 44 h 148"/>
                <a:gd name="T12" fmla="*/ 40 w 94"/>
                <a:gd name="T13" fmla="*/ 8 h 148"/>
                <a:gd name="T14" fmla="*/ 41 w 94"/>
                <a:gd name="T15" fmla="*/ 9 h 148"/>
                <a:gd name="T16" fmla="*/ 41 w 94"/>
                <a:gd name="T17" fmla="*/ 9 h 148"/>
                <a:gd name="T18" fmla="*/ 40 w 94"/>
                <a:gd name="T19" fmla="*/ 8 h 148"/>
                <a:gd name="T20" fmla="*/ 38 w 94"/>
                <a:gd name="T21" fmla="*/ 2 h 148"/>
                <a:gd name="T22" fmla="*/ 38 w 94"/>
                <a:gd name="T23" fmla="*/ 2 h 148"/>
                <a:gd name="T24" fmla="*/ 38 w 94"/>
                <a:gd name="T25" fmla="*/ 2 h 148"/>
                <a:gd name="T26" fmla="*/ 36 w 94"/>
                <a:gd name="T27" fmla="*/ 0 h 148"/>
                <a:gd name="T28" fmla="*/ 38 w 94"/>
                <a:gd name="T29" fmla="*/ 3 h 148"/>
                <a:gd name="T30" fmla="*/ 36 w 94"/>
                <a:gd name="T31" fmla="*/ 0 h 148"/>
                <a:gd name="T32" fmla="*/ 36 w 94"/>
                <a:gd name="T33" fmla="*/ 0 h 148"/>
                <a:gd name="T34" fmla="*/ 36 w 94"/>
                <a:gd name="T35" fmla="*/ 0 h 148"/>
                <a:gd name="T36" fmla="*/ 37 w 94"/>
                <a:gd name="T37" fmla="*/ 1 h 148"/>
                <a:gd name="T38" fmla="*/ 36 w 94"/>
                <a:gd name="T39" fmla="*/ 0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4" h="148">
                  <a:moveTo>
                    <a:pt x="70" y="44"/>
                  </a:moveTo>
                  <a:cubicBezTo>
                    <a:pt x="90" y="74"/>
                    <a:pt x="93" y="97"/>
                    <a:pt x="66" y="98"/>
                  </a:cubicBezTo>
                  <a:cubicBezTo>
                    <a:pt x="44" y="98"/>
                    <a:pt x="18" y="125"/>
                    <a:pt x="0" y="148"/>
                  </a:cubicBezTo>
                  <a:cubicBezTo>
                    <a:pt x="0" y="148"/>
                    <a:pt x="0" y="148"/>
                    <a:pt x="0" y="148"/>
                  </a:cubicBezTo>
                  <a:cubicBezTo>
                    <a:pt x="18" y="125"/>
                    <a:pt x="44" y="99"/>
                    <a:pt x="66" y="98"/>
                  </a:cubicBezTo>
                  <a:cubicBezTo>
                    <a:pt x="94" y="97"/>
                    <a:pt x="90" y="74"/>
                    <a:pt x="70" y="44"/>
                  </a:cubicBezTo>
                  <a:moveTo>
                    <a:pt x="40" y="8"/>
                  </a:moveTo>
                  <a:cubicBezTo>
                    <a:pt x="41" y="9"/>
                    <a:pt x="41" y="9"/>
                    <a:pt x="41" y="9"/>
                  </a:cubicBezTo>
                  <a:cubicBezTo>
                    <a:pt x="41" y="9"/>
                    <a:pt x="41" y="9"/>
                    <a:pt x="41" y="9"/>
                  </a:cubicBezTo>
                  <a:cubicBezTo>
                    <a:pt x="41" y="9"/>
                    <a:pt x="41" y="9"/>
                    <a:pt x="40" y="8"/>
                  </a:cubicBezTo>
                  <a:moveTo>
                    <a:pt x="38" y="2"/>
                  </a:moveTo>
                  <a:cubicBezTo>
                    <a:pt x="38" y="2"/>
                    <a:pt x="38" y="2"/>
                    <a:pt x="38" y="2"/>
                  </a:cubicBezTo>
                  <a:cubicBezTo>
                    <a:pt x="38" y="2"/>
                    <a:pt x="38" y="2"/>
                    <a:pt x="38" y="2"/>
                  </a:cubicBezTo>
                  <a:moveTo>
                    <a:pt x="36" y="0"/>
                  </a:moveTo>
                  <a:cubicBezTo>
                    <a:pt x="37" y="1"/>
                    <a:pt x="38" y="2"/>
                    <a:pt x="38" y="3"/>
                  </a:cubicBezTo>
                  <a:cubicBezTo>
                    <a:pt x="37" y="1"/>
                    <a:pt x="36" y="0"/>
                    <a:pt x="36" y="0"/>
                  </a:cubicBezTo>
                  <a:moveTo>
                    <a:pt x="36" y="0"/>
                  </a:moveTo>
                  <a:cubicBezTo>
                    <a:pt x="36" y="0"/>
                    <a:pt x="36" y="0"/>
                    <a:pt x="36" y="0"/>
                  </a:cubicBezTo>
                  <a:cubicBezTo>
                    <a:pt x="37" y="1"/>
                    <a:pt x="37" y="1"/>
                    <a:pt x="37" y="1"/>
                  </a:cubicBezTo>
                  <a:cubicBezTo>
                    <a:pt x="37" y="1"/>
                    <a:pt x="37" y="1"/>
                    <a:pt x="36" y="0"/>
                  </a:cubicBezTo>
                </a:path>
              </a:pathLst>
            </a:custGeom>
            <a:solidFill>
              <a:srgbClr val="E5E5E5"/>
            </a:solidFill>
            <a:ln>
              <a:noFill/>
            </a:ln>
          </p:spPr>
          <p:txBody>
            <a:bodyPr anchor="ctr">
              <a:normAutofit fontScale="25000" lnSpcReduction="20000"/>
            </a:body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sz="18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185" name="îśļïḋê"/>
            <p:cNvSpPr/>
            <p:nvPr/>
          </p:nvSpPr>
          <p:spPr bwMode="auto">
            <a:xfrm>
              <a:off x="8626982" y="5336403"/>
              <a:ext cx="147039" cy="209415"/>
            </a:xfrm>
            <a:custGeom>
              <a:avLst/>
              <a:gdLst>
                <a:gd name="T0" fmla="*/ 40 w 104"/>
                <a:gd name="T1" fmla="*/ 0 h 149"/>
                <a:gd name="T2" fmla="*/ 40 w 104"/>
                <a:gd name="T3" fmla="*/ 0 h 149"/>
                <a:gd name="T4" fmla="*/ 42 w 104"/>
                <a:gd name="T5" fmla="*/ 3 h 149"/>
                <a:gd name="T6" fmla="*/ 44 w 104"/>
                <a:gd name="T7" fmla="*/ 8 h 149"/>
                <a:gd name="T8" fmla="*/ 45 w 104"/>
                <a:gd name="T9" fmla="*/ 9 h 149"/>
                <a:gd name="T10" fmla="*/ 67 w 104"/>
                <a:gd name="T11" fmla="*/ 98 h 149"/>
                <a:gd name="T12" fmla="*/ 0 w 104"/>
                <a:gd name="T13" fmla="*/ 149 h 149"/>
                <a:gd name="T14" fmla="*/ 4 w 104"/>
                <a:gd name="T15" fmla="*/ 148 h 149"/>
                <a:gd name="T16" fmla="*/ 70 w 104"/>
                <a:gd name="T17" fmla="*/ 98 h 149"/>
                <a:gd name="T18" fmla="*/ 74 w 104"/>
                <a:gd name="T19" fmla="*/ 44 h 149"/>
                <a:gd name="T20" fmla="*/ 42 w 104"/>
                <a:gd name="T21" fmla="*/ 2 h 149"/>
                <a:gd name="T22" fmla="*/ 42 w 104"/>
                <a:gd name="T23" fmla="*/ 2 h 149"/>
                <a:gd name="T24" fmla="*/ 41 w 104"/>
                <a:gd name="T25" fmla="*/ 1 h 149"/>
                <a:gd name="T26" fmla="*/ 40 w 104"/>
                <a:gd name="T27" fmla="*/ 0 h 1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04" h="149">
                  <a:moveTo>
                    <a:pt x="40" y="0"/>
                  </a:moveTo>
                  <a:cubicBezTo>
                    <a:pt x="40" y="0"/>
                    <a:pt x="40" y="0"/>
                    <a:pt x="40" y="0"/>
                  </a:cubicBezTo>
                  <a:cubicBezTo>
                    <a:pt x="40" y="0"/>
                    <a:pt x="41" y="1"/>
                    <a:pt x="42" y="3"/>
                  </a:cubicBezTo>
                  <a:cubicBezTo>
                    <a:pt x="43" y="5"/>
                    <a:pt x="44" y="6"/>
                    <a:pt x="44" y="8"/>
                  </a:cubicBezTo>
                  <a:cubicBezTo>
                    <a:pt x="45" y="9"/>
                    <a:pt x="45" y="9"/>
                    <a:pt x="45" y="9"/>
                  </a:cubicBezTo>
                  <a:cubicBezTo>
                    <a:pt x="83" y="55"/>
                    <a:pt x="104" y="97"/>
                    <a:pt x="67" y="98"/>
                  </a:cubicBezTo>
                  <a:cubicBezTo>
                    <a:pt x="44" y="99"/>
                    <a:pt x="18" y="126"/>
                    <a:pt x="0" y="149"/>
                  </a:cubicBezTo>
                  <a:cubicBezTo>
                    <a:pt x="2" y="149"/>
                    <a:pt x="3" y="148"/>
                    <a:pt x="4" y="148"/>
                  </a:cubicBezTo>
                  <a:cubicBezTo>
                    <a:pt x="22" y="125"/>
                    <a:pt x="48" y="98"/>
                    <a:pt x="70" y="98"/>
                  </a:cubicBezTo>
                  <a:cubicBezTo>
                    <a:pt x="97" y="97"/>
                    <a:pt x="94" y="74"/>
                    <a:pt x="74" y="44"/>
                  </a:cubicBezTo>
                  <a:cubicBezTo>
                    <a:pt x="66" y="31"/>
                    <a:pt x="55" y="16"/>
                    <a:pt x="42" y="2"/>
                  </a:cubicBezTo>
                  <a:cubicBezTo>
                    <a:pt x="42" y="2"/>
                    <a:pt x="42" y="2"/>
                    <a:pt x="42" y="2"/>
                  </a:cubicBezTo>
                  <a:cubicBezTo>
                    <a:pt x="42" y="2"/>
                    <a:pt x="41" y="2"/>
                    <a:pt x="41" y="1"/>
                  </a:cubicBezTo>
                  <a:cubicBezTo>
                    <a:pt x="41" y="1"/>
                    <a:pt x="41" y="1"/>
                    <a:pt x="40" y="0"/>
                  </a:cubicBezTo>
                </a:path>
              </a:pathLst>
            </a:custGeom>
            <a:solidFill>
              <a:srgbClr val="6159E5"/>
            </a:solidFill>
            <a:ln>
              <a:noFill/>
            </a:ln>
          </p:spPr>
          <p:txBody>
            <a:bodyPr anchor="ctr">
              <a:normAutofit fontScale="25000" lnSpcReduction="20000"/>
            </a:body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sz="18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186" name="ïṩļíḓê"/>
            <p:cNvSpPr/>
            <p:nvPr/>
          </p:nvSpPr>
          <p:spPr bwMode="auto">
            <a:xfrm>
              <a:off x="8733921" y="5376505"/>
              <a:ext cx="8912" cy="35645"/>
            </a:xfrm>
            <a:custGeom>
              <a:avLst/>
              <a:gdLst>
                <a:gd name="T0" fmla="*/ 5 w 5"/>
                <a:gd name="T1" fmla="*/ 10 h 28"/>
                <a:gd name="T2" fmla="*/ 3 w 5"/>
                <a:gd name="T3" fmla="*/ 28 h 28"/>
                <a:gd name="T4" fmla="*/ 0 w 5"/>
                <a:gd name="T5" fmla="*/ 10 h 28"/>
                <a:gd name="T6" fmla="*/ 3 w 5"/>
                <a:gd name="T7" fmla="*/ 5 h 28"/>
                <a:gd name="T8" fmla="*/ 5 w 5"/>
                <a:gd name="T9" fmla="*/ 10 h 28"/>
              </a:gdLst>
              <a:ahLst/>
              <a:cxnLst>
                <a:cxn ang="0">
                  <a:pos x="T0" y="T1"/>
                </a:cxn>
                <a:cxn ang="0">
                  <a:pos x="T2" y="T3"/>
                </a:cxn>
                <a:cxn ang="0">
                  <a:pos x="T4" y="T5"/>
                </a:cxn>
                <a:cxn ang="0">
                  <a:pos x="T6" y="T7"/>
                </a:cxn>
                <a:cxn ang="0">
                  <a:pos x="T8" y="T9"/>
                </a:cxn>
              </a:cxnLst>
              <a:rect l="0" t="0" r="r" b="b"/>
              <a:pathLst>
                <a:path w="5" h="28">
                  <a:moveTo>
                    <a:pt x="5" y="10"/>
                  </a:moveTo>
                  <a:cubicBezTo>
                    <a:pt x="5" y="20"/>
                    <a:pt x="4" y="28"/>
                    <a:pt x="3" y="28"/>
                  </a:cubicBezTo>
                  <a:cubicBezTo>
                    <a:pt x="1" y="28"/>
                    <a:pt x="0" y="20"/>
                    <a:pt x="0" y="10"/>
                  </a:cubicBezTo>
                  <a:cubicBezTo>
                    <a:pt x="0" y="0"/>
                    <a:pt x="2" y="5"/>
                    <a:pt x="3" y="5"/>
                  </a:cubicBezTo>
                  <a:cubicBezTo>
                    <a:pt x="4" y="5"/>
                    <a:pt x="5" y="0"/>
                    <a:pt x="5" y="10"/>
                  </a:cubicBezTo>
                  <a:close/>
                </a:path>
              </a:pathLst>
            </a:custGeom>
            <a:solidFill>
              <a:srgbClr val="FFD037"/>
            </a:solidFill>
            <a:ln>
              <a:noFill/>
            </a:ln>
          </p:spPr>
          <p:txBody>
            <a:bodyPr anchor="ctr">
              <a:normAutofit fontScale="25000" lnSpcReduction="20000"/>
            </a:body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sz="18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187" name="îṥlïḍé"/>
            <p:cNvSpPr/>
            <p:nvPr/>
          </p:nvSpPr>
          <p:spPr bwMode="auto">
            <a:xfrm>
              <a:off x="8738376" y="5389870"/>
              <a:ext cx="35646" cy="26734"/>
            </a:xfrm>
            <a:custGeom>
              <a:avLst/>
              <a:gdLst>
                <a:gd name="T0" fmla="*/ 18 w 27"/>
                <a:gd name="T1" fmla="*/ 9 h 17"/>
                <a:gd name="T2" fmla="*/ 1 w 27"/>
                <a:gd name="T3" fmla="*/ 16 h 17"/>
                <a:gd name="T4" fmla="*/ 16 w 27"/>
                <a:gd name="T5" fmla="*/ 5 h 17"/>
                <a:gd name="T6" fmla="*/ 22 w 27"/>
                <a:gd name="T7" fmla="*/ 5 h 17"/>
                <a:gd name="T8" fmla="*/ 18 w 27"/>
                <a:gd name="T9" fmla="*/ 9 h 17"/>
              </a:gdLst>
              <a:ahLst/>
              <a:cxnLst>
                <a:cxn ang="0">
                  <a:pos x="T0" y="T1"/>
                </a:cxn>
                <a:cxn ang="0">
                  <a:pos x="T2" y="T3"/>
                </a:cxn>
                <a:cxn ang="0">
                  <a:pos x="T4" y="T5"/>
                </a:cxn>
                <a:cxn ang="0">
                  <a:pos x="T6" y="T7"/>
                </a:cxn>
                <a:cxn ang="0">
                  <a:pos x="T8" y="T9"/>
                </a:cxn>
              </a:cxnLst>
              <a:rect l="0" t="0" r="r" b="b"/>
              <a:pathLst>
                <a:path w="27" h="17">
                  <a:moveTo>
                    <a:pt x="18" y="9"/>
                  </a:moveTo>
                  <a:cubicBezTo>
                    <a:pt x="9" y="14"/>
                    <a:pt x="2" y="17"/>
                    <a:pt x="1" y="16"/>
                  </a:cubicBezTo>
                  <a:cubicBezTo>
                    <a:pt x="0" y="14"/>
                    <a:pt x="7" y="9"/>
                    <a:pt x="16" y="5"/>
                  </a:cubicBezTo>
                  <a:cubicBezTo>
                    <a:pt x="25" y="0"/>
                    <a:pt x="21" y="3"/>
                    <a:pt x="22" y="5"/>
                  </a:cubicBezTo>
                  <a:cubicBezTo>
                    <a:pt x="23" y="6"/>
                    <a:pt x="27" y="4"/>
                    <a:pt x="18" y="9"/>
                  </a:cubicBezTo>
                  <a:close/>
                </a:path>
              </a:pathLst>
            </a:custGeom>
            <a:solidFill>
              <a:srgbClr val="FFD037"/>
            </a:solidFill>
            <a:ln>
              <a:noFill/>
            </a:ln>
          </p:spPr>
          <p:txBody>
            <a:bodyPr anchor="ctr">
              <a:normAutofit fontScale="25000" lnSpcReduction="20000"/>
            </a:body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sz="18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188" name="íṡ1iḋè"/>
            <p:cNvSpPr/>
            <p:nvPr/>
          </p:nvSpPr>
          <p:spPr bwMode="auto">
            <a:xfrm>
              <a:off x="8422017" y="5336403"/>
              <a:ext cx="196054" cy="249515"/>
            </a:xfrm>
            <a:custGeom>
              <a:avLst/>
              <a:gdLst>
                <a:gd name="T0" fmla="*/ 69 w 138"/>
                <a:gd name="T1" fmla="*/ 0 h 179"/>
                <a:gd name="T2" fmla="*/ 79 w 138"/>
                <a:gd name="T3" fmla="*/ 72 h 179"/>
                <a:gd name="T4" fmla="*/ 127 w 138"/>
                <a:gd name="T5" fmla="*/ 179 h 179"/>
                <a:gd name="T6" fmla="*/ 39 w 138"/>
                <a:gd name="T7" fmla="*/ 98 h 179"/>
                <a:gd name="T8" fmla="*/ 69 w 138"/>
                <a:gd name="T9" fmla="*/ 0 h 179"/>
              </a:gdLst>
              <a:ahLst/>
              <a:cxnLst>
                <a:cxn ang="0">
                  <a:pos x="T0" y="T1"/>
                </a:cxn>
                <a:cxn ang="0">
                  <a:pos x="T2" y="T3"/>
                </a:cxn>
                <a:cxn ang="0">
                  <a:pos x="T4" y="T5"/>
                </a:cxn>
                <a:cxn ang="0">
                  <a:pos x="T6" y="T7"/>
                </a:cxn>
                <a:cxn ang="0">
                  <a:pos x="T8" y="T9"/>
                </a:cxn>
              </a:cxnLst>
              <a:rect l="0" t="0" r="r" b="b"/>
              <a:pathLst>
                <a:path w="138" h="179">
                  <a:moveTo>
                    <a:pt x="69" y="0"/>
                  </a:moveTo>
                  <a:cubicBezTo>
                    <a:pt x="69" y="0"/>
                    <a:pt x="47" y="29"/>
                    <a:pt x="79" y="72"/>
                  </a:cubicBezTo>
                  <a:cubicBezTo>
                    <a:pt x="112" y="116"/>
                    <a:pt x="138" y="152"/>
                    <a:pt x="127" y="179"/>
                  </a:cubicBezTo>
                  <a:cubicBezTo>
                    <a:pt x="127" y="179"/>
                    <a:pt x="79" y="99"/>
                    <a:pt x="39" y="98"/>
                  </a:cubicBezTo>
                  <a:cubicBezTo>
                    <a:pt x="0" y="97"/>
                    <a:pt x="26" y="49"/>
                    <a:pt x="69" y="0"/>
                  </a:cubicBezTo>
                </a:path>
              </a:pathLst>
            </a:custGeom>
            <a:solidFill>
              <a:srgbClr val="6C63FF"/>
            </a:solidFill>
            <a:ln>
              <a:noFill/>
            </a:ln>
          </p:spPr>
          <p:txBody>
            <a:bodyPr anchor="ctr">
              <a:normAutofit fontScale="25000" lnSpcReduction="20000"/>
            </a:body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sz="18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189" name="ïsļîďé"/>
            <p:cNvSpPr/>
            <p:nvPr/>
          </p:nvSpPr>
          <p:spPr bwMode="auto">
            <a:xfrm>
              <a:off x="8422017" y="5336403"/>
              <a:ext cx="164862" cy="227238"/>
            </a:xfrm>
            <a:custGeom>
              <a:avLst/>
              <a:gdLst>
                <a:gd name="T0" fmla="*/ 65 w 115"/>
                <a:gd name="T1" fmla="*/ 8 h 161"/>
                <a:gd name="T2" fmla="*/ 65 w 115"/>
                <a:gd name="T3" fmla="*/ 9 h 161"/>
                <a:gd name="T4" fmla="*/ 65 w 115"/>
                <a:gd name="T5" fmla="*/ 9 h 161"/>
                <a:gd name="T6" fmla="*/ 65 w 115"/>
                <a:gd name="T7" fmla="*/ 8 h 161"/>
                <a:gd name="T8" fmla="*/ 68 w 115"/>
                <a:gd name="T9" fmla="*/ 2 h 161"/>
                <a:gd name="T10" fmla="*/ 39 w 115"/>
                <a:gd name="T11" fmla="*/ 98 h 161"/>
                <a:gd name="T12" fmla="*/ 115 w 115"/>
                <a:gd name="T13" fmla="*/ 161 h 161"/>
                <a:gd name="T14" fmla="*/ 115 w 115"/>
                <a:gd name="T15" fmla="*/ 161 h 161"/>
                <a:gd name="T16" fmla="*/ 39 w 115"/>
                <a:gd name="T17" fmla="*/ 98 h 161"/>
                <a:gd name="T18" fmla="*/ 68 w 115"/>
                <a:gd name="T19" fmla="*/ 2 h 161"/>
                <a:gd name="T20" fmla="*/ 69 w 115"/>
                <a:gd name="T21" fmla="*/ 0 h 161"/>
                <a:gd name="T22" fmla="*/ 67 w 115"/>
                <a:gd name="T23" fmla="*/ 5 h 161"/>
                <a:gd name="T24" fmla="*/ 69 w 115"/>
                <a:gd name="T25" fmla="*/ 0 h 161"/>
                <a:gd name="T26" fmla="*/ 69 w 115"/>
                <a:gd name="T27" fmla="*/ 0 h 161"/>
                <a:gd name="T28" fmla="*/ 68 w 115"/>
                <a:gd name="T29" fmla="*/ 2 h 161"/>
                <a:gd name="T30" fmla="*/ 69 w 115"/>
                <a:gd name="T31" fmla="*/ 0 h 161"/>
                <a:gd name="T32" fmla="*/ 69 w 115"/>
                <a:gd name="T33" fmla="*/ 0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5" h="161">
                  <a:moveTo>
                    <a:pt x="65" y="8"/>
                  </a:moveTo>
                  <a:cubicBezTo>
                    <a:pt x="65" y="8"/>
                    <a:pt x="65" y="9"/>
                    <a:pt x="65" y="9"/>
                  </a:cubicBezTo>
                  <a:cubicBezTo>
                    <a:pt x="65" y="9"/>
                    <a:pt x="65" y="9"/>
                    <a:pt x="65" y="9"/>
                  </a:cubicBezTo>
                  <a:cubicBezTo>
                    <a:pt x="65" y="9"/>
                    <a:pt x="65" y="8"/>
                    <a:pt x="65" y="8"/>
                  </a:cubicBezTo>
                  <a:moveTo>
                    <a:pt x="68" y="2"/>
                  </a:moveTo>
                  <a:cubicBezTo>
                    <a:pt x="25" y="50"/>
                    <a:pt x="0" y="97"/>
                    <a:pt x="39" y="98"/>
                  </a:cubicBezTo>
                  <a:cubicBezTo>
                    <a:pt x="67" y="99"/>
                    <a:pt x="98" y="137"/>
                    <a:pt x="115" y="161"/>
                  </a:cubicBezTo>
                  <a:cubicBezTo>
                    <a:pt x="115" y="161"/>
                    <a:pt x="115" y="161"/>
                    <a:pt x="115" y="161"/>
                  </a:cubicBezTo>
                  <a:cubicBezTo>
                    <a:pt x="98" y="137"/>
                    <a:pt x="67" y="99"/>
                    <a:pt x="39" y="98"/>
                  </a:cubicBezTo>
                  <a:cubicBezTo>
                    <a:pt x="0" y="97"/>
                    <a:pt x="25" y="50"/>
                    <a:pt x="68" y="2"/>
                  </a:cubicBezTo>
                  <a:moveTo>
                    <a:pt x="69" y="0"/>
                  </a:moveTo>
                  <a:cubicBezTo>
                    <a:pt x="69" y="0"/>
                    <a:pt x="68" y="2"/>
                    <a:pt x="67" y="5"/>
                  </a:cubicBezTo>
                  <a:cubicBezTo>
                    <a:pt x="68" y="3"/>
                    <a:pt x="68" y="2"/>
                    <a:pt x="69" y="0"/>
                  </a:cubicBezTo>
                  <a:moveTo>
                    <a:pt x="69" y="0"/>
                  </a:moveTo>
                  <a:cubicBezTo>
                    <a:pt x="69" y="1"/>
                    <a:pt x="68" y="1"/>
                    <a:pt x="68" y="2"/>
                  </a:cubicBezTo>
                  <a:cubicBezTo>
                    <a:pt x="68" y="1"/>
                    <a:pt x="69" y="1"/>
                    <a:pt x="69" y="0"/>
                  </a:cubicBezTo>
                  <a:cubicBezTo>
                    <a:pt x="69" y="0"/>
                    <a:pt x="69" y="0"/>
                    <a:pt x="69" y="0"/>
                  </a:cubicBezTo>
                </a:path>
              </a:pathLst>
            </a:custGeom>
            <a:solidFill>
              <a:srgbClr val="E5E5E5"/>
            </a:solidFill>
            <a:ln>
              <a:noFill/>
            </a:ln>
          </p:spPr>
          <p:txBody>
            <a:bodyPr anchor="ctr">
              <a:normAutofit fontScale="25000" lnSpcReduction="20000"/>
            </a:body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sz="18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190" name="ïṧľíḓé"/>
            <p:cNvSpPr/>
            <p:nvPr/>
          </p:nvSpPr>
          <p:spPr bwMode="auto">
            <a:xfrm>
              <a:off x="8422017" y="5336403"/>
              <a:ext cx="164862" cy="227238"/>
            </a:xfrm>
            <a:custGeom>
              <a:avLst/>
              <a:gdLst>
                <a:gd name="T0" fmla="*/ 69 w 117"/>
                <a:gd name="T1" fmla="*/ 0 h 161"/>
                <a:gd name="T2" fmla="*/ 68 w 117"/>
                <a:gd name="T3" fmla="*/ 2 h 161"/>
                <a:gd name="T4" fmla="*/ 68 w 117"/>
                <a:gd name="T5" fmla="*/ 2 h 161"/>
                <a:gd name="T6" fmla="*/ 39 w 117"/>
                <a:gd name="T7" fmla="*/ 98 h 161"/>
                <a:gd name="T8" fmla="*/ 115 w 117"/>
                <a:gd name="T9" fmla="*/ 161 h 161"/>
                <a:gd name="T10" fmla="*/ 115 w 117"/>
                <a:gd name="T11" fmla="*/ 161 h 161"/>
                <a:gd name="T12" fmla="*/ 117 w 117"/>
                <a:gd name="T13" fmla="*/ 159 h 161"/>
                <a:gd name="T14" fmla="*/ 43 w 117"/>
                <a:gd name="T15" fmla="*/ 98 h 161"/>
                <a:gd name="T16" fmla="*/ 65 w 117"/>
                <a:gd name="T17" fmla="*/ 9 h 161"/>
                <a:gd name="T18" fmla="*/ 65 w 117"/>
                <a:gd name="T19" fmla="*/ 8 h 161"/>
                <a:gd name="T20" fmla="*/ 67 w 117"/>
                <a:gd name="T21" fmla="*/ 5 h 161"/>
                <a:gd name="T22" fmla="*/ 69 w 117"/>
                <a:gd name="T23" fmla="*/ 0 h 161"/>
                <a:gd name="T24" fmla="*/ 69 w 117"/>
                <a:gd name="T25" fmla="*/ 0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17" h="161">
                  <a:moveTo>
                    <a:pt x="69" y="0"/>
                  </a:moveTo>
                  <a:cubicBezTo>
                    <a:pt x="69" y="1"/>
                    <a:pt x="68" y="1"/>
                    <a:pt x="68" y="2"/>
                  </a:cubicBezTo>
                  <a:cubicBezTo>
                    <a:pt x="68" y="2"/>
                    <a:pt x="68" y="2"/>
                    <a:pt x="68" y="2"/>
                  </a:cubicBezTo>
                  <a:cubicBezTo>
                    <a:pt x="25" y="50"/>
                    <a:pt x="0" y="97"/>
                    <a:pt x="39" y="98"/>
                  </a:cubicBezTo>
                  <a:cubicBezTo>
                    <a:pt x="67" y="99"/>
                    <a:pt x="98" y="137"/>
                    <a:pt x="115" y="161"/>
                  </a:cubicBezTo>
                  <a:cubicBezTo>
                    <a:pt x="115" y="161"/>
                    <a:pt x="115" y="161"/>
                    <a:pt x="115" y="161"/>
                  </a:cubicBezTo>
                  <a:cubicBezTo>
                    <a:pt x="116" y="160"/>
                    <a:pt x="117" y="160"/>
                    <a:pt x="117" y="159"/>
                  </a:cubicBezTo>
                  <a:cubicBezTo>
                    <a:pt x="100" y="136"/>
                    <a:pt x="69" y="99"/>
                    <a:pt x="43" y="98"/>
                  </a:cubicBezTo>
                  <a:cubicBezTo>
                    <a:pt x="6" y="97"/>
                    <a:pt x="26" y="55"/>
                    <a:pt x="65" y="9"/>
                  </a:cubicBezTo>
                  <a:cubicBezTo>
                    <a:pt x="65" y="9"/>
                    <a:pt x="65" y="8"/>
                    <a:pt x="65" y="8"/>
                  </a:cubicBezTo>
                  <a:cubicBezTo>
                    <a:pt x="66" y="7"/>
                    <a:pt x="66" y="6"/>
                    <a:pt x="67" y="5"/>
                  </a:cubicBezTo>
                  <a:cubicBezTo>
                    <a:pt x="68" y="2"/>
                    <a:pt x="69" y="0"/>
                    <a:pt x="69" y="0"/>
                  </a:cubicBezTo>
                  <a:cubicBezTo>
                    <a:pt x="69" y="0"/>
                    <a:pt x="69" y="0"/>
                    <a:pt x="69" y="0"/>
                  </a:cubicBezTo>
                </a:path>
              </a:pathLst>
            </a:custGeom>
            <a:solidFill>
              <a:srgbClr val="6159E5"/>
            </a:solidFill>
            <a:ln>
              <a:noFill/>
            </a:ln>
          </p:spPr>
          <p:txBody>
            <a:bodyPr anchor="ctr">
              <a:normAutofit fontScale="25000" lnSpcReduction="20000"/>
            </a:body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sz="18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191" name="išḻîďê"/>
            <p:cNvSpPr/>
            <p:nvPr/>
          </p:nvSpPr>
          <p:spPr bwMode="auto">
            <a:xfrm>
              <a:off x="8462117" y="5376505"/>
              <a:ext cx="8912" cy="35645"/>
            </a:xfrm>
            <a:custGeom>
              <a:avLst/>
              <a:gdLst>
                <a:gd name="T0" fmla="*/ 0 w 6"/>
                <a:gd name="T1" fmla="*/ 10 h 28"/>
                <a:gd name="T2" fmla="*/ 3 w 6"/>
                <a:gd name="T3" fmla="*/ 28 h 28"/>
                <a:gd name="T4" fmla="*/ 6 w 6"/>
                <a:gd name="T5" fmla="*/ 10 h 28"/>
                <a:gd name="T6" fmla="*/ 3 w 6"/>
                <a:gd name="T7" fmla="*/ 5 h 28"/>
                <a:gd name="T8" fmla="*/ 0 w 6"/>
                <a:gd name="T9" fmla="*/ 10 h 28"/>
              </a:gdLst>
              <a:ahLst/>
              <a:cxnLst>
                <a:cxn ang="0">
                  <a:pos x="T0" y="T1"/>
                </a:cxn>
                <a:cxn ang="0">
                  <a:pos x="T2" y="T3"/>
                </a:cxn>
                <a:cxn ang="0">
                  <a:pos x="T4" y="T5"/>
                </a:cxn>
                <a:cxn ang="0">
                  <a:pos x="T6" y="T7"/>
                </a:cxn>
                <a:cxn ang="0">
                  <a:pos x="T8" y="T9"/>
                </a:cxn>
              </a:cxnLst>
              <a:rect l="0" t="0" r="r" b="b"/>
              <a:pathLst>
                <a:path w="6" h="28">
                  <a:moveTo>
                    <a:pt x="0" y="10"/>
                  </a:moveTo>
                  <a:cubicBezTo>
                    <a:pt x="0" y="20"/>
                    <a:pt x="2" y="28"/>
                    <a:pt x="3" y="28"/>
                  </a:cubicBezTo>
                  <a:cubicBezTo>
                    <a:pt x="4" y="28"/>
                    <a:pt x="6" y="20"/>
                    <a:pt x="6" y="10"/>
                  </a:cubicBezTo>
                  <a:cubicBezTo>
                    <a:pt x="6" y="0"/>
                    <a:pt x="4" y="5"/>
                    <a:pt x="3" y="5"/>
                  </a:cubicBezTo>
                  <a:cubicBezTo>
                    <a:pt x="1" y="5"/>
                    <a:pt x="0" y="0"/>
                    <a:pt x="0" y="10"/>
                  </a:cubicBezTo>
                  <a:close/>
                </a:path>
              </a:pathLst>
            </a:custGeom>
            <a:solidFill>
              <a:srgbClr val="FFD037"/>
            </a:solidFill>
            <a:ln>
              <a:noFill/>
            </a:ln>
          </p:spPr>
          <p:txBody>
            <a:bodyPr anchor="ctr">
              <a:normAutofit fontScale="25000" lnSpcReduction="20000"/>
            </a:body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sz="18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192" name="ïṡḷïḋê"/>
            <p:cNvSpPr/>
            <p:nvPr/>
          </p:nvSpPr>
          <p:spPr bwMode="auto">
            <a:xfrm>
              <a:off x="8430928" y="5389870"/>
              <a:ext cx="35646" cy="26734"/>
            </a:xfrm>
            <a:custGeom>
              <a:avLst/>
              <a:gdLst>
                <a:gd name="T0" fmla="*/ 8 w 26"/>
                <a:gd name="T1" fmla="*/ 9 h 17"/>
                <a:gd name="T2" fmla="*/ 26 w 26"/>
                <a:gd name="T3" fmla="*/ 16 h 17"/>
                <a:gd name="T4" fmla="*/ 11 w 26"/>
                <a:gd name="T5" fmla="*/ 5 h 17"/>
                <a:gd name="T6" fmla="*/ 5 w 26"/>
                <a:gd name="T7" fmla="*/ 5 h 17"/>
                <a:gd name="T8" fmla="*/ 8 w 26"/>
                <a:gd name="T9" fmla="*/ 9 h 17"/>
              </a:gdLst>
              <a:ahLst/>
              <a:cxnLst>
                <a:cxn ang="0">
                  <a:pos x="T0" y="T1"/>
                </a:cxn>
                <a:cxn ang="0">
                  <a:pos x="T2" y="T3"/>
                </a:cxn>
                <a:cxn ang="0">
                  <a:pos x="T4" y="T5"/>
                </a:cxn>
                <a:cxn ang="0">
                  <a:pos x="T6" y="T7"/>
                </a:cxn>
                <a:cxn ang="0">
                  <a:pos x="T8" y="T9"/>
                </a:cxn>
              </a:cxnLst>
              <a:rect l="0" t="0" r="r" b="b"/>
              <a:pathLst>
                <a:path w="26" h="17">
                  <a:moveTo>
                    <a:pt x="8" y="9"/>
                  </a:moveTo>
                  <a:cubicBezTo>
                    <a:pt x="17" y="14"/>
                    <a:pt x="25" y="17"/>
                    <a:pt x="26" y="16"/>
                  </a:cubicBezTo>
                  <a:cubicBezTo>
                    <a:pt x="26" y="14"/>
                    <a:pt x="20" y="9"/>
                    <a:pt x="11" y="5"/>
                  </a:cubicBezTo>
                  <a:cubicBezTo>
                    <a:pt x="2" y="0"/>
                    <a:pt x="6" y="3"/>
                    <a:pt x="5" y="5"/>
                  </a:cubicBezTo>
                  <a:cubicBezTo>
                    <a:pt x="4" y="6"/>
                    <a:pt x="0" y="4"/>
                    <a:pt x="8" y="9"/>
                  </a:cubicBezTo>
                  <a:close/>
                </a:path>
              </a:pathLst>
            </a:custGeom>
            <a:solidFill>
              <a:srgbClr val="FFD037"/>
            </a:solidFill>
            <a:ln>
              <a:noFill/>
            </a:ln>
          </p:spPr>
          <p:txBody>
            <a:bodyPr anchor="ctr">
              <a:normAutofit fontScale="25000" lnSpcReduction="20000"/>
            </a:body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sz="18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193" name="ïṡḷíḍè"/>
            <p:cNvSpPr/>
            <p:nvPr/>
          </p:nvSpPr>
          <p:spPr bwMode="auto">
            <a:xfrm>
              <a:off x="8471029" y="5523539"/>
              <a:ext cx="383197" cy="178225"/>
            </a:xfrm>
            <a:custGeom>
              <a:avLst/>
              <a:gdLst>
                <a:gd name="T0" fmla="*/ 0 w 272"/>
                <a:gd name="T1" fmla="*/ 44 h 127"/>
                <a:gd name="T2" fmla="*/ 80 w 272"/>
                <a:gd name="T3" fmla="*/ 29 h 127"/>
                <a:gd name="T4" fmla="*/ 180 w 272"/>
                <a:gd name="T5" fmla="*/ 21 h 127"/>
                <a:gd name="T6" fmla="*/ 203 w 272"/>
                <a:gd name="T7" fmla="*/ 126 h 127"/>
                <a:gd name="T8" fmla="*/ 23 w 272"/>
                <a:gd name="T9" fmla="*/ 104 h 127"/>
                <a:gd name="T10" fmla="*/ 0 w 272"/>
                <a:gd name="T11" fmla="*/ 44 h 127"/>
              </a:gdLst>
              <a:ahLst/>
              <a:cxnLst>
                <a:cxn ang="0">
                  <a:pos x="T0" y="T1"/>
                </a:cxn>
                <a:cxn ang="0">
                  <a:pos x="T2" y="T3"/>
                </a:cxn>
                <a:cxn ang="0">
                  <a:pos x="T4" y="T5"/>
                </a:cxn>
                <a:cxn ang="0">
                  <a:pos x="T6" y="T7"/>
                </a:cxn>
                <a:cxn ang="0">
                  <a:pos x="T8" y="T9"/>
                </a:cxn>
                <a:cxn ang="0">
                  <a:pos x="T10" y="T11"/>
                </a:cxn>
              </a:cxnLst>
              <a:rect l="0" t="0" r="r" b="b"/>
              <a:pathLst>
                <a:path w="272" h="127">
                  <a:moveTo>
                    <a:pt x="0" y="44"/>
                  </a:moveTo>
                  <a:cubicBezTo>
                    <a:pt x="0" y="44"/>
                    <a:pt x="62" y="42"/>
                    <a:pt x="80" y="29"/>
                  </a:cubicBezTo>
                  <a:cubicBezTo>
                    <a:pt x="99" y="16"/>
                    <a:pt x="175" y="0"/>
                    <a:pt x="180" y="21"/>
                  </a:cubicBezTo>
                  <a:cubicBezTo>
                    <a:pt x="184" y="42"/>
                    <a:pt x="272" y="126"/>
                    <a:pt x="203" y="126"/>
                  </a:cubicBezTo>
                  <a:cubicBezTo>
                    <a:pt x="133" y="127"/>
                    <a:pt x="41" y="116"/>
                    <a:pt x="23" y="104"/>
                  </a:cubicBezTo>
                  <a:cubicBezTo>
                    <a:pt x="4" y="93"/>
                    <a:pt x="0" y="44"/>
                    <a:pt x="0" y="44"/>
                  </a:cubicBezTo>
                </a:path>
              </a:pathLst>
            </a:custGeom>
            <a:solidFill>
              <a:srgbClr val="A8A8A8"/>
            </a:solidFill>
            <a:ln>
              <a:noFill/>
            </a:ln>
          </p:spPr>
          <p:txBody>
            <a:bodyPr anchor="ctr">
              <a:normAutofit fontScale="25000" lnSpcReduction="20000"/>
            </a:body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sz="18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194" name="îṡḻíďe"/>
            <p:cNvSpPr/>
            <p:nvPr/>
          </p:nvSpPr>
          <p:spPr bwMode="auto">
            <a:xfrm>
              <a:off x="8471029" y="5585917"/>
              <a:ext cx="320816" cy="115846"/>
            </a:xfrm>
            <a:custGeom>
              <a:avLst/>
              <a:gdLst>
                <a:gd name="T0" fmla="*/ 10 w 228"/>
                <a:gd name="T1" fmla="*/ 42 h 83"/>
                <a:gd name="T2" fmla="*/ 23 w 228"/>
                <a:gd name="T3" fmla="*/ 61 h 83"/>
                <a:gd name="T4" fmla="*/ 198 w 228"/>
                <a:gd name="T5" fmla="*/ 83 h 83"/>
                <a:gd name="T6" fmla="*/ 203 w 228"/>
                <a:gd name="T7" fmla="*/ 83 h 83"/>
                <a:gd name="T8" fmla="*/ 228 w 228"/>
                <a:gd name="T9" fmla="*/ 71 h 83"/>
                <a:gd name="T10" fmla="*/ 203 w 228"/>
                <a:gd name="T11" fmla="*/ 82 h 83"/>
                <a:gd name="T12" fmla="*/ 198 w 228"/>
                <a:gd name="T13" fmla="*/ 82 h 83"/>
                <a:gd name="T14" fmla="*/ 23 w 228"/>
                <a:gd name="T15" fmla="*/ 60 h 83"/>
                <a:gd name="T16" fmla="*/ 10 w 228"/>
                <a:gd name="T17" fmla="*/ 42 h 83"/>
                <a:gd name="T18" fmla="*/ 2 w 228"/>
                <a:gd name="T19" fmla="*/ 0 h 83"/>
                <a:gd name="T20" fmla="*/ 0 w 228"/>
                <a:gd name="T21" fmla="*/ 0 h 83"/>
                <a:gd name="T22" fmla="*/ 0 w 228"/>
                <a:gd name="T23" fmla="*/ 0 h 83"/>
                <a:gd name="T24" fmla="*/ 2 w 228"/>
                <a:gd name="T25" fmla="*/ 0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28" h="83">
                  <a:moveTo>
                    <a:pt x="10" y="42"/>
                  </a:moveTo>
                  <a:cubicBezTo>
                    <a:pt x="13" y="50"/>
                    <a:pt x="17" y="57"/>
                    <a:pt x="23" y="61"/>
                  </a:cubicBezTo>
                  <a:cubicBezTo>
                    <a:pt x="41" y="72"/>
                    <a:pt x="129" y="83"/>
                    <a:pt x="198" y="83"/>
                  </a:cubicBezTo>
                  <a:cubicBezTo>
                    <a:pt x="199" y="83"/>
                    <a:pt x="201" y="83"/>
                    <a:pt x="203" y="83"/>
                  </a:cubicBezTo>
                  <a:cubicBezTo>
                    <a:pt x="218" y="83"/>
                    <a:pt x="226" y="78"/>
                    <a:pt x="228" y="71"/>
                  </a:cubicBezTo>
                  <a:cubicBezTo>
                    <a:pt x="226" y="78"/>
                    <a:pt x="218" y="82"/>
                    <a:pt x="203" y="82"/>
                  </a:cubicBezTo>
                  <a:cubicBezTo>
                    <a:pt x="201" y="82"/>
                    <a:pt x="199" y="82"/>
                    <a:pt x="198" y="82"/>
                  </a:cubicBezTo>
                  <a:cubicBezTo>
                    <a:pt x="129" y="82"/>
                    <a:pt x="41" y="71"/>
                    <a:pt x="23" y="60"/>
                  </a:cubicBezTo>
                  <a:cubicBezTo>
                    <a:pt x="17" y="57"/>
                    <a:pt x="13" y="50"/>
                    <a:pt x="10" y="42"/>
                  </a:cubicBezTo>
                  <a:moveTo>
                    <a:pt x="2" y="0"/>
                  </a:moveTo>
                  <a:cubicBezTo>
                    <a:pt x="0" y="0"/>
                    <a:pt x="0" y="0"/>
                    <a:pt x="0" y="0"/>
                  </a:cubicBezTo>
                  <a:cubicBezTo>
                    <a:pt x="0" y="0"/>
                    <a:pt x="0" y="0"/>
                    <a:pt x="0" y="0"/>
                  </a:cubicBezTo>
                  <a:cubicBezTo>
                    <a:pt x="1" y="0"/>
                    <a:pt x="1" y="0"/>
                    <a:pt x="2" y="0"/>
                  </a:cubicBezTo>
                </a:path>
              </a:pathLst>
            </a:custGeom>
            <a:solidFill>
              <a:srgbClr val="CCCCCC"/>
            </a:solidFill>
            <a:ln>
              <a:noFill/>
            </a:ln>
          </p:spPr>
          <p:txBody>
            <a:bodyPr anchor="ctr">
              <a:normAutofit fontScale="25000" lnSpcReduction="20000"/>
            </a:body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sz="18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195" name="iṡļiḑê"/>
            <p:cNvSpPr/>
            <p:nvPr/>
          </p:nvSpPr>
          <p:spPr bwMode="auto">
            <a:xfrm>
              <a:off x="8471029" y="5585917"/>
              <a:ext cx="325273" cy="111392"/>
            </a:xfrm>
            <a:custGeom>
              <a:avLst/>
              <a:gdLst>
                <a:gd name="T0" fmla="*/ 3 w 229"/>
                <a:gd name="T1" fmla="*/ 0 h 82"/>
                <a:gd name="T2" fmla="*/ 2 w 229"/>
                <a:gd name="T3" fmla="*/ 0 h 82"/>
                <a:gd name="T4" fmla="*/ 0 w 229"/>
                <a:gd name="T5" fmla="*/ 0 h 82"/>
                <a:gd name="T6" fmla="*/ 10 w 229"/>
                <a:gd name="T7" fmla="*/ 42 h 82"/>
                <a:gd name="T8" fmla="*/ 23 w 229"/>
                <a:gd name="T9" fmla="*/ 60 h 82"/>
                <a:gd name="T10" fmla="*/ 198 w 229"/>
                <a:gd name="T11" fmla="*/ 82 h 82"/>
                <a:gd name="T12" fmla="*/ 203 w 229"/>
                <a:gd name="T13" fmla="*/ 82 h 82"/>
                <a:gd name="T14" fmla="*/ 228 w 229"/>
                <a:gd name="T15" fmla="*/ 71 h 82"/>
                <a:gd name="T16" fmla="*/ 229 w 229"/>
                <a:gd name="T17" fmla="*/ 65 h 82"/>
                <a:gd name="T18" fmla="*/ 204 w 229"/>
                <a:gd name="T19" fmla="*/ 75 h 82"/>
                <a:gd name="T20" fmla="*/ 199 w 229"/>
                <a:gd name="T21" fmla="*/ 75 h 82"/>
                <a:gd name="T22" fmla="*/ 24 w 229"/>
                <a:gd name="T23" fmla="*/ 53 h 82"/>
                <a:gd name="T24" fmla="*/ 3 w 229"/>
                <a:gd name="T25" fmla="*/ 0 h 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29" h="82">
                  <a:moveTo>
                    <a:pt x="3" y="0"/>
                  </a:moveTo>
                  <a:cubicBezTo>
                    <a:pt x="2" y="0"/>
                    <a:pt x="2" y="0"/>
                    <a:pt x="2" y="0"/>
                  </a:cubicBezTo>
                  <a:cubicBezTo>
                    <a:pt x="1" y="0"/>
                    <a:pt x="1" y="0"/>
                    <a:pt x="0" y="0"/>
                  </a:cubicBezTo>
                  <a:cubicBezTo>
                    <a:pt x="1" y="1"/>
                    <a:pt x="3" y="24"/>
                    <a:pt x="10" y="42"/>
                  </a:cubicBezTo>
                  <a:cubicBezTo>
                    <a:pt x="13" y="50"/>
                    <a:pt x="17" y="57"/>
                    <a:pt x="23" y="60"/>
                  </a:cubicBezTo>
                  <a:cubicBezTo>
                    <a:pt x="41" y="71"/>
                    <a:pt x="129" y="82"/>
                    <a:pt x="198" y="82"/>
                  </a:cubicBezTo>
                  <a:cubicBezTo>
                    <a:pt x="199" y="82"/>
                    <a:pt x="201" y="82"/>
                    <a:pt x="203" y="82"/>
                  </a:cubicBezTo>
                  <a:cubicBezTo>
                    <a:pt x="218" y="82"/>
                    <a:pt x="226" y="78"/>
                    <a:pt x="228" y="71"/>
                  </a:cubicBezTo>
                  <a:cubicBezTo>
                    <a:pt x="229" y="69"/>
                    <a:pt x="229" y="67"/>
                    <a:pt x="229" y="65"/>
                  </a:cubicBezTo>
                  <a:cubicBezTo>
                    <a:pt x="226" y="71"/>
                    <a:pt x="219" y="75"/>
                    <a:pt x="204" y="75"/>
                  </a:cubicBezTo>
                  <a:cubicBezTo>
                    <a:pt x="202" y="75"/>
                    <a:pt x="200" y="75"/>
                    <a:pt x="199" y="75"/>
                  </a:cubicBezTo>
                  <a:cubicBezTo>
                    <a:pt x="130" y="75"/>
                    <a:pt x="42" y="64"/>
                    <a:pt x="24" y="53"/>
                  </a:cubicBezTo>
                  <a:cubicBezTo>
                    <a:pt x="10" y="45"/>
                    <a:pt x="4" y="14"/>
                    <a:pt x="3" y="0"/>
                  </a:cubicBezTo>
                </a:path>
              </a:pathLst>
            </a:custGeom>
            <a:solidFill>
              <a:srgbClr val="868686"/>
            </a:solidFill>
            <a:ln>
              <a:noFill/>
            </a:ln>
          </p:spPr>
          <p:txBody>
            <a:bodyPr anchor="ctr">
              <a:normAutofit fontScale="25000" lnSpcReduction="20000"/>
            </a:body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sz="18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196" name="íṡḷîďé"/>
            <p:cNvSpPr/>
            <p:nvPr/>
          </p:nvSpPr>
          <p:spPr bwMode="auto">
            <a:xfrm>
              <a:off x="3707802" y="1228324"/>
              <a:ext cx="4910269" cy="151491"/>
            </a:xfrm>
            <a:prstGeom prst="rect">
              <a:avLst/>
            </a:prstGeom>
            <a:solidFill>
              <a:srgbClr val="6C63FF">
                <a:alpha val="15000"/>
              </a:srgbClr>
            </a:solidFill>
            <a:ln>
              <a:noFill/>
            </a:ln>
          </p:spPr>
          <p:txBody>
            <a:bodyPr anchor="ctr">
              <a:normAutofit fontScale="25000" lnSpcReduction="20000"/>
            </a:body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sz="18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197" name="îŝļiḋê"/>
            <p:cNvSpPr/>
            <p:nvPr/>
          </p:nvSpPr>
          <p:spPr bwMode="auto">
            <a:xfrm>
              <a:off x="3774637" y="1272880"/>
              <a:ext cx="62381" cy="62379"/>
            </a:xfrm>
            <a:prstGeom prst="ellipse">
              <a:avLst/>
            </a:prstGeom>
            <a:solidFill>
              <a:srgbClr val="FEFEFE"/>
            </a:solidFill>
            <a:ln>
              <a:noFill/>
            </a:ln>
          </p:spPr>
          <p:txBody>
            <a:bodyPr anchor="ctr">
              <a:normAutofit fontScale="25000" lnSpcReduction="20000"/>
            </a:body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sz="18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198" name="íSḻîḓé"/>
            <p:cNvSpPr/>
            <p:nvPr/>
          </p:nvSpPr>
          <p:spPr bwMode="auto">
            <a:xfrm>
              <a:off x="3868210" y="1272880"/>
              <a:ext cx="66835" cy="62379"/>
            </a:xfrm>
            <a:prstGeom prst="ellipse">
              <a:avLst/>
            </a:prstGeom>
            <a:solidFill>
              <a:srgbClr val="FEFEFE"/>
            </a:solidFill>
            <a:ln>
              <a:noFill/>
            </a:ln>
          </p:spPr>
          <p:txBody>
            <a:bodyPr anchor="ctr">
              <a:normAutofit fontScale="25000" lnSpcReduction="20000"/>
            </a:body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sz="18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199" name="îṩliḓè"/>
            <p:cNvSpPr/>
            <p:nvPr/>
          </p:nvSpPr>
          <p:spPr bwMode="auto">
            <a:xfrm>
              <a:off x="3966237" y="1272880"/>
              <a:ext cx="62381" cy="62379"/>
            </a:xfrm>
            <a:prstGeom prst="ellipse">
              <a:avLst/>
            </a:prstGeom>
            <a:solidFill>
              <a:srgbClr val="FEFEFE"/>
            </a:solidFill>
            <a:ln>
              <a:noFill/>
            </a:ln>
          </p:spPr>
          <p:txBody>
            <a:bodyPr anchor="ctr">
              <a:normAutofit fontScale="25000" lnSpcReduction="20000"/>
            </a:body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sz="18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200" name="îŝḻîḍè"/>
            <p:cNvSpPr/>
            <p:nvPr/>
          </p:nvSpPr>
          <p:spPr bwMode="auto">
            <a:xfrm>
              <a:off x="5383175" y="5501262"/>
              <a:ext cx="245066" cy="204958"/>
            </a:xfrm>
            <a:custGeom>
              <a:avLst/>
              <a:gdLst>
                <a:gd name="T0" fmla="*/ 170 w 173"/>
                <a:gd name="T1" fmla="*/ 10 h 148"/>
                <a:gd name="T2" fmla="*/ 20 w 173"/>
                <a:gd name="T3" fmla="*/ 118 h 148"/>
                <a:gd name="T4" fmla="*/ 35 w 173"/>
                <a:gd name="T5" fmla="*/ 148 h 148"/>
                <a:gd name="T6" fmla="*/ 53 w 173"/>
                <a:gd name="T7" fmla="*/ 143 h 148"/>
                <a:gd name="T8" fmla="*/ 71 w 173"/>
                <a:gd name="T9" fmla="*/ 144 h 148"/>
                <a:gd name="T10" fmla="*/ 94 w 173"/>
                <a:gd name="T11" fmla="*/ 134 h 148"/>
                <a:gd name="T12" fmla="*/ 160 w 173"/>
                <a:gd name="T13" fmla="*/ 37 h 148"/>
                <a:gd name="T14" fmla="*/ 173 w 173"/>
                <a:gd name="T15" fmla="*/ 16 h 148"/>
                <a:gd name="T16" fmla="*/ 144 w 173"/>
                <a:gd name="T17" fmla="*/ 28 h 148"/>
                <a:gd name="T18" fmla="*/ 146 w 173"/>
                <a:gd name="T19" fmla="*/ 65 h 148"/>
                <a:gd name="T20" fmla="*/ 140 w 173"/>
                <a:gd name="T21" fmla="*/ 29 h 148"/>
                <a:gd name="T22" fmla="*/ 125 w 173"/>
                <a:gd name="T23" fmla="*/ 36 h 148"/>
                <a:gd name="T24" fmla="*/ 129 w 173"/>
                <a:gd name="T25" fmla="*/ 98 h 148"/>
                <a:gd name="T26" fmla="*/ 120 w 173"/>
                <a:gd name="T27" fmla="*/ 39 h 148"/>
                <a:gd name="T28" fmla="*/ 100 w 173"/>
                <a:gd name="T29" fmla="*/ 51 h 148"/>
                <a:gd name="T30" fmla="*/ 106 w 173"/>
                <a:gd name="T31" fmla="*/ 118 h 148"/>
                <a:gd name="T32" fmla="*/ 95 w 173"/>
                <a:gd name="T33" fmla="*/ 54 h 148"/>
                <a:gd name="T34" fmla="*/ 77 w 173"/>
                <a:gd name="T35" fmla="*/ 68 h 148"/>
                <a:gd name="T36" fmla="*/ 84 w 173"/>
                <a:gd name="T37" fmla="*/ 129 h 148"/>
                <a:gd name="T38" fmla="*/ 73 w 173"/>
                <a:gd name="T39" fmla="*/ 71 h 148"/>
                <a:gd name="T40" fmla="*/ 55 w 173"/>
                <a:gd name="T41" fmla="*/ 91 h 148"/>
                <a:gd name="T42" fmla="*/ 60 w 173"/>
                <a:gd name="T43" fmla="*/ 132 h 148"/>
                <a:gd name="T44" fmla="*/ 51 w 173"/>
                <a:gd name="T45" fmla="*/ 96 h 148"/>
                <a:gd name="T46" fmla="*/ 33 w 173"/>
                <a:gd name="T47" fmla="*/ 136 h 148"/>
                <a:gd name="T48" fmla="*/ 47 w 173"/>
                <a:gd name="T49" fmla="*/ 93 h 148"/>
                <a:gd name="T50" fmla="*/ 23 w 173"/>
                <a:gd name="T51" fmla="*/ 106 h 148"/>
                <a:gd name="T52" fmla="*/ 51 w 173"/>
                <a:gd name="T53" fmla="*/ 88 h 148"/>
                <a:gd name="T54" fmla="*/ 68 w 173"/>
                <a:gd name="T55" fmla="*/ 69 h 148"/>
                <a:gd name="T56" fmla="*/ 27 w 173"/>
                <a:gd name="T57" fmla="*/ 73 h 148"/>
                <a:gd name="T58" fmla="*/ 72 w 173"/>
                <a:gd name="T59" fmla="*/ 65 h 148"/>
                <a:gd name="T60" fmla="*/ 90 w 173"/>
                <a:gd name="T61" fmla="*/ 50 h 148"/>
                <a:gd name="T62" fmla="*/ 42 w 173"/>
                <a:gd name="T63" fmla="*/ 50 h 148"/>
                <a:gd name="T64" fmla="*/ 95 w 173"/>
                <a:gd name="T65" fmla="*/ 47 h 148"/>
                <a:gd name="T66" fmla="*/ 115 w 173"/>
                <a:gd name="T67" fmla="*/ 35 h 148"/>
                <a:gd name="T68" fmla="*/ 69 w 173"/>
                <a:gd name="T69" fmla="*/ 31 h 148"/>
                <a:gd name="T70" fmla="*/ 120 w 173"/>
                <a:gd name="T71" fmla="*/ 32 h 148"/>
                <a:gd name="T72" fmla="*/ 134 w 173"/>
                <a:gd name="T73" fmla="*/ 25 h 148"/>
                <a:gd name="T74" fmla="*/ 107 w 173"/>
                <a:gd name="T75" fmla="*/ 21 h 148"/>
                <a:gd name="T76" fmla="*/ 101 w 173"/>
                <a:gd name="T77" fmla="*/ 18 h 148"/>
                <a:gd name="T78" fmla="*/ 140 w 173"/>
                <a:gd name="T79" fmla="*/ 23 h 148"/>
                <a:gd name="T80" fmla="*/ 170 w 173"/>
                <a:gd name="T81" fmla="*/ 10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73" h="148">
                  <a:moveTo>
                    <a:pt x="170" y="10"/>
                  </a:moveTo>
                  <a:cubicBezTo>
                    <a:pt x="170" y="10"/>
                    <a:pt x="0" y="0"/>
                    <a:pt x="20" y="118"/>
                  </a:cubicBezTo>
                  <a:cubicBezTo>
                    <a:pt x="20" y="118"/>
                    <a:pt x="16" y="139"/>
                    <a:pt x="35" y="148"/>
                  </a:cubicBezTo>
                  <a:cubicBezTo>
                    <a:pt x="35" y="148"/>
                    <a:pt x="36" y="140"/>
                    <a:pt x="53" y="143"/>
                  </a:cubicBezTo>
                  <a:cubicBezTo>
                    <a:pt x="59" y="144"/>
                    <a:pt x="65" y="144"/>
                    <a:pt x="71" y="144"/>
                  </a:cubicBezTo>
                  <a:cubicBezTo>
                    <a:pt x="79" y="143"/>
                    <a:pt x="87" y="140"/>
                    <a:pt x="94" y="134"/>
                  </a:cubicBezTo>
                  <a:cubicBezTo>
                    <a:pt x="94" y="134"/>
                    <a:pt x="141" y="115"/>
                    <a:pt x="160" y="37"/>
                  </a:cubicBezTo>
                  <a:cubicBezTo>
                    <a:pt x="160" y="37"/>
                    <a:pt x="173" y="20"/>
                    <a:pt x="173" y="16"/>
                  </a:cubicBezTo>
                  <a:cubicBezTo>
                    <a:pt x="144" y="28"/>
                    <a:pt x="144" y="28"/>
                    <a:pt x="144" y="28"/>
                  </a:cubicBezTo>
                  <a:cubicBezTo>
                    <a:pt x="144" y="28"/>
                    <a:pt x="154" y="48"/>
                    <a:pt x="146" y="65"/>
                  </a:cubicBezTo>
                  <a:cubicBezTo>
                    <a:pt x="146" y="65"/>
                    <a:pt x="145" y="28"/>
                    <a:pt x="140" y="29"/>
                  </a:cubicBezTo>
                  <a:cubicBezTo>
                    <a:pt x="139" y="30"/>
                    <a:pt x="125" y="36"/>
                    <a:pt x="125" y="36"/>
                  </a:cubicBezTo>
                  <a:cubicBezTo>
                    <a:pt x="125" y="36"/>
                    <a:pt x="142" y="72"/>
                    <a:pt x="129" y="98"/>
                  </a:cubicBezTo>
                  <a:cubicBezTo>
                    <a:pt x="129" y="98"/>
                    <a:pt x="134" y="54"/>
                    <a:pt x="120" y="39"/>
                  </a:cubicBezTo>
                  <a:cubicBezTo>
                    <a:pt x="100" y="51"/>
                    <a:pt x="100" y="51"/>
                    <a:pt x="100" y="51"/>
                  </a:cubicBezTo>
                  <a:cubicBezTo>
                    <a:pt x="100" y="51"/>
                    <a:pt x="119" y="88"/>
                    <a:pt x="106" y="118"/>
                  </a:cubicBezTo>
                  <a:cubicBezTo>
                    <a:pt x="106" y="118"/>
                    <a:pt x="109" y="72"/>
                    <a:pt x="95" y="54"/>
                  </a:cubicBezTo>
                  <a:cubicBezTo>
                    <a:pt x="77" y="68"/>
                    <a:pt x="77" y="68"/>
                    <a:pt x="77" y="68"/>
                  </a:cubicBezTo>
                  <a:cubicBezTo>
                    <a:pt x="77" y="68"/>
                    <a:pt x="96" y="104"/>
                    <a:pt x="84" y="129"/>
                  </a:cubicBezTo>
                  <a:cubicBezTo>
                    <a:pt x="84" y="129"/>
                    <a:pt x="83" y="75"/>
                    <a:pt x="73" y="71"/>
                  </a:cubicBezTo>
                  <a:cubicBezTo>
                    <a:pt x="73" y="71"/>
                    <a:pt x="57" y="85"/>
                    <a:pt x="55" y="91"/>
                  </a:cubicBezTo>
                  <a:cubicBezTo>
                    <a:pt x="55" y="91"/>
                    <a:pt x="68" y="118"/>
                    <a:pt x="60" y="132"/>
                  </a:cubicBezTo>
                  <a:cubicBezTo>
                    <a:pt x="60" y="132"/>
                    <a:pt x="55" y="96"/>
                    <a:pt x="51" y="96"/>
                  </a:cubicBezTo>
                  <a:cubicBezTo>
                    <a:pt x="51" y="96"/>
                    <a:pt x="35" y="120"/>
                    <a:pt x="33" y="136"/>
                  </a:cubicBezTo>
                  <a:cubicBezTo>
                    <a:pt x="33" y="136"/>
                    <a:pt x="34" y="112"/>
                    <a:pt x="47" y="93"/>
                  </a:cubicBezTo>
                  <a:cubicBezTo>
                    <a:pt x="38" y="95"/>
                    <a:pt x="30" y="100"/>
                    <a:pt x="23" y="106"/>
                  </a:cubicBezTo>
                  <a:cubicBezTo>
                    <a:pt x="23" y="106"/>
                    <a:pt x="25" y="89"/>
                    <a:pt x="51" y="88"/>
                  </a:cubicBezTo>
                  <a:cubicBezTo>
                    <a:pt x="51" y="88"/>
                    <a:pt x="64" y="70"/>
                    <a:pt x="68" y="69"/>
                  </a:cubicBezTo>
                  <a:cubicBezTo>
                    <a:pt x="68" y="69"/>
                    <a:pt x="42" y="66"/>
                    <a:pt x="27" y="73"/>
                  </a:cubicBezTo>
                  <a:cubicBezTo>
                    <a:pt x="27" y="73"/>
                    <a:pt x="40" y="57"/>
                    <a:pt x="72" y="65"/>
                  </a:cubicBezTo>
                  <a:cubicBezTo>
                    <a:pt x="90" y="50"/>
                    <a:pt x="90" y="50"/>
                    <a:pt x="90" y="50"/>
                  </a:cubicBezTo>
                  <a:cubicBezTo>
                    <a:pt x="90" y="50"/>
                    <a:pt x="57" y="45"/>
                    <a:pt x="42" y="50"/>
                  </a:cubicBezTo>
                  <a:cubicBezTo>
                    <a:pt x="42" y="50"/>
                    <a:pt x="59" y="36"/>
                    <a:pt x="95" y="47"/>
                  </a:cubicBezTo>
                  <a:cubicBezTo>
                    <a:pt x="115" y="35"/>
                    <a:pt x="115" y="35"/>
                    <a:pt x="115" y="35"/>
                  </a:cubicBezTo>
                  <a:cubicBezTo>
                    <a:pt x="115" y="35"/>
                    <a:pt x="86" y="29"/>
                    <a:pt x="69" y="31"/>
                  </a:cubicBezTo>
                  <a:cubicBezTo>
                    <a:pt x="69" y="31"/>
                    <a:pt x="87" y="21"/>
                    <a:pt x="120" y="32"/>
                  </a:cubicBezTo>
                  <a:cubicBezTo>
                    <a:pt x="134" y="25"/>
                    <a:pt x="134" y="25"/>
                    <a:pt x="134" y="25"/>
                  </a:cubicBezTo>
                  <a:cubicBezTo>
                    <a:pt x="134" y="25"/>
                    <a:pt x="113" y="21"/>
                    <a:pt x="107" y="21"/>
                  </a:cubicBezTo>
                  <a:cubicBezTo>
                    <a:pt x="101" y="20"/>
                    <a:pt x="101" y="18"/>
                    <a:pt x="101" y="18"/>
                  </a:cubicBezTo>
                  <a:cubicBezTo>
                    <a:pt x="114" y="16"/>
                    <a:pt x="128" y="18"/>
                    <a:pt x="140" y="23"/>
                  </a:cubicBezTo>
                  <a:cubicBezTo>
                    <a:pt x="140" y="23"/>
                    <a:pt x="170" y="12"/>
                    <a:pt x="170" y="10"/>
                  </a:cubicBezTo>
                </a:path>
              </a:pathLst>
            </a:custGeom>
            <a:solidFill>
              <a:srgbClr val="6C63FF"/>
            </a:solidFill>
            <a:ln>
              <a:noFill/>
            </a:ln>
          </p:spPr>
          <p:txBody>
            <a:bodyPr anchor="ctr">
              <a:normAutofit fontScale="25000" lnSpcReduction="20000"/>
            </a:body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sz="18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201" name="íṧḷïḋê"/>
            <p:cNvSpPr/>
            <p:nvPr/>
          </p:nvSpPr>
          <p:spPr bwMode="auto">
            <a:xfrm>
              <a:off x="5289602" y="5697309"/>
              <a:ext cx="338639" cy="53467"/>
            </a:xfrm>
            <a:custGeom>
              <a:avLst/>
              <a:gdLst>
                <a:gd name="T0" fmla="*/ 92 w 240"/>
                <a:gd name="T1" fmla="*/ 0 h 40"/>
                <a:gd name="T2" fmla="*/ 0 w 240"/>
                <a:gd name="T3" fmla="*/ 20 h 40"/>
                <a:gd name="T4" fmla="*/ 120 w 240"/>
                <a:gd name="T5" fmla="*/ 40 h 40"/>
                <a:gd name="T6" fmla="*/ 240 w 240"/>
                <a:gd name="T7" fmla="*/ 20 h 40"/>
                <a:gd name="T8" fmla="*/ 153 w 240"/>
                <a:gd name="T9" fmla="*/ 0 h 40"/>
                <a:gd name="T10" fmla="*/ 138 w 240"/>
                <a:gd name="T11" fmla="*/ 5 h 40"/>
                <a:gd name="T12" fmla="*/ 133 w 240"/>
                <a:gd name="T13" fmla="*/ 5 h 40"/>
                <a:gd name="T14" fmla="*/ 120 w 240"/>
                <a:gd name="T15" fmla="*/ 4 h 40"/>
                <a:gd name="T16" fmla="*/ 113 w 240"/>
                <a:gd name="T17" fmla="*/ 3 h 40"/>
                <a:gd name="T18" fmla="*/ 102 w 240"/>
                <a:gd name="T19" fmla="*/ 9 h 40"/>
                <a:gd name="T20" fmla="*/ 92 w 240"/>
                <a:gd name="T21" fmla="*/ 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40" h="40">
                  <a:moveTo>
                    <a:pt x="92" y="0"/>
                  </a:moveTo>
                  <a:cubicBezTo>
                    <a:pt x="39" y="2"/>
                    <a:pt x="0" y="10"/>
                    <a:pt x="0" y="20"/>
                  </a:cubicBezTo>
                  <a:cubicBezTo>
                    <a:pt x="0" y="31"/>
                    <a:pt x="54" y="40"/>
                    <a:pt x="120" y="40"/>
                  </a:cubicBezTo>
                  <a:cubicBezTo>
                    <a:pt x="186" y="40"/>
                    <a:pt x="240" y="31"/>
                    <a:pt x="240" y="20"/>
                  </a:cubicBezTo>
                  <a:cubicBezTo>
                    <a:pt x="240" y="11"/>
                    <a:pt x="203" y="3"/>
                    <a:pt x="153" y="0"/>
                  </a:cubicBezTo>
                  <a:cubicBezTo>
                    <a:pt x="148" y="3"/>
                    <a:pt x="143" y="4"/>
                    <a:pt x="138" y="5"/>
                  </a:cubicBezTo>
                  <a:cubicBezTo>
                    <a:pt x="136" y="5"/>
                    <a:pt x="134" y="5"/>
                    <a:pt x="133" y="5"/>
                  </a:cubicBezTo>
                  <a:cubicBezTo>
                    <a:pt x="128" y="5"/>
                    <a:pt x="124" y="4"/>
                    <a:pt x="120" y="4"/>
                  </a:cubicBezTo>
                  <a:cubicBezTo>
                    <a:pt x="117" y="3"/>
                    <a:pt x="115" y="3"/>
                    <a:pt x="113" y="3"/>
                  </a:cubicBezTo>
                  <a:cubicBezTo>
                    <a:pt x="103" y="3"/>
                    <a:pt x="102" y="9"/>
                    <a:pt x="102" y="9"/>
                  </a:cubicBezTo>
                  <a:cubicBezTo>
                    <a:pt x="97" y="7"/>
                    <a:pt x="94" y="4"/>
                    <a:pt x="92" y="0"/>
                  </a:cubicBezTo>
                </a:path>
              </a:pathLst>
            </a:custGeom>
            <a:solidFill>
              <a:srgbClr val="F0EFFF"/>
            </a:solidFill>
            <a:ln>
              <a:noFill/>
            </a:ln>
          </p:spPr>
          <p:txBody>
            <a:bodyPr anchor="ctr">
              <a:normAutofit fontScale="25000" lnSpcReduction="20000"/>
            </a:body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sz="18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202" name="isľíḓê"/>
            <p:cNvSpPr/>
            <p:nvPr/>
          </p:nvSpPr>
          <p:spPr bwMode="auto">
            <a:xfrm>
              <a:off x="5423275" y="5697309"/>
              <a:ext cx="84661" cy="8911"/>
            </a:xfrm>
            <a:custGeom>
              <a:avLst/>
              <a:gdLst>
                <a:gd name="T0" fmla="*/ 28 w 61"/>
                <a:gd name="T1" fmla="*/ 0 h 9"/>
                <a:gd name="T2" fmla="*/ 0 w 61"/>
                <a:gd name="T3" fmla="*/ 0 h 9"/>
                <a:gd name="T4" fmla="*/ 10 w 61"/>
                <a:gd name="T5" fmla="*/ 9 h 9"/>
                <a:gd name="T6" fmla="*/ 21 w 61"/>
                <a:gd name="T7" fmla="*/ 3 h 9"/>
                <a:gd name="T8" fmla="*/ 28 w 61"/>
                <a:gd name="T9" fmla="*/ 4 h 9"/>
                <a:gd name="T10" fmla="*/ 41 w 61"/>
                <a:gd name="T11" fmla="*/ 5 h 9"/>
                <a:gd name="T12" fmla="*/ 46 w 61"/>
                <a:gd name="T13" fmla="*/ 5 h 9"/>
                <a:gd name="T14" fmla="*/ 61 w 61"/>
                <a:gd name="T15" fmla="*/ 0 h 9"/>
                <a:gd name="T16" fmla="*/ 28 w 61"/>
                <a:gd name="T17" fmla="*/ 0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1" h="9">
                  <a:moveTo>
                    <a:pt x="28" y="0"/>
                  </a:moveTo>
                  <a:cubicBezTo>
                    <a:pt x="18" y="0"/>
                    <a:pt x="9" y="0"/>
                    <a:pt x="0" y="0"/>
                  </a:cubicBezTo>
                  <a:cubicBezTo>
                    <a:pt x="2" y="4"/>
                    <a:pt x="5" y="7"/>
                    <a:pt x="10" y="9"/>
                  </a:cubicBezTo>
                  <a:cubicBezTo>
                    <a:pt x="10" y="9"/>
                    <a:pt x="11" y="3"/>
                    <a:pt x="21" y="3"/>
                  </a:cubicBezTo>
                  <a:cubicBezTo>
                    <a:pt x="23" y="3"/>
                    <a:pt x="25" y="3"/>
                    <a:pt x="28" y="4"/>
                  </a:cubicBezTo>
                  <a:cubicBezTo>
                    <a:pt x="32" y="4"/>
                    <a:pt x="36" y="5"/>
                    <a:pt x="41" y="5"/>
                  </a:cubicBezTo>
                  <a:cubicBezTo>
                    <a:pt x="42" y="5"/>
                    <a:pt x="44" y="5"/>
                    <a:pt x="46" y="5"/>
                  </a:cubicBezTo>
                  <a:cubicBezTo>
                    <a:pt x="51" y="4"/>
                    <a:pt x="56" y="3"/>
                    <a:pt x="61" y="0"/>
                  </a:cubicBezTo>
                  <a:cubicBezTo>
                    <a:pt x="51" y="0"/>
                    <a:pt x="39" y="0"/>
                    <a:pt x="28" y="0"/>
                  </a:cubicBezTo>
                </a:path>
              </a:pathLst>
            </a:custGeom>
            <a:solidFill>
              <a:srgbClr val="6C63FF"/>
            </a:solidFill>
            <a:ln>
              <a:noFill/>
            </a:ln>
          </p:spPr>
          <p:txBody>
            <a:bodyPr anchor="ctr">
              <a:normAutofit fontScale="25000" lnSpcReduction="20000"/>
            </a:body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sz="18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203" name="ïṡ1ïďê"/>
            <p:cNvSpPr/>
            <p:nvPr/>
          </p:nvSpPr>
          <p:spPr bwMode="auto">
            <a:xfrm>
              <a:off x="5071270" y="5514628"/>
              <a:ext cx="138128" cy="115846"/>
            </a:xfrm>
            <a:custGeom>
              <a:avLst/>
              <a:gdLst>
                <a:gd name="T0" fmla="*/ 95 w 97"/>
                <a:gd name="T1" fmla="*/ 6 h 84"/>
                <a:gd name="T2" fmla="*/ 11 w 97"/>
                <a:gd name="T3" fmla="*/ 67 h 84"/>
                <a:gd name="T4" fmla="*/ 20 w 97"/>
                <a:gd name="T5" fmla="*/ 84 h 84"/>
                <a:gd name="T6" fmla="*/ 29 w 97"/>
                <a:gd name="T7" fmla="*/ 81 h 84"/>
                <a:gd name="T8" fmla="*/ 40 w 97"/>
                <a:gd name="T9" fmla="*/ 81 h 84"/>
                <a:gd name="T10" fmla="*/ 53 w 97"/>
                <a:gd name="T11" fmla="*/ 76 h 84"/>
                <a:gd name="T12" fmla="*/ 90 w 97"/>
                <a:gd name="T13" fmla="*/ 21 h 84"/>
                <a:gd name="T14" fmla="*/ 97 w 97"/>
                <a:gd name="T15" fmla="*/ 9 h 84"/>
                <a:gd name="T16" fmla="*/ 81 w 97"/>
                <a:gd name="T17" fmla="*/ 16 h 84"/>
                <a:gd name="T18" fmla="*/ 82 w 97"/>
                <a:gd name="T19" fmla="*/ 38 h 84"/>
                <a:gd name="T20" fmla="*/ 79 w 97"/>
                <a:gd name="T21" fmla="*/ 17 h 84"/>
                <a:gd name="T22" fmla="*/ 70 w 97"/>
                <a:gd name="T23" fmla="*/ 21 h 84"/>
                <a:gd name="T24" fmla="*/ 73 w 97"/>
                <a:gd name="T25" fmla="*/ 56 h 84"/>
                <a:gd name="T26" fmla="*/ 67 w 97"/>
                <a:gd name="T27" fmla="*/ 23 h 84"/>
                <a:gd name="T28" fmla="*/ 56 w 97"/>
                <a:gd name="T29" fmla="*/ 29 h 84"/>
                <a:gd name="T30" fmla="*/ 60 w 97"/>
                <a:gd name="T31" fmla="*/ 67 h 84"/>
                <a:gd name="T32" fmla="*/ 54 w 97"/>
                <a:gd name="T33" fmla="*/ 31 h 84"/>
                <a:gd name="T34" fmla="*/ 43 w 97"/>
                <a:gd name="T35" fmla="*/ 39 h 84"/>
                <a:gd name="T36" fmla="*/ 47 w 97"/>
                <a:gd name="T37" fmla="*/ 74 h 84"/>
                <a:gd name="T38" fmla="*/ 41 w 97"/>
                <a:gd name="T39" fmla="*/ 41 h 84"/>
                <a:gd name="T40" fmla="*/ 31 w 97"/>
                <a:gd name="T41" fmla="*/ 52 h 84"/>
                <a:gd name="T42" fmla="*/ 33 w 97"/>
                <a:gd name="T43" fmla="*/ 75 h 84"/>
                <a:gd name="T44" fmla="*/ 29 w 97"/>
                <a:gd name="T45" fmla="*/ 55 h 84"/>
                <a:gd name="T46" fmla="*/ 19 w 97"/>
                <a:gd name="T47" fmla="*/ 77 h 84"/>
                <a:gd name="T48" fmla="*/ 26 w 97"/>
                <a:gd name="T49" fmla="*/ 53 h 84"/>
                <a:gd name="T50" fmla="*/ 13 w 97"/>
                <a:gd name="T51" fmla="*/ 60 h 84"/>
                <a:gd name="T52" fmla="*/ 29 w 97"/>
                <a:gd name="T53" fmla="*/ 50 h 84"/>
                <a:gd name="T54" fmla="*/ 38 w 97"/>
                <a:gd name="T55" fmla="*/ 39 h 84"/>
                <a:gd name="T56" fmla="*/ 15 w 97"/>
                <a:gd name="T57" fmla="*/ 42 h 84"/>
                <a:gd name="T58" fmla="*/ 41 w 97"/>
                <a:gd name="T59" fmla="*/ 37 h 84"/>
                <a:gd name="T60" fmla="*/ 51 w 97"/>
                <a:gd name="T61" fmla="*/ 29 h 84"/>
                <a:gd name="T62" fmla="*/ 24 w 97"/>
                <a:gd name="T63" fmla="*/ 29 h 84"/>
                <a:gd name="T64" fmla="*/ 54 w 97"/>
                <a:gd name="T65" fmla="*/ 27 h 84"/>
                <a:gd name="T66" fmla="*/ 65 w 97"/>
                <a:gd name="T67" fmla="*/ 20 h 84"/>
                <a:gd name="T68" fmla="*/ 39 w 97"/>
                <a:gd name="T69" fmla="*/ 18 h 84"/>
                <a:gd name="T70" fmla="*/ 68 w 97"/>
                <a:gd name="T71" fmla="*/ 18 h 84"/>
                <a:gd name="T72" fmla="*/ 76 w 97"/>
                <a:gd name="T73" fmla="*/ 15 h 84"/>
                <a:gd name="T74" fmla="*/ 61 w 97"/>
                <a:gd name="T75" fmla="*/ 12 h 84"/>
                <a:gd name="T76" fmla="*/ 57 w 97"/>
                <a:gd name="T77" fmla="*/ 11 h 84"/>
                <a:gd name="T78" fmla="*/ 79 w 97"/>
                <a:gd name="T79" fmla="*/ 13 h 84"/>
                <a:gd name="T80" fmla="*/ 95 w 97"/>
                <a:gd name="T81" fmla="*/ 6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97" h="84">
                  <a:moveTo>
                    <a:pt x="95" y="6"/>
                  </a:moveTo>
                  <a:cubicBezTo>
                    <a:pt x="95" y="6"/>
                    <a:pt x="0" y="0"/>
                    <a:pt x="11" y="67"/>
                  </a:cubicBezTo>
                  <a:cubicBezTo>
                    <a:pt x="10" y="74"/>
                    <a:pt x="13" y="81"/>
                    <a:pt x="20" y="84"/>
                  </a:cubicBezTo>
                  <a:cubicBezTo>
                    <a:pt x="20" y="84"/>
                    <a:pt x="20" y="79"/>
                    <a:pt x="29" y="81"/>
                  </a:cubicBezTo>
                  <a:cubicBezTo>
                    <a:pt x="33" y="82"/>
                    <a:pt x="36" y="82"/>
                    <a:pt x="40" y="81"/>
                  </a:cubicBezTo>
                  <a:cubicBezTo>
                    <a:pt x="45" y="81"/>
                    <a:pt x="49" y="79"/>
                    <a:pt x="53" y="76"/>
                  </a:cubicBezTo>
                  <a:cubicBezTo>
                    <a:pt x="53" y="76"/>
                    <a:pt x="79" y="65"/>
                    <a:pt x="90" y="21"/>
                  </a:cubicBezTo>
                  <a:cubicBezTo>
                    <a:pt x="90" y="21"/>
                    <a:pt x="97" y="12"/>
                    <a:pt x="97" y="9"/>
                  </a:cubicBezTo>
                  <a:cubicBezTo>
                    <a:pt x="81" y="16"/>
                    <a:pt x="81" y="16"/>
                    <a:pt x="81" y="16"/>
                  </a:cubicBezTo>
                  <a:cubicBezTo>
                    <a:pt x="81" y="16"/>
                    <a:pt x="87" y="28"/>
                    <a:pt x="82" y="38"/>
                  </a:cubicBezTo>
                  <a:cubicBezTo>
                    <a:pt x="82" y="38"/>
                    <a:pt x="82" y="17"/>
                    <a:pt x="79" y="17"/>
                  </a:cubicBezTo>
                  <a:cubicBezTo>
                    <a:pt x="78" y="17"/>
                    <a:pt x="70" y="21"/>
                    <a:pt x="70" y="21"/>
                  </a:cubicBezTo>
                  <a:cubicBezTo>
                    <a:pt x="70" y="21"/>
                    <a:pt x="80" y="41"/>
                    <a:pt x="73" y="56"/>
                  </a:cubicBezTo>
                  <a:cubicBezTo>
                    <a:pt x="73" y="56"/>
                    <a:pt x="75" y="31"/>
                    <a:pt x="67" y="23"/>
                  </a:cubicBezTo>
                  <a:cubicBezTo>
                    <a:pt x="56" y="29"/>
                    <a:pt x="56" y="29"/>
                    <a:pt x="56" y="29"/>
                  </a:cubicBezTo>
                  <a:cubicBezTo>
                    <a:pt x="56" y="29"/>
                    <a:pt x="67" y="50"/>
                    <a:pt x="60" y="67"/>
                  </a:cubicBezTo>
                  <a:cubicBezTo>
                    <a:pt x="60" y="67"/>
                    <a:pt x="62" y="41"/>
                    <a:pt x="54" y="31"/>
                  </a:cubicBezTo>
                  <a:cubicBezTo>
                    <a:pt x="43" y="39"/>
                    <a:pt x="43" y="39"/>
                    <a:pt x="43" y="39"/>
                  </a:cubicBezTo>
                  <a:cubicBezTo>
                    <a:pt x="43" y="39"/>
                    <a:pt x="54" y="59"/>
                    <a:pt x="47" y="74"/>
                  </a:cubicBezTo>
                  <a:cubicBezTo>
                    <a:pt x="47" y="74"/>
                    <a:pt x="47" y="43"/>
                    <a:pt x="41" y="41"/>
                  </a:cubicBezTo>
                  <a:cubicBezTo>
                    <a:pt x="37" y="44"/>
                    <a:pt x="34" y="48"/>
                    <a:pt x="31" y="52"/>
                  </a:cubicBezTo>
                  <a:cubicBezTo>
                    <a:pt x="31" y="52"/>
                    <a:pt x="38" y="67"/>
                    <a:pt x="33" y="75"/>
                  </a:cubicBezTo>
                  <a:cubicBezTo>
                    <a:pt x="33" y="75"/>
                    <a:pt x="31" y="55"/>
                    <a:pt x="29" y="55"/>
                  </a:cubicBezTo>
                  <a:cubicBezTo>
                    <a:pt x="29" y="55"/>
                    <a:pt x="20" y="68"/>
                    <a:pt x="19" y="77"/>
                  </a:cubicBezTo>
                  <a:cubicBezTo>
                    <a:pt x="19" y="69"/>
                    <a:pt x="22" y="60"/>
                    <a:pt x="26" y="53"/>
                  </a:cubicBezTo>
                  <a:cubicBezTo>
                    <a:pt x="21" y="54"/>
                    <a:pt x="16" y="57"/>
                    <a:pt x="13" y="60"/>
                  </a:cubicBezTo>
                  <a:cubicBezTo>
                    <a:pt x="13" y="60"/>
                    <a:pt x="14" y="51"/>
                    <a:pt x="29" y="50"/>
                  </a:cubicBezTo>
                  <a:cubicBezTo>
                    <a:pt x="29" y="50"/>
                    <a:pt x="36" y="40"/>
                    <a:pt x="38" y="39"/>
                  </a:cubicBezTo>
                  <a:cubicBezTo>
                    <a:pt x="38" y="39"/>
                    <a:pt x="24" y="38"/>
                    <a:pt x="15" y="42"/>
                  </a:cubicBezTo>
                  <a:cubicBezTo>
                    <a:pt x="15" y="42"/>
                    <a:pt x="23" y="33"/>
                    <a:pt x="41" y="37"/>
                  </a:cubicBezTo>
                  <a:cubicBezTo>
                    <a:pt x="51" y="29"/>
                    <a:pt x="51" y="29"/>
                    <a:pt x="51" y="29"/>
                  </a:cubicBezTo>
                  <a:cubicBezTo>
                    <a:pt x="51" y="29"/>
                    <a:pt x="32" y="26"/>
                    <a:pt x="24" y="29"/>
                  </a:cubicBezTo>
                  <a:cubicBezTo>
                    <a:pt x="24" y="29"/>
                    <a:pt x="33" y="21"/>
                    <a:pt x="54" y="27"/>
                  </a:cubicBezTo>
                  <a:cubicBezTo>
                    <a:pt x="65" y="20"/>
                    <a:pt x="65" y="20"/>
                    <a:pt x="65" y="20"/>
                  </a:cubicBezTo>
                  <a:cubicBezTo>
                    <a:pt x="56" y="18"/>
                    <a:pt x="47" y="18"/>
                    <a:pt x="39" y="18"/>
                  </a:cubicBezTo>
                  <a:cubicBezTo>
                    <a:pt x="39" y="18"/>
                    <a:pt x="49" y="12"/>
                    <a:pt x="68" y="18"/>
                  </a:cubicBezTo>
                  <a:cubicBezTo>
                    <a:pt x="76" y="15"/>
                    <a:pt x="76" y="15"/>
                    <a:pt x="76" y="15"/>
                  </a:cubicBezTo>
                  <a:cubicBezTo>
                    <a:pt x="76" y="15"/>
                    <a:pt x="64" y="13"/>
                    <a:pt x="61" y="12"/>
                  </a:cubicBezTo>
                  <a:cubicBezTo>
                    <a:pt x="57" y="12"/>
                    <a:pt x="57" y="11"/>
                    <a:pt x="57" y="11"/>
                  </a:cubicBezTo>
                  <a:cubicBezTo>
                    <a:pt x="64" y="10"/>
                    <a:pt x="72" y="10"/>
                    <a:pt x="79" y="13"/>
                  </a:cubicBezTo>
                  <a:cubicBezTo>
                    <a:pt x="79" y="13"/>
                    <a:pt x="96" y="7"/>
                    <a:pt x="95" y="6"/>
                  </a:cubicBezTo>
                </a:path>
              </a:pathLst>
            </a:custGeom>
            <a:solidFill>
              <a:srgbClr val="6C63FF"/>
            </a:solidFill>
            <a:ln>
              <a:noFill/>
            </a:ln>
          </p:spPr>
          <p:txBody>
            <a:bodyPr anchor="ctr">
              <a:normAutofit fontScale="25000" lnSpcReduction="20000"/>
            </a:body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sz="18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204" name="íṩḷiḋe"/>
            <p:cNvSpPr/>
            <p:nvPr/>
          </p:nvSpPr>
          <p:spPr bwMode="auto">
            <a:xfrm>
              <a:off x="5017801" y="5626019"/>
              <a:ext cx="191597" cy="31188"/>
            </a:xfrm>
            <a:custGeom>
              <a:avLst/>
              <a:gdLst>
                <a:gd name="T0" fmla="*/ 52 w 135"/>
                <a:gd name="T1" fmla="*/ 0 h 22"/>
                <a:gd name="T2" fmla="*/ 0 w 135"/>
                <a:gd name="T3" fmla="*/ 11 h 22"/>
                <a:gd name="T4" fmla="*/ 68 w 135"/>
                <a:gd name="T5" fmla="*/ 22 h 22"/>
                <a:gd name="T6" fmla="*/ 135 w 135"/>
                <a:gd name="T7" fmla="*/ 11 h 22"/>
                <a:gd name="T8" fmla="*/ 86 w 135"/>
                <a:gd name="T9" fmla="*/ 0 h 22"/>
                <a:gd name="T10" fmla="*/ 78 w 135"/>
                <a:gd name="T11" fmla="*/ 2 h 22"/>
                <a:gd name="T12" fmla="*/ 75 w 135"/>
                <a:gd name="T13" fmla="*/ 3 h 22"/>
                <a:gd name="T14" fmla="*/ 67 w 135"/>
                <a:gd name="T15" fmla="*/ 2 h 22"/>
                <a:gd name="T16" fmla="*/ 64 w 135"/>
                <a:gd name="T17" fmla="*/ 2 h 22"/>
                <a:gd name="T18" fmla="*/ 58 w 135"/>
                <a:gd name="T19" fmla="*/ 5 h 22"/>
                <a:gd name="T20" fmla="*/ 52 w 135"/>
                <a:gd name="T21" fmla="*/ 0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35" h="22">
                  <a:moveTo>
                    <a:pt x="52" y="0"/>
                  </a:moveTo>
                  <a:cubicBezTo>
                    <a:pt x="22" y="1"/>
                    <a:pt x="0" y="6"/>
                    <a:pt x="0" y="11"/>
                  </a:cubicBezTo>
                  <a:cubicBezTo>
                    <a:pt x="0" y="17"/>
                    <a:pt x="30" y="22"/>
                    <a:pt x="68" y="22"/>
                  </a:cubicBezTo>
                  <a:cubicBezTo>
                    <a:pt x="105" y="22"/>
                    <a:pt x="135" y="17"/>
                    <a:pt x="135" y="11"/>
                  </a:cubicBezTo>
                  <a:cubicBezTo>
                    <a:pt x="135" y="6"/>
                    <a:pt x="114" y="2"/>
                    <a:pt x="86" y="0"/>
                  </a:cubicBezTo>
                  <a:cubicBezTo>
                    <a:pt x="84" y="1"/>
                    <a:pt x="81" y="2"/>
                    <a:pt x="78" y="2"/>
                  </a:cubicBezTo>
                  <a:cubicBezTo>
                    <a:pt x="77" y="3"/>
                    <a:pt x="76" y="3"/>
                    <a:pt x="75" y="3"/>
                  </a:cubicBezTo>
                  <a:cubicBezTo>
                    <a:pt x="72" y="3"/>
                    <a:pt x="70" y="2"/>
                    <a:pt x="67" y="2"/>
                  </a:cubicBezTo>
                  <a:cubicBezTo>
                    <a:pt x="66" y="2"/>
                    <a:pt x="65" y="2"/>
                    <a:pt x="64" y="2"/>
                  </a:cubicBezTo>
                  <a:cubicBezTo>
                    <a:pt x="58" y="2"/>
                    <a:pt x="58" y="5"/>
                    <a:pt x="58" y="5"/>
                  </a:cubicBezTo>
                  <a:cubicBezTo>
                    <a:pt x="55" y="4"/>
                    <a:pt x="53" y="2"/>
                    <a:pt x="52" y="0"/>
                  </a:cubicBezTo>
                </a:path>
              </a:pathLst>
            </a:custGeom>
            <a:solidFill>
              <a:srgbClr val="F0EFFF"/>
            </a:solidFill>
            <a:ln>
              <a:noFill/>
            </a:ln>
          </p:spPr>
          <p:txBody>
            <a:bodyPr anchor="ctr">
              <a:normAutofit fontScale="25000" lnSpcReduction="20000"/>
            </a:body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sz="18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205" name="îśļíde"/>
            <p:cNvSpPr/>
            <p:nvPr/>
          </p:nvSpPr>
          <p:spPr bwMode="auto">
            <a:xfrm>
              <a:off x="5093548" y="5626019"/>
              <a:ext cx="44558" cy="4454"/>
            </a:xfrm>
            <a:custGeom>
              <a:avLst/>
              <a:gdLst>
                <a:gd name="T0" fmla="*/ 16 w 34"/>
                <a:gd name="T1" fmla="*/ 0 h 5"/>
                <a:gd name="T2" fmla="*/ 0 w 34"/>
                <a:gd name="T3" fmla="*/ 0 h 5"/>
                <a:gd name="T4" fmla="*/ 6 w 34"/>
                <a:gd name="T5" fmla="*/ 5 h 5"/>
                <a:gd name="T6" fmla="*/ 12 w 34"/>
                <a:gd name="T7" fmla="*/ 2 h 5"/>
                <a:gd name="T8" fmla="*/ 15 w 34"/>
                <a:gd name="T9" fmla="*/ 2 h 5"/>
                <a:gd name="T10" fmla="*/ 23 w 34"/>
                <a:gd name="T11" fmla="*/ 3 h 5"/>
                <a:gd name="T12" fmla="*/ 26 w 34"/>
                <a:gd name="T13" fmla="*/ 2 h 5"/>
                <a:gd name="T14" fmla="*/ 34 w 34"/>
                <a:gd name="T15" fmla="*/ 0 h 5"/>
                <a:gd name="T16" fmla="*/ 16 w 34"/>
                <a:gd name="T17" fmla="*/ 0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4" h="5">
                  <a:moveTo>
                    <a:pt x="16" y="0"/>
                  </a:moveTo>
                  <a:cubicBezTo>
                    <a:pt x="10" y="0"/>
                    <a:pt x="5" y="0"/>
                    <a:pt x="0" y="0"/>
                  </a:cubicBezTo>
                  <a:cubicBezTo>
                    <a:pt x="1" y="2"/>
                    <a:pt x="3" y="4"/>
                    <a:pt x="6" y="5"/>
                  </a:cubicBezTo>
                  <a:cubicBezTo>
                    <a:pt x="6" y="5"/>
                    <a:pt x="6" y="2"/>
                    <a:pt x="12" y="2"/>
                  </a:cubicBezTo>
                  <a:cubicBezTo>
                    <a:pt x="13" y="2"/>
                    <a:pt x="14" y="2"/>
                    <a:pt x="15" y="2"/>
                  </a:cubicBezTo>
                  <a:cubicBezTo>
                    <a:pt x="18" y="2"/>
                    <a:pt x="20" y="3"/>
                    <a:pt x="23" y="3"/>
                  </a:cubicBezTo>
                  <a:cubicBezTo>
                    <a:pt x="24" y="3"/>
                    <a:pt x="25" y="3"/>
                    <a:pt x="26" y="2"/>
                  </a:cubicBezTo>
                  <a:cubicBezTo>
                    <a:pt x="29" y="2"/>
                    <a:pt x="32" y="1"/>
                    <a:pt x="34" y="0"/>
                  </a:cubicBezTo>
                  <a:cubicBezTo>
                    <a:pt x="28" y="0"/>
                    <a:pt x="22" y="0"/>
                    <a:pt x="16" y="0"/>
                  </a:cubicBezTo>
                </a:path>
              </a:pathLst>
            </a:custGeom>
            <a:solidFill>
              <a:srgbClr val="6C63FF"/>
            </a:solidFill>
            <a:ln>
              <a:noFill/>
            </a:ln>
          </p:spPr>
          <p:txBody>
            <a:bodyPr anchor="ctr">
              <a:normAutofit fontScale="25000" lnSpcReduction="20000"/>
            </a:body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sz="18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206" name="îšliḓé"/>
            <p:cNvSpPr/>
            <p:nvPr/>
          </p:nvSpPr>
          <p:spPr bwMode="auto">
            <a:xfrm>
              <a:off x="5298514" y="5314126"/>
              <a:ext cx="164865" cy="142580"/>
            </a:xfrm>
            <a:custGeom>
              <a:avLst/>
              <a:gdLst>
                <a:gd name="T0" fmla="*/ 115 w 117"/>
                <a:gd name="T1" fmla="*/ 7 h 102"/>
                <a:gd name="T2" fmla="*/ 13 w 117"/>
                <a:gd name="T3" fmla="*/ 81 h 102"/>
                <a:gd name="T4" fmla="*/ 23 w 117"/>
                <a:gd name="T5" fmla="*/ 102 h 102"/>
                <a:gd name="T6" fmla="*/ 35 w 117"/>
                <a:gd name="T7" fmla="*/ 98 h 102"/>
                <a:gd name="T8" fmla="*/ 48 w 117"/>
                <a:gd name="T9" fmla="*/ 98 h 102"/>
                <a:gd name="T10" fmla="*/ 63 w 117"/>
                <a:gd name="T11" fmla="*/ 92 h 102"/>
                <a:gd name="T12" fmla="*/ 108 w 117"/>
                <a:gd name="T13" fmla="*/ 26 h 102"/>
                <a:gd name="T14" fmla="*/ 117 w 117"/>
                <a:gd name="T15" fmla="*/ 11 h 102"/>
                <a:gd name="T16" fmla="*/ 97 w 117"/>
                <a:gd name="T17" fmla="*/ 20 h 102"/>
                <a:gd name="T18" fmla="*/ 99 w 117"/>
                <a:gd name="T19" fmla="*/ 45 h 102"/>
                <a:gd name="T20" fmla="*/ 95 w 117"/>
                <a:gd name="T21" fmla="*/ 21 h 102"/>
                <a:gd name="T22" fmla="*/ 84 w 117"/>
                <a:gd name="T23" fmla="*/ 26 h 102"/>
                <a:gd name="T24" fmla="*/ 87 w 117"/>
                <a:gd name="T25" fmla="*/ 68 h 102"/>
                <a:gd name="T26" fmla="*/ 81 w 117"/>
                <a:gd name="T27" fmla="*/ 27 h 102"/>
                <a:gd name="T28" fmla="*/ 67 w 117"/>
                <a:gd name="T29" fmla="*/ 35 h 102"/>
                <a:gd name="T30" fmla="*/ 71 w 117"/>
                <a:gd name="T31" fmla="*/ 81 h 102"/>
                <a:gd name="T32" fmla="*/ 64 w 117"/>
                <a:gd name="T33" fmla="*/ 37 h 102"/>
                <a:gd name="T34" fmla="*/ 52 w 117"/>
                <a:gd name="T35" fmla="*/ 47 h 102"/>
                <a:gd name="T36" fmla="*/ 57 w 117"/>
                <a:gd name="T37" fmla="*/ 89 h 102"/>
                <a:gd name="T38" fmla="*/ 49 w 117"/>
                <a:gd name="T39" fmla="*/ 49 h 102"/>
                <a:gd name="T40" fmla="*/ 37 w 117"/>
                <a:gd name="T41" fmla="*/ 63 h 102"/>
                <a:gd name="T42" fmla="*/ 40 w 117"/>
                <a:gd name="T43" fmla="*/ 90 h 102"/>
                <a:gd name="T44" fmla="*/ 34 w 117"/>
                <a:gd name="T45" fmla="*/ 66 h 102"/>
                <a:gd name="T46" fmla="*/ 22 w 117"/>
                <a:gd name="T47" fmla="*/ 93 h 102"/>
                <a:gd name="T48" fmla="*/ 31 w 117"/>
                <a:gd name="T49" fmla="*/ 64 h 102"/>
                <a:gd name="T50" fmla="*/ 15 w 117"/>
                <a:gd name="T51" fmla="*/ 73 h 102"/>
                <a:gd name="T52" fmla="*/ 34 w 117"/>
                <a:gd name="T53" fmla="*/ 60 h 102"/>
                <a:gd name="T54" fmla="*/ 45 w 117"/>
                <a:gd name="T55" fmla="*/ 47 h 102"/>
                <a:gd name="T56" fmla="*/ 17 w 117"/>
                <a:gd name="T57" fmla="*/ 50 h 102"/>
                <a:gd name="T58" fmla="*/ 49 w 117"/>
                <a:gd name="T59" fmla="*/ 45 h 102"/>
                <a:gd name="T60" fmla="*/ 61 w 117"/>
                <a:gd name="T61" fmla="*/ 35 h 102"/>
                <a:gd name="T62" fmla="*/ 28 w 117"/>
                <a:gd name="T63" fmla="*/ 35 h 102"/>
                <a:gd name="T64" fmla="*/ 64 w 117"/>
                <a:gd name="T65" fmla="*/ 32 h 102"/>
                <a:gd name="T66" fmla="*/ 77 w 117"/>
                <a:gd name="T67" fmla="*/ 24 h 102"/>
                <a:gd name="T68" fmla="*/ 46 w 117"/>
                <a:gd name="T69" fmla="*/ 22 h 102"/>
                <a:gd name="T70" fmla="*/ 81 w 117"/>
                <a:gd name="T71" fmla="*/ 22 h 102"/>
                <a:gd name="T72" fmla="*/ 91 w 117"/>
                <a:gd name="T73" fmla="*/ 18 h 102"/>
                <a:gd name="T74" fmla="*/ 72 w 117"/>
                <a:gd name="T75" fmla="*/ 15 h 102"/>
                <a:gd name="T76" fmla="*/ 68 w 117"/>
                <a:gd name="T77" fmla="*/ 13 h 102"/>
                <a:gd name="T78" fmla="*/ 95 w 117"/>
                <a:gd name="T79" fmla="*/ 16 h 102"/>
                <a:gd name="T80" fmla="*/ 115 w 117"/>
                <a:gd name="T81" fmla="*/ 7 h 1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17" h="102">
                  <a:moveTo>
                    <a:pt x="115" y="7"/>
                  </a:moveTo>
                  <a:cubicBezTo>
                    <a:pt x="115" y="7"/>
                    <a:pt x="0" y="0"/>
                    <a:pt x="13" y="81"/>
                  </a:cubicBezTo>
                  <a:cubicBezTo>
                    <a:pt x="12" y="90"/>
                    <a:pt x="16" y="98"/>
                    <a:pt x="23" y="102"/>
                  </a:cubicBezTo>
                  <a:cubicBezTo>
                    <a:pt x="23" y="102"/>
                    <a:pt x="23" y="96"/>
                    <a:pt x="35" y="98"/>
                  </a:cubicBezTo>
                  <a:cubicBezTo>
                    <a:pt x="39" y="99"/>
                    <a:pt x="44" y="99"/>
                    <a:pt x="48" y="98"/>
                  </a:cubicBezTo>
                  <a:cubicBezTo>
                    <a:pt x="53" y="98"/>
                    <a:pt x="59" y="96"/>
                    <a:pt x="63" y="92"/>
                  </a:cubicBezTo>
                  <a:cubicBezTo>
                    <a:pt x="63" y="92"/>
                    <a:pt x="95" y="79"/>
                    <a:pt x="108" y="26"/>
                  </a:cubicBezTo>
                  <a:cubicBezTo>
                    <a:pt x="108" y="26"/>
                    <a:pt x="117" y="14"/>
                    <a:pt x="117" y="11"/>
                  </a:cubicBezTo>
                  <a:cubicBezTo>
                    <a:pt x="97" y="20"/>
                    <a:pt x="97" y="20"/>
                    <a:pt x="97" y="20"/>
                  </a:cubicBezTo>
                  <a:cubicBezTo>
                    <a:pt x="97" y="20"/>
                    <a:pt x="104" y="34"/>
                    <a:pt x="99" y="45"/>
                  </a:cubicBezTo>
                  <a:cubicBezTo>
                    <a:pt x="99" y="45"/>
                    <a:pt x="98" y="20"/>
                    <a:pt x="95" y="21"/>
                  </a:cubicBezTo>
                  <a:cubicBezTo>
                    <a:pt x="94" y="21"/>
                    <a:pt x="84" y="26"/>
                    <a:pt x="84" y="26"/>
                  </a:cubicBezTo>
                  <a:cubicBezTo>
                    <a:pt x="84" y="26"/>
                    <a:pt x="96" y="50"/>
                    <a:pt x="87" y="68"/>
                  </a:cubicBezTo>
                  <a:cubicBezTo>
                    <a:pt x="87" y="68"/>
                    <a:pt x="91" y="38"/>
                    <a:pt x="81" y="27"/>
                  </a:cubicBezTo>
                  <a:cubicBezTo>
                    <a:pt x="67" y="35"/>
                    <a:pt x="67" y="35"/>
                    <a:pt x="67" y="35"/>
                  </a:cubicBezTo>
                  <a:cubicBezTo>
                    <a:pt x="67" y="35"/>
                    <a:pt x="81" y="61"/>
                    <a:pt x="71" y="81"/>
                  </a:cubicBezTo>
                  <a:cubicBezTo>
                    <a:pt x="71" y="81"/>
                    <a:pt x="74" y="50"/>
                    <a:pt x="64" y="37"/>
                  </a:cubicBezTo>
                  <a:cubicBezTo>
                    <a:pt x="52" y="47"/>
                    <a:pt x="52" y="47"/>
                    <a:pt x="52" y="47"/>
                  </a:cubicBezTo>
                  <a:cubicBezTo>
                    <a:pt x="52" y="47"/>
                    <a:pt x="64" y="72"/>
                    <a:pt x="57" y="89"/>
                  </a:cubicBezTo>
                  <a:cubicBezTo>
                    <a:pt x="57" y="89"/>
                    <a:pt x="56" y="52"/>
                    <a:pt x="49" y="49"/>
                  </a:cubicBezTo>
                  <a:cubicBezTo>
                    <a:pt x="49" y="49"/>
                    <a:pt x="38" y="59"/>
                    <a:pt x="37" y="63"/>
                  </a:cubicBezTo>
                  <a:cubicBezTo>
                    <a:pt x="37" y="63"/>
                    <a:pt x="45" y="81"/>
                    <a:pt x="40" y="90"/>
                  </a:cubicBezTo>
                  <a:cubicBezTo>
                    <a:pt x="40" y="90"/>
                    <a:pt x="37" y="66"/>
                    <a:pt x="34" y="66"/>
                  </a:cubicBezTo>
                  <a:cubicBezTo>
                    <a:pt x="34" y="66"/>
                    <a:pt x="23" y="82"/>
                    <a:pt x="22" y="93"/>
                  </a:cubicBezTo>
                  <a:cubicBezTo>
                    <a:pt x="23" y="83"/>
                    <a:pt x="26" y="73"/>
                    <a:pt x="31" y="64"/>
                  </a:cubicBezTo>
                  <a:cubicBezTo>
                    <a:pt x="25" y="65"/>
                    <a:pt x="19" y="68"/>
                    <a:pt x="15" y="73"/>
                  </a:cubicBezTo>
                  <a:cubicBezTo>
                    <a:pt x="15" y="73"/>
                    <a:pt x="17" y="61"/>
                    <a:pt x="34" y="60"/>
                  </a:cubicBezTo>
                  <a:cubicBezTo>
                    <a:pt x="34" y="60"/>
                    <a:pt x="43" y="48"/>
                    <a:pt x="45" y="47"/>
                  </a:cubicBezTo>
                  <a:cubicBezTo>
                    <a:pt x="45" y="47"/>
                    <a:pt x="28" y="46"/>
                    <a:pt x="17" y="50"/>
                  </a:cubicBezTo>
                  <a:cubicBezTo>
                    <a:pt x="17" y="50"/>
                    <a:pt x="27" y="40"/>
                    <a:pt x="49" y="45"/>
                  </a:cubicBezTo>
                  <a:cubicBezTo>
                    <a:pt x="61" y="35"/>
                    <a:pt x="61" y="35"/>
                    <a:pt x="61" y="35"/>
                  </a:cubicBezTo>
                  <a:cubicBezTo>
                    <a:pt x="61" y="35"/>
                    <a:pt x="38" y="31"/>
                    <a:pt x="28" y="35"/>
                  </a:cubicBezTo>
                  <a:cubicBezTo>
                    <a:pt x="28" y="35"/>
                    <a:pt x="39" y="25"/>
                    <a:pt x="64" y="32"/>
                  </a:cubicBezTo>
                  <a:cubicBezTo>
                    <a:pt x="77" y="24"/>
                    <a:pt x="77" y="24"/>
                    <a:pt x="77" y="24"/>
                  </a:cubicBezTo>
                  <a:cubicBezTo>
                    <a:pt x="77" y="24"/>
                    <a:pt x="58" y="20"/>
                    <a:pt x="46" y="22"/>
                  </a:cubicBezTo>
                  <a:cubicBezTo>
                    <a:pt x="46" y="22"/>
                    <a:pt x="58" y="15"/>
                    <a:pt x="81" y="22"/>
                  </a:cubicBezTo>
                  <a:cubicBezTo>
                    <a:pt x="91" y="18"/>
                    <a:pt x="91" y="18"/>
                    <a:pt x="91" y="18"/>
                  </a:cubicBezTo>
                  <a:cubicBezTo>
                    <a:pt x="91" y="18"/>
                    <a:pt x="76" y="15"/>
                    <a:pt x="72" y="15"/>
                  </a:cubicBezTo>
                  <a:cubicBezTo>
                    <a:pt x="68" y="14"/>
                    <a:pt x="68" y="13"/>
                    <a:pt x="68" y="13"/>
                  </a:cubicBezTo>
                  <a:cubicBezTo>
                    <a:pt x="77" y="12"/>
                    <a:pt x="86" y="13"/>
                    <a:pt x="95" y="16"/>
                  </a:cubicBezTo>
                  <a:cubicBezTo>
                    <a:pt x="95" y="16"/>
                    <a:pt x="115" y="9"/>
                    <a:pt x="115" y="7"/>
                  </a:cubicBezTo>
                </a:path>
              </a:pathLst>
            </a:custGeom>
            <a:solidFill>
              <a:srgbClr val="6C63FF"/>
            </a:solidFill>
            <a:ln>
              <a:noFill/>
            </a:ln>
          </p:spPr>
          <p:txBody>
            <a:bodyPr anchor="ctr">
              <a:normAutofit fontScale="25000" lnSpcReduction="20000"/>
            </a:body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sz="18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207" name="iŝḷïḑé"/>
            <p:cNvSpPr/>
            <p:nvPr/>
          </p:nvSpPr>
          <p:spPr bwMode="auto">
            <a:xfrm>
              <a:off x="5236133" y="5447795"/>
              <a:ext cx="227246" cy="40099"/>
            </a:xfrm>
            <a:custGeom>
              <a:avLst/>
              <a:gdLst>
                <a:gd name="T0" fmla="*/ 62 w 163"/>
                <a:gd name="T1" fmla="*/ 0 h 28"/>
                <a:gd name="T2" fmla="*/ 0 w 163"/>
                <a:gd name="T3" fmla="*/ 14 h 28"/>
                <a:gd name="T4" fmla="*/ 81 w 163"/>
                <a:gd name="T5" fmla="*/ 28 h 28"/>
                <a:gd name="T6" fmla="*/ 163 w 163"/>
                <a:gd name="T7" fmla="*/ 14 h 28"/>
                <a:gd name="T8" fmla="*/ 104 w 163"/>
                <a:gd name="T9" fmla="*/ 1 h 28"/>
                <a:gd name="T10" fmla="*/ 94 w 163"/>
                <a:gd name="T11" fmla="*/ 3 h 28"/>
                <a:gd name="T12" fmla="*/ 90 w 163"/>
                <a:gd name="T13" fmla="*/ 4 h 28"/>
                <a:gd name="T14" fmla="*/ 81 w 163"/>
                <a:gd name="T15" fmla="*/ 3 h 28"/>
                <a:gd name="T16" fmla="*/ 77 w 163"/>
                <a:gd name="T17" fmla="*/ 2 h 28"/>
                <a:gd name="T18" fmla="*/ 69 w 163"/>
                <a:gd name="T19" fmla="*/ 7 h 28"/>
                <a:gd name="T20" fmla="*/ 62 w 163"/>
                <a:gd name="T21" fmla="*/ 0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63" h="28">
                  <a:moveTo>
                    <a:pt x="62" y="0"/>
                  </a:moveTo>
                  <a:cubicBezTo>
                    <a:pt x="27" y="2"/>
                    <a:pt x="0" y="7"/>
                    <a:pt x="0" y="14"/>
                  </a:cubicBezTo>
                  <a:cubicBezTo>
                    <a:pt x="0" y="21"/>
                    <a:pt x="36" y="28"/>
                    <a:pt x="81" y="28"/>
                  </a:cubicBezTo>
                  <a:cubicBezTo>
                    <a:pt x="126" y="28"/>
                    <a:pt x="163" y="21"/>
                    <a:pt x="163" y="14"/>
                  </a:cubicBezTo>
                  <a:cubicBezTo>
                    <a:pt x="163" y="8"/>
                    <a:pt x="138" y="2"/>
                    <a:pt x="104" y="1"/>
                  </a:cubicBezTo>
                  <a:cubicBezTo>
                    <a:pt x="101" y="2"/>
                    <a:pt x="97" y="3"/>
                    <a:pt x="94" y="3"/>
                  </a:cubicBezTo>
                  <a:cubicBezTo>
                    <a:pt x="92" y="4"/>
                    <a:pt x="91" y="4"/>
                    <a:pt x="90" y="4"/>
                  </a:cubicBezTo>
                  <a:cubicBezTo>
                    <a:pt x="87" y="4"/>
                    <a:pt x="84" y="3"/>
                    <a:pt x="81" y="3"/>
                  </a:cubicBezTo>
                  <a:cubicBezTo>
                    <a:pt x="80" y="3"/>
                    <a:pt x="78" y="2"/>
                    <a:pt x="77" y="2"/>
                  </a:cubicBezTo>
                  <a:cubicBezTo>
                    <a:pt x="69" y="2"/>
                    <a:pt x="69" y="7"/>
                    <a:pt x="69" y="7"/>
                  </a:cubicBezTo>
                  <a:cubicBezTo>
                    <a:pt x="66" y="5"/>
                    <a:pt x="64" y="3"/>
                    <a:pt x="62" y="0"/>
                  </a:cubicBezTo>
                </a:path>
              </a:pathLst>
            </a:custGeom>
            <a:solidFill>
              <a:srgbClr val="F0EFFF"/>
            </a:solidFill>
            <a:ln>
              <a:noFill/>
            </a:ln>
          </p:spPr>
          <p:txBody>
            <a:bodyPr anchor="ctr">
              <a:normAutofit fontScale="25000" lnSpcReduction="20000"/>
            </a:body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sz="18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208" name="iṩļíḋè"/>
            <p:cNvSpPr/>
            <p:nvPr/>
          </p:nvSpPr>
          <p:spPr bwMode="auto">
            <a:xfrm>
              <a:off x="5320794" y="5447795"/>
              <a:ext cx="62381" cy="8911"/>
            </a:xfrm>
            <a:custGeom>
              <a:avLst/>
              <a:gdLst>
                <a:gd name="T0" fmla="*/ 19 w 42"/>
                <a:gd name="T1" fmla="*/ 0 h 7"/>
                <a:gd name="T2" fmla="*/ 0 w 42"/>
                <a:gd name="T3" fmla="*/ 0 h 7"/>
                <a:gd name="T4" fmla="*/ 7 w 42"/>
                <a:gd name="T5" fmla="*/ 7 h 7"/>
                <a:gd name="T6" fmla="*/ 15 w 42"/>
                <a:gd name="T7" fmla="*/ 2 h 7"/>
                <a:gd name="T8" fmla="*/ 19 w 42"/>
                <a:gd name="T9" fmla="*/ 3 h 7"/>
                <a:gd name="T10" fmla="*/ 28 w 42"/>
                <a:gd name="T11" fmla="*/ 4 h 7"/>
                <a:gd name="T12" fmla="*/ 32 w 42"/>
                <a:gd name="T13" fmla="*/ 3 h 7"/>
                <a:gd name="T14" fmla="*/ 42 w 42"/>
                <a:gd name="T15" fmla="*/ 1 h 7"/>
                <a:gd name="T16" fmla="*/ 19 w 42"/>
                <a:gd name="T17" fmla="*/ 0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2" h="7">
                  <a:moveTo>
                    <a:pt x="19" y="0"/>
                  </a:moveTo>
                  <a:cubicBezTo>
                    <a:pt x="13" y="0"/>
                    <a:pt x="6" y="0"/>
                    <a:pt x="0" y="0"/>
                  </a:cubicBezTo>
                  <a:cubicBezTo>
                    <a:pt x="2" y="3"/>
                    <a:pt x="4" y="5"/>
                    <a:pt x="7" y="7"/>
                  </a:cubicBezTo>
                  <a:cubicBezTo>
                    <a:pt x="7" y="7"/>
                    <a:pt x="7" y="2"/>
                    <a:pt x="15" y="2"/>
                  </a:cubicBezTo>
                  <a:cubicBezTo>
                    <a:pt x="16" y="2"/>
                    <a:pt x="18" y="3"/>
                    <a:pt x="19" y="3"/>
                  </a:cubicBezTo>
                  <a:cubicBezTo>
                    <a:pt x="22" y="3"/>
                    <a:pt x="25" y="4"/>
                    <a:pt x="28" y="4"/>
                  </a:cubicBezTo>
                  <a:cubicBezTo>
                    <a:pt x="29" y="4"/>
                    <a:pt x="30" y="4"/>
                    <a:pt x="32" y="3"/>
                  </a:cubicBezTo>
                  <a:cubicBezTo>
                    <a:pt x="35" y="3"/>
                    <a:pt x="39" y="2"/>
                    <a:pt x="42" y="1"/>
                  </a:cubicBezTo>
                  <a:cubicBezTo>
                    <a:pt x="35" y="0"/>
                    <a:pt x="27" y="0"/>
                    <a:pt x="19" y="0"/>
                  </a:cubicBezTo>
                </a:path>
              </a:pathLst>
            </a:custGeom>
            <a:solidFill>
              <a:srgbClr val="6C63FF"/>
            </a:solidFill>
            <a:ln>
              <a:noFill/>
            </a:ln>
          </p:spPr>
          <p:txBody>
            <a:bodyPr anchor="ctr">
              <a:normAutofit fontScale="25000" lnSpcReduction="20000"/>
            </a:body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sz="18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209" name="íṣḻïḍe"/>
            <p:cNvSpPr/>
            <p:nvPr/>
          </p:nvSpPr>
          <p:spPr bwMode="auto">
            <a:xfrm>
              <a:off x="6421370" y="5274024"/>
              <a:ext cx="423300" cy="196047"/>
            </a:xfrm>
            <a:custGeom>
              <a:avLst/>
              <a:gdLst>
                <a:gd name="T0" fmla="*/ 0 w 301"/>
                <a:gd name="T1" fmla="*/ 48 h 141"/>
                <a:gd name="T2" fmla="*/ 89 w 301"/>
                <a:gd name="T3" fmla="*/ 32 h 141"/>
                <a:gd name="T4" fmla="*/ 199 w 301"/>
                <a:gd name="T5" fmla="*/ 23 h 141"/>
                <a:gd name="T6" fmla="*/ 224 w 301"/>
                <a:gd name="T7" fmla="*/ 141 h 141"/>
                <a:gd name="T8" fmla="*/ 25 w 301"/>
                <a:gd name="T9" fmla="*/ 116 h 141"/>
                <a:gd name="T10" fmla="*/ 0 w 301"/>
                <a:gd name="T11" fmla="*/ 48 h 141"/>
              </a:gdLst>
              <a:ahLst/>
              <a:cxnLst>
                <a:cxn ang="0">
                  <a:pos x="T0" y="T1"/>
                </a:cxn>
                <a:cxn ang="0">
                  <a:pos x="T2" y="T3"/>
                </a:cxn>
                <a:cxn ang="0">
                  <a:pos x="T4" y="T5"/>
                </a:cxn>
                <a:cxn ang="0">
                  <a:pos x="T6" y="T7"/>
                </a:cxn>
                <a:cxn ang="0">
                  <a:pos x="T8" y="T9"/>
                </a:cxn>
                <a:cxn ang="0">
                  <a:pos x="T10" y="T11"/>
                </a:cxn>
              </a:cxnLst>
              <a:rect l="0" t="0" r="r" b="b"/>
              <a:pathLst>
                <a:path w="301" h="141">
                  <a:moveTo>
                    <a:pt x="0" y="48"/>
                  </a:moveTo>
                  <a:cubicBezTo>
                    <a:pt x="0" y="48"/>
                    <a:pt x="68" y="46"/>
                    <a:pt x="89" y="32"/>
                  </a:cubicBezTo>
                  <a:cubicBezTo>
                    <a:pt x="109" y="17"/>
                    <a:pt x="194" y="0"/>
                    <a:pt x="199" y="23"/>
                  </a:cubicBezTo>
                  <a:cubicBezTo>
                    <a:pt x="204" y="46"/>
                    <a:pt x="301" y="140"/>
                    <a:pt x="224" y="141"/>
                  </a:cubicBezTo>
                  <a:cubicBezTo>
                    <a:pt x="147" y="141"/>
                    <a:pt x="45" y="129"/>
                    <a:pt x="25" y="116"/>
                  </a:cubicBezTo>
                  <a:cubicBezTo>
                    <a:pt x="4" y="104"/>
                    <a:pt x="0" y="48"/>
                    <a:pt x="0" y="48"/>
                  </a:cubicBezTo>
                </a:path>
              </a:pathLst>
            </a:custGeom>
            <a:solidFill>
              <a:srgbClr val="A8A8A8"/>
            </a:solidFill>
            <a:ln>
              <a:noFill/>
            </a:ln>
          </p:spPr>
          <p:txBody>
            <a:bodyPr anchor="ctr">
              <a:normAutofit fontScale="25000" lnSpcReduction="20000"/>
            </a:body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sz="18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210" name="ïṡľîde"/>
            <p:cNvSpPr/>
            <p:nvPr/>
          </p:nvSpPr>
          <p:spPr bwMode="auto">
            <a:xfrm>
              <a:off x="6421370" y="5340860"/>
              <a:ext cx="356462" cy="129212"/>
            </a:xfrm>
            <a:custGeom>
              <a:avLst/>
              <a:gdLst>
                <a:gd name="T0" fmla="*/ 2 w 254"/>
                <a:gd name="T1" fmla="*/ 0 h 93"/>
                <a:gd name="T2" fmla="*/ 2 w 254"/>
                <a:gd name="T3" fmla="*/ 0 h 93"/>
                <a:gd name="T4" fmla="*/ 0 w 254"/>
                <a:gd name="T5" fmla="*/ 0 h 93"/>
                <a:gd name="T6" fmla="*/ 12 w 254"/>
                <a:gd name="T7" fmla="*/ 52 h 93"/>
                <a:gd name="T8" fmla="*/ 25 w 254"/>
                <a:gd name="T9" fmla="*/ 68 h 93"/>
                <a:gd name="T10" fmla="*/ 219 w 254"/>
                <a:gd name="T11" fmla="*/ 93 h 93"/>
                <a:gd name="T12" fmla="*/ 224 w 254"/>
                <a:gd name="T13" fmla="*/ 93 h 93"/>
                <a:gd name="T14" fmla="*/ 254 w 254"/>
                <a:gd name="T15" fmla="*/ 73 h 93"/>
                <a:gd name="T16" fmla="*/ 226 w 254"/>
                <a:gd name="T17" fmla="*/ 84 h 93"/>
                <a:gd name="T18" fmla="*/ 220 w 254"/>
                <a:gd name="T19" fmla="*/ 84 h 93"/>
                <a:gd name="T20" fmla="*/ 26 w 254"/>
                <a:gd name="T21" fmla="*/ 60 h 93"/>
                <a:gd name="T22" fmla="*/ 2 w 254"/>
                <a:gd name="T23" fmla="*/ 0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54" h="93">
                  <a:moveTo>
                    <a:pt x="2" y="0"/>
                  </a:moveTo>
                  <a:cubicBezTo>
                    <a:pt x="2" y="0"/>
                    <a:pt x="2" y="0"/>
                    <a:pt x="2" y="0"/>
                  </a:cubicBezTo>
                  <a:cubicBezTo>
                    <a:pt x="1" y="0"/>
                    <a:pt x="0" y="0"/>
                    <a:pt x="0" y="0"/>
                  </a:cubicBezTo>
                  <a:cubicBezTo>
                    <a:pt x="0" y="0"/>
                    <a:pt x="2" y="32"/>
                    <a:pt x="12" y="52"/>
                  </a:cubicBezTo>
                  <a:cubicBezTo>
                    <a:pt x="16" y="59"/>
                    <a:pt x="20" y="65"/>
                    <a:pt x="25" y="68"/>
                  </a:cubicBezTo>
                  <a:cubicBezTo>
                    <a:pt x="45" y="80"/>
                    <a:pt x="143" y="93"/>
                    <a:pt x="219" y="93"/>
                  </a:cubicBezTo>
                  <a:cubicBezTo>
                    <a:pt x="221" y="93"/>
                    <a:pt x="223" y="93"/>
                    <a:pt x="224" y="93"/>
                  </a:cubicBezTo>
                  <a:cubicBezTo>
                    <a:pt x="247" y="92"/>
                    <a:pt x="254" y="85"/>
                    <a:pt x="254" y="73"/>
                  </a:cubicBezTo>
                  <a:cubicBezTo>
                    <a:pt x="251" y="80"/>
                    <a:pt x="242" y="84"/>
                    <a:pt x="226" y="84"/>
                  </a:cubicBezTo>
                  <a:cubicBezTo>
                    <a:pt x="224" y="84"/>
                    <a:pt x="222" y="84"/>
                    <a:pt x="220" y="84"/>
                  </a:cubicBezTo>
                  <a:cubicBezTo>
                    <a:pt x="144" y="84"/>
                    <a:pt x="46" y="72"/>
                    <a:pt x="26" y="60"/>
                  </a:cubicBezTo>
                  <a:cubicBezTo>
                    <a:pt x="10" y="50"/>
                    <a:pt x="4" y="16"/>
                    <a:pt x="2" y="0"/>
                  </a:cubicBezTo>
                </a:path>
              </a:pathLst>
            </a:custGeom>
            <a:solidFill>
              <a:srgbClr val="868686"/>
            </a:solidFill>
            <a:ln>
              <a:noFill/>
            </a:ln>
          </p:spPr>
          <p:txBody>
            <a:bodyPr anchor="ctr">
              <a:normAutofit fontScale="25000" lnSpcReduction="20000"/>
            </a:body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sz="18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grpSp>
    </p:spTree>
  </p:cSld>
  <p:clrMapOvr>
    <a:masterClrMapping/>
  </p:clrMapOvr>
  <mc:AlternateContent xmlns:mc="http://schemas.openxmlformats.org/markup-compatibility/2006">
    <mc:Choice xmlns:p14="http://schemas.microsoft.com/office/powerpoint/2010/main" Requires="p14">
      <p:transition spd="slow" p14:dur="1500" advTm="0">
        <p:random/>
      </p:transition>
    </mc:Choice>
    <mc:Fallback>
      <p:transition spd="slow" advTm="0">
        <p:random/>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文本框 31"/>
          <p:cNvSpPr txBox="1"/>
          <p:nvPr/>
        </p:nvSpPr>
        <p:spPr>
          <a:xfrm>
            <a:off x="2733040" y="445770"/>
            <a:ext cx="3677285" cy="368300"/>
          </a:xfrm>
          <a:prstGeom prst="rect">
            <a:avLst/>
          </a:prstGeom>
          <a:noFill/>
        </p:spPr>
        <p:txBody>
          <a:bodyPr wrap="square" rtlCol="0">
            <a:spAutoFit/>
            <a:scene3d>
              <a:camera prst="orthographicFront"/>
              <a:lightRig rig="threePt" dir="t"/>
            </a:scene3d>
            <a:sp3d contourW="12700"/>
          </a:bodyPr>
          <a:lstStyle/>
          <a:p>
            <a:pPr marL="914400" marR="0" lvl="0" indent="-914400" algn="l" defTabSz="914400" rtl="0" eaLnBrk="1" fontAlgn="base" latinLnBrk="0" hangingPunct="1">
              <a:lnSpc>
                <a:spcPct val="100000"/>
              </a:lnSpc>
              <a:spcBef>
                <a:spcPct val="0"/>
              </a:spcBef>
              <a:spcAft>
                <a:spcPct val="0"/>
              </a:spcAft>
              <a:buClrTx/>
              <a:buSzTx/>
              <a:buFontTx/>
              <a:buNone/>
              <a:defRPr/>
            </a:pPr>
            <a:r>
              <a:rPr lang="zh-CN" altLang="en-US" b="1" noProof="0" dirty="0" smtClean="0">
                <a:ln>
                  <a:noFill/>
                </a:ln>
                <a:solidFill>
                  <a:schemeClr val="tx1">
                    <a:lumMod val="85000"/>
                    <a:lumOff val="15000"/>
                  </a:schemeClr>
                </a:solidFill>
                <a:effectLst/>
                <a:uLnTx/>
                <a:uFillTx/>
                <a:latin typeface="微软雅黑" panose="020B0503020204020204" pitchFamily="34" charset="-122"/>
                <a:ea typeface="微软雅黑" panose="020B0503020204020204" pitchFamily="34" charset="-122"/>
                <a:cs typeface="+mj-cs"/>
                <a:sym typeface="Calibri" panose="020F0502020204030204" pitchFamily="34" charset="0"/>
              </a:rPr>
              <a:t>新安法对安全管理人员职责的要求</a:t>
            </a:r>
            <a:endParaRPr kumimoji="0" lang="zh-CN" altLang="en-US" b="1" i="0" u="none" strike="noStrike" kern="1200" cap="none" spc="0" normalizeH="0" baseline="0" noProof="0" dirty="0" smtClean="0">
              <a:ln>
                <a:noFill/>
              </a:ln>
              <a:solidFill>
                <a:schemeClr val="tx1">
                  <a:lumMod val="85000"/>
                  <a:lumOff val="15000"/>
                </a:schemeClr>
              </a:solidFill>
              <a:effectLst/>
              <a:uLnTx/>
              <a:uFillTx/>
              <a:latin typeface="微软雅黑" panose="020B0503020204020204" pitchFamily="34" charset="-122"/>
              <a:ea typeface="微软雅黑" panose="020B0503020204020204" pitchFamily="34" charset="-122"/>
              <a:cs typeface="+mj-cs"/>
              <a:sym typeface="Calibri" panose="020F0502020204030204" pitchFamily="34" charset="0"/>
            </a:endParaRPr>
          </a:p>
        </p:txBody>
      </p:sp>
      <p:cxnSp>
        <p:nvCxnSpPr>
          <p:cNvPr id="31" name="直接连接符 30"/>
          <p:cNvCxnSpPr/>
          <p:nvPr/>
        </p:nvCxnSpPr>
        <p:spPr>
          <a:xfrm>
            <a:off x="4271010" y="878205"/>
            <a:ext cx="601345" cy="0"/>
          </a:xfrm>
          <a:prstGeom prst="line">
            <a:avLst/>
          </a:prstGeom>
          <a:ln w="28575" cap="rnd">
            <a:gradFill flip="none" rotWithShape="1">
              <a:gsLst>
                <a:gs pos="0">
                  <a:srgbClr val="0F7ABF"/>
                </a:gs>
                <a:gs pos="100000">
                  <a:srgbClr val="0DCD9C"/>
                </a:gs>
              </a:gsLst>
              <a:lin ang="0" scaled="1"/>
              <a:tileRect/>
            </a:gradFill>
            <a:round/>
          </a:ln>
        </p:spPr>
        <p:style>
          <a:lnRef idx="1">
            <a:schemeClr val="accent1"/>
          </a:lnRef>
          <a:fillRef idx="0">
            <a:schemeClr val="accent1"/>
          </a:fillRef>
          <a:effectRef idx="0">
            <a:schemeClr val="accent1"/>
          </a:effectRef>
          <a:fontRef idx="minor">
            <a:schemeClr val="tx1"/>
          </a:fontRef>
        </p:style>
      </p:cxnSp>
      <p:sp>
        <p:nvSpPr>
          <p:cNvPr id="5" name="文本框 4"/>
          <p:cNvSpPr txBox="1"/>
          <p:nvPr/>
        </p:nvSpPr>
        <p:spPr>
          <a:xfrm>
            <a:off x="3333750" y="1361440"/>
            <a:ext cx="5175885" cy="3230245"/>
          </a:xfrm>
          <a:prstGeom prst="rect">
            <a:avLst/>
          </a:prstGeom>
          <a:noFill/>
        </p:spPr>
        <p:txBody>
          <a:bodyPr wrap="square" rtlCol="0" anchor="t">
            <a:spAutoFit/>
          </a:bodyPr>
          <a:lstStyle/>
          <a:p>
            <a:pPr marL="0" indent="0" eaLnBrk="1" hangingPunct="1">
              <a:lnSpc>
                <a:spcPct val="150000"/>
              </a:lnSpc>
              <a:spcBef>
                <a:spcPct val="0"/>
              </a:spcBef>
              <a:buNone/>
            </a:pPr>
            <a:r>
              <a:rPr lang="zh-CN" altLang="en-US" sz="1700" b="1" dirty="0">
                <a:sym typeface="+mn-ea"/>
              </a:rPr>
              <a:t>第二十二条 生产经营单位的安全生产管理机构以及安全生产管理人员履行下列职责：</a:t>
            </a:r>
            <a:endParaRPr lang="zh-CN" altLang="en-US" sz="1700" b="1" dirty="0"/>
          </a:p>
          <a:p>
            <a:pPr marL="0" indent="0" eaLnBrk="1" hangingPunct="1">
              <a:lnSpc>
                <a:spcPct val="150000"/>
              </a:lnSpc>
              <a:spcBef>
                <a:spcPct val="0"/>
              </a:spcBef>
              <a:buNone/>
            </a:pPr>
            <a:r>
              <a:rPr lang="zh-CN" altLang="en-US" sz="1700" dirty="0">
                <a:sym typeface="+mn-ea"/>
              </a:rPr>
              <a:t>(四)组织或者参与本单位应急救援演练;</a:t>
            </a:r>
            <a:endParaRPr lang="zh-CN" altLang="en-US" sz="1700" dirty="0"/>
          </a:p>
          <a:p>
            <a:pPr marL="0" indent="0" eaLnBrk="1" hangingPunct="1">
              <a:lnSpc>
                <a:spcPct val="150000"/>
              </a:lnSpc>
              <a:spcBef>
                <a:spcPct val="0"/>
              </a:spcBef>
              <a:buNone/>
            </a:pPr>
            <a:r>
              <a:rPr lang="zh-CN" altLang="en-US" sz="1700" dirty="0">
                <a:sym typeface="+mn-ea"/>
              </a:rPr>
              <a:t>(五)检查本单位的安全生产状况，及时排查生产安全事故隐患，提出改进安全生产管理的建议;</a:t>
            </a:r>
            <a:endParaRPr lang="zh-CN" altLang="en-US" sz="1700" dirty="0"/>
          </a:p>
          <a:p>
            <a:pPr marL="0" indent="0" eaLnBrk="1" hangingPunct="1">
              <a:lnSpc>
                <a:spcPct val="150000"/>
              </a:lnSpc>
              <a:spcBef>
                <a:spcPct val="0"/>
              </a:spcBef>
              <a:buNone/>
            </a:pPr>
            <a:r>
              <a:rPr lang="zh-CN" altLang="en-US" sz="1700" dirty="0">
                <a:sym typeface="+mn-ea"/>
              </a:rPr>
              <a:t>(六)制止和纠正违章指挥、强令冒险作业、违反操作规程的行为;</a:t>
            </a:r>
            <a:endParaRPr lang="zh-CN" altLang="en-US" sz="1700" dirty="0"/>
          </a:p>
          <a:p>
            <a:pPr marL="0" indent="0" eaLnBrk="1" hangingPunct="1">
              <a:lnSpc>
                <a:spcPct val="150000"/>
              </a:lnSpc>
              <a:spcBef>
                <a:spcPct val="0"/>
              </a:spcBef>
              <a:buNone/>
            </a:pPr>
            <a:r>
              <a:rPr lang="zh-CN" altLang="en-US" sz="1700" dirty="0">
                <a:sym typeface="+mn-ea"/>
              </a:rPr>
              <a:t>(七)督促落实本单位安全生产整改措施。</a:t>
            </a:r>
            <a:endParaRPr lang="zh-CN" altLang="en-US" sz="1700"/>
          </a:p>
        </p:txBody>
      </p:sp>
      <p:cxnSp>
        <p:nvCxnSpPr>
          <p:cNvPr id="6" name="直接连接符 5"/>
          <p:cNvCxnSpPr/>
          <p:nvPr/>
        </p:nvCxnSpPr>
        <p:spPr>
          <a:xfrm>
            <a:off x="3063875" y="974725"/>
            <a:ext cx="0" cy="3762375"/>
          </a:xfrm>
          <a:prstGeom prst="line">
            <a:avLst/>
          </a:prstGeom>
          <a:ln w="3175" cap="rnd">
            <a:solidFill>
              <a:schemeClr val="bg1">
                <a:lumMod val="85000"/>
              </a:schemeClr>
            </a:solidFill>
            <a:round/>
            <a:headEnd type="none"/>
            <a:tailEnd type="none" w="med" len="med"/>
          </a:ln>
        </p:spPr>
        <p:style>
          <a:lnRef idx="1">
            <a:schemeClr val="accent1"/>
          </a:lnRef>
          <a:fillRef idx="0">
            <a:schemeClr val="accent1"/>
          </a:fillRef>
          <a:effectRef idx="0">
            <a:schemeClr val="accent1"/>
          </a:effectRef>
          <a:fontRef idx="minor">
            <a:schemeClr val="tx1"/>
          </a:fontRef>
        </p:style>
      </p:cxnSp>
      <p:grpSp>
        <p:nvGrpSpPr>
          <p:cNvPr id="194578" name="iṥļîḓê" descr="本素材由iSlide™ 提供&#10;iSlide™尊重知识产权并注重保护用户享有的各项权利。郑重提醒您：&#10;iSlide™插件中提供的任何信息内容的所有权、知识产权归其原始权利人或权利受让人所有，您免费/购买获得的是信息内容的使用权，并受下述条款的约束；&#10;1. 您仅可以个人非商业用途使用该等信息内容，不可将信息内容的全部或部分用于出售，或以出租、出借、转让、分销、发布等其他任何方式供他人使用；&#10;2. 禁止在接入互联网或移动互联网的任何网站、平台、应用或程序上以任何方式为他人提供iSlide™插件资源内容的下载。&#10;The resource is supplied by iSlide™.&#10;iSlide™ respects all intellectual property rights and protects all the rights its users acquired.Solemnly remind you:&#10;The ownership and intellectual property of the resources supplied in iSlide Add-in belongs to its owner or the assignee of this ownership.you only acquired the usage of the resources supplied in iSlide Add-in, as well as respected the following restrain terms:&#10;1.You are only allowed to use such resource for personal and non-commercial aim, not allowed to use such resource or part of it for the sale; or rent, lend, transfer to others; or distribution or release it in any way.&#10;2.You are not permitted to provide the resource of iSlide Add-in in any website, platform, application access to the Internet or mobile Internet."/>
          <p:cNvGrpSpPr/>
          <p:nvPr/>
        </p:nvGrpSpPr>
        <p:grpSpPr>
          <a:xfrm>
            <a:off x="596900" y="1771650"/>
            <a:ext cx="2242820" cy="1646555"/>
            <a:chOff x="2973388" y="1130300"/>
            <a:chExt cx="6294438" cy="4621212"/>
          </a:xfrm>
        </p:grpSpPr>
        <p:sp>
          <p:nvSpPr>
            <p:cNvPr id="194579" name="îsļîḑé"/>
            <p:cNvSpPr/>
            <p:nvPr/>
          </p:nvSpPr>
          <p:spPr>
            <a:xfrm>
              <a:off x="2973388" y="1130300"/>
              <a:ext cx="6294438" cy="4017962"/>
            </a:xfrm>
            <a:custGeom>
              <a:avLst/>
              <a:gdLst/>
              <a:ahLst/>
              <a:cxnLst>
                <a:cxn ang="0">
                  <a:pos x="4058" y="2339"/>
                </a:cxn>
                <a:cxn ang="0">
                  <a:pos x="4017" y="2374"/>
                </a:cxn>
                <a:cxn ang="0">
                  <a:pos x="4010" y="2379"/>
                </a:cxn>
                <a:cxn ang="0">
                  <a:pos x="3851" y="2486"/>
                </a:cxn>
                <a:cxn ang="0">
                  <a:pos x="3656" y="2589"/>
                </a:cxn>
                <a:cxn ang="0">
                  <a:pos x="3348" y="2719"/>
                </a:cxn>
                <a:cxn ang="0">
                  <a:pos x="3343" y="2721"/>
                </a:cxn>
                <a:cxn ang="0">
                  <a:pos x="3204" y="2766"/>
                </a:cxn>
                <a:cxn ang="0">
                  <a:pos x="3203" y="2767"/>
                </a:cxn>
                <a:cxn ang="0">
                  <a:pos x="3103" y="2793"/>
                </a:cxn>
                <a:cxn ang="0">
                  <a:pos x="3099" y="2794"/>
                </a:cxn>
                <a:cxn ang="0">
                  <a:pos x="2950" y="2824"/>
                </a:cxn>
                <a:cxn ang="0">
                  <a:pos x="2939" y="2826"/>
                </a:cxn>
                <a:cxn ang="0">
                  <a:pos x="2828" y="2840"/>
                </a:cxn>
                <a:cxn ang="0">
                  <a:pos x="2201" y="2816"/>
                </a:cxn>
                <a:cxn ang="0">
                  <a:pos x="993" y="2486"/>
                </a:cxn>
                <a:cxn ang="0">
                  <a:pos x="578" y="2267"/>
                </a:cxn>
                <a:cxn ang="0">
                  <a:pos x="521" y="2231"/>
                </a:cxn>
                <a:cxn ang="0">
                  <a:pos x="513" y="2225"/>
                </a:cxn>
                <a:cxn ang="0">
                  <a:pos x="86" y="1764"/>
                </a:cxn>
                <a:cxn ang="0">
                  <a:pos x="268" y="1161"/>
                </a:cxn>
                <a:cxn ang="0">
                  <a:pos x="513" y="1076"/>
                </a:cxn>
                <a:cxn ang="0">
                  <a:pos x="522" y="1074"/>
                </a:cxn>
                <a:cxn ang="0">
                  <a:pos x="565" y="1064"/>
                </a:cxn>
                <a:cxn ang="0">
                  <a:pos x="718" y="1031"/>
                </a:cxn>
                <a:cxn ang="0">
                  <a:pos x="990" y="944"/>
                </a:cxn>
                <a:cxn ang="0">
                  <a:pos x="1009" y="935"/>
                </a:cxn>
                <a:cxn ang="0">
                  <a:pos x="1205" y="801"/>
                </a:cxn>
                <a:cxn ang="0">
                  <a:pos x="1293" y="637"/>
                </a:cxn>
                <a:cxn ang="0">
                  <a:pos x="1290" y="587"/>
                </a:cxn>
                <a:cxn ang="0">
                  <a:pos x="1274" y="494"/>
                </a:cxn>
                <a:cxn ang="0">
                  <a:pos x="1275" y="331"/>
                </a:cxn>
                <a:cxn ang="0">
                  <a:pos x="1359" y="177"/>
                </a:cxn>
                <a:cxn ang="0">
                  <a:pos x="1383" y="155"/>
                </a:cxn>
                <a:cxn ang="0">
                  <a:pos x="1513" y="72"/>
                </a:cxn>
                <a:cxn ang="0">
                  <a:pos x="1530" y="65"/>
                </a:cxn>
                <a:cxn ang="0">
                  <a:pos x="1969" y="8"/>
                </a:cxn>
                <a:cxn ang="0">
                  <a:pos x="2381" y="65"/>
                </a:cxn>
                <a:cxn ang="0">
                  <a:pos x="2413" y="72"/>
                </a:cxn>
                <a:cxn ang="0">
                  <a:pos x="2752" y="177"/>
                </a:cxn>
                <a:cxn ang="0">
                  <a:pos x="3663" y="667"/>
                </a:cxn>
                <a:cxn ang="0">
                  <a:pos x="3677" y="676"/>
                </a:cxn>
                <a:cxn ang="0">
                  <a:pos x="3697" y="690"/>
                </a:cxn>
                <a:cxn ang="0">
                  <a:pos x="3737" y="718"/>
                </a:cxn>
                <a:cxn ang="0">
                  <a:pos x="3767" y="739"/>
                </a:cxn>
                <a:cxn ang="0">
                  <a:pos x="3788" y="754"/>
                </a:cxn>
                <a:cxn ang="0">
                  <a:pos x="3801" y="763"/>
                </a:cxn>
                <a:cxn ang="0">
                  <a:pos x="4010" y="927"/>
                </a:cxn>
                <a:cxn ang="0">
                  <a:pos x="4017" y="934"/>
                </a:cxn>
                <a:cxn ang="0">
                  <a:pos x="4227" y="1168"/>
                </a:cxn>
                <a:cxn ang="0">
                  <a:pos x="4058" y="2339"/>
                </a:cxn>
              </a:cxnLst>
              <a:rect l="0" t="0" r="0" b="0"/>
              <a:pathLst>
                <a:path w="4473" h="2860">
                  <a:moveTo>
                    <a:pt x="4058" y="2339"/>
                  </a:moveTo>
                  <a:cubicBezTo>
                    <a:pt x="4045" y="2351"/>
                    <a:pt x="4031" y="2362"/>
                    <a:pt x="4017" y="2374"/>
                  </a:cubicBezTo>
                  <a:cubicBezTo>
                    <a:pt x="4014" y="2376"/>
                    <a:pt x="4012" y="2378"/>
                    <a:pt x="4010" y="2379"/>
                  </a:cubicBezTo>
                  <a:cubicBezTo>
                    <a:pt x="3959" y="2418"/>
                    <a:pt x="3906" y="2454"/>
                    <a:pt x="3851" y="2486"/>
                  </a:cubicBezTo>
                  <a:cubicBezTo>
                    <a:pt x="3788" y="2523"/>
                    <a:pt x="3723" y="2557"/>
                    <a:pt x="3656" y="2589"/>
                  </a:cubicBezTo>
                  <a:cubicBezTo>
                    <a:pt x="3556" y="2638"/>
                    <a:pt x="3453" y="2681"/>
                    <a:pt x="3348" y="2719"/>
                  </a:cubicBezTo>
                  <a:cubicBezTo>
                    <a:pt x="3343" y="2721"/>
                    <a:pt x="3343" y="2721"/>
                    <a:pt x="3343" y="2721"/>
                  </a:cubicBezTo>
                  <a:cubicBezTo>
                    <a:pt x="3297" y="2737"/>
                    <a:pt x="3251" y="2752"/>
                    <a:pt x="3204" y="2766"/>
                  </a:cubicBezTo>
                  <a:cubicBezTo>
                    <a:pt x="3203" y="2767"/>
                    <a:pt x="3203" y="2767"/>
                    <a:pt x="3203" y="2767"/>
                  </a:cubicBezTo>
                  <a:cubicBezTo>
                    <a:pt x="3170" y="2776"/>
                    <a:pt x="3137" y="2785"/>
                    <a:pt x="3103" y="2793"/>
                  </a:cubicBezTo>
                  <a:cubicBezTo>
                    <a:pt x="3099" y="2794"/>
                    <a:pt x="3099" y="2794"/>
                    <a:pt x="3099" y="2794"/>
                  </a:cubicBezTo>
                  <a:cubicBezTo>
                    <a:pt x="3050" y="2806"/>
                    <a:pt x="3000" y="2816"/>
                    <a:pt x="2950" y="2824"/>
                  </a:cubicBezTo>
                  <a:cubicBezTo>
                    <a:pt x="2939" y="2826"/>
                    <a:pt x="2939" y="2826"/>
                    <a:pt x="2939" y="2826"/>
                  </a:cubicBezTo>
                  <a:cubicBezTo>
                    <a:pt x="2902" y="2832"/>
                    <a:pt x="2865" y="2837"/>
                    <a:pt x="2828" y="2840"/>
                  </a:cubicBezTo>
                  <a:cubicBezTo>
                    <a:pt x="2620" y="2860"/>
                    <a:pt x="2409" y="2844"/>
                    <a:pt x="2201" y="2816"/>
                  </a:cubicBezTo>
                  <a:cubicBezTo>
                    <a:pt x="1783" y="2759"/>
                    <a:pt x="1370" y="2653"/>
                    <a:pt x="993" y="2486"/>
                  </a:cubicBezTo>
                  <a:cubicBezTo>
                    <a:pt x="850" y="2423"/>
                    <a:pt x="711" y="2350"/>
                    <a:pt x="578" y="2267"/>
                  </a:cubicBezTo>
                  <a:cubicBezTo>
                    <a:pt x="559" y="2255"/>
                    <a:pt x="540" y="2243"/>
                    <a:pt x="521" y="2231"/>
                  </a:cubicBezTo>
                  <a:cubicBezTo>
                    <a:pt x="519" y="2229"/>
                    <a:pt x="516" y="2227"/>
                    <a:pt x="513" y="2225"/>
                  </a:cubicBezTo>
                  <a:cubicBezTo>
                    <a:pt x="329" y="2102"/>
                    <a:pt x="163" y="1953"/>
                    <a:pt x="86" y="1764"/>
                  </a:cubicBezTo>
                  <a:cubicBezTo>
                    <a:pt x="0" y="1553"/>
                    <a:pt x="55" y="1286"/>
                    <a:pt x="268" y="1161"/>
                  </a:cubicBezTo>
                  <a:cubicBezTo>
                    <a:pt x="342" y="1118"/>
                    <a:pt x="427" y="1095"/>
                    <a:pt x="513" y="1076"/>
                  </a:cubicBezTo>
                  <a:cubicBezTo>
                    <a:pt x="522" y="1074"/>
                    <a:pt x="522" y="1074"/>
                    <a:pt x="522" y="1074"/>
                  </a:cubicBezTo>
                  <a:cubicBezTo>
                    <a:pt x="536" y="1071"/>
                    <a:pt x="551" y="1068"/>
                    <a:pt x="565" y="1064"/>
                  </a:cubicBezTo>
                  <a:cubicBezTo>
                    <a:pt x="616" y="1054"/>
                    <a:pt x="667" y="1043"/>
                    <a:pt x="718" y="1031"/>
                  </a:cubicBezTo>
                  <a:cubicBezTo>
                    <a:pt x="812" y="1009"/>
                    <a:pt x="904" y="983"/>
                    <a:pt x="990" y="944"/>
                  </a:cubicBezTo>
                  <a:cubicBezTo>
                    <a:pt x="996" y="941"/>
                    <a:pt x="1003" y="938"/>
                    <a:pt x="1009" y="935"/>
                  </a:cubicBezTo>
                  <a:cubicBezTo>
                    <a:pt x="1076" y="903"/>
                    <a:pt x="1149" y="856"/>
                    <a:pt x="1205" y="801"/>
                  </a:cubicBezTo>
                  <a:cubicBezTo>
                    <a:pt x="1253" y="752"/>
                    <a:pt x="1287" y="697"/>
                    <a:pt x="1293" y="637"/>
                  </a:cubicBezTo>
                  <a:cubicBezTo>
                    <a:pt x="1294" y="621"/>
                    <a:pt x="1294" y="604"/>
                    <a:pt x="1290" y="587"/>
                  </a:cubicBezTo>
                  <a:cubicBezTo>
                    <a:pt x="1284" y="555"/>
                    <a:pt x="1279" y="524"/>
                    <a:pt x="1274" y="494"/>
                  </a:cubicBezTo>
                  <a:cubicBezTo>
                    <a:pt x="1266" y="438"/>
                    <a:pt x="1264" y="383"/>
                    <a:pt x="1275" y="331"/>
                  </a:cubicBezTo>
                  <a:cubicBezTo>
                    <a:pt x="1286" y="278"/>
                    <a:pt x="1311" y="227"/>
                    <a:pt x="1359" y="177"/>
                  </a:cubicBezTo>
                  <a:cubicBezTo>
                    <a:pt x="1366" y="170"/>
                    <a:pt x="1374" y="162"/>
                    <a:pt x="1383" y="155"/>
                  </a:cubicBezTo>
                  <a:cubicBezTo>
                    <a:pt x="1421" y="121"/>
                    <a:pt x="1465" y="93"/>
                    <a:pt x="1513" y="72"/>
                  </a:cubicBezTo>
                  <a:cubicBezTo>
                    <a:pt x="1519" y="70"/>
                    <a:pt x="1525" y="67"/>
                    <a:pt x="1530" y="65"/>
                  </a:cubicBezTo>
                  <a:cubicBezTo>
                    <a:pt x="1662" y="11"/>
                    <a:pt x="1821" y="0"/>
                    <a:pt x="1969" y="8"/>
                  </a:cubicBezTo>
                  <a:cubicBezTo>
                    <a:pt x="2108" y="15"/>
                    <a:pt x="2246" y="34"/>
                    <a:pt x="2381" y="65"/>
                  </a:cubicBezTo>
                  <a:cubicBezTo>
                    <a:pt x="2391" y="67"/>
                    <a:pt x="2402" y="70"/>
                    <a:pt x="2413" y="72"/>
                  </a:cubicBezTo>
                  <a:cubicBezTo>
                    <a:pt x="2528" y="100"/>
                    <a:pt x="2641" y="135"/>
                    <a:pt x="2752" y="177"/>
                  </a:cubicBezTo>
                  <a:cubicBezTo>
                    <a:pt x="3077" y="299"/>
                    <a:pt x="3382" y="476"/>
                    <a:pt x="3663" y="667"/>
                  </a:cubicBezTo>
                  <a:cubicBezTo>
                    <a:pt x="3677" y="676"/>
                    <a:pt x="3677" y="676"/>
                    <a:pt x="3677" y="676"/>
                  </a:cubicBezTo>
                  <a:cubicBezTo>
                    <a:pt x="3683" y="681"/>
                    <a:pt x="3690" y="685"/>
                    <a:pt x="3697" y="690"/>
                  </a:cubicBezTo>
                  <a:cubicBezTo>
                    <a:pt x="3710" y="699"/>
                    <a:pt x="3724" y="709"/>
                    <a:pt x="3737" y="718"/>
                  </a:cubicBezTo>
                  <a:cubicBezTo>
                    <a:pt x="3747" y="725"/>
                    <a:pt x="3757" y="732"/>
                    <a:pt x="3767" y="739"/>
                  </a:cubicBezTo>
                  <a:cubicBezTo>
                    <a:pt x="3788" y="754"/>
                    <a:pt x="3788" y="754"/>
                    <a:pt x="3788" y="754"/>
                  </a:cubicBezTo>
                  <a:cubicBezTo>
                    <a:pt x="3801" y="763"/>
                    <a:pt x="3801" y="763"/>
                    <a:pt x="3801" y="763"/>
                  </a:cubicBezTo>
                  <a:cubicBezTo>
                    <a:pt x="3873" y="815"/>
                    <a:pt x="3944" y="869"/>
                    <a:pt x="4010" y="927"/>
                  </a:cubicBezTo>
                  <a:cubicBezTo>
                    <a:pt x="4017" y="934"/>
                    <a:pt x="4017" y="934"/>
                    <a:pt x="4017" y="934"/>
                  </a:cubicBezTo>
                  <a:cubicBezTo>
                    <a:pt x="4097" y="1005"/>
                    <a:pt x="4169" y="1082"/>
                    <a:pt x="4227" y="1168"/>
                  </a:cubicBezTo>
                  <a:cubicBezTo>
                    <a:pt x="4473" y="1533"/>
                    <a:pt x="4400" y="2038"/>
                    <a:pt x="4058" y="2339"/>
                  </a:cubicBezTo>
                </a:path>
              </a:pathLst>
            </a:custGeom>
            <a:solidFill>
              <a:srgbClr val="6C63FF">
                <a:alpha val="14902"/>
              </a:srgbClr>
            </a:solidFill>
            <a:ln w="9525">
              <a:noFill/>
            </a:ln>
          </p:spPr>
          <p:txBody>
            <a:bodyPr/>
            <a:lstStyle/>
            <a:p>
              <a:endParaRPr lang="zh-CN" altLang="en-US"/>
            </a:p>
          </p:txBody>
        </p:sp>
        <p:sp>
          <p:nvSpPr>
            <p:cNvPr id="194580" name="ïş1iḍê"/>
            <p:cNvSpPr/>
            <p:nvPr/>
          </p:nvSpPr>
          <p:spPr>
            <a:xfrm>
              <a:off x="3695701" y="1220787"/>
              <a:ext cx="4929188" cy="1420812"/>
            </a:xfrm>
            <a:custGeom>
              <a:avLst/>
              <a:gdLst/>
              <a:ahLst/>
              <a:cxnLst>
                <a:cxn ang="0">
                  <a:pos x="1017" y="0"/>
                </a:cxn>
                <a:cxn ang="0">
                  <a:pos x="0" y="0"/>
                </a:cxn>
                <a:cxn ang="0">
                  <a:pos x="0" y="1011"/>
                </a:cxn>
                <a:cxn ang="0">
                  <a:pos x="0" y="1011"/>
                </a:cxn>
                <a:cxn ang="0">
                  <a:pos x="8" y="1009"/>
                </a:cxn>
                <a:cxn ang="0">
                  <a:pos x="8" y="7"/>
                </a:cxn>
                <a:cxn ang="0">
                  <a:pos x="1000" y="7"/>
                </a:cxn>
                <a:cxn ang="0">
                  <a:pos x="1017" y="0"/>
                </a:cxn>
                <a:cxn ang="0">
                  <a:pos x="3504" y="0"/>
                </a:cxn>
                <a:cxn ang="0">
                  <a:pos x="1868" y="0"/>
                </a:cxn>
                <a:cxn ang="0">
                  <a:pos x="1900" y="7"/>
                </a:cxn>
                <a:cxn ang="0">
                  <a:pos x="3497" y="7"/>
                </a:cxn>
                <a:cxn ang="0">
                  <a:pos x="3497" y="862"/>
                </a:cxn>
                <a:cxn ang="0">
                  <a:pos x="3504" y="869"/>
                </a:cxn>
                <a:cxn ang="0">
                  <a:pos x="3504" y="869"/>
                </a:cxn>
                <a:cxn ang="0">
                  <a:pos x="3504" y="0"/>
                </a:cxn>
              </a:cxnLst>
              <a:rect l="0" t="0" r="0" b="0"/>
              <a:pathLst>
                <a:path w="3504" h="1011">
                  <a:moveTo>
                    <a:pt x="1017" y="0"/>
                  </a:moveTo>
                  <a:cubicBezTo>
                    <a:pt x="0" y="0"/>
                    <a:pt x="0" y="0"/>
                    <a:pt x="0" y="0"/>
                  </a:cubicBezTo>
                  <a:cubicBezTo>
                    <a:pt x="0" y="1011"/>
                    <a:pt x="0" y="1011"/>
                    <a:pt x="0" y="1011"/>
                  </a:cubicBezTo>
                  <a:cubicBezTo>
                    <a:pt x="0" y="1011"/>
                    <a:pt x="0" y="1011"/>
                    <a:pt x="0" y="1011"/>
                  </a:cubicBezTo>
                  <a:cubicBezTo>
                    <a:pt x="8" y="1009"/>
                    <a:pt x="8" y="1009"/>
                    <a:pt x="8" y="1009"/>
                  </a:cubicBezTo>
                  <a:cubicBezTo>
                    <a:pt x="8" y="7"/>
                    <a:pt x="8" y="7"/>
                    <a:pt x="8" y="7"/>
                  </a:cubicBezTo>
                  <a:cubicBezTo>
                    <a:pt x="1000" y="7"/>
                    <a:pt x="1000" y="7"/>
                    <a:pt x="1000" y="7"/>
                  </a:cubicBezTo>
                  <a:cubicBezTo>
                    <a:pt x="1006" y="5"/>
                    <a:pt x="1011" y="2"/>
                    <a:pt x="1017" y="0"/>
                  </a:cubicBezTo>
                  <a:moveTo>
                    <a:pt x="3504" y="0"/>
                  </a:moveTo>
                  <a:cubicBezTo>
                    <a:pt x="1868" y="0"/>
                    <a:pt x="1868" y="0"/>
                    <a:pt x="1868" y="0"/>
                  </a:cubicBezTo>
                  <a:cubicBezTo>
                    <a:pt x="1879" y="2"/>
                    <a:pt x="1889" y="5"/>
                    <a:pt x="1900" y="7"/>
                  </a:cubicBezTo>
                  <a:cubicBezTo>
                    <a:pt x="3497" y="7"/>
                    <a:pt x="3497" y="7"/>
                    <a:pt x="3497" y="7"/>
                  </a:cubicBezTo>
                  <a:cubicBezTo>
                    <a:pt x="3497" y="862"/>
                    <a:pt x="3497" y="862"/>
                    <a:pt x="3497" y="862"/>
                  </a:cubicBezTo>
                  <a:cubicBezTo>
                    <a:pt x="3504" y="869"/>
                    <a:pt x="3504" y="869"/>
                    <a:pt x="3504" y="869"/>
                  </a:cubicBezTo>
                  <a:cubicBezTo>
                    <a:pt x="3504" y="869"/>
                    <a:pt x="3504" y="869"/>
                    <a:pt x="3504" y="869"/>
                  </a:cubicBezTo>
                  <a:cubicBezTo>
                    <a:pt x="3504" y="0"/>
                    <a:pt x="3504" y="0"/>
                    <a:pt x="3504" y="0"/>
                  </a:cubicBezTo>
                </a:path>
              </a:pathLst>
            </a:custGeom>
            <a:solidFill>
              <a:srgbClr val="F7F7F7"/>
            </a:solidFill>
            <a:ln w="9525">
              <a:noFill/>
            </a:ln>
          </p:spPr>
          <p:txBody>
            <a:bodyPr/>
            <a:lstStyle/>
            <a:p>
              <a:endParaRPr lang="zh-CN" altLang="en-US"/>
            </a:p>
          </p:txBody>
        </p:sp>
        <p:sp>
          <p:nvSpPr>
            <p:cNvPr id="194581" name="îSḻíḑê"/>
            <p:cNvSpPr/>
            <p:nvPr/>
          </p:nvSpPr>
          <p:spPr>
            <a:xfrm>
              <a:off x="3706813" y="1230312"/>
              <a:ext cx="4908550" cy="3392487"/>
            </a:xfrm>
            <a:custGeom>
              <a:avLst/>
              <a:gdLst/>
              <a:ahLst/>
              <a:cxnLst>
                <a:cxn ang="0">
                  <a:pos x="3489" y="0"/>
                </a:cxn>
                <a:cxn ang="0">
                  <a:pos x="3489" y="2307"/>
                </a:cxn>
                <a:cxn ang="0">
                  <a:pos x="3331" y="2414"/>
                </a:cxn>
                <a:cxn ang="0">
                  <a:pos x="473" y="2414"/>
                </a:cxn>
                <a:cxn ang="0">
                  <a:pos x="57" y="2195"/>
                </a:cxn>
                <a:cxn ang="0">
                  <a:pos x="0" y="2159"/>
                </a:cxn>
                <a:cxn ang="0">
                  <a:pos x="0" y="0"/>
                </a:cxn>
                <a:cxn ang="0">
                  <a:pos x="3489" y="0"/>
                </a:cxn>
              </a:cxnLst>
              <a:rect l="0" t="0" r="0" b="0"/>
              <a:pathLst>
                <a:path w="3489" h="2414">
                  <a:moveTo>
                    <a:pt x="3489" y="0"/>
                  </a:moveTo>
                  <a:cubicBezTo>
                    <a:pt x="3489" y="2307"/>
                    <a:pt x="3489" y="2307"/>
                    <a:pt x="3489" y="2307"/>
                  </a:cubicBezTo>
                  <a:cubicBezTo>
                    <a:pt x="3438" y="2346"/>
                    <a:pt x="3386" y="2382"/>
                    <a:pt x="3331" y="2414"/>
                  </a:cubicBezTo>
                  <a:cubicBezTo>
                    <a:pt x="473" y="2414"/>
                    <a:pt x="473" y="2414"/>
                    <a:pt x="473" y="2414"/>
                  </a:cubicBezTo>
                  <a:cubicBezTo>
                    <a:pt x="329" y="2351"/>
                    <a:pt x="190" y="2278"/>
                    <a:pt x="57" y="2195"/>
                  </a:cubicBezTo>
                  <a:cubicBezTo>
                    <a:pt x="38" y="2183"/>
                    <a:pt x="19" y="2171"/>
                    <a:pt x="0" y="2159"/>
                  </a:cubicBezTo>
                  <a:cubicBezTo>
                    <a:pt x="0" y="0"/>
                    <a:pt x="0" y="0"/>
                    <a:pt x="0" y="0"/>
                  </a:cubicBezTo>
                  <a:cubicBezTo>
                    <a:pt x="3489" y="0"/>
                    <a:pt x="3489" y="0"/>
                    <a:pt x="3489" y="0"/>
                  </a:cubicBezTo>
                </a:path>
              </a:pathLst>
            </a:custGeom>
            <a:solidFill>
              <a:srgbClr val="FEFEFE"/>
            </a:solidFill>
            <a:ln w="9525">
              <a:noFill/>
            </a:ln>
          </p:spPr>
          <p:txBody>
            <a:bodyPr/>
            <a:lstStyle/>
            <a:p>
              <a:endParaRPr lang="zh-CN" altLang="en-US"/>
            </a:p>
          </p:txBody>
        </p:sp>
        <p:sp>
          <p:nvSpPr>
            <p:cNvPr id="7" name="íSlîḋé"/>
            <p:cNvSpPr/>
            <p:nvPr/>
          </p:nvSpPr>
          <p:spPr bwMode="auto">
            <a:xfrm>
              <a:off x="6951609" y="3309098"/>
              <a:ext cx="102482" cy="222781"/>
            </a:xfrm>
            <a:custGeom>
              <a:avLst/>
              <a:gdLst>
                <a:gd name="T0" fmla="*/ 75 w 75"/>
                <a:gd name="T1" fmla="*/ 0 h 159"/>
                <a:gd name="T2" fmla="*/ 62 w 75"/>
                <a:gd name="T3" fmla="*/ 4 h 159"/>
                <a:gd name="T4" fmla="*/ 18 w 75"/>
                <a:gd name="T5" fmla="*/ 115 h 159"/>
                <a:gd name="T6" fmla="*/ 62 w 75"/>
                <a:gd name="T7" fmla="*/ 159 h 159"/>
                <a:gd name="T8" fmla="*/ 64 w 75"/>
                <a:gd name="T9" fmla="*/ 142 h 159"/>
                <a:gd name="T10" fmla="*/ 52 w 75"/>
                <a:gd name="T11" fmla="*/ 134 h 159"/>
                <a:gd name="T12" fmla="*/ 43 w 75"/>
                <a:gd name="T13" fmla="*/ 38 h 159"/>
                <a:gd name="T14" fmla="*/ 61 w 75"/>
                <a:gd name="T15" fmla="*/ 23 h 159"/>
                <a:gd name="T16" fmla="*/ 74 w 75"/>
                <a:gd name="T17" fmla="*/ 17 h 159"/>
                <a:gd name="T18" fmla="*/ 75 w 75"/>
                <a:gd name="T19" fmla="*/ 0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5" h="159">
                  <a:moveTo>
                    <a:pt x="75" y="0"/>
                  </a:moveTo>
                  <a:cubicBezTo>
                    <a:pt x="71" y="1"/>
                    <a:pt x="66" y="3"/>
                    <a:pt x="62" y="4"/>
                  </a:cubicBezTo>
                  <a:cubicBezTo>
                    <a:pt x="19" y="23"/>
                    <a:pt x="0" y="72"/>
                    <a:pt x="18" y="115"/>
                  </a:cubicBezTo>
                  <a:cubicBezTo>
                    <a:pt x="26" y="135"/>
                    <a:pt x="42" y="151"/>
                    <a:pt x="62" y="159"/>
                  </a:cubicBezTo>
                  <a:cubicBezTo>
                    <a:pt x="63" y="153"/>
                    <a:pt x="63" y="147"/>
                    <a:pt x="64" y="142"/>
                  </a:cubicBezTo>
                  <a:cubicBezTo>
                    <a:pt x="60" y="140"/>
                    <a:pt x="55" y="137"/>
                    <a:pt x="52" y="134"/>
                  </a:cubicBezTo>
                  <a:cubicBezTo>
                    <a:pt x="23" y="110"/>
                    <a:pt x="19" y="67"/>
                    <a:pt x="43" y="38"/>
                  </a:cubicBezTo>
                  <a:cubicBezTo>
                    <a:pt x="48" y="32"/>
                    <a:pt x="54" y="27"/>
                    <a:pt x="61" y="23"/>
                  </a:cubicBezTo>
                  <a:cubicBezTo>
                    <a:pt x="65" y="21"/>
                    <a:pt x="69" y="19"/>
                    <a:pt x="74" y="17"/>
                  </a:cubicBezTo>
                  <a:cubicBezTo>
                    <a:pt x="75" y="0"/>
                    <a:pt x="75" y="0"/>
                    <a:pt x="75" y="0"/>
                  </a:cubicBezTo>
                </a:path>
              </a:pathLst>
            </a:custGeom>
            <a:solidFill>
              <a:srgbClr val="EFEEFE"/>
            </a:solidFill>
            <a:ln>
              <a:noFill/>
            </a:ln>
          </p:spPr>
          <p:txBody>
            <a:bodyPr anchor="ctr">
              <a:normAutofit fontScale="25000" lnSpcReduction="20000"/>
            </a:body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sz="18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11" name="îṩ1îďè"/>
            <p:cNvSpPr/>
            <p:nvPr/>
          </p:nvSpPr>
          <p:spPr bwMode="auto">
            <a:xfrm>
              <a:off x="7031813" y="3371477"/>
              <a:ext cx="26735" cy="102478"/>
            </a:xfrm>
            <a:custGeom>
              <a:avLst/>
              <a:gdLst>
                <a:gd name="T0" fmla="*/ 20 w 21"/>
                <a:gd name="T1" fmla="*/ 38 h 73"/>
                <a:gd name="T2" fmla="*/ 2 w 21"/>
                <a:gd name="T3" fmla="*/ 57 h 73"/>
                <a:gd name="T4" fmla="*/ 2 w 21"/>
                <a:gd name="T5" fmla="*/ 64 h 73"/>
                <a:gd name="T6" fmla="*/ 2 w 21"/>
                <a:gd name="T7" fmla="*/ 64 h 73"/>
                <a:gd name="T8" fmla="*/ 11 w 21"/>
                <a:gd name="T9" fmla="*/ 73 h 73"/>
                <a:gd name="T10" fmla="*/ 14 w 21"/>
                <a:gd name="T11" fmla="*/ 67 h 73"/>
                <a:gd name="T12" fmla="*/ 20 w 21"/>
                <a:gd name="T13" fmla="*/ 38 h 73"/>
                <a:gd name="T14" fmla="*/ 15 w 21"/>
                <a:gd name="T15" fmla="*/ 0 h 73"/>
                <a:gd name="T16" fmla="*/ 12 w 21"/>
                <a:gd name="T17" fmla="*/ 2 h 73"/>
                <a:gd name="T18" fmla="*/ 12 w 21"/>
                <a:gd name="T19" fmla="*/ 2 h 73"/>
                <a:gd name="T20" fmla="*/ 2 w 21"/>
                <a:gd name="T21" fmla="*/ 12 h 73"/>
                <a:gd name="T22" fmla="*/ 2 w 21"/>
                <a:gd name="T23" fmla="*/ 19 h 73"/>
                <a:gd name="T24" fmla="*/ 2 w 21"/>
                <a:gd name="T25" fmla="*/ 19 h 73"/>
                <a:gd name="T26" fmla="*/ 20 w 21"/>
                <a:gd name="T27" fmla="*/ 37 h 73"/>
                <a:gd name="T28" fmla="*/ 14 w 21"/>
                <a:gd name="T29" fmla="*/ 12 h 73"/>
                <a:gd name="T30" fmla="*/ 15 w 21"/>
                <a:gd name="T31" fmla="*/ 0 h 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1" h="73">
                  <a:moveTo>
                    <a:pt x="20" y="38"/>
                  </a:moveTo>
                  <a:cubicBezTo>
                    <a:pt x="2" y="57"/>
                    <a:pt x="2" y="57"/>
                    <a:pt x="2" y="57"/>
                  </a:cubicBezTo>
                  <a:cubicBezTo>
                    <a:pt x="0" y="59"/>
                    <a:pt x="0" y="62"/>
                    <a:pt x="2" y="64"/>
                  </a:cubicBezTo>
                  <a:cubicBezTo>
                    <a:pt x="2" y="64"/>
                    <a:pt x="2" y="64"/>
                    <a:pt x="2" y="64"/>
                  </a:cubicBezTo>
                  <a:cubicBezTo>
                    <a:pt x="11" y="73"/>
                    <a:pt x="11" y="73"/>
                    <a:pt x="11" y="73"/>
                  </a:cubicBezTo>
                  <a:cubicBezTo>
                    <a:pt x="12" y="70"/>
                    <a:pt x="13" y="68"/>
                    <a:pt x="14" y="67"/>
                  </a:cubicBezTo>
                  <a:cubicBezTo>
                    <a:pt x="21" y="61"/>
                    <a:pt x="21" y="49"/>
                    <a:pt x="20" y="38"/>
                  </a:cubicBezTo>
                  <a:moveTo>
                    <a:pt x="15" y="0"/>
                  </a:moveTo>
                  <a:cubicBezTo>
                    <a:pt x="14" y="0"/>
                    <a:pt x="13" y="1"/>
                    <a:pt x="12" y="2"/>
                  </a:cubicBezTo>
                  <a:cubicBezTo>
                    <a:pt x="12" y="2"/>
                    <a:pt x="12" y="2"/>
                    <a:pt x="12" y="2"/>
                  </a:cubicBezTo>
                  <a:cubicBezTo>
                    <a:pt x="2" y="12"/>
                    <a:pt x="2" y="12"/>
                    <a:pt x="2" y="12"/>
                  </a:cubicBezTo>
                  <a:cubicBezTo>
                    <a:pt x="0" y="14"/>
                    <a:pt x="0" y="17"/>
                    <a:pt x="2" y="19"/>
                  </a:cubicBezTo>
                  <a:cubicBezTo>
                    <a:pt x="2" y="19"/>
                    <a:pt x="2" y="19"/>
                    <a:pt x="2" y="19"/>
                  </a:cubicBezTo>
                  <a:cubicBezTo>
                    <a:pt x="20" y="37"/>
                    <a:pt x="20" y="37"/>
                    <a:pt x="20" y="37"/>
                  </a:cubicBezTo>
                  <a:cubicBezTo>
                    <a:pt x="18" y="24"/>
                    <a:pt x="14" y="12"/>
                    <a:pt x="14" y="12"/>
                  </a:cubicBezTo>
                  <a:cubicBezTo>
                    <a:pt x="15" y="0"/>
                    <a:pt x="15" y="0"/>
                    <a:pt x="15" y="0"/>
                  </a:cubicBezTo>
                </a:path>
              </a:pathLst>
            </a:custGeom>
            <a:solidFill>
              <a:srgbClr val="EFEEFE"/>
            </a:solidFill>
            <a:ln>
              <a:noFill/>
            </a:ln>
          </p:spPr>
          <p:txBody>
            <a:bodyPr anchor="ctr">
              <a:normAutofit fontScale="25000" lnSpcReduction="20000"/>
            </a:body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sz="18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12" name="ïṩ1iḓê"/>
            <p:cNvSpPr/>
            <p:nvPr/>
          </p:nvSpPr>
          <p:spPr bwMode="auto">
            <a:xfrm>
              <a:off x="6666439" y="1593684"/>
              <a:ext cx="236155" cy="231692"/>
            </a:xfrm>
            <a:custGeom>
              <a:avLst/>
              <a:gdLst>
                <a:gd name="T0" fmla="*/ 121 w 168"/>
                <a:gd name="T1" fmla="*/ 51 h 168"/>
                <a:gd name="T2" fmla="*/ 118 w 168"/>
                <a:gd name="T3" fmla="*/ 52 h 168"/>
                <a:gd name="T4" fmla="*/ 118 w 168"/>
                <a:gd name="T5" fmla="*/ 52 h 168"/>
                <a:gd name="T6" fmla="*/ 70 w 168"/>
                <a:gd name="T7" fmla="*/ 100 h 168"/>
                <a:gd name="T8" fmla="*/ 49 w 168"/>
                <a:gd name="T9" fmla="*/ 79 h 168"/>
                <a:gd name="T10" fmla="*/ 47 w 168"/>
                <a:gd name="T11" fmla="*/ 78 h 168"/>
                <a:gd name="T12" fmla="*/ 44 w 168"/>
                <a:gd name="T13" fmla="*/ 79 h 168"/>
                <a:gd name="T14" fmla="*/ 44 w 168"/>
                <a:gd name="T15" fmla="*/ 79 h 168"/>
                <a:gd name="T16" fmla="*/ 36 w 168"/>
                <a:gd name="T17" fmla="*/ 87 h 168"/>
                <a:gd name="T18" fmla="*/ 35 w 168"/>
                <a:gd name="T19" fmla="*/ 90 h 168"/>
                <a:gd name="T20" fmla="*/ 35 w 168"/>
                <a:gd name="T21" fmla="*/ 90 h 168"/>
                <a:gd name="T22" fmla="*/ 35 w 168"/>
                <a:gd name="T23" fmla="*/ 90 h 168"/>
                <a:gd name="T24" fmla="*/ 35 w 168"/>
                <a:gd name="T25" fmla="*/ 90 h 168"/>
                <a:gd name="T26" fmla="*/ 35 w 168"/>
                <a:gd name="T27" fmla="*/ 90 h 168"/>
                <a:gd name="T28" fmla="*/ 35 w 168"/>
                <a:gd name="T29" fmla="*/ 90 h 168"/>
                <a:gd name="T30" fmla="*/ 35 w 168"/>
                <a:gd name="T31" fmla="*/ 90 h 168"/>
                <a:gd name="T32" fmla="*/ 35 w 168"/>
                <a:gd name="T33" fmla="*/ 90 h 168"/>
                <a:gd name="T34" fmla="*/ 36 w 168"/>
                <a:gd name="T35" fmla="*/ 93 h 168"/>
                <a:gd name="T36" fmla="*/ 36 w 168"/>
                <a:gd name="T37" fmla="*/ 93 h 168"/>
                <a:gd name="T38" fmla="*/ 67 w 168"/>
                <a:gd name="T39" fmla="*/ 124 h 168"/>
                <a:gd name="T40" fmla="*/ 70 w 168"/>
                <a:gd name="T41" fmla="*/ 125 h 168"/>
                <a:gd name="T42" fmla="*/ 72 w 168"/>
                <a:gd name="T43" fmla="*/ 124 h 168"/>
                <a:gd name="T44" fmla="*/ 73 w 168"/>
                <a:gd name="T45" fmla="*/ 124 h 168"/>
                <a:gd name="T46" fmla="*/ 131 w 168"/>
                <a:gd name="T47" fmla="*/ 66 h 168"/>
                <a:gd name="T48" fmla="*/ 132 w 168"/>
                <a:gd name="T49" fmla="*/ 63 h 168"/>
                <a:gd name="T50" fmla="*/ 132 w 168"/>
                <a:gd name="T51" fmla="*/ 63 h 168"/>
                <a:gd name="T52" fmla="*/ 132 w 168"/>
                <a:gd name="T53" fmla="*/ 63 h 168"/>
                <a:gd name="T54" fmla="*/ 132 w 168"/>
                <a:gd name="T55" fmla="*/ 63 h 168"/>
                <a:gd name="T56" fmla="*/ 131 w 168"/>
                <a:gd name="T57" fmla="*/ 60 h 168"/>
                <a:gd name="T58" fmla="*/ 131 w 168"/>
                <a:gd name="T59" fmla="*/ 60 h 168"/>
                <a:gd name="T60" fmla="*/ 123 w 168"/>
                <a:gd name="T61" fmla="*/ 52 h 168"/>
                <a:gd name="T62" fmla="*/ 121 w 168"/>
                <a:gd name="T63" fmla="*/ 51 h 168"/>
                <a:gd name="T64" fmla="*/ 84 w 168"/>
                <a:gd name="T65" fmla="*/ 152 h 168"/>
                <a:gd name="T66" fmla="*/ 16 w 168"/>
                <a:gd name="T67" fmla="*/ 84 h 168"/>
                <a:gd name="T68" fmla="*/ 84 w 168"/>
                <a:gd name="T69" fmla="*/ 16 h 168"/>
                <a:gd name="T70" fmla="*/ 152 w 168"/>
                <a:gd name="T71" fmla="*/ 84 h 168"/>
                <a:gd name="T72" fmla="*/ 84 w 168"/>
                <a:gd name="T73" fmla="*/ 152 h 168"/>
                <a:gd name="T74" fmla="*/ 84 w 168"/>
                <a:gd name="T75" fmla="*/ 152 h 168"/>
                <a:gd name="T76" fmla="*/ 84 w 168"/>
                <a:gd name="T77" fmla="*/ 152 h 168"/>
                <a:gd name="T78" fmla="*/ 84 w 168"/>
                <a:gd name="T79" fmla="*/ 0 h 168"/>
                <a:gd name="T80" fmla="*/ 0 w 168"/>
                <a:gd name="T81" fmla="*/ 84 h 168"/>
                <a:gd name="T82" fmla="*/ 84 w 168"/>
                <a:gd name="T83" fmla="*/ 168 h 168"/>
                <a:gd name="T84" fmla="*/ 168 w 168"/>
                <a:gd name="T85" fmla="*/ 84 h 168"/>
                <a:gd name="T86" fmla="*/ 84 w 168"/>
                <a:gd name="T87" fmla="*/ 0 h 1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68" h="168">
                  <a:moveTo>
                    <a:pt x="121" y="51"/>
                  </a:moveTo>
                  <a:cubicBezTo>
                    <a:pt x="120" y="51"/>
                    <a:pt x="119" y="52"/>
                    <a:pt x="118" y="52"/>
                  </a:cubicBezTo>
                  <a:cubicBezTo>
                    <a:pt x="118" y="52"/>
                    <a:pt x="118" y="52"/>
                    <a:pt x="118" y="52"/>
                  </a:cubicBezTo>
                  <a:cubicBezTo>
                    <a:pt x="70" y="100"/>
                    <a:pt x="70" y="100"/>
                    <a:pt x="70" y="100"/>
                  </a:cubicBezTo>
                  <a:cubicBezTo>
                    <a:pt x="49" y="79"/>
                    <a:pt x="49" y="79"/>
                    <a:pt x="49" y="79"/>
                  </a:cubicBezTo>
                  <a:cubicBezTo>
                    <a:pt x="49" y="79"/>
                    <a:pt x="48" y="78"/>
                    <a:pt x="47" y="78"/>
                  </a:cubicBezTo>
                  <a:cubicBezTo>
                    <a:pt x="46" y="78"/>
                    <a:pt x="45" y="79"/>
                    <a:pt x="44" y="79"/>
                  </a:cubicBezTo>
                  <a:cubicBezTo>
                    <a:pt x="44" y="79"/>
                    <a:pt x="44" y="79"/>
                    <a:pt x="44" y="79"/>
                  </a:cubicBezTo>
                  <a:cubicBezTo>
                    <a:pt x="36" y="87"/>
                    <a:pt x="36" y="87"/>
                    <a:pt x="36" y="87"/>
                  </a:cubicBezTo>
                  <a:cubicBezTo>
                    <a:pt x="35" y="88"/>
                    <a:pt x="35" y="89"/>
                    <a:pt x="35" y="90"/>
                  </a:cubicBezTo>
                  <a:cubicBezTo>
                    <a:pt x="35" y="90"/>
                    <a:pt x="35" y="90"/>
                    <a:pt x="35" y="90"/>
                  </a:cubicBezTo>
                  <a:cubicBezTo>
                    <a:pt x="35" y="90"/>
                    <a:pt x="35" y="90"/>
                    <a:pt x="35" y="90"/>
                  </a:cubicBezTo>
                  <a:cubicBezTo>
                    <a:pt x="35" y="90"/>
                    <a:pt x="35" y="90"/>
                    <a:pt x="35" y="90"/>
                  </a:cubicBezTo>
                  <a:cubicBezTo>
                    <a:pt x="35" y="90"/>
                    <a:pt x="35" y="90"/>
                    <a:pt x="35" y="90"/>
                  </a:cubicBezTo>
                  <a:cubicBezTo>
                    <a:pt x="35" y="90"/>
                    <a:pt x="35" y="90"/>
                    <a:pt x="35" y="90"/>
                  </a:cubicBezTo>
                  <a:cubicBezTo>
                    <a:pt x="35" y="90"/>
                    <a:pt x="35" y="90"/>
                    <a:pt x="35" y="90"/>
                  </a:cubicBezTo>
                  <a:cubicBezTo>
                    <a:pt x="35" y="90"/>
                    <a:pt x="35" y="90"/>
                    <a:pt x="35" y="90"/>
                  </a:cubicBezTo>
                  <a:cubicBezTo>
                    <a:pt x="35" y="91"/>
                    <a:pt x="35" y="92"/>
                    <a:pt x="36" y="93"/>
                  </a:cubicBezTo>
                  <a:cubicBezTo>
                    <a:pt x="36" y="93"/>
                    <a:pt x="36" y="93"/>
                    <a:pt x="36" y="93"/>
                  </a:cubicBezTo>
                  <a:cubicBezTo>
                    <a:pt x="67" y="124"/>
                    <a:pt x="67" y="124"/>
                    <a:pt x="67" y="124"/>
                  </a:cubicBezTo>
                  <a:cubicBezTo>
                    <a:pt x="68" y="125"/>
                    <a:pt x="69" y="125"/>
                    <a:pt x="70" y="125"/>
                  </a:cubicBezTo>
                  <a:cubicBezTo>
                    <a:pt x="71" y="125"/>
                    <a:pt x="72" y="125"/>
                    <a:pt x="72" y="124"/>
                  </a:cubicBezTo>
                  <a:cubicBezTo>
                    <a:pt x="73" y="124"/>
                    <a:pt x="73" y="124"/>
                    <a:pt x="73" y="124"/>
                  </a:cubicBezTo>
                  <a:cubicBezTo>
                    <a:pt x="131" y="66"/>
                    <a:pt x="131" y="66"/>
                    <a:pt x="131" y="66"/>
                  </a:cubicBezTo>
                  <a:cubicBezTo>
                    <a:pt x="132" y="65"/>
                    <a:pt x="132" y="64"/>
                    <a:pt x="132" y="63"/>
                  </a:cubicBezTo>
                  <a:cubicBezTo>
                    <a:pt x="132" y="63"/>
                    <a:pt x="132" y="63"/>
                    <a:pt x="132" y="63"/>
                  </a:cubicBezTo>
                  <a:cubicBezTo>
                    <a:pt x="132" y="63"/>
                    <a:pt x="132" y="63"/>
                    <a:pt x="132" y="63"/>
                  </a:cubicBezTo>
                  <a:cubicBezTo>
                    <a:pt x="132" y="63"/>
                    <a:pt x="132" y="63"/>
                    <a:pt x="132" y="63"/>
                  </a:cubicBezTo>
                  <a:cubicBezTo>
                    <a:pt x="132" y="62"/>
                    <a:pt x="132" y="61"/>
                    <a:pt x="131" y="60"/>
                  </a:cubicBezTo>
                  <a:cubicBezTo>
                    <a:pt x="131" y="60"/>
                    <a:pt x="131" y="60"/>
                    <a:pt x="131" y="60"/>
                  </a:cubicBezTo>
                  <a:cubicBezTo>
                    <a:pt x="123" y="52"/>
                    <a:pt x="123" y="52"/>
                    <a:pt x="123" y="52"/>
                  </a:cubicBezTo>
                  <a:cubicBezTo>
                    <a:pt x="123" y="52"/>
                    <a:pt x="122" y="51"/>
                    <a:pt x="121" y="51"/>
                  </a:cubicBezTo>
                  <a:moveTo>
                    <a:pt x="84" y="152"/>
                  </a:moveTo>
                  <a:cubicBezTo>
                    <a:pt x="46" y="152"/>
                    <a:pt x="16" y="121"/>
                    <a:pt x="16" y="84"/>
                  </a:cubicBezTo>
                  <a:cubicBezTo>
                    <a:pt x="16" y="46"/>
                    <a:pt x="46" y="16"/>
                    <a:pt x="84" y="16"/>
                  </a:cubicBezTo>
                  <a:cubicBezTo>
                    <a:pt x="121" y="16"/>
                    <a:pt x="152" y="46"/>
                    <a:pt x="152" y="84"/>
                  </a:cubicBezTo>
                  <a:cubicBezTo>
                    <a:pt x="152" y="121"/>
                    <a:pt x="121" y="151"/>
                    <a:pt x="84" y="152"/>
                  </a:cubicBezTo>
                  <a:cubicBezTo>
                    <a:pt x="84" y="152"/>
                    <a:pt x="84" y="152"/>
                    <a:pt x="84" y="152"/>
                  </a:cubicBezTo>
                  <a:cubicBezTo>
                    <a:pt x="84" y="152"/>
                    <a:pt x="84" y="152"/>
                    <a:pt x="84" y="152"/>
                  </a:cubicBezTo>
                  <a:moveTo>
                    <a:pt x="84" y="0"/>
                  </a:moveTo>
                  <a:cubicBezTo>
                    <a:pt x="37" y="0"/>
                    <a:pt x="0" y="37"/>
                    <a:pt x="0" y="84"/>
                  </a:cubicBezTo>
                  <a:cubicBezTo>
                    <a:pt x="0" y="130"/>
                    <a:pt x="37" y="168"/>
                    <a:pt x="84" y="168"/>
                  </a:cubicBezTo>
                  <a:cubicBezTo>
                    <a:pt x="130" y="168"/>
                    <a:pt x="168" y="130"/>
                    <a:pt x="168" y="84"/>
                  </a:cubicBezTo>
                  <a:cubicBezTo>
                    <a:pt x="168" y="37"/>
                    <a:pt x="130" y="0"/>
                    <a:pt x="84" y="0"/>
                  </a:cubicBezTo>
                </a:path>
              </a:pathLst>
            </a:custGeom>
            <a:solidFill>
              <a:srgbClr val="74DB98"/>
            </a:solidFill>
            <a:ln>
              <a:noFill/>
            </a:ln>
          </p:spPr>
          <p:txBody>
            <a:bodyPr anchor="ctr">
              <a:normAutofit fontScale="25000" lnSpcReduction="20000"/>
            </a:body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sz="18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13" name="íśḻíḓe"/>
            <p:cNvSpPr/>
            <p:nvPr/>
          </p:nvSpPr>
          <p:spPr bwMode="auto">
            <a:xfrm>
              <a:off x="6875860" y="2449163"/>
              <a:ext cx="236158" cy="236149"/>
            </a:xfrm>
            <a:custGeom>
              <a:avLst/>
              <a:gdLst>
                <a:gd name="T0" fmla="*/ 121 w 168"/>
                <a:gd name="T1" fmla="*/ 52 h 168"/>
                <a:gd name="T2" fmla="*/ 119 w 168"/>
                <a:gd name="T3" fmla="*/ 53 h 168"/>
                <a:gd name="T4" fmla="*/ 119 w 168"/>
                <a:gd name="T5" fmla="*/ 53 h 168"/>
                <a:gd name="T6" fmla="*/ 71 w 168"/>
                <a:gd name="T7" fmla="*/ 100 h 168"/>
                <a:gd name="T8" fmla="*/ 50 w 168"/>
                <a:gd name="T9" fmla="*/ 80 h 168"/>
                <a:gd name="T10" fmla="*/ 47 w 168"/>
                <a:gd name="T11" fmla="*/ 79 h 168"/>
                <a:gd name="T12" fmla="*/ 45 w 168"/>
                <a:gd name="T13" fmla="*/ 80 h 168"/>
                <a:gd name="T14" fmla="*/ 44 w 168"/>
                <a:gd name="T15" fmla="*/ 80 h 168"/>
                <a:gd name="T16" fmla="*/ 37 w 168"/>
                <a:gd name="T17" fmla="*/ 88 h 168"/>
                <a:gd name="T18" fmla="*/ 36 w 168"/>
                <a:gd name="T19" fmla="*/ 91 h 168"/>
                <a:gd name="T20" fmla="*/ 36 w 168"/>
                <a:gd name="T21" fmla="*/ 91 h 168"/>
                <a:gd name="T22" fmla="*/ 36 w 168"/>
                <a:gd name="T23" fmla="*/ 91 h 168"/>
                <a:gd name="T24" fmla="*/ 36 w 168"/>
                <a:gd name="T25" fmla="*/ 91 h 168"/>
                <a:gd name="T26" fmla="*/ 36 w 168"/>
                <a:gd name="T27" fmla="*/ 91 h 168"/>
                <a:gd name="T28" fmla="*/ 36 w 168"/>
                <a:gd name="T29" fmla="*/ 91 h 168"/>
                <a:gd name="T30" fmla="*/ 36 w 168"/>
                <a:gd name="T31" fmla="*/ 91 h 168"/>
                <a:gd name="T32" fmla="*/ 36 w 168"/>
                <a:gd name="T33" fmla="*/ 91 h 168"/>
                <a:gd name="T34" fmla="*/ 37 w 168"/>
                <a:gd name="T35" fmla="*/ 93 h 168"/>
                <a:gd name="T36" fmla="*/ 37 w 168"/>
                <a:gd name="T37" fmla="*/ 93 h 168"/>
                <a:gd name="T38" fmla="*/ 68 w 168"/>
                <a:gd name="T39" fmla="*/ 125 h 168"/>
                <a:gd name="T40" fmla="*/ 70 w 168"/>
                <a:gd name="T41" fmla="*/ 126 h 168"/>
                <a:gd name="T42" fmla="*/ 73 w 168"/>
                <a:gd name="T43" fmla="*/ 125 h 168"/>
                <a:gd name="T44" fmla="*/ 73 w 168"/>
                <a:gd name="T45" fmla="*/ 125 h 168"/>
                <a:gd name="T46" fmla="*/ 132 w 168"/>
                <a:gd name="T47" fmla="*/ 66 h 168"/>
                <a:gd name="T48" fmla="*/ 133 w 168"/>
                <a:gd name="T49" fmla="*/ 64 h 168"/>
                <a:gd name="T50" fmla="*/ 133 w 168"/>
                <a:gd name="T51" fmla="*/ 64 h 168"/>
                <a:gd name="T52" fmla="*/ 133 w 168"/>
                <a:gd name="T53" fmla="*/ 64 h 168"/>
                <a:gd name="T54" fmla="*/ 133 w 168"/>
                <a:gd name="T55" fmla="*/ 64 h 168"/>
                <a:gd name="T56" fmla="*/ 132 w 168"/>
                <a:gd name="T57" fmla="*/ 61 h 168"/>
                <a:gd name="T58" fmla="*/ 132 w 168"/>
                <a:gd name="T59" fmla="*/ 61 h 168"/>
                <a:gd name="T60" fmla="*/ 132 w 168"/>
                <a:gd name="T61" fmla="*/ 61 h 168"/>
                <a:gd name="T62" fmla="*/ 132 w 168"/>
                <a:gd name="T63" fmla="*/ 61 h 168"/>
                <a:gd name="T64" fmla="*/ 124 w 168"/>
                <a:gd name="T65" fmla="*/ 53 h 168"/>
                <a:gd name="T66" fmla="*/ 121 w 168"/>
                <a:gd name="T67" fmla="*/ 52 h 168"/>
                <a:gd name="T68" fmla="*/ 84 w 168"/>
                <a:gd name="T69" fmla="*/ 152 h 168"/>
                <a:gd name="T70" fmla="*/ 16 w 168"/>
                <a:gd name="T71" fmla="*/ 84 h 168"/>
                <a:gd name="T72" fmla="*/ 84 w 168"/>
                <a:gd name="T73" fmla="*/ 16 h 168"/>
                <a:gd name="T74" fmla="*/ 152 w 168"/>
                <a:gd name="T75" fmla="*/ 84 h 168"/>
                <a:gd name="T76" fmla="*/ 85 w 168"/>
                <a:gd name="T77" fmla="*/ 152 h 168"/>
                <a:gd name="T78" fmla="*/ 84 w 168"/>
                <a:gd name="T79" fmla="*/ 152 h 168"/>
                <a:gd name="T80" fmla="*/ 84 w 168"/>
                <a:gd name="T81" fmla="*/ 152 h 168"/>
                <a:gd name="T82" fmla="*/ 84 w 168"/>
                <a:gd name="T83" fmla="*/ 0 h 168"/>
                <a:gd name="T84" fmla="*/ 0 w 168"/>
                <a:gd name="T85" fmla="*/ 84 h 168"/>
                <a:gd name="T86" fmla="*/ 84 w 168"/>
                <a:gd name="T87" fmla="*/ 168 h 168"/>
                <a:gd name="T88" fmla="*/ 168 w 168"/>
                <a:gd name="T89" fmla="*/ 84 h 168"/>
                <a:gd name="T90" fmla="*/ 84 w 168"/>
                <a:gd name="T91" fmla="*/ 0 h 1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168" h="168">
                  <a:moveTo>
                    <a:pt x="121" y="52"/>
                  </a:moveTo>
                  <a:cubicBezTo>
                    <a:pt x="120" y="52"/>
                    <a:pt x="119" y="52"/>
                    <a:pt x="119" y="53"/>
                  </a:cubicBezTo>
                  <a:cubicBezTo>
                    <a:pt x="119" y="53"/>
                    <a:pt x="119" y="53"/>
                    <a:pt x="119" y="53"/>
                  </a:cubicBezTo>
                  <a:cubicBezTo>
                    <a:pt x="71" y="100"/>
                    <a:pt x="71" y="100"/>
                    <a:pt x="71" y="100"/>
                  </a:cubicBezTo>
                  <a:cubicBezTo>
                    <a:pt x="50" y="80"/>
                    <a:pt x="50" y="80"/>
                    <a:pt x="50" y="80"/>
                  </a:cubicBezTo>
                  <a:cubicBezTo>
                    <a:pt x="49" y="79"/>
                    <a:pt x="48" y="79"/>
                    <a:pt x="47" y="79"/>
                  </a:cubicBezTo>
                  <a:cubicBezTo>
                    <a:pt x="46" y="79"/>
                    <a:pt x="45" y="79"/>
                    <a:pt x="45" y="80"/>
                  </a:cubicBezTo>
                  <a:cubicBezTo>
                    <a:pt x="44" y="80"/>
                    <a:pt x="44" y="80"/>
                    <a:pt x="44" y="80"/>
                  </a:cubicBezTo>
                  <a:cubicBezTo>
                    <a:pt x="37" y="88"/>
                    <a:pt x="37" y="88"/>
                    <a:pt x="37" y="88"/>
                  </a:cubicBezTo>
                  <a:cubicBezTo>
                    <a:pt x="36" y="88"/>
                    <a:pt x="36" y="90"/>
                    <a:pt x="36" y="91"/>
                  </a:cubicBezTo>
                  <a:cubicBezTo>
                    <a:pt x="36" y="91"/>
                    <a:pt x="36" y="91"/>
                    <a:pt x="36" y="91"/>
                  </a:cubicBezTo>
                  <a:cubicBezTo>
                    <a:pt x="36" y="91"/>
                    <a:pt x="36" y="91"/>
                    <a:pt x="36" y="91"/>
                  </a:cubicBezTo>
                  <a:cubicBezTo>
                    <a:pt x="36" y="91"/>
                    <a:pt x="36" y="91"/>
                    <a:pt x="36" y="91"/>
                  </a:cubicBezTo>
                  <a:cubicBezTo>
                    <a:pt x="36" y="91"/>
                    <a:pt x="36" y="91"/>
                    <a:pt x="36" y="91"/>
                  </a:cubicBezTo>
                  <a:cubicBezTo>
                    <a:pt x="36" y="91"/>
                    <a:pt x="36" y="91"/>
                    <a:pt x="36" y="91"/>
                  </a:cubicBezTo>
                  <a:cubicBezTo>
                    <a:pt x="36" y="91"/>
                    <a:pt x="36" y="91"/>
                    <a:pt x="36" y="91"/>
                  </a:cubicBezTo>
                  <a:cubicBezTo>
                    <a:pt x="36" y="91"/>
                    <a:pt x="36" y="91"/>
                    <a:pt x="36" y="91"/>
                  </a:cubicBezTo>
                  <a:cubicBezTo>
                    <a:pt x="36" y="92"/>
                    <a:pt x="36" y="93"/>
                    <a:pt x="37" y="93"/>
                  </a:cubicBezTo>
                  <a:cubicBezTo>
                    <a:pt x="37" y="93"/>
                    <a:pt x="37" y="93"/>
                    <a:pt x="37" y="93"/>
                  </a:cubicBezTo>
                  <a:cubicBezTo>
                    <a:pt x="68" y="125"/>
                    <a:pt x="68" y="125"/>
                    <a:pt x="68" y="125"/>
                  </a:cubicBezTo>
                  <a:cubicBezTo>
                    <a:pt x="68" y="125"/>
                    <a:pt x="69" y="126"/>
                    <a:pt x="70" y="126"/>
                  </a:cubicBezTo>
                  <a:cubicBezTo>
                    <a:pt x="71" y="126"/>
                    <a:pt x="72" y="125"/>
                    <a:pt x="73" y="125"/>
                  </a:cubicBezTo>
                  <a:cubicBezTo>
                    <a:pt x="73" y="125"/>
                    <a:pt x="73" y="125"/>
                    <a:pt x="73" y="125"/>
                  </a:cubicBezTo>
                  <a:cubicBezTo>
                    <a:pt x="132" y="66"/>
                    <a:pt x="132" y="66"/>
                    <a:pt x="132" y="66"/>
                  </a:cubicBezTo>
                  <a:cubicBezTo>
                    <a:pt x="133" y="66"/>
                    <a:pt x="133" y="65"/>
                    <a:pt x="133" y="64"/>
                  </a:cubicBezTo>
                  <a:cubicBezTo>
                    <a:pt x="133" y="64"/>
                    <a:pt x="133" y="64"/>
                    <a:pt x="133" y="64"/>
                  </a:cubicBezTo>
                  <a:cubicBezTo>
                    <a:pt x="133" y="64"/>
                    <a:pt x="133" y="64"/>
                    <a:pt x="133" y="64"/>
                  </a:cubicBezTo>
                  <a:cubicBezTo>
                    <a:pt x="133" y="64"/>
                    <a:pt x="133" y="64"/>
                    <a:pt x="133" y="64"/>
                  </a:cubicBezTo>
                  <a:cubicBezTo>
                    <a:pt x="133" y="63"/>
                    <a:pt x="133" y="62"/>
                    <a:pt x="132" y="61"/>
                  </a:cubicBezTo>
                  <a:cubicBezTo>
                    <a:pt x="132" y="61"/>
                    <a:pt x="132" y="61"/>
                    <a:pt x="132" y="61"/>
                  </a:cubicBezTo>
                  <a:cubicBezTo>
                    <a:pt x="132" y="61"/>
                    <a:pt x="132" y="61"/>
                    <a:pt x="132" y="61"/>
                  </a:cubicBezTo>
                  <a:cubicBezTo>
                    <a:pt x="132" y="61"/>
                    <a:pt x="132" y="61"/>
                    <a:pt x="132" y="61"/>
                  </a:cubicBezTo>
                  <a:cubicBezTo>
                    <a:pt x="124" y="53"/>
                    <a:pt x="124" y="53"/>
                    <a:pt x="124" y="53"/>
                  </a:cubicBezTo>
                  <a:cubicBezTo>
                    <a:pt x="123" y="52"/>
                    <a:pt x="122" y="52"/>
                    <a:pt x="121" y="52"/>
                  </a:cubicBezTo>
                  <a:moveTo>
                    <a:pt x="84" y="152"/>
                  </a:moveTo>
                  <a:cubicBezTo>
                    <a:pt x="47" y="152"/>
                    <a:pt x="16" y="122"/>
                    <a:pt x="16" y="84"/>
                  </a:cubicBezTo>
                  <a:cubicBezTo>
                    <a:pt x="16" y="47"/>
                    <a:pt x="47" y="16"/>
                    <a:pt x="84" y="16"/>
                  </a:cubicBezTo>
                  <a:cubicBezTo>
                    <a:pt x="122" y="16"/>
                    <a:pt x="152" y="47"/>
                    <a:pt x="152" y="84"/>
                  </a:cubicBezTo>
                  <a:cubicBezTo>
                    <a:pt x="152" y="122"/>
                    <a:pt x="122" y="152"/>
                    <a:pt x="85" y="152"/>
                  </a:cubicBezTo>
                  <a:cubicBezTo>
                    <a:pt x="84" y="152"/>
                    <a:pt x="84" y="152"/>
                    <a:pt x="84" y="152"/>
                  </a:cubicBezTo>
                  <a:cubicBezTo>
                    <a:pt x="84" y="152"/>
                    <a:pt x="84" y="152"/>
                    <a:pt x="84" y="152"/>
                  </a:cubicBezTo>
                  <a:moveTo>
                    <a:pt x="84" y="0"/>
                  </a:moveTo>
                  <a:cubicBezTo>
                    <a:pt x="38" y="0"/>
                    <a:pt x="0" y="38"/>
                    <a:pt x="0" y="84"/>
                  </a:cubicBezTo>
                  <a:cubicBezTo>
                    <a:pt x="0" y="131"/>
                    <a:pt x="38" y="168"/>
                    <a:pt x="84" y="168"/>
                  </a:cubicBezTo>
                  <a:cubicBezTo>
                    <a:pt x="131" y="168"/>
                    <a:pt x="168" y="131"/>
                    <a:pt x="168" y="84"/>
                  </a:cubicBezTo>
                  <a:cubicBezTo>
                    <a:pt x="168" y="38"/>
                    <a:pt x="131" y="0"/>
                    <a:pt x="84" y="0"/>
                  </a:cubicBezTo>
                </a:path>
              </a:pathLst>
            </a:custGeom>
            <a:solidFill>
              <a:srgbClr val="EFEEFE"/>
            </a:solidFill>
            <a:ln>
              <a:noFill/>
            </a:ln>
          </p:spPr>
          <p:txBody>
            <a:bodyPr anchor="ctr">
              <a:normAutofit fontScale="25000" lnSpcReduction="20000"/>
            </a:body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sz="18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19" name="îsľïdé"/>
            <p:cNvSpPr/>
            <p:nvPr/>
          </p:nvSpPr>
          <p:spPr bwMode="auto">
            <a:xfrm>
              <a:off x="6519397" y="3313553"/>
              <a:ext cx="236158" cy="236149"/>
            </a:xfrm>
            <a:custGeom>
              <a:avLst/>
              <a:gdLst>
                <a:gd name="T0" fmla="*/ 121 w 168"/>
                <a:gd name="T1" fmla="*/ 51 h 168"/>
                <a:gd name="T2" fmla="*/ 118 w 168"/>
                <a:gd name="T3" fmla="*/ 52 h 168"/>
                <a:gd name="T4" fmla="*/ 118 w 168"/>
                <a:gd name="T5" fmla="*/ 52 h 168"/>
                <a:gd name="T6" fmla="*/ 70 w 168"/>
                <a:gd name="T7" fmla="*/ 100 h 168"/>
                <a:gd name="T8" fmla="*/ 50 w 168"/>
                <a:gd name="T9" fmla="*/ 80 h 168"/>
                <a:gd name="T10" fmla="*/ 47 w 168"/>
                <a:gd name="T11" fmla="*/ 78 h 168"/>
                <a:gd name="T12" fmla="*/ 44 w 168"/>
                <a:gd name="T13" fmla="*/ 79 h 168"/>
                <a:gd name="T14" fmla="*/ 44 w 168"/>
                <a:gd name="T15" fmla="*/ 80 h 168"/>
                <a:gd name="T16" fmla="*/ 36 w 168"/>
                <a:gd name="T17" fmla="*/ 87 h 168"/>
                <a:gd name="T18" fmla="*/ 35 w 168"/>
                <a:gd name="T19" fmla="*/ 90 h 168"/>
                <a:gd name="T20" fmla="*/ 35 w 168"/>
                <a:gd name="T21" fmla="*/ 90 h 168"/>
                <a:gd name="T22" fmla="*/ 35 w 168"/>
                <a:gd name="T23" fmla="*/ 90 h 168"/>
                <a:gd name="T24" fmla="*/ 35 w 168"/>
                <a:gd name="T25" fmla="*/ 90 h 168"/>
                <a:gd name="T26" fmla="*/ 35 w 168"/>
                <a:gd name="T27" fmla="*/ 90 h 168"/>
                <a:gd name="T28" fmla="*/ 35 w 168"/>
                <a:gd name="T29" fmla="*/ 90 h 168"/>
                <a:gd name="T30" fmla="*/ 35 w 168"/>
                <a:gd name="T31" fmla="*/ 90 h 168"/>
                <a:gd name="T32" fmla="*/ 35 w 168"/>
                <a:gd name="T33" fmla="*/ 90 h 168"/>
                <a:gd name="T34" fmla="*/ 36 w 168"/>
                <a:gd name="T35" fmla="*/ 93 h 168"/>
                <a:gd name="T36" fmla="*/ 36 w 168"/>
                <a:gd name="T37" fmla="*/ 93 h 168"/>
                <a:gd name="T38" fmla="*/ 67 w 168"/>
                <a:gd name="T39" fmla="*/ 124 h 168"/>
                <a:gd name="T40" fmla="*/ 70 w 168"/>
                <a:gd name="T41" fmla="*/ 125 h 168"/>
                <a:gd name="T42" fmla="*/ 73 w 168"/>
                <a:gd name="T43" fmla="*/ 124 h 168"/>
                <a:gd name="T44" fmla="*/ 73 w 168"/>
                <a:gd name="T45" fmla="*/ 124 h 168"/>
                <a:gd name="T46" fmla="*/ 131 w 168"/>
                <a:gd name="T47" fmla="*/ 66 h 168"/>
                <a:gd name="T48" fmla="*/ 133 w 168"/>
                <a:gd name="T49" fmla="*/ 63 h 168"/>
                <a:gd name="T50" fmla="*/ 133 w 168"/>
                <a:gd name="T51" fmla="*/ 63 h 168"/>
                <a:gd name="T52" fmla="*/ 133 w 168"/>
                <a:gd name="T53" fmla="*/ 63 h 168"/>
                <a:gd name="T54" fmla="*/ 133 w 168"/>
                <a:gd name="T55" fmla="*/ 63 h 168"/>
                <a:gd name="T56" fmla="*/ 132 w 168"/>
                <a:gd name="T57" fmla="*/ 60 h 168"/>
                <a:gd name="T58" fmla="*/ 132 w 168"/>
                <a:gd name="T59" fmla="*/ 60 h 168"/>
                <a:gd name="T60" fmla="*/ 132 w 168"/>
                <a:gd name="T61" fmla="*/ 60 h 168"/>
                <a:gd name="T62" fmla="*/ 131 w 168"/>
                <a:gd name="T63" fmla="*/ 60 h 168"/>
                <a:gd name="T64" fmla="*/ 124 w 168"/>
                <a:gd name="T65" fmla="*/ 52 h 168"/>
                <a:gd name="T66" fmla="*/ 121 w 168"/>
                <a:gd name="T67" fmla="*/ 51 h 168"/>
                <a:gd name="T68" fmla="*/ 84 w 168"/>
                <a:gd name="T69" fmla="*/ 152 h 168"/>
                <a:gd name="T70" fmla="*/ 16 w 168"/>
                <a:gd name="T71" fmla="*/ 84 h 168"/>
                <a:gd name="T72" fmla="*/ 84 w 168"/>
                <a:gd name="T73" fmla="*/ 16 h 168"/>
                <a:gd name="T74" fmla="*/ 152 w 168"/>
                <a:gd name="T75" fmla="*/ 84 h 168"/>
                <a:gd name="T76" fmla="*/ 84 w 168"/>
                <a:gd name="T77" fmla="*/ 152 h 168"/>
                <a:gd name="T78" fmla="*/ 84 w 168"/>
                <a:gd name="T79" fmla="*/ 152 h 168"/>
                <a:gd name="T80" fmla="*/ 84 w 168"/>
                <a:gd name="T81" fmla="*/ 152 h 168"/>
                <a:gd name="T82" fmla="*/ 84 w 168"/>
                <a:gd name="T83" fmla="*/ 0 h 168"/>
                <a:gd name="T84" fmla="*/ 0 w 168"/>
                <a:gd name="T85" fmla="*/ 84 h 168"/>
                <a:gd name="T86" fmla="*/ 84 w 168"/>
                <a:gd name="T87" fmla="*/ 168 h 168"/>
                <a:gd name="T88" fmla="*/ 168 w 168"/>
                <a:gd name="T89" fmla="*/ 84 h 168"/>
                <a:gd name="T90" fmla="*/ 84 w 168"/>
                <a:gd name="T91" fmla="*/ 0 h 1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168" h="168">
                  <a:moveTo>
                    <a:pt x="121" y="51"/>
                  </a:moveTo>
                  <a:cubicBezTo>
                    <a:pt x="120" y="51"/>
                    <a:pt x="119" y="52"/>
                    <a:pt x="118" y="52"/>
                  </a:cubicBezTo>
                  <a:cubicBezTo>
                    <a:pt x="118" y="52"/>
                    <a:pt x="118" y="52"/>
                    <a:pt x="118" y="52"/>
                  </a:cubicBezTo>
                  <a:cubicBezTo>
                    <a:pt x="70" y="100"/>
                    <a:pt x="70" y="100"/>
                    <a:pt x="70" y="100"/>
                  </a:cubicBezTo>
                  <a:cubicBezTo>
                    <a:pt x="50" y="80"/>
                    <a:pt x="50" y="80"/>
                    <a:pt x="50" y="80"/>
                  </a:cubicBezTo>
                  <a:cubicBezTo>
                    <a:pt x="49" y="79"/>
                    <a:pt x="48" y="78"/>
                    <a:pt x="47" y="78"/>
                  </a:cubicBezTo>
                  <a:cubicBezTo>
                    <a:pt x="46" y="78"/>
                    <a:pt x="45" y="79"/>
                    <a:pt x="44" y="79"/>
                  </a:cubicBezTo>
                  <a:cubicBezTo>
                    <a:pt x="44" y="80"/>
                    <a:pt x="44" y="80"/>
                    <a:pt x="44" y="80"/>
                  </a:cubicBezTo>
                  <a:cubicBezTo>
                    <a:pt x="36" y="87"/>
                    <a:pt x="36" y="87"/>
                    <a:pt x="36" y="87"/>
                  </a:cubicBezTo>
                  <a:cubicBezTo>
                    <a:pt x="35" y="88"/>
                    <a:pt x="35" y="89"/>
                    <a:pt x="35" y="90"/>
                  </a:cubicBezTo>
                  <a:cubicBezTo>
                    <a:pt x="35" y="90"/>
                    <a:pt x="35" y="90"/>
                    <a:pt x="35" y="90"/>
                  </a:cubicBezTo>
                  <a:cubicBezTo>
                    <a:pt x="35" y="90"/>
                    <a:pt x="35" y="90"/>
                    <a:pt x="35" y="90"/>
                  </a:cubicBezTo>
                  <a:cubicBezTo>
                    <a:pt x="35" y="90"/>
                    <a:pt x="35" y="90"/>
                    <a:pt x="35" y="90"/>
                  </a:cubicBezTo>
                  <a:cubicBezTo>
                    <a:pt x="35" y="90"/>
                    <a:pt x="35" y="90"/>
                    <a:pt x="35" y="90"/>
                  </a:cubicBezTo>
                  <a:cubicBezTo>
                    <a:pt x="35" y="90"/>
                    <a:pt x="35" y="90"/>
                    <a:pt x="35" y="90"/>
                  </a:cubicBezTo>
                  <a:cubicBezTo>
                    <a:pt x="35" y="90"/>
                    <a:pt x="35" y="90"/>
                    <a:pt x="35" y="90"/>
                  </a:cubicBezTo>
                  <a:cubicBezTo>
                    <a:pt x="35" y="90"/>
                    <a:pt x="35" y="90"/>
                    <a:pt x="35" y="90"/>
                  </a:cubicBezTo>
                  <a:cubicBezTo>
                    <a:pt x="35" y="91"/>
                    <a:pt x="35" y="92"/>
                    <a:pt x="36" y="93"/>
                  </a:cubicBezTo>
                  <a:cubicBezTo>
                    <a:pt x="36" y="93"/>
                    <a:pt x="36" y="93"/>
                    <a:pt x="36" y="93"/>
                  </a:cubicBezTo>
                  <a:cubicBezTo>
                    <a:pt x="67" y="124"/>
                    <a:pt x="67" y="124"/>
                    <a:pt x="67" y="124"/>
                  </a:cubicBezTo>
                  <a:cubicBezTo>
                    <a:pt x="68" y="125"/>
                    <a:pt x="69" y="125"/>
                    <a:pt x="70" y="125"/>
                  </a:cubicBezTo>
                  <a:cubicBezTo>
                    <a:pt x="71" y="125"/>
                    <a:pt x="72" y="125"/>
                    <a:pt x="73" y="124"/>
                  </a:cubicBezTo>
                  <a:cubicBezTo>
                    <a:pt x="73" y="124"/>
                    <a:pt x="73" y="124"/>
                    <a:pt x="73" y="124"/>
                  </a:cubicBezTo>
                  <a:cubicBezTo>
                    <a:pt x="131" y="66"/>
                    <a:pt x="131" y="66"/>
                    <a:pt x="131" y="66"/>
                  </a:cubicBezTo>
                  <a:cubicBezTo>
                    <a:pt x="132" y="65"/>
                    <a:pt x="133" y="64"/>
                    <a:pt x="133" y="63"/>
                  </a:cubicBezTo>
                  <a:cubicBezTo>
                    <a:pt x="133" y="63"/>
                    <a:pt x="133" y="63"/>
                    <a:pt x="133" y="63"/>
                  </a:cubicBezTo>
                  <a:cubicBezTo>
                    <a:pt x="133" y="63"/>
                    <a:pt x="133" y="63"/>
                    <a:pt x="133" y="63"/>
                  </a:cubicBezTo>
                  <a:cubicBezTo>
                    <a:pt x="133" y="63"/>
                    <a:pt x="133" y="63"/>
                    <a:pt x="133" y="63"/>
                  </a:cubicBezTo>
                  <a:cubicBezTo>
                    <a:pt x="133" y="62"/>
                    <a:pt x="132" y="61"/>
                    <a:pt x="132" y="60"/>
                  </a:cubicBezTo>
                  <a:cubicBezTo>
                    <a:pt x="132" y="60"/>
                    <a:pt x="132" y="60"/>
                    <a:pt x="132" y="60"/>
                  </a:cubicBezTo>
                  <a:cubicBezTo>
                    <a:pt x="132" y="60"/>
                    <a:pt x="132" y="60"/>
                    <a:pt x="132" y="60"/>
                  </a:cubicBezTo>
                  <a:cubicBezTo>
                    <a:pt x="131" y="60"/>
                    <a:pt x="131" y="60"/>
                    <a:pt x="131" y="60"/>
                  </a:cubicBezTo>
                  <a:cubicBezTo>
                    <a:pt x="124" y="52"/>
                    <a:pt x="124" y="52"/>
                    <a:pt x="124" y="52"/>
                  </a:cubicBezTo>
                  <a:cubicBezTo>
                    <a:pt x="123" y="52"/>
                    <a:pt x="122" y="51"/>
                    <a:pt x="121" y="51"/>
                  </a:cubicBezTo>
                  <a:moveTo>
                    <a:pt x="84" y="152"/>
                  </a:moveTo>
                  <a:cubicBezTo>
                    <a:pt x="46" y="152"/>
                    <a:pt x="16" y="121"/>
                    <a:pt x="16" y="84"/>
                  </a:cubicBezTo>
                  <a:cubicBezTo>
                    <a:pt x="16" y="46"/>
                    <a:pt x="46" y="16"/>
                    <a:pt x="84" y="16"/>
                  </a:cubicBezTo>
                  <a:cubicBezTo>
                    <a:pt x="121" y="16"/>
                    <a:pt x="152" y="46"/>
                    <a:pt x="152" y="84"/>
                  </a:cubicBezTo>
                  <a:cubicBezTo>
                    <a:pt x="152" y="121"/>
                    <a:pt x="122" y="152"/>
                    <a:pt x="84" y="152"/>
                  </a:cubicBezTo>
                  <a:cubicBezTo>
                    <a:pt x="84" y="152"/>
                    <a:pt x="84" y="152"/>
                    <a:pt x="84" y="152"/>
                  </a:cubicBezTo>
                  <a:cubicBezTo>
                    <a:pt x="84" y="152"/>
                    <a:pt x="84" y="152"/>
                    <a:pt x="84" y="152"/>
                  </a:cubicBezTo>
                  <a:moveTo>
                    <a:pt x="84" y="0"/>
                  </a:moveTo>
                  <a:cubicBezTo>
                    <a:pt x="37" y="0"/>
                    <a:pt x="0" y="37"/>
                    <a:pt x="0" y="84"/>
                  </a:cubicBezTo>
                  <a:cubicBezTo>
                    <a:pt x="0" y="130"/>
                    <a:pt x="37" y="168"/>
                    <a:pt x="84" y="168"/>
                  </a:cubicBezTo>
                  <a:cubicBezTo>
                    <a:pt x="130" y="168"/>
                    <a:pt x="168" y="130"/>
                    <a:pt x="168" y="84"/>
                  </a:cubicBezTo>
                  <a:cubicBezTo>
                    <a:pt x="168" y="37"/>
                    <a:pt x="130" y="0"/>
                    <a:pt x="84" y="0"/>
                  </a:cubicBezTo>
                </a:path>
              </a:pathLst>
            </a:custGeom>
            <a:solidFill>
              <a:srgbClr val="74DB98"/>
            </a:solidFill>
            <a:ln>
              <a:noFill/>
            </a:ln>
          </p:spPr>
          <p:txBody>
            <a:bodyPr anchor="ctr">
              <a:normAutofit fontScale="25000" lnSpcReduction="20000"/>
            </a:body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sz="18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22" name="iŝḻïḍé"/>
            <p:cNvSpPr/>
            <p:nvPr/>
          </p:nvSpPr>
          <p:spPr bwMode="auto">
            <a:xfrm>
              <a:off x="6296608" y="4173488"/>
              <a:ext cx="236158" cy="236146"/>
            </a:xfrm>
            <a:custGeom>
              <a:avLst/>
              <a:gdLst>
                <a:gd name="T0" fmla="*/ 121 w 168"/>
                <a:gd name="T1" fmla="*/ 52 h 168"/>
                <a:gd name="T2" fmla="*/ 118 w 168"/>
                <a:gd name="T3" fmla="*/ 53 h 168"/>
                <a:gd name="T4" fmla="*/ 118 w 168"/>
                <a:gd name="T5" fmla="*/ 53 h 168"/>
                <a:gd name="T6" fmla="*/ 70 w 168"/>
                <a:gd name="T7" fmla="*/ 101 h 168"/>
                <a:gd name="T8" fmla="*/ 49 w 168"/>
                <a:gd name="T9" fmla="*/ 80 h 168"/>
                <a:gd name="T10" fmla="*/ 47 w 168"/>
                <a:gd name="T11" fmla="*/ 79 h 168"/>
                <a:gd name="T12" fmla="*/ 44 w 168"/>
                <a:gd name="T13" fmla="*/ 80 h 168"/>
                <a:gd name="T14" fmla="*/ 44 w 168"/>
                <a:gd name="T15" fmla="*/ 80 h 168"/>
                <a:gd name="T16" fmla="*/ 36 w 168"/>
                <a:gd name="T17" fmla="*/ 88 h 168"/>
                <a:gd name="T18" fmla="*/ 35 w 168"/>
                <a:gd name="T19" fmla="*/ 91 h 168"/>
                <a:gd name="T20" fmla="*/ 35 w 168"/>
                <a:gd name="T21" fmla="*/ 91 h 168"/>
                <a:gd name="T22" fmla="*/ 35 w 168"/>
                <a:gd name="T23" fmla="*/ 91 h 168"/>
                <a:gd name="T24" fmla="*/ 35 w 168"/>
                <a:gd name="T25" fmla="*/ 91 h 168"/>
                <a:gd name="T26" fmla="*/ 35 w 168"/>
                <a:gd name="T27" fmla="*/ 91 h 168"/>
                <a:gd name="T28" fmla="*/ 35 w 168"/>
                <a:gd name="T29" fmla="*/ 91 h 168"/>
                <a:gd name="T30" fmla="*/ 35 w 168"/>
                <a:gd name="T31" fmla="*/ 91 h 168"/>
                <a:gd name="T32" fmla="*/ 35 w 168"/>
                <a:gd name="T33" fmla="*/ 91 h 168"/>
                <a:gd name="T34" fmla="*/ 36 w 168"/>
                <a:gd name="T35" fmla="*/ 94 h 168"/>
                <a:gd name="T36" fmla="*/ 36 w 168"/>
                <a:gd name="T37" fmla="*/ 94 h 168"/>
                <a:gd name="T38" fmla="*/ 67 w 168"/>
                <a:gd name="T39" fmla="*/ 125 h 168"/>
                <a:gd name="T40" fmla="*/ 70 w 168"/>
                <a:gd name="T41" fmla="*/ 126 h 168"/>
                <a:gd name="T42" fmla="*/ 72 w 168"/>
                <a:gd name="T43" fmla="*/ 125 h 168"/>
                <a:gd name="T44" fmla="*/ 73 w 168"/>
                <a:gd name="T45" fmla="*/ 125 h 168"/>
                <a:gd name="T46" fmla="*/ 131 w 168"/>
                <a:gd name="T47" fmla="*/ 67 h 168"/>
                <a:gd name="T48" fmla="*/ 132 w 168"/>
                <a:gd name="T49" fmla="*/ 64 h 168"/>
                <a:gd name="T50" fmla="*/ 132 w 168"/>
                <a:gd name="T51" fmla="*/ 64 h 168"/>
                <a:gd name="T52" fmla="*/ 132 w 168"/>
                <a:gd name="T53" fmla="*/ 64 h 168"/>
                <a:gd name="T54" fmla="*/ 132 w 168"/>
                <a:gd name="T55" fmla="*/ 64 h 168"/>
                <a:gd name="T56" fmla="*/ 131 w 168"/>
                <a:gd name="T57" fmla="*/ 61 h 168"/>
                <a:gd name="T58" fmla="*/ 131 w 168"/>
                <a:gd name="T59" fmla="*/ 61 h 168"/>
                <a:gd name="T60" fmla="*/ 131 w 168"/>
                <a:gd name="T61" fmla="*/ 61 h 168"/>
                <a:gd name="T62" fmla="*/ 124 w 168"/>
                <a:gd name="T63" fmla="*/ 53 h 168"/>
                <a:gd name="T64" fmla="*/ 121 w 168"/>
                <a:gd name="T65" fmla="*/ 52 h 168"/>
                <a:gd name="T66" fmla="*/ 84 w 168"/>
                <a:gd name="T67" fmla="*/ 152 h 168"/>
                <a:gd name="T68" fmla="*/ 16 w 168"/>
                <a:gd name="T69" fmla="*/ 84 h 168"/>
                <a:gd name="T70" fmla="*/ 84 w 168"/>
                <a:gd name="T71" fmla="*/ 16 h 168"/>
                <a:gd name="T72" fmla="*/ 152 w 168"/>
                <a:gd name="T73" fmla="*/ 84 h 168"/>
                <a:gd name="T74" fmla="*/ 84 w 168"/>
                <a:gd name="T75" fmla="*/ 152 h 168"/>
                <a:gd name="T76" fmla="*/ 84 w 168"/>
                <a:gd name="T77" fmla="*/ 152 h 168"/>
                <a:gd name="T78" fmla="*/ 84 w 168"/>
                <a:gd name="T79" fmla="*/ 0 h 168"/>
                <a:gd name="T80" fmla="*/ 0 w 168"/>
                <a:gd name="T81" fmla="*/ 84 h 168"/>
                <a:gd name="T82" fmla="*/ 84 w 168"/>
                <a:gd name="T83" fmla="*/ 168 h 168"/>
                <a:gd name="T84" fmla="*/ 168 w 168"/>
                <a:gd name="T85" fmla="*/ 84 h 168"/>
                <a:gd name="T86" fmla="*/ 84 w 168"/>
                <a:gd name="T87" fmla="*/ 0 h 1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68" h="168">
                  <a:moveTo>
                    <a:pt x="121" y="52"/>
                  </a:moveTo>
                  <a:cubicBezTo>
                    <a:pt x="120" y="52"/>
                    <a:pt x="119" y="52"/>
                    <a:pt x="118" y="53"/>
                  </a:cubicBezTo>
                  <a:cubicBezTo>
                    <a:pt x="118" y="53"/>
                    <a:pt x="118" y="53"/>
                    <a:pt x="118" y="53"/>
                  </a:cubicBezTo>
                  <a:cubicBezTo>
                    <a:pt x="70" y="101"/>
                    <a:pt x="70" y="101"/>
                    <a:pt x="70" y="101"/>
                  </a:cubicBezTo>
                  <a:cubicBezTo>
                    <a:pt x="49" y="80"/>
                    <a:pt x="49" y="80"/>
                    <a:pt x="49" y="80"/>
                  </a:cubicBezTo>
                  <a:cubicBezTo>
                    <a:pt x="49" y="79"/>
                    <a:pt x="48" y="79"/>
                    <a:pt x="47" y="79"/>
                  </a:cubicBezTo>
                  <a:cubicBezTo>
                    <a:pt x="46" y="79"/>
                    <a:pt x="45" y="79"/>
                    <a:pt x="44" y="80"/>
                  </a:cubicBezTo>
                  <a:cubicBezTo>
                    <a:pt x="44" y="80"/>
                    <a:pt x="44" y="80"/>
                    <a:pt x="44" y="80"/>
                  </a:cubicBezTo>
                  <a:cubicBezTo>
                    <a:pt x="36" y="88"/>
                    <a:pt x="36" y="88"/>
                    <a:pt x="36" y="88"/>
                  </a:cubicBezTo>
                  <a:cubicBezTo>
                    <a:pt x="35" y="89"/>
                    <a:pt x="35" y="90"/>
                    <a:pt x="35" y="91"/>
                  </a:cubicBezTo>
                  <a:cubicBezTo>
                    <a:pt x="35" y="91"/>
                    <a:pt x="35" y="91"/>
                    <a:pt x="35" y="91"/>
                  </a:cubicBezTo>
                  <a:cubicBezTo>
                    <a:pt x="35" y="91"/>
                    <a:pt x="35" y="91"/>
                    <a:pt x="35" y="91"/>
                  </a:cubicBezTo>
                  <a:cubicBezTo>
                    <a:pt x="35" y="91"/>
                    <a:pt x="35" y="91"/>
                    <a:pt x="35" y="91"/>
                  </a:cubicBezTo>
                  <a:cubicBezTo>
                    <a:pt x="35" y="91"/>
                    <a:pt x="35" y="91"/>
                    <a:pt x="35" y="91"/>
                  </a:cubicBezTo>
                  <a:cubicBezTo>
                    <a:pt x="35" y="91"/>
                    <a:pt x="35" y="91"/>
                    <a:pt x="35" y="91"/>
                  </a:cubicBezTo>
                  <a:cubicBezTo>
                    <a:pt x="35" y="91"/>
                    <a:pt x="35" y="91"/>
                    <a:pt x="35" y="91"/>
                  </a:cubicBezTo>
                  <a:cubicBezTo>
                    <a:pt x="35" y="91"/>
                    <a:pt x="35" y="91"/>
                    <a:pt x="35" y="91"/>
                  </a:cubicBezTo>
                  <a:cubicBezTo>
                    <a:pt x="35" y="92"/>
                    <a:pt x="35" y="93"/>
                    <a:pt x="36" y="94"/>
                  </a:cubicBezTo>
                  <a:cubicBezTo>
                    <a:pt x="36" y="94"/>
                    <a:pt x="36" y="94"/>
                    <a:pt x="36" y="94"/>
                  </a:cubicBezTo>
                  <a:cubicBezTo>
                    <a:pt x="67" y="125"/>
                    <a:pt x="67" y="125"/>
                    <a:pt x="67" y="125"/>
                  </a:cubicBezTo>
                  <a:cubicBezTo>
                    <a:pt x="68" y="125"/>
                    <a:pt x="69" y="126"/>
                    <a:pt x="70" y="126"/>
                  </a:cubicBezTo>
                  <a:cubicBezTo>
                    <a:pt x="71" y="126"/>
                    <a:pt x="72" y="126"/>
                    <a:pt x="72" y="125"/>
                  </a:cubicBezTo>
                  <a:cubicBezTo>
                    <a:pt x="73" y="125"/>
                    <a:pt x="73" y="125"/>
                    <a:pt x="73" y="125"/>
                  </a:cubicBezTo>
                  <a:cubicBezTo>
                    <a:pt x="131" y="67"/>
                    <a:pt x="131" y="67"/>
                    <a:pt x="131" y="67"/>
                  </a:cubicBezTo>
                  <a:cubicBezTo>
                    <a:pt x="132" y="66"/>
                    <a:pt x="132" y="65"/>
                    <a:pt x="132" y="64"/>
                  </a:cubicBezTo>
                  <a:cubicBezTo>
                    <a:pt x="132" y="64"/>
                    <a:pt x="132" y="64"/>
                    <a:pt x="132" y="64"/>
                  </a:cubicBezTo>
                  <a:cubicBezTo>
                    <a:pt x="132" y="64"/>
                    <a:pt x="132" y="64"/>
                    <a:pt x="132" y="64"/>
                  </a:cubicBezTo>
                  <a:cubicBezTo>
                    <a:pt x="132" y="64"/>
                    <a:pt x="132" y="64"/>
                    <a:pt x="132" y="64"/>
                  </a:cubicBezTo>
                  <a:cubicBezTo>
                    <a:pt x="132" y="63"/>
                    <a:pt x="132" y="62"/>
                    <a:pt x="131" y="61"/>
                  </a:cubicBezTo>
                  <a:cubicBezTo>
                    <a:pt x="131" y="61"/>
                    <a:pt x="131" y="61"/>
                    <a:pt x="131" y="61"/>
                  </a:cubicBezTo>
                  <a:cubicBezTo>
                    <a:pt x="131" y="61"/>
                    <a:pt x="131" y="61"/>
                    <a:pt x="131" y="61"/>
                  </a:cubicBezTo>
                  <a:cubicBezTo>
                    <a:pt x="124" y="53"/>
                    <a:pt x="124" y="53"/>
                    <a:pt x="124" y="53"/>
                  </a:cubicBezTo>
                  <a:cubicBezTo>
                    <a:pt x="123" y="52"/>
                    <a:pt x="122" y="52"/>
                    <a:pt x="121" y="52"/>
                  </a:cubicBezTo>
                  <a:moveTo>
                    <a:pt x="84" y="152"/>
                  </a:moveTo>
                  <a:cubicBezTo>
                    <a:pt x="46" y="152"/>
                    <a:pt x="16" y="122"/>
                    <a:pt x="16" y="84"/>
                  </a:cubicBezTo>
                  <a:cubicBezTo>
                    <a:pt x="16" y="47"/>
                    <a:pt x="46" y="16"/>
                    <a:pt x="84" y="16"/>
                  </a:cubicBezTo>
                  <a:cubicBezTo>
                    <a:pt x="121" y="16"/>
                    <a:pt x="152" y="47"/>
                    <a:pt x="152" y="84"/>
                  </a:cubicBezTo>
                  <a:cubicBezTo>
                    <a:pt x="152" y="122"/>
                    <a:pt x="121" y="152"/>
                    <a:pt x="84" y="152"/>
                  </a:cubicBezTo>
                  <a:cubicBezTo>
                    <a:pt x="84" y="152"/>
                    <a:pt x="84" y="152"/>
                    <a:pt x="84" y="152"/>
                  </a:cubicBezTo>
                  <a:moveTo>
                    <a:pt x="84" y="0"/>
                  </a:moveTo>
                  <a:cubicBezTo>
                    <a:pt x="37" y="0"/>
                    <a:pt x="0" y="38"/>
                    <a:pt x="0" y="84"/>
                  </a:cubicBezTo>
                  <a:cubicBezTo>
                    <a:pt x="0" y="131"/>
                    <a:pt x="37" y="168"/>
                    <a:pt x="84" y="168"/>
                  </a:cubicBezTo>
                  <a:cubicBezTo>
                    <a:pt x="130" y="168"/>
                    <a:pt x="168" y="131"/>
                    <a:pt x="168" y="84"/>
                  </a:cubicBezTo>
                  <a:cubicBezTo>
                    <a:pt x="168" y="38"/>
                    <a:pt x="130" y="0"/>
                    <a:pt x="84" y="0"/>
                  </a:cubicBezTo>
                </a:path>
              </a:pathLst>
            </a:custGeom>
            <a:solidFill>
              <a:srgbClr val="EFEEFE"/>
            </a:solidFill>
            <a:ln>
              <a:noFill/>
            </a:ln>
          </p:spPr>
          <p:txBody>
            <a:bodyPr anchor="ctr">
              <a:normAutofit fontScale="25000" lnSpcReduction="20000"/>
            </a:body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sz="18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23" name="íşḷïde"/>
            <p:cNvSpPr/>
            <p:nvPr/>
          </p:nvSpPr>
          <p:spPr bwMode="auto">
            <a:xfrm>
              <a:off x="7660077" y="2021423"/>
              <a:ext cx="253981" cy="231692"/>
            </a:xfrm>
            <a:custGeom>
              <a:avLst/>
              <a:gdLst>
                <a:gd name="T0" fmla="*/ 48 w 181"/>
                <a:gd name="T1" fmla="*/ 78 h 163"/>
                <a:gd name="T2" fmla="*/ 45 w 181"/>
                <a:gd name="T3" fmla="*/ 80 h 163"/>
                <a:gd name="T4" fmla="*/ 45 w 181"/>
                <a:gd name="T5" fmla="*/ 80 h 163"/>
                <a:gd name="T6" fmla="*/ 37 w 181"/>
                <a:gd name="T7" fmla="*/ 87 h 163"/>
                <a:gd name="T8" fmla="*/ 36 w 181"/>
                <a:gd name="T9" fmla="*/ 90 h 163"/>
                <a:gd name="T10" fmla="*/ 36 w 181"/>
                <a:gd name="T11" fmla="*/ 90 h 163"/>
                <a:gd name="T12" fmla="*/ 36 w 181"/>
                <a:gd name="T13" fmla="*/ 90 h 163"/>
                <a:gd name="T14" fmla="*/ 36 w 181"/>
                <a:gd name="T15" fmla="*/ 90 h 163"/>
                <a:gd name="T16" fmla="*/ 36 w 181"/>
                <a:gd name="T17" fmla="*/ 90 h 163"/>
                <a:gd name="T18" fmla="*/ 36 w 181"/>
                <a:gd name="T19" fmla="*/ 90 h 163"/>
                <a:gd name="T20" fmla="*/ 36 w 181"/>
                <a:gd name="T21" fmla="*/ 90 h 163"/>
                <a:gd name="T22" fmla="*/ 36 w 181"/>
                <a:gd name="T23" fmla="*/ 90 h 163"/>
                <a:gd name="T24" fmla="*/ 37 w 181"/>
                <a:gd name="T25" fmla="*/ 93 h 163"/>
                <a:gd name="T26" fmla="*/ 37 w 181"/>
                <a:gd name="T27" fmla="*/ 93 h 163"/>
                <a:gd name="T28" fmla="*/ 66 w 181"/>
                <a:gd name="T29" fmla="*/ 122 h 163"/>
                <a:gd name="T30" fmla="*/ 79 w 181"/>
                <a:gd name="T31" fmla="*/ 92 h 163"/>
                <a:gd name="T32" fmla="*/ 71 w 181"/>
                <a:gd name="T33" fmla="*/ 100 h 163"/>
                <a:gd name="T34" fmla="*/ 51 w 181"/>
                <a:gd name="T35" fmla="*/ 80 h 163"/>
                <a:gd name="T36" fmla="*/ 48 w 181"/>
                <a:gd name="T37" fmla="*/ 78 h 163"/>
                <a:gd name="T38" fmla="*/ 122 w 181"/>
                <a:gd name="T39" fmla="*/ 52 h 163"/>
                <a:gd name="T40" fmla="*/ 119 w 181"/>
                <a:gd name="T41" fmla="*/ 53 h 163"/>
                <a:gd name="T42" fmla="*/ 119 w 181"/>
                <a:gd name="T43" fmla="*/ 53 h 163"/>
                <a:gd name="T44" fmla="*/ 94 w 181"/>
                <a:gd name="T45" fmla="*/ 78 h 163"/>
                <a:gd name="T46" fmla="*/ 85 w 181"/>
                <a:gd name="T47" fmla="*/ 86 h 163"/>
                <a:gd name="T48" fmla="*/ 88 w 181"/>
                <a:gd name="T49" fmla="*/ 85 h 163"/>
                <a:gd name="T50" fmla="*/ 98 w 181"/>
                <a:gd name="T51" fmla="*/ 100 h 163"/>
                <a:gd name="T52" fmla="*/ 98 w 181"/>
                <a:gd name="T53" fmla="*/ 100 h 163"/>
                <a:gd name="T54" fmla="*/ 106 w 181"/>
                <a:gd name="T55" fmla="*/ 92 h 163"/>
                <a:gd name="T56" fmla="*/ 132 w 181"/>
                <a:gd name="T57" fmla="*/ 66 h 163"/>
                <a:gd name="T58" fmla="*/ 134 w 181"/>
                <a:gd name="T59" fmla="*/ 63 h 163"/>
                <a:gd name="T60" fmla="*/ 134 w 181"/>
                <a:gd name="T61" fmla="*/ 63 h 163"/>
                <a:gd name="T62" fmla="*/ 134 w 181"/>
                <a:gd name="T63" fmla="*/ 63 h 163"/>
                <a:gd name="T64" fmla="*/ 134 w 181"/>
                <a:gd name="T65" fmla="*/ 63 h 163"/>
                <a:gd name="T66" fmla="*/ 134 w 181"/>
                <a:gd name="T67" fmla="*/ 63 h 163"/>
                <a:gd name="T68" fmla="*/ 134 w 181"/>
                <a:gd name="T69" fmla="*/ 63 h 163"/>
                <a:gd name="T70" fmla="*/ 134 w 181"/>
                <a:gd name="T71" fmla="*/ 63 h 163"/>
                <a:gd name="T72" fmla="*/ 134 w 181"/>
                <a:gd name="T73" fmla="*/ 63 h 163"/>
                <a:gd name="T74" fmla="*/ 133 w 181"/>
                <a:gd name="T75" fmla="*/ 61 h 163"/>
                <a:gd name="T76" fmla="*/ 132 w 181"/>
                <a:gd name="T77" fmla="*/ 60 h 163"/>
                <a:gd name="T78" fmla="*/ 125 w 181"/>
                <a:gd name="T79" fmla="*/ 53 h 163"/>
                <a:gd name="T80" fmla="*/ 122 w 181"/>
                <a:gd name="T81" fmla="*/ 52 h 163"/>
                <a:gd name="T82" fmla="*/ 84 w 181"/>
                <a:gd name="T83" fmla="*/ 0 h 163"/>
                <a:gd name="T84" fmla="*/ 0 w 181"/>
                <a:gd name="T85" fmla="*/ 83 h 163"/>
                <a:gd name="T86" fmla="*/ 57 w 181"/>
                <a:gd name="T87" fmla="*/ 163 h 163"/>
                <a:gd name="T88" fmla="*/ 57 w 181"/>
                <a:gd name="T89" fmla="*/ 163 h 163"/>
                <a:gd name="T90" fmla="*/ 60 w 181"/>
                <a:gd name="T91" fmla="*/ 158 h 163"/>
                <a:gd name="T92" fmla="*/ 61 w 181"/>
                <a:gd name="T93" fmla="*/ 148 h 163"/>
                <a:gd name="T94" fmla="*/ 61 w 181"/>
                <a:gd name="T95" fmla="*/ 148 h 163"/>
                <a:gd name="T96" fmla="*/ 21 w 181"/>
                <a:gd name="T97" fmla="*/ 60 h 163"/>
                <a:gd name="T98" fmla="*/ 85 w 181"/>
                <a:gd name="T99" fmla="*/ 16 h 163"/>
                <a:gd name="T100" fmla="*/ 108 w 181"/>
                <a:gd name="T101" fmla="*/ 20 h 163"/>
                <a:gd name="T102" fmla="*/ 149 w 181"/>
                <a:gd name="T103" fmla="*/ 107 h 163"/>
                <a:gd name="T104" fmla="*/ 115 w 181"/>
                <a:gd name="T105" fmla="*/ 145 h 163"/>
                <a:gd name="T106" fmla="*/ 106 w 181"/>
                <a:gd name="T107" fmla="*/ 149 h 163"/>
                <a:gd name="T108" fmla="*/ 107 w 181"/>
                <a:gd name="T109" fmla="*/ 158 h 163"/>
                <a:gd name="T110" fmla="*/ 116 w 181"/>
                <a:gd name="T111" fmla="*/ 162 h 163"/>
                <a:gd name="T112" fmla="*/ 116 w 181"/>
                <a:gd name="T113" fmla="*/ 162 h 163"/>
                <a:gd name="T114" fmla="*/ 128 w 181"/>
                <a:gd name="T115" fmla="*/ 156 h 163"/>
                <a:gd name="T116" fmla="*/ 158 w 181"/>
                <a:gd name="T117" fmla="*/ 41 h 163"/>
                <a:gd name="T118" fmla="*/ 85 w 181"/>
                <a:gd name="T119" fmla="*/ 0 h 163"/>
                <a:gd name="T120" fmla="*/ 85 w 181"/>
                <a:gd name="T121" fmla="*/ 0 h 163"/>
                <a:gd name="T122" fmla="*/ 84 w 181"/>
                <a:gd name="T123" fmla="*/ 0 h 1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81" h="163">
                  <a:moveTo>
                    <a:pt x="48" y="78"/>
                  </a:moveTo>
                  <a:cubicBezTo>
                    <a:pt x="47" y="78"/>
                    <a:pt x="46" y="79"/>
                    <a:pt x="45" y="80"/>
                  </a:cubicBezTo>
                  <a:cubicBezTo>
                    <a:pt x="45" y="80"/>
                    <a:pt x="45" y="80"/>
                    <a:pt x="45" y="80"/>
                  </a:cubicBezTo>
                  <a:cubicBezTo>
                    <a:pt x="37" y="87"/>
                    <a:pt x="37" y="87"/>
                    <a:pt x="37" y="87"/>
                  </a:cubicBezTo>
                  <a:cubicBezTo>
                    <a:pt x="37" y="88"/>
                    <a:pt x="36" y="89"/>
                    <a:pt x="36" y="90"/>
                  </a:cubicBezTo>
                  <a:cubicBezTo>
                    <a:pt x="36" y="90"/>
                    <a:pt x="36" y="90"/>
                    <a:pt x="36" y="90"/>
                  </a:cubicBezTo>
                  <a:cubicBezTo>
                    <a:pt x="36" y="90"/>
                    <a:pt x="36" y="90"/>
                    <a:pt x="36" y="90"/>
                  </a:cubicBezTo>
                  <a:cubicBezTo>
                    <a:pt x="36" y="90"/>
                    <a:pt x="36" y="90"/>
                    <a:pt x="36" y="90"/>
                  </a:cubicBezTo>
                  <a:cubicBezTo>
                    <a:pt x="36" y="90"/>
                    <a:pt x="36" y="90"/>
                    <a:pt x="36" y="90"/>
                  </a:cubicBezTo>
                  <a:cubicBezTo>
                    <a:pt x="36" y="90"/>
                    <a:pt x="36" y="90"/>
                    <a:pt x="36" y="90"/>
                  </a:cubicBezTo>
                  <a:cubicBezTo>
                    <a:pt x="36" y="90"/>
                    <a:pt x="36" y="90"/>
                    <a:pt x="36" y="90"/>
                  </a:cubicBezTo>
                  <a:cubicBezTo>
                    <a:pt x="36" y="90"/>
                    <a:pt x="36" y="90"/>
                    <a:pt x="36" y="90"/>
                  </a:cubicBezTo>
                  <a:cubicBezTo>
                    <a:pt x="36" y="91"/>
                    <a:pt x="37" y="92"/>
                    <a:pt x="37" y="93"/>
                  </a:cubicBezTo>
                  <a:cubicBezTo>
                    <a:pt x="37" y="93"/>
                    <a:pt x="37" y="93"/>
                    <a:pt x="37" y="93"/>
                  </a:cubicBezTo>
                  <a:cubicBezTo>
                    <a:pt x="66" y="122"/>
                    <a:pt x="66" y="122"/>
                    <a:pt x="66" y="122"/>
                  </a:cubicBezTo>
                  <a:cubicBezTo>
                    <a:pt x="69" y="111"/>
                    <a:pt x="73" y="100"/>
                    <a:pt x="79" y="92"/>
                  </a:cubicBezTo>
                  <a:cubicBezTo>
                    <a:pt x="71" y="100"/>
                    <a:pt x="71" y="100"/>
                    <a:pt x="71" y="100"/>
                  </a:cubicBezTo>
                  <a:cubicBezTo>
                    <a:pt x="51" y="80"/>
                    <a:pt x="51" y="80"/>
                    <a:pt x="51" y="80"/>
                  </a:cubicBezTo>
                  <a:cubicBezTo>
                    <a:pt x="50" y="79"/>
                    <a:pt x="49" y="78"/>
                    <a:pt x="48" y="78"/>
                  </a:cubicBezTo>
                  <a:moveTo>
                    <a:pt x="122" y="52"/>
                  </a:moveTo>
                  <a:cubicBezTo>
                    <a:pt x="121" y="52"/>
                    <a:pt x="120" y="52"/>
                    <a:pt x="119" y="53"/>
                  </a:cubicBezTo>
                  <a:cubicBezTo>
                    <a:pt x="119" y="53"/>
                    <a:pt x="119" y="53"/>
                    <a:pt x="119" y="53"/>
                  </a:cubicBezTo>
                  <a:cubicBezTo>
                    <a:pt x="94" y="78"/>
                    <a:pt x="94" y="78"/>
                    <a:pt x="94" y="78"/>
                  </a:cubicBezTo>
                  <a:cubicBezTo>
                    <a:pt x="85" y="86"/>
                    <a:pt x="85" y="86"/>
                    <a:pt x="85" y="86"/>
                  </a:cubicBezTo>
                  <a:cubicBezTo>
                    <a:pt x="86" y="86"/>
                    <a:pt x="87" y="85"/>
                    <a:pt x="88" y="85"/>
                  </a:cubicBezTo>
                  <a:cubicBezTo>
                    <a:pt x="92" y="85"/>
                    <a:pt x="95" y="92"/>
                    <a:pt x="98" y="100"/>
                  </a:cubicBezTo>
                  <a:cubicBezTo>
                    <a:pt x="98" y="100"/>
                    <a:pt x="98" y="100"/>
                    <a:pt x="98" y="100"/>
                  </a:cubicBezTo>
                  <a:cubicBezTo>
                    <a:pt x="106" y="92"/>
                    <a:pt x="106" y="92"/>
                    <a:pt x="106" y="92"/>
                  </a:cubicBezTo>
                  <a:cubicBezTo>
                    <a:pt x="132" y="66"/>
                    <a:pt x="132" y="66"/>
                    <a:pt x="132" y="66"/>
                  </a:cubicBezTo>
                  <a:cubicBezTo>
                    <a:pt x="133" y="65"/>
                    <a:pt x="134" y="64"/>
                    <a:pt x="134" y="63"/>
                  </a:cubicBezTo>
                  <a:cubicBezTo>
                    <a:pt x="134" y="63"/>
                    <a:pt x="134" y="63"/>
                    <a:pt x="134" y="63"/>
                  </a:cubicBezTo>
                  <a:cubicBezTo>
                    <a:pt x="134" y="63"/>
                    <a:pt x="134" y="63"/>
                    <a:pt x="134" y="63"/>
                  </a:cubicBezTo>
                  <a:cubicBezTo>
                    <a:pt x="134" y="63"/>
                    <a:pt x="134" y="63"/>
                    <a:pt x="134" y="63"/>
                  </a:cubicBezTo>
                  <a:cubicBezTo>
                    <a:pt x="134" y="63"/>
                    <a:pt x="134" y="63"/>
                    <a:pt x="134" y="63"/>
                  </a:cubicBezTo>
                  <a:cubicBezTo>
                    <a:pt x="134" y="63"/>
                    <a:pt x="134" y="63"/>
                    <a:pt x="134" y="63"/>
                  </a:cubicBezTo>
                  <a:cubicBezTo>
                    <a:pt x="134" y="63"/>
                    <a:pt x="134" y="63"/>
                    <a:pt x="134" y="63"/>
                  </a:cubicBezTo>
                  <a:cubicBezTo>
                    <a:pt x="134" y="63"/>
                    <a:pt x="134" y="63"/>
                    <a:pt x="134" y="63"/>
                  </a:cubicBezTo>
                  <a:cubicBezTo>
                    <a:pt x="134" y="62"/>
                    <a:pt x="133" y="61"/>
                    <a:pt x="133" y="61"/>
                  </a:cubicBezTo>
                  <a:cubicBezTo>
                    <a:pt x="132" y="60"/>
                    <a:pt x="132" y="60"/>
                    <a:pt x="132" y="60"/>
                  </a:cubicBezTo>
                  <a:cubicBezTo>
                    <a:pt x="125" y="53"/>
                    <a:pt x="125" y="53"/>
                    <a:pt x="125" y="53"/>
                  </a:cubicBezTo>
                  <a:cubicBezTo>
                    <a:pt x="124" y="52"/>
                    <a:pt x="123" y="52"/>
                    <a:pt x="122" y="52"/>
                  </a:cubicBezTo>
                  <a:moveTo>
                    <a:pt x="84" y="0"/>
                  </a:moveTo>
                  <a:cubicBezTo>
                    <a:pt x="38" y="0"/>
                    <a:pt x="1" y="37"/>
                    <a:pt x="0" y="83"/>
                  </a:cubicBezTo>
                  <a:cubicBezTo>
                    <a:pt x="0" y="119"/>
                    <a:pt x="23" y="152"/>
                    <a:pt x="57" y="163"/>
                  </a:cubicBezTo>
                  <a:cubicBezTo>
                    <a:pt x="57" y="163"/>
                    <a:pt x="57" y="163"/>
                    <a:pt x="57" y="163"/>
                  </a:cubicBezTo>
                  <a:cubicBezTo>
                    <a:pt x="59" y="160"/>
                    <a:pt x="60" y="158"/>
                    <a:pt x="60" y="158"/>
                  </a:cubicBezTo>
                  <a:cubicBezTo>
                    <a:pt x="60" y="158"/>
                    <a:pt x="60" y="154"/>
                    <a:pt x="61" y="148"/>
                  </a:cubicBezTo>
                  <a:cubicBezTo>
                    <a:pt x="61" y="148"/>
                    <a:pt x="61" y="148"/>
                    <a:pt x="61" y="148"/>
                  </a:cubicBezTo>
                  <a:cubicBezTo>
                    <a:pt x="26" y="135"/>
                    <a:pt x="8" y="96"/>
                    <a:pt x="21" y="60"/>
                  </a:cubicBezTo>
                  <a:cubicBezTo>
                    <a:pt x="31" y="33"/>
                    <a:pt x="57" y="16"/>
                    <a:pt x="85" y="16"/>
                  </a:cubicBezTo>
                  <a:cubicBezTo>
                    <a:pt x="93" y="16"/>
                    <a:pt x="101" y="17"/>
                    <a:pt x="108" y="20"/>
                  </a:cubicBezTo>
                  <a:cubicBezTo>
                    <a:pt x="144" y="33"/>
                    <a:pt x="162" y="72"/>
                    <a:pt x="149" y="107"/>
                  </a:cubicBezTo>
                  <a:cubicBezTo>
                    <a:pt x="143" y="124"/>
                    <a:pt x="130" y="137"/>
                    <a:pt x="115" y="145"/>
                  </a:cubicBezTo>
                  <a:cubicBezTo>
                    <a:pt x="112" y="146"/>
                    <a:pt x="109" y="148"/>
                    <a:pt x="106" y="149"/>
                  </a:cubicBezTo>
                  <a:cubicBezTo>
                    <a:pt x="106" y="154"/>
                    <a:pt x="107" y="158"/>
                    <a:pt x="107" y="158"/>
                  </a:cubicBezTo>
                  <a:cubicBezTo>
                    <a:pt x="110" y="159"/>
                    <a:pt x="113" y="161"/>
                    <a:pt x="116" y="162"/>
                  </a:cubicBezTo>
                  <a:cubicBezTo>
                    <a:pt x="116" y="162"/>
                    <a:pt x="116" y="162"/>
                    <a:pt x="116" y="162"/>
                  </a:cubicBezTo>
                  <a:cubicBezTo>
                    <a:pt x="120" y="161"/>
                    <a:pt x="124" y="159"/>
                    <a:pt x="128" y="156"/>
                  </a:cubicBezTo>
                  <a:cubicBezTo>
                    <a:pt x="168" y="133"/>
                    <a:pt x="181" y="81"/>
                    <a:pt x="158" y="41"/>
                  </a:cubicBezTo>
                  <a:cubicBezTo>
                    <a:pt x="143" y="16"/>
                    <a:pt x="115" y="0"/>
                    <a:pt x="85" y="0"/>
                  </a:cubicBezTo>
                  <a:cubicBezTo>
                    <a:pt x="85" y="0"/>
                    <a:pt x="85" y="0"/>
                    <a:pt x="85" y="0"/>
                  </a:cubicBezTo>
                  <a:cubicBezTo>
                    <a:pt x="85" y="0"/>
                    <a:pt x="84" y="0"/>
                    <a:pt x="84" y="0"/>
                  </a:cubicBezTo>
                </a:path>
              </a:pathLst>
            </a:custGeom>
            <a:solidFill>
              <a:srgbClr val="74DB98"/>
            </a:solidFill>
            <a:ln>
              <a:noFill/>
            </a:ln>
          </p:spPr>
          <p:txBody>
            <a:bodyPr anchor="ctr">
              <a:normAutofit fontScale="25000" lnSpcReduction="20000"/>
            </a:body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sz="18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24" name="î$1îḋê"/>
            <p:cNvSpPr/>
            <p:nvPr/>
          </p:nvSpPr>
          <p:spPr bwMode="auto">
            <a:xfrm>
              <a:off x="3984060" y="1593684"/>
              <a:ext cx="2472956" cy="231692"/>
            </a:xfrm>
            <a:custGeom>
              <a:avLst/>
              <a:gdLst>
                <a:gd name="T0" fmla="*/ 1675 w 1757"/>
                <a:gd name="T1" fmla="*/ 0 h 163"/>
                <a:gd name="T2" fmla="*/ 82 w 1757"/>
                <a:gd name="T3" fmla="*/ 0 h 163"/>
                <a:gd name="T4" fmla="*/ 0 w 1757"/>
                <a:gd name="T5" fmla="*/ 82 h 163"/>
                <a:gd name="T6" fmla="*/ 82 w 1757"/>
                <a:gd name="T7" fmla="*/ 163 h 163"/>
                <a:gd name="T8" fmla="*/ 1675 w 1757"/>
                <a:gd name="T9" fmla="*/ 163 h 163"/>
                <a:gd name="T10" fmla="*/ 1757 w 1757"/>
                <a:gd name="T11" fmla="*/ 82 h 163"/>
                <a:gd name="T12" fmla="*/ 1675 w 1757"/>
                <a:gd name="T13" fmla="*/ 0 h 163"/>
              </a:gdLst>
              <a:ahLst/>
              <a:cxnLst>
                <a:cxn ang="0">
                  <a:pos x="T0" y="T1"/>
                </a:cxn>
                <a:cxn ang="0">
                  <a:pos x="T2" y="T3"/>
                </a:cxn>
                <a:cxn ang="0">
                  <a:pos x="T4" y="T5"/>
                </a:cxn>
                <a:cxn ang="0">
                  <a:pos x="T6" y="T7"/>
                </a:cxn>
                <a:cxn ang="0">
                  <a:pos x="T8" y="T9"/>
                </a:cxn>
                <a:cxn ang="0">
                  <a:pos x="T10" y="T11"/>
                </a:cxn>
                <a:cxn ang="0">
                  <a:pos x="T12" y="T13"/>
                </a:cxn>
              </a:cxnLst>
              <a:rect l="0" t="0" r="r" b="b"/>
              <a:pathLst>
                <a:path w="1757" h="163">
                  <a:moveTo>
                    <a:pt x="1675" y="0"/>
                  </a:moveTo>
                  <a:cubicBezTo>
                    <a:pt x="82" y="0"/>
                    <a:pt x="82" y="0"/>
                    <a:pt x="82" y="0"/>
                  </a:cubicBezTo>
                  <a:cubicBezTo>
                    <a:pt x="37" y="0"/>
                    <a:pt x="0" y="37"/>
                    <a:pt x="0" y="82"/>
                  </a:cubicBezTo>
                  <a:cubicBezTo>
                    <a:pt x="0" y="127"/>
                    <a:pt x="37" y="163"/>
                    <a:pt x="82" y="163"/>
                  </a:cubicBezTo>
                  <a:cubicBezTo>
                    <a:pt x="1675" y="163"/>
                    <a:pt x="1675" y="163"/>
                    <a:pt x="1675" y="163"/>
                  </a:cubicBezTo>
                  <a:cubicBezTo>
                    <a:pt x="1720" y="163"/>
                    <a:pt x="1757" y="127"/>
                    <a:pt x="1757" y="82"/>
                  </a:cubicBezTo>
                  <a:cubicBezTo>
                    <a:pt x="1757" y="37"/>
                    <a:pt x="1720" y="0"/>
                    <a:pt x="1675" y="0"/>
                  </a:cubicBezTo>
                </a:path>
              </a:pathLst>
            </a:custGeom>
            <a:solidFill>
              <a:srgbClr val="E1DFFE"/>
            </a:solidFill>
            <a:ln>
              <a:noFill/>
            </a:ln>
          </p:spPr>
          <p:txBody>
            <a:bodyPr anchor="ctr">
              <a:normAutofit fontScale="25000" lnSpcReduction="20000"/>
            </a:body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sz="18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30" name="ïṩlïďè"/>
            <p:cNvSpPr/>
            <p:nvPr/>
          </p:nvSpPr>
          <p:spPr bwMode="auto">
            <a:xfrm>
              <a:off x="3984060" y="2025881"/>
              <a:ext cx="3471051" cy="227235"/>
            </a:xfrm>
            <a:custGeom>
              <a:avLst/>
              <a:gdLst>
                <a:gd name="T0" fmla="*/ 2386 w 2467"/>
                <a:gd name="T1" fmla="*/ 0 h 164"/>
                <a:gd name="T2" fmla="*/ 82 w 2467"/>
                <a:gd name="T3" fmla="*/ 0 h 164"/>
                <a:gd name="T4" fmla="*/ 0 w 2467"/>
                <a:gd name="T5" fmla="*/ 82 h 164"/>
                <a:gd name="T6" fmla="*/ 82 w 2467"/>
                <a:gd name="T7" fmla="*/ 164 h 164"/>
                <a:gd name="T8" fmla="*/ 2386 w 2467"/>
                <a:gd name="T9" fmla="*/ 164 h 164"/>
                <a:gd name="T10" fmla="*/ 2400 w 2467"/>
                <a:gd name="T11" fmla="*/ 162 h 164"/>
                <a:gd name="T12" fmla="*/ 2436 w 2467"/>
                <a:gd name="T13" fmla="*/ 146 h 164"/>
                <a:gd name="T14" fmla="*/ 2467 w 2467"/>
                <a:gd name="T15" fmla="*/ 82 h 164"/>
                <a:gd name="T16" fmla="*/ 2386 w 2467"/>
                <a:gd name="T17" fmla="*/ 0 h 1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467" h="164">
                  <a:moveTo>
                    <a:pt x="2386" y="0"/>
                  </a:moveTo>
                  <a:cubicBezTo>
                    <a:pt x="82" y="0"/>
                    <a:pt x="82" y="0"/>
                    <a:pt x="82" y="0"/>
                  </a:cubicBezTo>
                  <a:cubicBezTo>
                    <a:pt x="37" y="0"/>
                    <a:pt x="0" y="37"/>
                    <a:pt x="0" y="82"/>
                  </a:cubicBezTo>
                  <a:cubicBezTo>
                    <a:pt x="0" y="127"/>
                    <a:pt x="37" y="164"/>
                    <a:pt x="82" y="164"/>
                  </a:cubicBezTo>
                  <a:cubicBezTo>
                    <a:pt x="2386" y="164"/>
                    <a:pt x="2386" y="164"/>
                    <a:pt x="2386" y="164"/>
                  </a:cubicBezTo>
                  <a:cubicBezTo>
                    <a:pt x="2391" y="164"/>
                    <a:pt x="2395" y="163"/>
                    <a:pt x="2400" y="162"/>
                  </a:cubicBezTo>
                  <a:cubicBezTo>
                    <a:pt x="2412" y="156"/>
                    <a:pt x="2424" y="150"/>
                    <a:pt x="2436" y="146"/>
                  </a:cubicBezTo>
                  <a:cubicBezTo>
                    <a:pt x="2455" y="131"/>
                    <a:pt x="2467" y="108"/>
                    <a:pt x="2467" y="82"/>
                  </a:cubicBezTo>
                  <a:cubicBezTo>
                    <a:pt x="2467" y="37"/>
                    <a:pt x="2431" y="0"/>
                    <a:pt x="2386" y="0"/>
                  </a:cubicBezTo>
                </a:path>
              </a:pathLst>
            </a:custGeom>
            <a:solidFill>
              <a:srgbClr val="E1DFFE"/>
            </a:solidFill>
            <a:ln>
              <a:noFill/>
            </a:ln>
          </p:spPr>
          <p:txBody>
            <a:bodyPr anchor="ctr">
              <a:normAutofit fontScale="25000" lnSpcReduction="20000"/>
            </a:body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sz="18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33" name="ïSlide"/>
            <p:cNvSpPr/>
            <p:nvPr/>
          </p:nvSpPr>
          <p:spPr bwMode="auto">
            <a:xfrm>
              <a:off x="3984060" y="2453620"/>
              <a:ext cx="2682379" cy="231692"/>
            </a:xfrm>
            <a:custGeom>
              <a:avLst/>
              <a:gdLst>
                <a:gd name="T0" fmla="*/ 1825 w 1906"/>
                <a:gd name="T1" fmla="*/ 0 h 163"/>
                <a:gd name="T2" fmla="*/ 82 w 1906"/>
                <a:gd name="T3" fmla="*/ 0 h 163"/>
                <a:gd name="T4" fmla="*/ 0 w 1906"/>
                <a:gd name="T5" fmla="*/ 81 h 163"/>
                <a:gd name="T6" fmla="*/ 82 w 1906"/>
                <a:gd name="T7" fmla="*/ 163 h 163"/>
                <a:gd name="T8" fmla="*/ 1825 w 1906"/>
                <a:gd name="T9" fmla="*/ 163 h 163"/>
                <a:gd name="T10" fmla="*/ 1906 w 1906"/>
                <a:gd name="T11" fmla="*/ 81 h 163"/>
                <a:gd name="T12" fmla="*/ 1825 w 1906"/>
                <a:gd name="T13" fmla="*/ 0 h 163"/>
              </a:gdLst>
              <a:ahLst/>
              <a:cxnLst>
                <a:cxn ang="0">
                  <a:pos x="T0" y="T1"/>
                </a:cxn>
                <a:cxn ang="0">
                  <a:pos x="T2" y="T3"/>
                </a:cxn>
                <a:cxn ang="0">
                  <a:pos x="T4" y="T5"/>
                </a:cxn>
                <a:cxn ang="0">
                  <a:pos x="T6" y="T7"/>
                </a:cxn>
                <a:cxn ang="0">
                  <a:pos x="T8" y="T9"/>
                </a:cxn>
                <a:cxn ang="0">
                  <a:pos x="T10" y="T11"/>
                </a:cxn>
                <a:cxn ang="0">
                  <a:pos x="T12" y="T13"/>
                </a:cxn>
              </a:cxnLst>
              <a:rect l="0" t="0" r="r" b="b"/>
              <a:pathLst>
                <a:path w="1906" h="163">
                  <a:moveTo>
                    <a:pt x="1825" y="0"/>
                  </a:moveTo>
                  <a:cubicBezTo>
                    <a:pt x="82" y="0"/>
                    <a:pt x="82" y="0"/>
                    <a:pt x="82" y="0"/>
                  </a:cubicBezTo>
                  <a:cubicBezTo>
                    <a:pt x="37" y="0"/>
                    <a:pt x="0" y="36"/>
                    <a:pt x="0" y="81"/>
                  </a:cubicBezTo>
                  <a:cubicBezTo>
                    <a:pt x="0" y="126"/>
                    <a:pt x="37" y="163"/>
                    <a:pt x="82" y="163"/>
                  </a:cubicBezTo>
                  <a:cubicBezTo>
                    <a:pt x="1825" y="163"/>
                    <a:pt x="1825" y="163"/>
                    <a:pt x="1825" y="163"/>
                  </a:cubicBezTo>
                  <a:cubicBezTo>
                    <a:pt x="1870" y="163"/>
                    <a:pt x="1906" y="126"/>
                    <a:pt x="1906" y="81"/>
                  </a:cubicBezTo>
                  <a:cubicBezTo>
                    <a:pt x="1906" y="36"/>
                    <a:pt x="1870" y="0"/>
                    <a:pt x="1825" y="0"/>
                  </a:cubicBezTo>
                </a:path>
              </a:pathLst>
            </a:custGeom>
            <a:solidFill>
              <a:srgbClr val="EFEEFE"/>
            </a:solidFill>
            <a:ln>
              <a:noFill/>
            </a:ln>
          </p:spPr>
          <p:txBody>
            <a:bodyPr anchor="ctr">
              <a:normAutofit fontScale="25000" lnSpcReduction="20000"/>
            </a:body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sz="18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39" name="íŝľíḑe"/>
            <p:cNvSpPr/>
            <p:nvPr/>
          </p:nvSpPr>
          <p:spPr bwMode="auto">
            <a:xfrm>
              <a:off x="3984060" y="2885813"/>
              <a:ext cx="3119046" cy="227238"/>
            </a:xfrm>
            <a:custGeom>
              <a:avLst/>
              <a:gdLst>
                <a:gd name="T0" fmla="*/ 2217 w 2217"/>
                <a:gd name="T1" fmla="*/ 0 h 163"/>
                <a:gd name="T2" fmla="*/ 82 w 2217"/>
                <a:gd name="T3" fmla="*/ 0 h 163"/>
                <a:gd name="T4" fmla="*/ 0 w 2217"/>
                <a:gd name="T5" fmla="*/ 82 h 163"/>
                <a:gd name="T6" fmla="*/ 82 w 2217"/>
                <a:gd name="T7" fmla="*/ 163 h 163"/>
                <a:gd name="T8" fmla="*/ 2200 w 2217"/>
                <a:gd name="T9" fmla="*/ 163 h 163"/>
                <a:gd name="T10" fmla="*/ 2210 w 2217"/>
                <a:gd name="T11" fmla="*/ 42 h 163"/>
                <a:gd name="T12" fmla="*/ 2217 w 2217"/>
                <a:gd name="T13" fmla="*/ 0 h 163"/>
              </a:gdLst>
              <a:ahLst/>
              <a:cxnLst>
                <a:cxn ang="0">
                  <a:pos x="T0" y="T1"/>
                </a:cxn>
                <a:cxn ang="0">
                  <a:pos x="T2" y="T3"/>
                </a:cxn>
                <a:cxn ang="0">
                  <a:pos x="T4" y="T5"/>
                </a:cxn>
                <a:cxn ang="0">
                  <a:pos x="T6" y="T7"/>
                </a:cxn>
                <a:cxn ang="0">
                  <a:pos x="T8" y="T9"/>
                </a:cxn>
                <a:cxn ang="0">
                  <a:pos x="T10" y="T11"/>
                </a:cxn>
                <a:cxn ang="0">
                  <a:pos x="T12" y="T13"/>
                </a:cxn>
              </a:cxnLst>
              <a:rect l="0" t="0" r="r" b="b"/>
              <a:pathLst>
                <a:path w="2217" h="163">
                  <a:moveTo>
                    <a:pt x="2217" y="0"/>
                  </a:moveTo>
                  <a:cubicBezTo>
                    <a:pt x="82" y="0"/>
                    <a:pt x="82" y="0"/>
                    <a:pt x="82" y="0"/>
                  </a:cubicBezTo>
                  <a:cubicBezTo>
                    <a:pt x="37" y="0"/>
                    <a:pt x="0" y="37"/>
                    <a:pt x="0" y="82"/>
                  </a:cubicBezTo>
                  <a:cubicBezTo>
                    <a:pt x="0" y="127"/>
                    <a:pt x="37" y="163"/>
                    <a:pt x="82" y="163"/>
                  </a:cubicBezTo>
                  <a:cubicBezTo>
                    <a:pt x="2200" y="163"/>
                    <a:pt x="2200" y="163"/>
                    <a:pt x="2200" y="163"/>
                  </a:cubicBezTo>
                  <a:cubicBezTo>
                    <a:pt x="2205" y="132"/>
                    <a:pt x="2210" y="87"/>
                    <a:pt x="2210" y="42"/>
                  </a:cubicBezTo>
                  <a:cubicBezTo>
                    <a:pt x="2210" y="26"/>
                    <a:pt x="2213" y="12"/>
                    <a:pt x="2217" y="0"/>
                  </a:cubicBezTo>
                </a:path>
              </a:pathLst>
            </a:custGeom>
            <a:solidFill>
              <a:srgbClr val="EFEEFE"/>
            </a:solidFill>
            <a:ln>
              <a:noFill/>
            </a:ln>
          </p:spPr>
          <p:txBody>
            <a:bodyPr anchor="ctr">
              <a:normAutofit fontScale="25000" lnSpcReduction="20000"/>
            </a:body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sz="18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40" name="íṧ1îḓê"/>
            <p:cNvSpPr/>
            <p:nvPr/>
          </p:nvSpPr>
          <p:spPr bwMode="auto">
            <a:xfrm>
              <a:off x="3984060" y="3318010"/>
              <a:ext cx="2339283" cy="227235"/>
            </a:xfrm>
            <a:custGeom>
              <a:avLst/>
              <a:gdLst>
                <a:gd name="T0" fmla="*/ 1580 w 1662"/>
                <a:gd name="T1" fmla="*/ 0 h 163"/>
                <a:gd name="T2" fmla="*/ 82 w 1662"/>
                <a:gd name="T3" fmla="*/ 0 h 163"/>
                <a:gd name="T4" fmla="*/ 0 w 1662"/>
                <a:gd name="T5" fmla="*/ 82 h 163"/>
                <a:gd name="T6" fmla="*/ 82 w 1662"/>
                <a:gd name="T7" fmla="*/ 163 h 163"/>
                <a:gd name="T8" fmla="*/ 1580 w 1662"/>
                <a:gd name="T9" fmla="*/ 163 h 163"/>
                <a:gd name="T10" fmla="*/ 1662 w 1662"/>
                <a:gd name="T11" fmla="*/ 82 h 163"/>
                <a:gd name="T12" fmla="*/ 1580 w 1662"/>
                <a:gd name="T13" fmla="*/ 0 h 163"/>
              </a:gdLst>
              <a:ahLst/>
              <a:cxnLst>
                <a:cxn ang="0">
                  <a:pos x="T0" y="T1"/>
                </a:cxn>
                <a:cxn ang="0">
                  <a:pos x="T2" y="T3"/>
                </a:cxn>
                <a:cxn ang="0">
                  <a:pos x="T4" y="T5"/>
                </a:cxn>
                <a:cxn ang="0">
                  <a:pos x="T6" y="T7"/>
                </a:cxn>
                <a:cxn ang="0">
                  <a:pos x="T8" y="T9"/>
                </a:cxn>
                <a:cxn ang="0">
                  <a:pos x="T10" y="T11"/>
                </a:cxn>
                <a:cxn ang="0">
                  <a:pos x="T12" y="T13"/>
                </a:cxn>
              </a:cxnLst>
              <a:rect l="0" t="0" r="r" b="b"/>
              <a:pathLst>
                <a:path w="1662" h="163">
                  <a:moveTo>
                    <a:pt x="1580" y="0"/>
                  </a:moveTo>
                  <a:cubicBezTo>
                    <a:pt x="82" y="0"/>
                    <a:pt x="82" y="0"/>
                    <a:pt x="82" y="0"/>
                  </a:cubicBezTo>
                  <a:cubicBezTo>
                    <a:pt x="37" y="0"/>
                    <a:pt x="0" y="37"/>
                    <a:pt x="0" y="82"/>
                  </a:cubicBezTo>
                  <a:cubicBezTo>
                    <a:pt x="0" y="127"/>
                    <a:pt x="37" y="163"/>
                    <a:pt x="82" y="163"/>
                  </a:cubicBezTo>
                  <a:cubicBezTo>
                    <a:pt x="1580" y="163"/>
                    <a:pt x="1580" y="163"/>
                    <a:pt x="1580" y="163"/>
                  </a:cubicBezTo>
                  <a:cubicBezTo>
                    <a:pt x="1625" y="163"/>
                    <a:pt x="1662" y="127"/>
                    <a:pt x="1662" y="82"/>
                  </a:cubicBezTo>
                  <a:cubicBezTo>
                    <a:pt x="1662" y="37"/>
                    <a:pt x="1625" y="0"/>
                    <a:pt x="1580" y="0"/>
                  </a:cubicBezTo>
                </a:path>
              </a:pathLst>
            </a:custGeom>
            <a:solidFill>
              <a:srgbClr val="E1DFFE"/>
            </a:solidFill>
            <a:ln>
              <a:noFill/>
            </a:ln>
          </p:spPr>
          <p:txBody>
            <a:bodyPr anchor="ctr">
              <a:normAutofit fontScale="25000" lnSpcReduction="20000"/>
            </a:body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sz="18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41" name="iṡlîḓé"/>
            <p:cNvSpPr/>
            <p:nvPr/>
          </p:nvSpPr>
          <p:spPr bwMode="auto">
            <a:xfrm>
              <a:off x="3984060" y="3745749"/>
              <a:ext cx="3208161" cy="231692"/>
            </a:xfrm>
            <a:custGeom>
              <a:avLst/>
              <a:gdLst>
                <a:gd name="T0" fmla="*/ 2263 w 2282"/>
                <a:gd name="T1" fmla="*/ 108 h 163"/>
                <a:gd name="T2" fmla="*/ 2255 w 2282"/>
                <a:gd name="T3" fmla="*/ 111 h 163"/>
                <a:gd name="T4" fmla="*/ 2256 w 2282"/>
                <a:gd name="T5" fmla="*/ 115 h 163"/>
                <a:gd name="T6" fmla="*/ 2260 w 2282"/>
                <a:gd name="T7" fmla="*/ 129 h 163"/>
                <a:gd name="T8" fmla="*/ 2263 w 2282"/>
                <a:gd name="T9" fmla="*/ 108 h 163"/>
                <a:gd name="T10" fmla="*/ 2282 w 2282"/>
                <a:gd name="T11" fmla="*/ 13 h 163"/>
                <a:gd name="T12" fmla="*/ 2275 w 2282"/>
                <a:gd name="T13" fmla="*/ 13 h 163"/>
                <a:gd name="T14" fmla="*/ 2272 w 2282"/>
                <a:gd name="T15" fmla="*/ 38 h 163"/>
                <a:gd name="T16" fmla="*/ 2279 w 2282"/>
                <a:gd name="T17" fmla="*/ 21 h 163"/>
                <a:gd name="T18" fmla="*/ 2279 w 2282"/>
                <a:gd name="T19" fmla="*/ 21 h 163"/>
                <a:gd name="T20" fmla="*/ 2278 w 2282"/>
                <a:gd name="T21" fmla="*/ 21 h 163"/>
                <a:gd name="T22" fmla="*/ 2282 w 2282"/>
                <a:gd name="T23" fmla="*/ 13 h 163"/>
                <a:gd name="T24" fmla="*/ 2164 w 2282"/>
                <a:gd name="T25" fmla="*/ 0 h 163"/>
                <a:gd name="T26" fmla="*/ 82 w 2282"/>
                <a:gd name="T27" fmla="*/ 0 h 163"/>
                <a:gd name="T28" fmla="*/ 0 w 2282"/>
                <a:gd name="T29" fmla="*/ 81 h 163"/>
                <a:gd name="T30" fmla="*/ 82 w 2282"/>
                <a:gd name="T31" fmla="*/ 163 h 163"/>
                <a:gd name="T32" fmla="*/ 2169 w 2282"/>
                <a:gd name="T33" fmla="*/ 163 h 163"/>
                <a:gd name="T34" fmla="*/ 2181 w 2282"/>
                <a:gd name="T35" fmla="*/ 112 h 163"/>
                <a:gd name="T36" fmla="*/ 2182 w 2282"/>
                <a:gd name="T37" fmla="*/ 108 h 163"/>
                <a:gd name="T38" fmla="*/ 2162 w 2282"/>
                <a:gd name="T39" fmla="*/ 97 h 163"/>
                <a:gd name="T40" fmla="*/ 2164 w 2282"/>
                <a:gd name="T41" fmla="*/ 0 h 1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282" h="163">
                  <a:moveTo>
                    <a:pt x="2263" y="108"/>
                  </a:moveTo>
                  <a:cubicBezTo>
                    <a:pt x="2260" y="109"/>
                    <a:pt x="2257" y="110"/>
                    <a:pt x="2255" y="111"/>
                  </a:cubicBezTo>
                  <a:cubicBezTo>
                    <a:pt x="2255" y="112"/>
                    <a:pt x="2255" y="113"/>
                    <a:pt x="2256" y="115"/>
                  </a:cubicBezTo>
                  <a:cubicBezTo>
                    <a:pt x="2257" y="119"/>
                    <a:pt x="2259" y="124"/>
                    <a:pt x="2260" y="129"/>
                  </a:cubicBezTo>
                  <a:cubicBezTo>
                    <a:pt x="2261" y="122"/>
                    <a:pt x="2262" y="115"/>
                    <a:pt x="2263" y="108"/>
                  </a:cubicBezTo>
                  <a:moveTo>
                    <a:pt x="2282" y="13"/>
                  </a:moveTo>
                  <a:cubicBezTo>
                    <a:pt x="2280" y="13"/>
                    <a:pt x="2277" y="13"/>
                    <a:pt x="2275" y="13"/>
                  </a:cubicBezTo>
                  <a:cubicBezTo>
                    <a:pt x="2274" y="22"/>
                    <a:pt x="2273" y="30"/>
                    <a:pt x="2272" y="38"/>
                  </a:cubicBezTo>
                  <a:cubicBezTo>
                    <a:pt x="2274" y="32"/>
                    <a:pt x="2276" y="26"/>
                    <a:pt x="2279" y="21"/>
                  </a:cubicBezTo>
                  <a:cubicBezTo>
                    <a:pt x="2279" y="21"/>
                    <a:pt x="2279" y="21"/>
                    <a:pt x="2279" y="21"/>
                  </a:cubicBezTo>
                  <a:cubicBezTo>
                    <a:pt x="2279" y="21"/>
                    <a:pt x="2279" y="21"/>
                    <a:pt x="2278" y="21"/>
                  </a:cubicBezTo>
                  <a:cubicBezTo>
                    <a:pt x="2280" y="18"/>
                    <a:pt x="2281" y="15"/>
                    <a:pt x="2282" y="13"/>
                  </a:cubicBezTo>
                  <a:moveTo>
                    <a:pt x="2164" y="0"/>
                  </a:moveTo>
                  <a:cubicBezTo>
                    <a:pt x="82" y="0"/>
                    <a:pt x="82" y="0"/>
                    <a:pt x="82" y="0"/>
                  </a:cubicBezTo>
                  <a:cubicBezTo>
                    <a:pt x="37" y="0"/>
                    <a:pt x="0" y="36"/>
                    <a:pt x="0" y="81"/>
                  </a:cubicBezTo>
                  <a:cubicBezTo>
                    <a:pt x="0" y="126"/>
                    <a:pt x="37" y="163"/>
                    <a:pt x="82" y="163"/>
                  </a:cubicBezTo>
                  <a:cubicBezTo>
                    <a:pt x="2169" y="163"/>
                    <a:pt x="2169" y="163"/>
                    <a:pt x="2169" y="163"/>
                  </a:cubicBezTo>
                  <a:cubicBezTo>
                    <a:pt x="2171" y="143"/>
                    <a:pt x="2176" y="125"/>
                    <a:pt x="2181" y="112"/>
                  </a:cubicBezTo>
                  <a:cubicBezTo>
                    <a:pt x="2181" y="110"/>
                    <a:pt x="2182" y="109"/>
                    <a:pt x="2182" y="108"/>
                  </a:cubicBezTo>
                  <a:cubicBezTo>
                    <a:pt x="2169" y="103"/>
                    <a:pt x="2162" y="97"/>
                    <a:pt x="2162" y="97"/>
                  </a:cubicBezTo>
                  <a:cubicBezTo>
                    <a:pt x="2162" y="97"/>
                    <a:pt x="2162" y="53"/>
                    <a:pt x="2164" y="0"/>
                  </a:cubicBezTo>
                </a:path>
              </a:pathLst>
            </a:custGeom>
            <a:solidFill>
              <a:srgbClr val="EFEEFE"/>
            </a:solidFill>
            <a:ln>
              <a:noFill/>
            </a:ln>
          </p:spPr>
          <p:txBody>
            <a:bodyPr anchor="ctr">
              <a:normAutofit fontScale="25000" lnSpcReduction="20000"/>
            </a:body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sz="18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42" name="išḷíḋé"/>
            <p:cNvSpPr/>
            <p:nvPr/>
          </p:nvSpPr>
          <p:spPr bwMode="auto">
            <a:xfrm>
              <a:off x="3984060" y="4177942"/>
              <a:ext cx="2098671" cy="227238"/>
            </a:xfrm>
            <a:custGeom>
              <a:avLst/>
              <a:gdLst>
                <a:gd name="T0" fmla="*/ 1411 w 1493"/>
                <a:gd name="T1" fmla="*/ 0 h 163"/>
                <a:gd name="T2" fmla="*/ 82 w 1493"/>
                <a:gd name="T3" fmla="*/ 0 h 163"/>
                <a:gd name="T4" fmla="*/ 0 w 1493"/>
                <a:gd name="T5" fmla="*/ 81 h 163"/>
                <a:gd name="T6" fmla="*/ 82 w 1493"/>
                <a:gd name="T7" fmla="*/ 163 h 163"/>
                <a:gd name="T8" fmla="*/ 1411 w 1493"/>
                <a:gd name="T9" fmla="*/ 163 h 163"/>
                <a:gd name="T10" fmla="*/ 1493 w 1493"/>
                <a:gd name="T11" fmla="*/ 81 h 163"/>
                <a:gd name="T12" fmla="*/ 1411 w 1493"/>
                <a:gd name="T13" fmla="*/ 0 h 163"/>
              </a:gdLst>
              <a:ahLst/>
              <a:cxnLst>
                <a:cxn ang="0">
                  <a:pos x="T0" y="T1"/>
                </a:cxn>
                <a:cxn ang="0">
                  <a:pos x="T2" y="T3"/>
                </a:cxn>
                <a:cxn ang="0">
                  <a:pos x="T4" y="T5"/>
                </a:cxn>
                <a:cxn ang="0">
                  <a:pos x="T6" y="T7"/>
                </a:cxn>
                <a:cxn ang="0">
                  <a:pos x="T8" y="T9"/>
                </a:cxn>
                <a:cxn ang="0">
                  <a:pos x="T10" y="T11"/>
                </a:cxn>
                <a:cxn ang="0">
                  <a:pos x="T12" y="T13"/>
                </a:cxn>
              </a:cxnLst>
              <a:rect l="0" t="0" r="r" b="b"/>
              <a:pathLst>
                <a:path w="1493" h="163">
                  <a:moveTo>
                    <a:pt x="1411" y="0"/>
                  </a:moveTo>
                  <a:cubicBezTo>
                    <a:pt x="82" y="0"/>
                    <a:pt x="82" y="0"/>
                    <a:pt x="82" y="0"/>
                  </a:cubicBezTo>
                  <a:cubicBezTo>
                    <a:pt x="37" y="0"/>
                    <a:pt x="0" y="36"/>
                    <a:pt x="0" y="81"/>
                  </a:cubicBezTo>
                  <a:cubicBezTo>
                    <a:pt x="0" y="126"/>
                    <a:pt x="37" y="163"/>
                    <a:pt x="82" y="163"/>
                  </a:cubicBezTo>
                  <a:cubicBezTo>
                    <a:pt x="1411" y="163"/>
                    <a:pt x="1411" y="163"/>
                    <a:pt x="1411" y="163"/>
                  </a:cubicBezTo>
                  <a:cubicBezTo>
                    <a:pt x="1456" y="163"/>
                    <a:pt x="1493" y="126"/>
                    <a:pt x="1493" y="81"/>
                  </a:cubicBezTo>
                  <a:cubicBezTo>
                    <a:pt x="1493" y="36"/>
                    <a:pt x="1456" y="0"/>
                    <a:pt x="1411" y="0"/>
                  </a:cubicBezTo>
                </a:path>
              </a:pathLst>
            </a:custGeom>
            <a:solidFill>
              <a:srgbClr val="EFEEFE"/>
            </a:solidFill>
            <a:ln>
              <a:noFill/>
            </a:ln>
          </p:spPr>
          <p:txBody>
            <a:bodyPr anchor="ctr">
              <a:normAutofit fontScale="25000" lnSpcReduction="20000"/>
            </a:body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sz="18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43" name="ísḷîďè"/>
            <p:cNvSpPr/>
            <p:nvPr/>
          </p:nvSpPr>
          <p:spPr bwMode="auto">
            <a:xfrm>
              <a:off x="7112017" y="1593684"/>
              <a:ext cx="236155" cy="231692"/>
            </a:xfrm>
            <a:custGeom>
              <a:avLst/>
              <a:gdLst>
                <a:gd name="T0" fmla="*/ 84 w 168"/>
                <a:gd name="T1" fmla="*/ 152 h 168"/>
                <a:gd name="T2" fmla="*/ 16 w 168"/>
                <a:gd name="T3" fmla="*/ 84 h 168"/>
                <a:gd name="T4" fmla="*/ 84 w 168"/>
                <a:gd name="T5" fmla="*/ 16 h 168"/>
                <a:gd name="T6" fmla="*/ 152 w 168"/>
                <a:gd name="T7" fmla="*/ 84 h 168"/>
                <a:gd name="T8" fmla="*/ 84 w 168"/>
                <a:gd name="T9" fmla="*/ 152 h 168"/>
                <a:gd name="T10" fmla="*/ 84 w 168"/>
                <a:gd name="T11" fmla="*/ 152 h 168"/>
                <a:gd name="T12" fmla="*/ 84 w 168"/>
                <a:gd name="T13" fmla="*/ 152 h 168"/>
                <a:gd name="T14" fmla="*/ 84 w 168"/>
                <a:gd name="T15" fmla="*/ 0 h 168"/>
                <a:gd name="T16" fmla="*/ 0 w 168"/>
                <a:gd name="T17" fmla="*/ 84 h 168"/>
                <a:gd name="T18" fmla="*/ 84 w 168"/>
                <a:gd name="T19" fmla="*/ 168 h 168"/>
                <a:gd name="T20" fmla="*/ 168 w 168"/>
                <a:gd name="T21" fmla="*/ 84 h 168"/>
                <a:gd name="T22" fmla="*/ 84 w 168"/>
                <a:gd name="T23" fmla="*/ 0 h 1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68" h="168">
                  <a:moveTo>
                    <a:pt x="84" y="152"/>
                  </a:moveTo>
                  <a:cubicBezTo>
                    <a:pt x="46" y="152"/>
                    <a:pt x="16" y="121"/>
                    <a:pt x="16" y="84"/>
                  </a:cubicBezTo>
                  <a:cubicBezTo>
                    <a:pt x="16" y="46"/>
                    <a:pt x="46" y="16"/>
                    <a:pt x="84" y="16"/>
                  </a:cubicBezTo>
                  <a:cubicBezTo>
                    <a:pt x="121" y="16"/>
                    <a:pt x="152" y="46"/>
                    <a:pt x="152" y="84"/>
                  </a:cubicBezTo>
                  <a:cubicBezTo>
                    <a:pt x="152" y="121"/>
                    <a:pt x="121" y="151"/>
                    <a:pt x="84" y="152"/>
                  </a:cubicBezTo>
                  <a:cubicBezTo>
                    <a:pt x="84" y="152"/>
                    <a:pt x="84" y="152"/>
                    <a:pt x="84" y="152"/>
                  </a:cubicBezTo>
                  <a:cubicBezTo>
                    <a:pt x="84" y="152"/>
                    <a:pt x="84" y="152"/>
                    <a:pt x="84" y="152"/>
                  </a:cubicBezTo>
                  <a:moveTo>
                    <a:pt x="84" y="0"/>
                  </a:moveTo>
                  <a:cubicBezTo>
                    <a:pt x="37" y="0"/>
                    <a:pt x="0" y="37"/>
                    <a:pt x="0" y="84"/>
                  </a:cubicBezTo>
                  <a:cubicBezTo>
                    <a:pt x="0" y="130"/>
                    <a:pt x="37" y="168"/>
                    <a:pt x="84" y="168"/>
                  </a:cubicBezTo>
                  <a:cubicBezTo>
                    <a:pt x="130" y="168"/>
                    <a:pt x="168" y="130"/>
                    <a:pt x="168" y="84"/>
                  </a:cubicBezTo>
                  <a:cubicBezTo>
                    <a:pt x="168" y="37"/>
                    <a:pt x="130" y="0"/>
                    <a:pt x="84" y="0"/>
                  </a:cubicBezTo>
                </a:path>
              </a:pathLst>
            </a:custGeom>
            <a:solidFill>
              <a:srgbClr val="EFEEFE"/>
            </a:solidFill>
            <a:ln>
              <a:noFill/>
            </a:ln>
          </p:spPr>
          <p:txBody>
            <a:bodyPr anchor="ctr">
              <a:normAutofit fontScale="25000" lnSpcReduction="20000"/>
            </a:body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sz="18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44" name="íśḻîḑè"/>
            <p:cNvSpPr/>
            <p:nvPr/>
          </p:nvSpPr>
          <p:spPr bwMode="auto">
            <a:xfrm>
              <a:off x="7174398" y="1656063"/>
              <a:ext cx="111393" cy="106935"/>
            </a:xfrm>
            <a:custGeom>
              <a:avLst/>
              <a:gdLst>
                <a:gd name="T0" fmla="*/ 16 w 77"/>
                <a:gd name="T1" fmla="*/ 0 h 75"/>
                <a:gd name="T2" fmla="*/ 13 w 77"/>
                <a:gd name="T3" fmla="*/ 1 h 75"/>
                <a:gd name="T4" fmla="*/ 13 w 77"/>
                <a:gd name="T5" fmla="*/ 1 h 75"/>
                <a:gd name="T6" fmla="*/ 2 w 77"/>
                <a:gd name="T7" fmla="*/ 12 h 75"/>
                <a:gd name="T8" fmla="*/ 2 w 77"/>
                <a:gd name="T9" fmla="*/ 19 h 75"/>
                <a:gd name="T10" fmla="*/ 2 w 77"/>
                <a:gd name="T11" fmla="*/ 19 h 75"/>
                <a:gd name="T12" fmla="*/ 21 w 77"/>
                <a:gd name="T13" fmla="*/ 38 h 75"/>
                <a:gd name="T14" fmla="*/ 2 w 77"/>
                <a:gd name="T15" fmla="*/ 57 h 75"/>
                <a:gd name="T16" fmla="*/ 2 w 77"/>
                <a:gd name="T17" fmla="*/ 63 h 75"/>
                <a:gd name="T18" fmla="*/ 2 w 77"/>
                <a:gd name="T19" fmla="*/ 63 h 75"/>
                <a:gd name="T20" fmla="*/ 13 w 77"/>
                <a:gd name="T21" fmla="*/ 74 h 75"/>
                <a:gd name="T22" fmla="*/ 16 w 77"/>
                <a:gd name="T23" fmla="*/ 75 h 75"/>
                <a:gd name="T24" fmla="*/ 19 w 77"/>
                <a:gd name="T25" fmla="*/ 74 h 75"/>
                <a:gd name="T26" fmla="*/ 19 w 77"/>
                <a:gd name="T27" fmla="*/ 74 h 75"/>
                <a:gd name="T28" fmla="*/ 39 w 77"/>
                <a:gd name="T29" fmla="*/ 55 h 75"/>
                <a:gd name="T30" fmla="*/ 58 w 77"/>
                <a:gd name="T31" fmla="*/ 74 h 75"/>
                <a:gd name="T32" fmla="*/ 61 w 77"/>
                <a:gd name="T33" fmla="*/ 75 h 75"/>
                <a:gd name="T34" fmla="*/ 64 w 77"/>
                <a:gd name="T35" fmla="*/ 74 h 75"/>
                <a:gd name="T36" fmla="*/ 64 w 77"/>
                <a:gd name="T37" fmla="*/ 74 h 75"/>
                <a:gd name="T38" fmla="*/ 75 w 77"/>
                <a:gd name="T39" fmla="*/ 63 h 75"/>
                <a:gd name="T40" fmla="*/ 75 w 77"/>
                <a:gd name="T41" fmla="*/ 57 h 75"/>
                <a:gd name="T42" fmla="*/ 75 w 77"/>
                <a:gd name="T43" fmla="*/ 57 h 75"/>
                <a:gd name="T44" fmla="*/ 56 w 77"/>
                <a:gd name="T45" fmla="*/ 38 h 75"/>
                <a:gd name="T46" fmla="*/ 75 w 77"/>
                <a:gd name="T47" fmla="*/ 19 h 75"/>
                <a:gd name="T48" fmla="*/ 75 w 77"/>
                <a:gd name="T49" fmla="*/ 12 h 75"/>
                <a:gd name="T50" fmla="*/ 75 w 77"/>
                <a:gd name="T51" fmla="*/ 12 h 75"/>
                <a:gd name="T52" fmla="*/ 64 w 77"/>
                <a:gd name="T53" fmla="*/ 1 h 75"/>
                <a:gd name="T54" fmla="*/ 61 w 77"/>
                <a:gd name="T55" fmla="*/ 0 h 75"/>
                <a:gd name="T56" fmla="*/ 58 w 77"/>
                <a:gd name="T57" fmla="*/ 1 h 75"/>
                <a:gd name="T58" fmla="*/ 58 w 77"/>
                <a:gd name="T59" fmla="*/ 1 h 75"/>
                <a:gd name="T60" fmla="*/ 39 w 77"/>
                <a:gd name="T61" fmla="*/ 20 h 75"/>
                <a:gd name="T62" fmla="*/ 19 w 77"/>
                <a:gd name="T63" fmla="*/ 1 h 75"/>
                <a:gd name="T64" fmla="*/ 16 w 77"/>
                <a:gd name="T65" fmla="*/ 0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77" h="75">
                  <a:moveTo>
                    <a:pt x="16" y="0"/>
                  </a:moveTo>
                  <a:cubicBezTo>
                    <a:pt x="15" y="0"/>
                    <a:pt x="14" y="0"/>
                    <a:pt x="13" y="1"/>
                  </a:cubicBezTo>
                  <a:cubicBezTo>
                    <a:pt x="13" y="1"/>
                    <a:pt x="13" y="1"/>
                    <a:pt x="13" y="1"/>
                  </a:cubicBezTo>
                  <a:cubicBezTo>
                    <a:pt x="2" y="12"/>
                    <a:pt x="2" y="12"/>
                    <a:pt x="2" y="12"/>
                  </a:cubicBezTo>
                  <a:cubicBezTo>
                    <a:pt x="0" y="14"/>
                    <a:pt x="0" y="17"/>
                    <a:pt x="2" y="19"/>
                  </a:cubicBezTo>
                  <a:cubicBezTo>
                    <a:pt x="2" y="19"/>
                    <a:pt x="2" y="19"/>
                    <a:pt x="2" y="19"/>
                  </a:cubicBezTo>
                  <a:cubicBezTo>
                    <a:pt x="21" y="38"/>
                    <a:pt x="21" y="38"/>
                    <a:pt x="21" y="38"/>
                  </a:cubicBezTo>
                  <a:cubicBezTo>
                    <a:pt x="2" y="57"/>
                    <a:pt x="2" y="57"/>
                    <a:pt x="2" y="57"/>
                  </a:cubicBezTo>
                  <a:cubicBezTo>
                    <a:pt x="0" y="59"/>
                    <a:pt x="0" y="62"/>
                    <a:pt x="2" y="63"/>
                  </a:cubicBezTo>
                  <a:cubicBezTo>
                    <a:pt x="2" y="63"/>
                    <a:pt x="2" y="63"/>
                    <a:pt x="2" y="63"/>
                  </a:cubicBezTo>
                  <a:cubicBezTo>
                    <a:pt x="13" y="74"/>
                    <a:pt x="13" y="74"/>
                    <a:pt x="13" y="74"/>
                  </a:cubicBezTo>
                  <a:cubicBezTo>
                    <a:pt x="14" y="75"/>
                    <a:pt x="15" y="75"/>
                    <a:pt x="16" y="75"/>
                  </a:cubicBezTo>
                  <a:cubicBezTo>
                    <a:pt x="17" y="75"/>
                    <a:pt x="19" y="75"/>
                    <a:pt x="19" y="74"/>
                  </a:cubicBezTo>
                  <a:cubicBezTo>
                    <a:pt x="19" y="74"/>
                    <a:pt x="19" y="74"/>
                    <a:pt x="19" y="74"/>
                  </a:cubicBezTo>
                  <a:cubicBezTo>
                    <a:pt x="39" y="55"/>
                    <a:pt x="39" y="55"/>
                    <a:pt x="39" y="55"/>
                  </a:cubicBezTo>
                  <a:cubicBezTo>
                    <a:pt x="58" y="74"/>
                    <a:pt x="58" y="74"/>
                    <a:pt x="58" y="74"/>
                  </a:cubicBezTo>
                  <a:cubicBezTo>
                    <a:pt x="59" y="75"/>
                    <a:pt x="60" y="75"/>
                    <a:pt x="61" y="75"/>
                  </a:cubicBezTo>
                  <a:cubicBezTo>
                    <a:pt x="62" y="75"/>
                    <a:pt x="63" y="75"/>
                    <a:pt x="64" y="74"/>
                  </a:cubicBezTo>
                  <a:cubicBezTo>
                    <a:pt x="64" y="74"/>
                    <a:pt x="64" y="74"/>
                    <a:pt x="64" y="74"/>
                  </a:cubicBezTo>
                  <a:cubicBezTo>
                    <a:pt x="75" y="63"/>
                    <a:pt x="75" y="63"/>
                    <a:pt x="75" y="63"/>
                  </a:cubicBezTo>
                  <a:cubicBezTo>
                    <a:pt x="77" y="62"/>
                    <a:pt x="77" y="59"/>
                    <a:pt x="75" y="57"/>
                  </a:cubicBezTo>
                  <a:cubicBezTo>
                    <a:pt x="75" y="57"/>
                    <a:pt x="75" y="57"/>
                    <a:pt x="75" y="57"/>
                  </a:cubicBezTo>
                  <a:cubicBezTo>
                    <a:pt x="56" y="38"/>
                    <a:pt x="56" y="38"/>
                    <a:pt x="56" y="38"/>
                  </a:cubicBezTo>
                  <a:cubicBezTo>
                    <a:pt x="75" y="19"/>
                    <a:pt x="75" y="19"/>
                    <a:pt x="75" y="19"/>
                  </a:cubicBezTo>
                  <a:cubicBezTo>
                    <a:pt x="77" y="17"/>
                    <a:pt x="77" y="14"/>
                    <a:pt x="75" y="12"/>
                  </a:cubicBezTo>
                  <a:cubicBezTo>
                    <a:pt x="75" y="12"/>
                    <a:pt x="75" y="12"/>
                    <a:pt x="75" y="12"/>
                  </a:cubicBezTo>
                  <a:cubicBezTo>
                    <a:pt x="64" y="1"/>
                    <a:pt x="64" y="1"/>
                    <a:pt x="64" y="1"/>
                  </a:cubicBezTo>
                  <a:cubicBezTo>
                    <a:pt x="63" y="0"/>
                    <a:pt x="62" y="0"/>
                    <a:pt x="61" y="0"/>
                  </a:cubicBezTo>
                  <a:cubicBezTo>
                    <a:pt x="60" y="0"/>
                    <a:pt x="59" y="0"/>
                    <a:pt x="58" y="1"/>
                  </a:cubicBezTo>
                  <a:cubicBezTo>
                    <a:pt x="58" y="1"/>
                    <a:pt x="58" y="1"/>
                    <a:pt x="58" y="1"/>
                  </a:cubicBezTo>
                  <a:cubicBezTo>
                    <a:pt x="39" y="20"/>
                    <a:pt x="39" y="20"/>
                    <a:pt x="39" y="20"/>
                  </a:cubicBezTo>
                  <a:cubicBezTo>
                    <a:pt x="19" y="1"/>
                    <a:pt x="19" y="1"/>
                    <a:pt x="19" y="1"/>
                  </a:cubicBezTo>
                  <a:cubicBezTo>
                    <a:pt x="19" y="0"/>
                    <a:pt x="17" y="0"/>
                    <a:pt x="16" y="0"/>
                  </a:cubicBezTo>
                </a:path>
              </a:pathLst>
            </a:custGeom>
            <a:solidFill>
              <a:srgbClr val="EFEEFE"/>
            </a:solidFill>
            <a:ln>
              <a:noFill/>
            </a:ln>
          </p:spPr>
          <p:txBody>
            <a:bodyPr anchor="ctr">
              <a:normAutofit fontScale="25000" lnSpcReduction="20000"/>
            </a:body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sz="18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45" name="ï$ļïḋè"/>
            <p:cNvSpPr/>
            <p:nvPr/>
          </p:nvSpPr>
          <p:spPr bwMode="auto">
            <a:xfrm>
              <a:off x="8105655" y="2021423"/>
              <a:ext cx="236158" cy="236149"/>
            </a:xfrm>
            <a:custGeom>
              <a:avLst/>
              <a:gdLst>
                <a:gd name="T0" fmla="*/ 84 w 168"/>
                <a:gd name="T1" fmla="*/ 152 h 168"/>
                <a:gd name="T2" fmla="*/ 16 w 168"/>
                <a:gd name="T3" fmla="*/ 84 h 168"/>
                <a:gd name="T4" fmla="*/ 84 w 168"/>
                <a:gd name="T5" fmla="*/ 16 h 168"/>
                <a:gd name="T6" fmla="*/ 84 w 168"/>
                <a:gd name="T7" fmla="*/ 16 h 168"/>
                <a:gd name="T8" fmla="*/ 152 w 168"/>
                <a:gd name="T9" fmla="*/ 84 h 168"/>
                <a:gd name="T10" fmla="*/ 142 w 168"/>
                <a:gd name="T11" fmla="*/ 119 h 168"/>
                <a:gd name="T12" fmla="*/ 84 w 168"/>
                <a:gd name="T13" fmla="*/ 152 h 168"/>
                <a:gd name="T14" fmla="*/ 84 w 168"/>
                <a:gd name="T15" fmla="*/ 152 h 168"/>
                <a:gd name="T16" fmla="*/ 84 w 168"/>
                <a:gd name="T17" fmla="*/ 152 h 168"/>
                <a:gd name="T18" fmla="*/ 84 w 168"/>
                <a:gd name="T19" fmla="*/ 0 h 168"/>
                <a:gd name="T20" fmla="*/ 84 w 168"/>
                <a:gd name="T21" fmla="*/ 0 h 168"/>
                <a:gd name="T22" fmla="*/ 0 w 168"/>
                <a:gd name="T23" fmla="*/ 84 h 168"/>
                <a:gd name="T24" fmla="*/ 84 w 168"/>
                <a:gd name="T25" fmla="*/ 168 h 168"/>
                <a:gd name="T26" fmla="*/ 168 w 168"/>
                <a:gd name="T27" fmla="*/ 84 h 168"/>
                <a:gd name="T28" fmla="*/ 84 w 168"/>
                <a:gd name="T29" fmla="*/ 0 h 1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68" h="168">
                  <a:moveTo>
                    <a:pt x="84" y="152"/>
                  </a:moveTo>
                  <a:cubicBezTo>
                    <a:pt x="46" y="152"/>
                    <a:pt x="16" y="122"/>
                    <a:pt x="16" y="84"/>
                  </a:cubicBezTo>
                  <a:cubicBezTo>
                    <a:pt x="16" y="46"/>
                    <a:pt x="46" y="16"/>
                    <a:pt x="84" y="16"/>
                  </a:cubicBezTo>
                  <a:cubicBezTo>
                    <a:pt x="84" y="16"/>
                    <a:pt x="84" y="16"/>
                    <a:pt x="84" y="16"/>
                  </a:cubicBezTo>
                  <a:cubicBezTo>
                    <a:pt x="121" y="16"/>
                    <a:pt x="152" y="46"/>
                    <a:pt x="152" y="84"/>
                  </a:cubicBezTo>
                  <a:cubicBezTo>
                    <a:pt x="152" y="96"/>
                    <a:pt x="148" y="108"/>
                    <a:pt x="142" y="119"/>
                  </a:cubicBezTo>
                  <a:cubicBezTo>
                    <a:pt x="130" y="139"/>
                    <a:pt x="108" y="152"/>
                    <a:pt x="84" y="152"/>
                  </a:cubicBezTo>
                  <a:cubicBezTo>
                    <a:pt x="84" y="152"/>
                    <a:pt x="84" y="152"/>
                    <a:pt x="84" y="152"/>
                  </a:cubicBezTo>
                  <a:cubicBezTo>
                    <a:pt x="84" y="152"/>
                    <a:pt x="84" y="152"/>
                    <a:pt x="84" y="152"/>
                  </a:cubicBezTo>
                  <a:moveTo>
                    <a:pt x="84" y="0"/>
                  </a:moveTo>
                  <a:cubicBezTo>
                    <a:pt x="84" y="0"/>
                    <a:pt x="84" y="0"/>
                    <a:pt x="84" y="0"/>
                  </a:cubicBezTo>
                  <a:cubicBezTo>
                    <a:pt x="37" y="0"/>
                    <a:pt x="0" y="37"/>
                    <a:pt x="0" y="84"/>
                  </a:cubicBezTo>
                  <a:cubicBezTo>
                    <a:pt x="0" y="130"/>
                    <a:pt x="37" y="168"/>
                    <a:pt x="84" y="168"/>
                  </a:cubicBezTo>
                  <a:cubicBezTo>
                    <a:pt x="130" y="168"/>
                    <a:pt x="168" y="130"/>
                    <a:pt x="168" y="84"/>
                  </a:cubicBezTo>
                  <a:cubicBezTo>
                    <a:pt x="168" y="38"/>
                    <a:pt x="131" y="0"/>
                    <a:pt x="84" y="0"/>
                  </a:cubicBezTo>
                </a:path>
              </a:pathLst>
            </a:custGeom>
            <a:solidFill>
              <a:srgbClr val="EFEEFE"/>
            </a:solidFill>
            <a:ln>
              <a:noFill/>
            </a:ln>
          </p:spPr>
          <p:txBody>
            <a:bodyPr anchor="ctr">
              <a:normAutofit fontScale="25000" lnSpcReduction="20000"/>
            </a:body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sz="18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113" name="ïsļíḓé"/>
            <p:cNvSpPr/>
            <p:nvPr/>
          </p:nvSpPr>
          <p:spPr bwMode="auto">
            <a:xfrm>
              <a:off x="8168036" y="2083802"/>
              <a:ext cx="106939" cy="111392"/>
            </a:xfrm>
            <a:custGeom>
              <a:avLst/>
              <a:gdLst>
                <a:gd name="T0" fmla="*/ 60 w 76"/>
                <a:gd name="T1" fmla="*/ 0 h 76"/>
                <a:gd name="T2" fmla="*/ 57 w 76"/>
                <a:gd name="T3" fmla="*/ 2 h 76"/>
                <a:gd name="T4" fmla="*/ 57 w 76"/>
                <a:gd name="T5" fmla="*/ 2 h 76"/>
                <a:gd name="T6" fmla="*/ 38 w 76"/>
                <a:gd name="T7" fmla="*/ 21 h 76"/>
                <a:gd name="T8" fmla="*/ 19 w 76"/>
                <a:gd name="T9" fmla="*/ 2 h 76"/>
                <a:gd name="T10" fmla="*/ 15 w 76"/>
                <a:gd name="T11" fmla="*/ 0 h 76"/>
                <a:gd name="T12" fmla="*/ 12 w 76"/>
                <a:gd name="T13" fmla="*/ 2 h 76"/>
                <a:gd name="T14" fmla="*/ 12 w 76"/>
                <a:gd name="T15" fmla="*/ 2 h 76"/>
                <a:gd name="T16" fmla="*/ 1 w 76"/>
                <a:gd name="T17" fmla="*/ 12 h 76"/>
                <a:gd name="T18" fmla="*/ 1 w 76"/>
                <a:gd name="T19" fmla="*/ 19 h 76"/>
                <a:gd name="T20" fmla="*/ 1 w 76"/>
                <a:gd name="T21" fmla="*/ 19 h 76"/>
                <a:gd name="T22" fmla="*/ 21 w 76"/>
                <a:gd name="T23" fmla="*/ 38 h 76"/>
                <a:gd name="T24" fmla="*/ 1 w 76"/>
                <a:gd name="T25" fmla="*/ 57 h 76"/>
                <a:gd name="T26" fmla="*/ 1 w 76"/>
                <a:gd name="T27" fmla="*/ 64 h 76"/>
                <a:gd name="T28" fmla="*/ 1 w 76"/>
                <a:gd name="T29" fmla="*/ 64 h 76"/>
                <a:gd name="T30" fmla="*/ 12 w 76"/>
                <a:gd name="T31" fmla="*/ 74 h 76"/>
                <a:gd name="T32" fmla="*/ 15 w 76"/>
                <a:gd name="T33" fmla="*/ 76 h 76"/>
                <a:gd name="T34" fmla="*/ 19 w 76"/>
                <a:gd name="T35" fmla="*/ 74 h 76"/>
                <a:gd name="T36" fmla="*/ 19 w 76"/>
                <a:gd name="T37" fmla="*/ 74 h 76"/>
                <a:gd name="T38" fmla="*/ 38 w 76"/>
                <a:gd name="T39" fmla="*/ 55 h 76"/>
                <a:gd name="T40" fmla="*/ 57 w 76"/>
                <a:gd name="T41" fmla="*/ 74 h 76"/>
                <a:gd name="T42" fmla="*/ 60 w 76"/>
                <a:gd name="T43" fmla="*/ 76 h 76"/>
                <a:gd name="T44" fmla="*/ 63 w 76"/>
                <a:gd name="T45" fmla="*/ 74 h 76"/>
                <a:gd name="T46" fmla="*/ 74 w 76"/>
                <a:gd name="T47" fmla="*/ 64 h 76"/>
                <a:gd name="T48" fmla="*/ 74 w 76"/>
                <a:gd name="T49" fmla="*/ 57 h 76"/>
                <a:gd name="T50" fmla="*/ 74 w 76"/>
                <a:gd name="T51" fmla="*/ 57 h 76"/>
                <a:gd name="T52" fmla="*/ 55 w 76"/>
                <a:gd name="T53" fmla="*/ 38 h 76"/>
                <a:gd name="T54" fmla="*/ 74 w 76"/>
                <a:gd name="T55" fmla="*/ 19 h 76"/>
                <a:gd name="T56" fmla="*/ 74 w 76"/>
                <a:gd name="T57" fmla="*/ 12 h 76"/>
                <a:gd name="T58" fmla="*/ 74 w 76"/>
                <a:gd name="T59" fmla="*/ 12 h 76"/>
                <a:gd name="T60" fmla="*/ 63 w 76"/>
                <a:gd name="T61" fmla="*/ 2 h 76"/>
                <a:gd name="T62" fmla="*/ 60 w 76"/>
                <a:gd name="T63" fmla="*/ 0 h 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6" h="76">
                  <a:moveTo>
                    <a:pt x="60" y="0"/>
                  </a:moveTo>
                  <a:cubicBezTo>
                    <a:pt x="59" y="0"/>
                    <a:pt x="58" y="1"/>
                    <a:pt x="57" y="2"/>
                  </a:cubicBezTo>
                  <a:cubicBezTo>
                    <a:pt x="57" y="2"/>
                    <a:pt x="57" y="2"/>
                    <a:pt x="57" y="2"/>
                  </a:cubicBezTo>
                  <a:cubicBezTo>
                    <a:pt x="38" y="21"/>
                    <a:pt x="38" y="21"/>
                    <a:pt x="38" y="21"/>
                  </a:cubicBezTo>
                  <a:cubicBezTo>
                    <a:pt x="19" y="2"/>
                    <a:pt x="19" y="2"/>
                    <a:pt x="19" y="2"/>
                  </a:cubicBezTo>
                  <a:cubicBezTo>
                    <a:pt x="18" y="1"/>
                    <a:pt x="17" y="0"/>
                    <a:pt x="15" y="0"/>
                  </a:cubicBezTo>
                  <a:cubicBezTo>
                    <a:pt x="14" y="0"/>
                    <a:pt x="13" y="1"/>
                    <a:pt x="12" y="2"/>
                  </a:cubicBezTo>
                  <a:cubicBezTo>
                    <a:pt x="12" y="2"/>
                    <a:pt x="12" y="2"/>
                    <a:pt x="12" y="2"/>
                  </a:cubicBezTo>
                  <a:cubicBezTo>
                    <a:pt x="1" y="12"/>
                    <a:pt x="1" y="12"/>
                    <a:pt x="1" y="12"/>
                  </a:cubicBezTo>
                  <a:cubicBezTo>
                    <a:pt x="0" y="14"/>
                    <a:pt x="0" y="17"/>
                    <a:pt x="1" y="19"/>
                  </a:cubicBezTo>
                  <a:cubicBezTo>
                    <a:pt x="1" y="19"/>
                    <a:pt x="1" y="19"/>
                    <a:pt x="1" y="19"/>
                  </a:cubicBezTo>
                  <a:cubicBezTo>
                    <a:pt x="21" y="38"/>
                    <a:pt x="21" y="38"/>
                    <a:pt x="21" y="38"/>
                  </a:cubicBezTo>
                  <a:cubicBezTo>
                    <a:pt x="1" y="57"/>
                    <a:pt x="1" y="57"/>
                    <a:pt x="1" y="57"/>
                  </a:cubicBezTo>
                  <a:cubicBezTo>
                    <a:pt x="0" y="59"/>
                    <a:pt x="0" y="62"/>
                    <a:pt x="1" y="64"/>
                  </a:cubicBezTo>
                  <a:cubicBezTo>
                    <a:pt x="1" y="64"/>
                    <a:pt x="1" y="64"/>
                    <a:pt x="1" y="64"/>
                  </a:cubicBezTo>
                  <a:cubicBezTo>
                    <a:pt x="12" y="74"/>
                    <a:pt x="12" y="74"/>
                    <a:pt x="12" y="74"/>
                  </a:cubicBezTo>
                  <a:cubicBezTo>
                    <a:pt x="13" y="75"/>
                    <a:pt x="14" y="76"/>
                    <a:pt x="15" y="76"/>
                  </a:cubicBezTo>
                  <a:cubicBezTo>
                    <a:pt x="17" y="76"/>
                    <a:pt x="18" y="75"/>
                    <a:pt x="19" y="74"/>
                  </a:cubicBezTo>
                  <a:cubicBezTo>
                    <a:pt x="19" y="74"/>
                    <a:pt x="19" y="74"/>
                    <a:pt x="19" y="74"/>
                  </a:cubicBezTo>
                  <a:cubicBezTo>
                    <a:pt x="38" y="55"/>
                    <a:pt x="38" y="55"/>
                    <a:pt x="38" y="55"/>
                  </a:cubicBezTo>
                  <a:cubicBezTo>
                    <a:pt x="57" y="74"/>
                    <a:pt x="57" y="74"/>
                    <a:pt x="57" y="74"/>
                  </a:cubicBezTo>
                  <a:cubicBezTo>
                    <a:pt x="58" y="75"/>
                    <a:pt x="59" y="76"/>
                    <a:pt x="60" y="76"/>
                  </a:cubicBezTo>
                  <a:cubicBezTo>
                    <a:pt x="61" y="76"/>
                    <a:pt x="63" y="75"/>
                    <a:pt x="63" y="74"/>
                  </a:cubicBezTo>
                  <a:cubicBezTo>
                    <a:pt x="74" y="64"/>
                    <a:pt x="74" y="64"/>
                    <a:pt x="74" y="64"/>
                  </a:cubicBezTo>
                  <a:cubicBezTo>
                    <a:pt x="76" y="62"/>
                    <a:pt x="76" y="59"/>
                    <a:pt x="74" y="57"/>
                  </a:cubicBezTo>
                  <a:cubicBezTo>
                    <a:pt x="74" y="57"/>
                    <a:pt x="74" y="57"/>
                    <a:pt x="74" y="57"/>
                  </a:cubicBezTo>
                  <a:cubicBezTo>
                    <a:pt x="55" y="38"/>
                    <a:pt x="55" y="38"/>
                    <a:pt x="55" y="38"/>
                  </a:cubicBezTo>
                  <a:cubicBezTo>
                    <a:pt x="74" y="19"/>
                    <a:pt x="74" y="19"/>
                    <a:pt x="74" y="19"/>
                  </a:cubicBezTo>
                  <a:cubicBezTo>
                    <a:pt x="76" y="17"/>
                    <a:pt x="76" y="14"/>
                    <a:pt x="74" y="12"/>
                  </a:cubicBezTo>
                  <a:cubicBezTo>
                    <a:pt x="74" y="12"/>
                    <a:pt x="74" y="12"/>
                    <a:pt x="74" y="12"/>
                  </a:cubicBezTo>
                  <a:cubicBezTo>
                    <a:pt x="63" y="2"/>
                    <a:pt x="63" y="2"/>
                    <a:pt x="63" y="2"/>
                  </a:cubicBezTo>
                  <a:cubicBezTo>
                    <a:pt x="63" y="1"/>
                    <a:pt x="61" y="0"/>
                    <a:pt x="60" y="0"/>
                  </a:cubicBezTo>
                </a:path>
              </a:pathLst>
            </a:custGeom>
            <a:solidFill>
              <a:srgbClr val="EFEEFE"/>
            </a:solidFill>
            <a:ln>
              <a:noFill/>
            </a:ln>
          </p:spPr>
          <p:txBody>
            <a:bodyPr anchor="ctr">
              <a:normAutofit fontScale="25000" lnSpcReduction="20000"/>
            </a:body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sz="18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114" name="iślîde"/>
            <p:cNvSpPr/>
            <p:nvPr/>
          </p:nvSpPr>
          <p:spPr bwMode="auto">
            <a:xfrm>
              <a:off x="6733275" y="4173488"/>
              <a:ext cx="236158" cy="236146"/>
            </a:xfrm>
            <a:custGeom>
              <a:avLst/>
              <a:gdLst>
                <a:gd name="T0" fmla="*/ 84 w 168"/>
                <a:gd name="T1" fmla="*/ 152 h 168"/>
                <a:gd name="T2" fmla="*/ 16 w 168"/>
                <a:gd name="T3" fmla="*/ 84 h 168"/>
                <a:gd name="T4" fmla="*/ 84 w 168"/>
                <a:gd name="T5" fmla="*/ 16 h 168"/>
                <a:gd name="T6" fmla="*/ 152 w 168"/>
                <a:gd name="T7" fmla="*/ 84 h 168"/>
                <a:gd name="T8" fmla="*/ 85 w 168"/>
                <a:gd name="T9" fmla="*/ 152 h 168"/>
                <a:gd name="T10" fmla="*/ 84 w 168"/>
                <a:gd name="T11" fmla="*/ 152 h 168"/>
                <a:gd name="T12" fmla="*/ 84 w 168"/>
                <a:gd name="T13" fmla="*/ 152 h 168"/>
                <a:gd name="T14" fmla="*/ 84 w 168"/>
                <a:gd name="T15" fmla="*/ 0 h 168"/>
                <a:gd name="T16" fmla="*/ 0 w 168"/>
                <a:gd name="T17" fmla="*/ 84 h 168"/>
                <a:gd name="T18" fmla="*/ 84 w 168"/>
                <a:gd name="T19" fmla="*/ 168 h 168"/>
                <a:gd name="T20" fmla="*/ 168 w 168"/>
                <a:gd name="T21" fmla="*/ 84 h 168"/>
                <a:gd name="T22" fmla="*/ 84 w 168"/>
                <a:gd name="T23" fmla="*/ 0 h 1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68" h="168">
                  <a:moveTo>
                    <a:pt x="84" y="152"/>
                  </a:moveTo>
                  <a:cubicBezTo>
                    <a:pt x="47" y="152"/>
                    <a:pt x="16" y="122"/>
                    <a:pt x="16" y="84"/>
                  </a:cubicBezTo>
                  <a:cubicBezTo>
                    <a:pt x="16" y="47"/>
                    <a:pt x="47" y="16"/>
                    <a:pt x="84" y="16"/>
                  </a:cubicBezTo>
                  <a:cubicBezTo>
                    <a:pt x="122" y="16"/>
                    <a:pt x="152" y="47"/>
                    <a:pt x="152" y="84"/>
                  </a:cubicBezTo>
                  <a:cubicBezTo>
                    <a:pt x="152" y="122"/>
                    <a:pt x="122" y="152"/>
                    <a:pt x="85" y="152"/>
                  </a:cubicBezTo>
                  <a:cubicBezTo>
                    <a:pt x="84" y="152"/>
                    <a:pt x="84" y="152"/>
                    <a:pt x="84" y="152"/>
                  </a:cubicBezTo>
                  <a:cubicBezTo>
                    <a:pt x="84" y="152"/>
                    <a:pt x="84" y="152"/>
                    <a:pt x="84" y="152"/>
                  </a:cubicBezTo>
                  <a:moveTo>
                    <a:pt x="84" y="0"/>
                  </a:moveTo>
                  <a:cubicBezTo>
                    <a:pt x="38" y="0"/>
                    <a:pt x="0" y="38"/>
                    <a:pt x="0" y="84"/>
                  </a:cubicBezTo>
                  <a:cubicBezTo>
                    <a:pt x="0" y="131"/>
                    <a:pt x="38" y="168"/>
                    <a:pt x="84" y="168"/>
                  </a:cubicBezTo>
                  <a:cubicBezTo>
                    <a:pt x="131" y="168"/>
                    <a:pt x="168" y="131"/>
                    <a:pt x="168" y="84"/>
                  </a:cubicBezTo>
                  <a:cubicBezTo>
                    <a:pt x="168" y="38"/>
                    <a:pt x="131" y="0"/>
                    <a:pt x="84" y="0"/>
                  </a:cubicBezTo>
                </a:path>
              </a:pathLst>
            </a:custGeom>
            <a:solidFill>
              <a:srgbClr val="FF93A8"/>
            </a:solidFill>
            <a:ln>
              <a:noFill/>
            </a:ln>
          </p:spPr>
          <p:txBody>
            <a:bodyPr anchor="ctr">
              <a:normAutofit fontScale="25000" lnSpcReduction="20000"/>
            </a:body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sz="18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115" name="íṧľîďè"/>
            <p:cNvSpPr/>
            <p:nvPr/>
          </p:nvSpPr>
          <p:spPr bwMode="auto">
            <a:xfrm>
              <a:off x="6795656" y="4240321"/>
              <a:ext cx="111396" cy="102481"/>
            </a:xfrm>
            <a:custGeom>
              <a:avLst/>
              <a:gdLst>
                <a:gd name="T0" fmla="*/ 61 w 76"/>
                <a:gd name="T1" fmla="*/ 0 h 75"/>
                <a:gd name="T2" fmla="*/ 57 w 76"/>
                <a:gd name="T3" fmla="*/ 1 h 75"/>
                <a:gd name="T4" fmla="*/ 57 w 76"/>
                <a:gd name="T5" fmla="*/ 1 h 75"/>
                <a:gd name="T6" fmla="*/ 38 w 76"/>
                <a:gd name="T7" fmla="*/ 20 h 75"/>
                <a:gd name="T8" fmla="*/ 19 w 76"/>
                <a:gd name="T9" fmla="*/ 1 h 75"/>
                <a:gd name="T10" fmla="*/ 16 w 76"/>
                <a:gd name="T11" fmla="*/ 0 h 75"/>
                <a:gd name="T12" fmla="*/ 13 w 76"/>
                <a:gd name="T13" fmla="*/ 1 h 75"/>
                <a:gd name="T14" fmla="*/ 13 w 76"/>
                <a:gd name="T15" fmla="*/ 1 h 75"/>
                <a:gd name="T16" fmla="*/ 2 w 76"/>
                <a:gd name="T17" fmla="*/ 12 h 75"/>
                <a:gd name="T18" fmla="*/ 2 w 76"/>
                <a:gd name="T19" fmla="*/ 18 h 75"/>
                <a:gd name="T20" fmla="*/ 2 w 76"/>
                <a:gd name="T21" fmla="*/ 18 h 75"/>
                <a:gd name="T22" fmla="*/ 21 w 76"/>
                <a:gd name="T23" fmla="*/ 37 h 75"/>
                <a:gd name="T24" fmla="*/ 2 w 76"/>
                <a:gd name="T25" fmla="*/ 57 h 75"/>
                <a:gd name="T26" fmla="*/ 2 w 76"/>
                <a:gd name="T27" fmla="*/ 63 h 75"/>
                <a:gd name="T28" fmla="*/ 2 w 76"/>
                <a:gd name="T29" fmla="*/ 63 h 75"/>
                <a:gd name="T30" fmla="*/ 13 w 76"/>
                <a:gd name="T31" fmla="*/ 74 h 75"/>
                <a:gd name="T32" fmla="*/ 16 w 76"/>
                <a:gd name="T33" fmla="*/ 75 h 75"/>
                <a:gd name="T34" fmla="*/ 19 w 76"/>
                <a:gd name="T35" fmla="*/ 74 h 75"/>
                <a:gd name="T36" fmla="*/ 19 w 76"/>
                <a:gd name="T37" fmla="*/ 74 h 75"/>
                <a:gd name="T38" fmla="*/ 38 w 76"/>
                <a:gd name="T39" fmla="*/ 55 h 75"/>
                <a:gd name="T40" fmla="*/ 57 w 76"/>
                <a:gd name="T41" fmla="*/ 74 h 75"/>
                <a:gd name="T42" fmla="*/ 61 w 76"/>
                <a:gd name="T43" fmla="*/ 75 h 75"/>
                <a:gd name="T44" fmla="*/ 64 w 76"/>
                <a:gd name="T45" fmla="*/ 74 h 75"/>
                <a:gd name="T46" fmla="*/ 64 w 76"/>
                <a:gd name="T47" fmla="*/ 74 h 75"/>
                <a:gd name="T48" fmla="*/ 75 w 76"/>
                <a:gd name="T49" fmla="*/ 63 h 75"/>
                <a:gd name="T50" fmla="*/ 75 w 76"/>
                <a:gd name="T51" fmla="*/ 57 h 75"/>
                <a:gd name="T52" fmla="*/ 75 w 76"/>
                <a:gd name="T53" fmla="*/ 57 h 75"/>
                <a:gd name="T54" fmla="*/ 56 w 76"/>
                <a:gd name="T55" fmla="*/ 37 h 75"/>
                <a:gd name="T56" fmla="*/ 75 w 76"/>
                <a:gd name="T57" fmla="*/ 18 h 75"/>
                <a:gd name="T58" fmla="*/ 75 w 76"/>
                <a:gd name="T59" fmla="*/ 12 h 75"/>
                <a:gd name="T60" fmla="*/ 75 w 76"/>
                <a:gd name="T61" fmla="*/ 12 h 75"/>
                <a:gd name="T62" fmla="*/ 64 w 76"/>
                <a:gd name="T63" fmla="*/ 1 h 75"/>
                <a:gd name="T64" fmla="*/ 61 w 76"/>
                <a:gd name="T65" fmla="*/ 0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76" h="75">
                  <a:moveTo>
                    <a:pt x="61" y="0"/>
                  </a:moveTo>
                  <a:cubicBezTo>
                    <a:pt x="59" y="0"/>
                    <a:pt x="58" y="0"/>
                    <a:pt x="57" y="1"/>
                  </a:cubicBezTo>
                  <a:cubicBezTo>
                    <a:pt x="57" y="1"/>
                    <a:pt x="57" y="1"/>
                    <a:pt x="57" y="1"/>
                  </a:cubicBezTo>
                  <a:cubicBezTo>
                    <a:pt x="38" y="20"/>
                    <a:pt x="38" y="20"/>
                    <a:pt x="38" y="20"/>
                  </a:cubicBezTo>
                  <a:cubicBezTo>
                    <a:pt x="19" y="1"/>
                    <a:pt x="19" y="1"/>
                    <a:pt x="19" y="1"/>
                  </a:cubicBezTo>
                  <a:cubicBezTo>
                    <a:pt x="18" y="0"/>
                    <a:pt x="17" y="0"/>
                    <a:pt x="16" y="0"/>
                  </a:cubicBezTo>
                  <a:cubicBezTo>
                    <a:pt x="15" y="0"/>
                    <a:pt x="13" y="0"/>
                    <a:pt x="13" y="1"/>
                  </a:cubicBezTo>
                  <a:cubicBezTo>
                    <a:pt x="13" y="1"/>
                    <a:pt x="13" y="1"/>
                    <a:pt x="13" y="1"/>
                  </a:cubicBezTo>
                  <a:cubicBezTo>
                    <a:pt x="2" y="12"/>
                    <a:pt x="2" y="12"/>
                    <a:pt x="2" y="12"/>
                  </a:cubicBezTo>
                  <a:cubicBezTo>
                    <a:pt x="0" y="14"/>
                    <a:pt x="0" y="17"/>
                    <a:pt x="2" y="18"/>
                  </a:cubicBezTo>
                  <a:cubicBezTo>
                    <a:pt x="2" y="18"/>
                    <a:pt x="2" y="18"/>
                    <a:pt x="2" y="18"/>
                  </a:cubicBezTo>
                  <a:cubicBezTo>
                    <a:pt x="21" y="37"/>
                    <a:pt x="21" y="37"/>
                    <a:pt x="21" y="37"/>
                  </a:cubicBezTo>
                  <a:cubicBezTo>
                    <a:pt x="2" y="57"/>
                    <a:pt x="2" y="57"/>
                    <a:pt x="2" y="57"/>
                  </a:cubicBezTo>
                  <a:cubicBezTo>
                    <a:pt x="0" y="58"/>
                    <a:pt x="0" y="61"/>
                    <a:pt x="2" y="63"/>
                  </a:cubicBezTo>
                  <a:cubicBezTo>
                    <a:pt x="2" y="63"/>
                    <a:pt x="2" y="63"/>
                    <a:pt x="2" y="63"/>
                  </a:cubicBezTo>
                  <a:cubicBezTo>
                    <a:pt x="13" y="74"/>
                    <a:pt x="13" y="74"/>
                    <a:pt x="13" y="74"/>
                  </a:cubicBezTo>
                  <a:cubicBezTo>
                    <a:pt x="13" y="75"/>
                    <a:pt x="15" y="75"/>
                    <a:pt x="16" y="75"/>
                  </a:cubicBezTo>
                  <a:cubicBezTo>
                    <a:pt x="17" y="75"/>
                    <a:pt x="18" y="75"/>
                    <a:pt x="19" y="74"/>
                  </a:cubicBezTo>
                  <a:cubicBezTo>
                    <a:pt x="19" y="74"/>
                    <a:pt x="19" y="74"/>
                    <a:pt x="19" y="74"/>
                  </a:cubicBezTo>
                  <a:cubicBezTo>
                    <a:pt x="38" y="55"/>
                    <a:pt x="38" y="55"/>
                    <a:pt x="38" y="55"/>
                  </a:cubicBezTo>
                  <a:cubicBezTo>
                    <a:pt x="57" y="74"/>
                    <a:pt x="57" y="74"/>
                    <a:pt x="57" y="74"/>
                  </a:cubicBezTo>
                  <a:cubicBezTo>
                    <a:pt x="58" y="75"/>
                    <a:pt x="59" y="75"/>
                    <a:pt x="61" y="75"/>
                  </a:cubicBezTo>
                  <a:cubicBezTo>
                    <a:pt x="62" y="75"/>
                    <a:pt x="63" y="75"/>
                    <a:pt x="64" y="74"/>
                  </a:cubicBezTo>
                  <a:cubicBezTo>
                    <a:pt x="64" y="74"/>
                    <a:pt x="64" y="74"/>
                    <a:pt x="64" y="74"/>
                  </a:cubicBezTo>
                  <a:cubicBezTo>
                    <a:pt x="75" y="63"/>
                    <a:pt x="75" y="63"/>
                    <a:pt x="75" y="63"/>
                  </a:cubicBezTo>
                  <a:cubicBezTo>
                    <a:pt x="76" y="61"/>
                    <a:pt x="76" y="58"/>
                    <a:pt x="75" y="57"/>
                  </a:cubicBezTo>
                  <a:cubicBezTo>
                    <a:pt x="75" y="57"/>
                    <a:pt x="75" y="57"/>
                    <a:pt x="75" y="57"/>
                  </a:cubicBezTo>
                  <a:cubicBezTo>
                    <a:pt x="56" y="37"/>
                    <a:pt x="56" y="37"/>
                    <a:pt x="56" y="37"/>
                  </a:cubicBezTo>
                  <a:cubicBezTo>
                    <a:pt x="75" y="18"/>
                    <a:pt x="75" y="18"/>
                    <a:pt x="75" y="18"/>
                  </a:cubicBezTo>
                  <a:cubicBezTo>
                    <a:pt x="76" y="17"/>
                    <a:pt x="76" y="14"/>
                    <a:pt x="75" y="12"/>
                  </a:cubicBezTo>
                  <a:cubicBezTo>
                    <a:pt x="75" y="12"/>
                    <a:pt x="75" y="12"/>
                    <a:pt x="75" y="12"/>
                  </a:cubicBezTo>
                  <a:cubicBezTo>
                    <a:pt x="64" y="1"/>
                    <a:pt x="64" y="1"/>
                    <a:pt x="64" y="1"/>
                  </a:cubicBezTo>
                  <a:cubicBezTo>
                    <a:pt x="63" y="0"/>
                    <a:pt x="62" y="0"/>
                    <a:pt x="61" y="0"/>
                  </a:cubicBezTo>
                </a:path>
              </a:pathLst>
            </a:custGeom>
            <a:solidFill>
              <a:srgbClr val="FF93A8"/>
            </a:solidFill>
            <a:ln>
              <a:noFill/>
            </a:ln>
          </p:spPr>
          <p:txBody>
            <a:bodyPr anchor="ctr">
              <a:normAutofit fontScale="25000" lnSpcReduction="20000"/>
            </a:body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sz="18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116" name="íšḻïḋé"/>
            <p:cNvSpPr/>
            <p:nvPr/>
          </p:nvSpPr>
          <p:spPr bwMode="auto">
            <a:xfrm>
              <a:off x="6684262" y="5652753"/>
              <a:ext cx="1341188" cy="66833"/>
            </a:xfrm>
            <a:prstGeom prst="ellipse">
              <a:avLst/>
            </a:prstGeom>
            <a:solidFill>
              <a:srgbClr val="6C63FF">
                <a:alpha val="15000"/>
              </a:srgbClr>
            </a:solidFill>
            <a:ln>
              <a:noFill/>
            </a:ln>
          </p:spPr>
          <p:txBody>
            <a:bodyPr anchor="ctr">
              <a:normAutofit fontScale="25000" lnSpcReduction="20000"/>
            </a:body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sz="18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117" name="ïŝḷïḓé"/>
            <p:cNvSpPr/>
            <p:nvPr/>
          </p:nvSpPr>
          <p:spPr bwMode="auto">
            <a:xfrm>
              <a:off x="7704635" y="2119447"/>
              <a:ext cx="209423" cy="378729"/>
            </a:xfrm>
            <a:custGeom>
              <a:avLst/>
              <a:gdLst>
                <a:gd name="T0" fmla="*/ 121 w 148"/>
                <a:gd name="T1" fmla="*/ 253 h 268"/>
                <a:gd name="T2" fmla="*/ 78 w 148"/>
                <a:gd name="T3" fmla="*/ 268 h 268"/>
                <a:gd name="T4" fmla="*/ 62 w 148"/>
                <a:gd name="T5" fmla="*/ 242 h 268"/>
                <a:gd name="T6" fmla="*/ 21 w 148"/>
                <a:gd name="T7" fmla="*/ 175 h 268"/>
                <a:gd name="T8" fmla="*/ 28 w 148"/>
                <a:gd name="T9" fmla="*/ 87 h 268"/>
                <a:gd name="T10" fmla="*/ 51 w 148"/>
                <a:gd name="T11" fmla="*/ 17 h 268"/>
                <a:gd name="T12" fmla="*/ 75 w 148"/>
                <a:gd name="T13" fmla="*/ 87 h 268"/>
                <a:gd name="T14" fmla="*/ 109 w 148"/>
                <a:gd name="T15" fmla="*/ 198 h 268"/>
                <a:gd name="T16" fmla="*/ 116 w 148"/>
                <a:gd name="T17" fmla="*/ 229 h 268"/>
                <a:gd name="T18" fmla="*/ 121 w 148"/>
                <a:gd name="T19" fmla="*/ 253 h 2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48" h="268">
                  <a:moveTo>
                    <a:pt x="121" y="253"/>
                  </a:moveTo>
                  <a:cubicBezTo>
                    <a:pt x="78" y="268"/>
                    <a:pt x="78" y="268"/>
                    <a:pt x="78" y="268"/>
                  </a:cubicBezTo>
                  <a:cubicBezTo>
                    <a:pt x="62" y="242"/>
                    <a:pt x="62" y="242"/>
                    <a:pt x="62" y="242"/>
                  </a:cubicBezTo>
                  <a:cubicBezTo>
                    <a:pt x="50" y="222"/>
                    <a:pt x="34" y="195"/>
                    <a:pt x="21" y="175"/>
                  </a:cubicBezTo>
                  <a:cubicBezTo>
                    <a:pt x="0" y="140"/>
                    <a:pt x="28" y="87"/>
                    <a:pt x="28" y="87"/>
                  </a:cubicBezTo>
                  <a:cubicBezTo>
                    <a:pt x="28" y="87"/>
                    <a:pt x="33" y="33"/>
                    <a:pt x="51" y="17"/>
                  </a:cubicBezTo>
                  <a:cubicBezTo>
                    <a:pt x="70" y="0"/>
                    <a:pt x="75" y="87"/>
                    <a:pt x="75" y="87"/>
                  </a:cubicBezTo>
                  <a:cubicBezTo>
                    <a:pt x="148" y="120"/>
                    <a:pt x="109" y="198"/>
                    <a:pt x="109" y="198"/>
                  </a:cubicBezTo>
                  <a:cubicBezTo>
                    <a:pt x="116" y="229"/>
                    <a:pt x="116" y="229"/>
                    <a:pt x="116" y="229"/>
                  </a:cubicBezTo>
                  <a:cubicBezTo>
                    <a:pt x="121" y="253"/>
                    <a:pt x="121" y="253"/>
                    <a:pt x="121" y="253"/>
                  </a:cubicBezTo>
                </a:path>
              </a:pathLst>
            </a:custGeom>
            <a:solidFill>
              <a:srgbClr val="A1616A"/>
            </a:solidFill>
            <a:ln>
              <a:noFill/>
            </a:ln>
          </p:spPr>
          <p:txBody>
            <a:bodyPr anchor="ctr">
              <a:normAutofit fontScale="25000" lnSpcReduction="20000"/>
            </a:body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sz="18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118" name="ïsļíḑe"/>
            <p:cNvSpPr/>
            <p:nvPr/>
          </p:nvSpPr>
          <p:spPr bwMode="auto">
            <a:xfrm>
              <a:off x="7869500" y="2444709"/>
              <a:ext cx="0" cy="4454"/>
            </a:xfrm>
            <a:custGeom>
              <a:avLst/>
              <a:gdLst>
                <a:gd name="T0" fmla="*/ 0 w 1"/>
                <a:gd name="T1" fmla="*/ 0 h 6"/>
                <a:gd name="T2" fmla="*/ 0 w 1"/>
                <a:gd name="T3" fmla="*/ 0 h 6"/>
                <a:gd name="T4" fmla="*/ 1 w 1"/>
                <a:gd name="T5" fmla="*/ 6 h 6"/>
                <a:gd name="T6" fmla="*/ 1 w 1"/>
                <a:gd name="T7" fmla="*/ 6 h 6"/>
                <a:gd name="T8" fmla="*/ 0 w 1"/>
                <a:gd name="T9" fmla="*/ 0 h 6"/>
                <a:gd name="T10" fmla="*/ 0 w 1"/>
                <a:gd name="T11" fmla="*/ 0 h 6"/>
              </a:gdLst>
              <a:ahLst/>
              <a:cxnLst>
                <a:cxn ang="0">
                  <a:pos x="T0" y="T1"/>
                </a:cxn>
                <a:cxn ang="0">
                  <a:pos x="T2" y="T3"/>
                </a:cxn>
                <a:cxn ang="0">
                  <a:pos x="T4" y="T5"/>
                </a:cxn>
                <a:cxn ang="0">
                  <a:pos x="T6" y="T7"/>
                </a:cxn>
                <a:cxn ang="0">
                  <a:pos x="T8" y="T9"/>
                </a:cxn>
                <a:cxn ang="0">
                  <a:pos x="T10" y="T11"/>
                </a:cxn>
              </a:cxnLst>
              <a:rect l="0" t="0" r="r" b="b"/>
              <a:pathLst>
                <a:path w="1" h="6">
                  <a:moveTo>
                    <a:pt x="0" y="0"/>
                  </a:moveTo>
                  <a:cubicBezTo>
                    <a:pt x="0" y="0"/>
                    <a:pt x="0" y="0"/>
                    <a:pt x="0" y="0"/>
                  </a:cubicBezTo>
                  <a:cubicBezTo>
                    <a:pt x="1" y="6"/>
                    <a:pt x="1" y="6"/>
                    <a:pt x="1" y="6"/>
                  </a:cubicBezTo>
                  <a:cubicBezTo>
                    <a:pt x="1" y="6"/>
                    <a:pt x="1" y="6"/>
                    <a:pt x="1" y="6"/>
                  </a:cubicBezTo>
                  <a:cubicBezTo>
                    <a:pt x="0" y="0"/>
                    <a:pt x="0" y="0"/>
                    <a:pt x="0" y="0"/>
                  </a:cubicBezTo>
                  <a:cubicBezTo>
                    <a:pt x="0" y="0"/>
                    <a:pt x="0" y="0"/>
                    <a:pt x="0" y="0"/>
                  </a:cubicBezTo>
                </a:path>
              </a:pathLst>
            </a:custGeom>
            <a:solidFill>
              <a:srgbClr val="E4E4E4"/>
            </a:solidFill>
            <a:ln>
              <a:noFill/>
            </a:ln>
          </p:spPr>
          <p:txBody>
            <a:bodyPr anchor="ctr">
              <a:normAutofit fontScale="25000" lnSpcReduction="20000"/>
            </a:body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sz="18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119" name="isľiḑé"/>
            <p:cNvSpPr/>
            <p:nvPr/>
          </p:nvSpPr>
          <p:spPr bwMode="auto">
            <a:xfrm>
              <a:off x="7793750" y="2440252"/>
              <a:ext cx="75750" cy="22279"/>
            </a:xfrm>
            <a:custGeom>
              <a:avLst/>
              <a:gdLst>
                <a:gd name="T0" fmla="*/ 41 w 55"/>
                <a:gd name="T1" fmla="*/ 0 h 16"/>
                <a:gd name="T2" fmla="*/ 0 w 55"/>
                <a:gd name="T3" fmla="*/ 12 h 16"/>
                <a:gd name="T4" fmla="*/ 0 w 55"/>
                <a:gd name="T5" fmla="*/ 14 h 16"/>
                <a:gd name="T6" fmla="*/ 1 w 55"/>
                <a:gd name="T7" fmla="*/ 16 h 16"/>
                <a:gd name="T8" fmla="*/ 40 w 55"/>
                <a:gd name="T9" fmla="*/ 5 h 16"/>
                <a:gd name="T10" fmla="*/ 55 w 55"/>
                <a:gd name="T11" fmla="*/ 7 h 16"/>
                <a:gd name="T12" fmla="*/ 54 w 55"/>
                <a:gd name="T13" fmla="*/ 1 h 16"/>
                <a:gd name="T14" fmla="*/ 54 w 55"/>
                <a:gd name="T15" fmla="*/ 1 h 16"/>
                <a:gd name="T16" fmla="*/ 41 w 55"/>
                <a:gd name="T17" fmla="*/ 0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5" h="16">
                  <a:moveTo>
                    <a:pt x="41" y="0"/>
                  </a:moveTo>
                  <a:cubicBezTo>
                    <a:pt x="18" y="0"/>
                    <a:pt x="0" y="12"/>
                    <a:pt x="0" y="12"/>
                  </a:cubicBezTo>
                  <a:cubicBezTo>
                    <a:pt x="0" y="14"/>
                    <a:pt x="0" y="14"/>
                    <a:pt x="0" y="14"/>
                  </a:cubicBezTo>
                  <a:cubicBezTo>
                    <a:pt x="1" y="16"/>
                    <a:pt x="1" y="16"/>
                    <a:pt x="1" y="16"/>
                  </a:cubicBezTo>
                  <a:cubicBezTo>
                    <a:pt x="6" y="13"/>
                    <a:pt x="21" y="5"/>
                    <a:pt x="40" y="5"/>
                  </a:cubicBezTo>
                  <a:cubicBezTo>
                    <a:pt x="45" y="5"/>
                    <a:pt x="50" y="5"/>
                    <a:pt x="55" y="7"/>
                  </a:cubicBezTo>
                  <a:cubicBezTo>
                    <a:pt x="54" y="1"/>
                    <a:pt x="54" y="1"/>
                    <a:pt x="54" y="1"/>
                  </a:cubicBezTo>
                  <a:cubicBezTo>
                    <a:pt x="54" y="1"/>
                    <a:pt x="54" y="1"/>
                    <a:pt x="54" y="1"/>
                  </a:cubicBezTo>
                  <a:cubicBezTo>
                    <a:pt x="49" y="0"/>
                    <a:pt x="45" y="0"/>
                    <a:pt x="41" y="0"/>
                  </a:cubicBezTo>
                </a:path>
              </a:pathLst>
            </a:custGeom>
            <a:solidFill>
              <a:srgbClr val="91575F"/>
            </a:solidFill>
            <a:ln>
              <a:noFill/>
            </a:ln>
          </p:spPr>
          <p:txBody>
            <a:bodyPr anchor="ctr">
              <a:normAutofit fontScale="25000" lnSpcReduction="20000"/>
            </a:body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sz="18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120" name="ïṣlïdê"/>
            <p:cNvSpPr/>
            <p:nvPr/>
          </p:nvSpPr>
          <p:spPr bwMode="auto">
            <a:xfrm>
              <a:off x="7775927" y="2413518"/>
              <a:ext cx="204966" cy="521309"/>
            </a:xfrm>
            <a:custGeom>
              <a:avLst/>
              <a:gdLst>
                <a:gd name="T0" fmla="*/ 0 w 147"/>
                <a:gd name="T1" fmla="*/ 221 h 373"/>
                <a:gd name="T2" fmla="*/ 22 w 147"/>
                <a:gd name="T3" fmla="*/ 203 h 373"/>
                <a:gd name="T4" fmla="*/ 11 w 147"/>
                <a:gd name="T5" fmla="*/ 38 h 373"/>
                <a:gd name="T6" fmla="*/ 109 w 147"/>
                <a:gd name="T7" fmla="*/ 60 h 373"/>
                <a:gd name="T8" fmla="*/ 109 w 147"/>
                <a:gd name="T9" fmla="*/ 106 h 373"/>
                <a:gd name="T10" fmla="*/ 109 w 147"/>
                <a:gd name="T11" fmla="*/ 136 h 373"/>
                <a:gd name="T12" fmla="*/ 109 w 147"/>
                <a:gd name="T13" fmla="*/ 179 h 373"/>
                <a:gd name="T14" fmla="*/ 130 w 147"/>
                <a:gd name="T15" fmla="*/ 209 h 373"/>
                <a:gd name="T16" fmla="*/ 130 w 147"/>
                <a:gd name="T17" fmla="*/ 283 h 373"/>
                <a:gd name="T18" fmla="*/ 82 w 147"/>
                <a:gd name="T19" fmla="*/ 333 h 373"/>
                <a:gd name="T20" fmla="*/ 42 w 147"/>
                <a:gd name="T21" fmla="*/ 373 h 373"/>
                <a:gd name="T22" fmla="*/ 7 w 147"/>
                <a:gd name="T23" fmla="*/ 326 h 373"/>
                <a:gd name="T24" fmla="*/ 0 w 147"/>
                <a:gd name="T25" fmla="*/ 221 h 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47" h="373">
                  <a:moveTo>
                    <a:pt x="0" y="221"/>
                  </a:moveTo>
                  <a:cubicBezTo>
                    <a:pt x="22" y="203"/>
                    <a:pt x="22" y="203"/>
                    <a:pt x="22" y="203"/>
                  </a:cubicBezTo>
                  <a:cubicBezTo>
                    <a:pt x="11" y="38"/>
                    <a:pt x="11" y="38"/>
                    <a:pt x="11" y="38"/>
                  </a:cubicBezTo>
                  <a:cubicBezTo>
                    <a:pt x="11" y="38"/>
                    <a:pt x="67" y="0"/>
                    <a:pt x="109" y="60"/>
                  </a:cubicBezTo>
                  <a:cubicBezTo>
                    <a:pt x="109" y="60"/>
                    <a:pt x="107" y="96"/>
                    <a:pt x="109" y="106"/>
                  </a:cubicBezTo>
                  <a:cubicBezTo>
                    <a:pt x="110" y="116"/>
                    <a:pt x="97" y="126"/>
                    <a:pt x="109" y="136"/>
                  </a:cubicBezTo>
                  <a:cubicBezTo>
                    <a:pt x="120" y="146"/>
                    <a:pt x="109" y="179"/>
                    <a:pt x="109" y="179"/>
                  </a:cubicBezTo>
                  <a:cubicBezTo>
                    <a:pt x="109" y="179"/>
                    <a:pt x="122" y="203"/>
                    <a:pt x="130" y="209"/>
                  </a:cubicBezTo>
                  <a:cubicBezTo>
                    <a:pt x="138" y="216"/>
                    <a:pt x="147" y="271"/>
                    <a:pt x="130" y="283"/>
                  </a:cubicBezTo>
                  <a:cubicBezTo>
                    <a:pt x="113" y="294"/>
                    <a:pt x="82" y="321"/>
                    <a:pt x="82" y="333"/>
                  </a:cubicBezTo>
                  <a:cubicBezTo>
                    <a:pt x="82" y="344"/>
                    <a:pt x="42" y="373"/>
                    <a:pt x="42" y="373"/>
                  </a:cubicBezTo>
                  <a:cubicBezTo>
                    <a:pt x="7" y="326"/>
                    <a:pt x="7" y="326"/>
                    <a:pt x="7" y="326"/>
                  </a:cubicBezTo>
                  <a:cubicBezTo>
                    <a:pt x="0" y="221"/>
                    <a:pt x="0" y="221"/>
                    <a:pt x="0" y="221"/>
                  </a:cubicBezTo>
                </a:path>
              </a:pathLst>
            </a:custGeom>
            <a:solidFill>
              <a:srgbClr val="5A5773"/>
            </a:solidFill>
            <a:ln>
              <a:noFill/>
            </a:ln>
          </p:spPr>
          <p:txBody>
            <a:bodyPr anchor="ctr">
              <a:normAutofit fontScale="40000" lnSpcReduction="20000"/>
            </a:body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sz="18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121" name="ï$liḍè"/>
            <p:cNvSpPr/>
            <p:nvPr/>
          </p:nvSpPr>
          <p:spPr bwMode="auto">
            <a:xfrm>
              <a:off x="7005079" y="3830404"/>
              <a:ext cx="222789" cy="343084"/>
            </a:xfrm>
            <a:custGeom>
              <a:avLst/>
              <a:gdLst>
                <a:gd name="T0" fmla="*/ 80 w 157"/>
                <a:gd name="T1" fmla="*/ 213 h 245"/>
                <a:gd name="T2" fmla="*/ 33 w 157"/>
                <a:gd name="T3" fmla="*/ 53 h 245"/>
                <a:gd name="T4" fmla="*/ 43 w 157"/>
                <a:gd name="T5" fmla="*/ 28 h 245"/>
                <a:gd name="T6" fmla="*/ 89 w 157"/>
                <a:gd name="T7" fmla="*/ 0 h 245"/>
                <a:gd name="T8" fmla="*/ 108 w 157"/>
                <a:gd name="T9" fmla="*/ 56 h 245"/>
                <a:gd name="T10" fmla="*/ 80 w 157"/>
                <a:gd name="T11" fmla="*/ 213 h 245"/>
              </a:gdLst>
              <a:ahLst/>
              <a:cxnLst>
                <a:cxn ang="0">
                  <a:pos x="T0" y="T1"/>
                </a:cxn>
                <a:cxn ang="0">
                  <a:pos x="T2" y="T3"/>
                </a:cxn>
                <a:cxn ang="0">
                  <a:pos x="T4" y="T5"/>
                </a:cxn>
                <a:cxn ang="0">
                  <a:pos x="T6" y="T7"/>
                </a:cxn>
                <a:cxn ang="0">
                  <a:pos x="T8" y="T9"/>
                </a:cxn>
                <a:cxn ang="0">
                  <a:pos x="T10" y="T11"/>
                </a:cxn>
              </a:cxnLst>
              <a:rect l="0" t="0" r="r" b="b"/>
              <a:pathLst>
                <a:path w="157" h="245">
                  <a:moveTo>
                    <a:pt x="80" y="213"/>
                  </a:moveTo>
                  <a:cubicBezTo>
                    <a:pt x="0" y="179"/>
                    <a:pt x="18" y="95"/>
                    <a:pt x="33" y="53"/>
                  </a:cubicBezTo>
                  <a:cubicBezTo>
                    <a:pt x="36" y="44"/>
                    <a:pt x="39" y="36"/>
                    <a:pt x="43" y="28"/>
                  </a:cubicBezTo>
                  <a:cubicBezTo>
                    <a:pt x="89" y="0"/>
                    <a:pt x="89" y="0"/>
                    <a:pt x="89" y="0"/>
                  </a:cubicBezTo>
                  <a:cubicBezTo>
                    <a:pt x="89" y="0"/>
                    <a:pt x="98" y="24"/>
                    <a:pt x="108" y="56"/>
                  </a:cubicBezTo>
                  <a:cubicBezTo>
                    <a:pt x="131" y="129"/>
                    <a:pt x="157" y="245"/>
                    <a:pt x="80" y="213"/>
                  </a:cubicBezTo>
                </a:path>
              </a:pathLst>
            </a:custGeom>
            <a:solidFill>
              <a:srgbClr val="A1616A"/>
            </a:solidFill>
            <a:ln>
              <a:noFill/>
            </a:ln>
          </p:spPr>
          <p:txBody>
            <a:bodyPr anchor="ctr">
              <a:normAutofit fontScale="25000" lnSpcReduction="20000"/>
            </a:body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sz="18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122" name="îSḻiḑe"/>
            <p:cNvSpPr/>
            <p:nvPr/>
          </p:nvSpPr>
          <p:spPr bwMode="auto">
            <a:xfrm>
              <a:off x="7125383" y="5135901"/>
              <a:ext cx="182688" cy="311893"/>
            </a:xfrm>
            <a:custGeom>
              <a:avLst/>
              <a:gdLst>
                <a:gd name="T0" fmla="*/ 105 w 130"/>
                <a:gd name="T1" fmla="*/ 46 h 221"/>
                <a:gd name="T2" fmla="*/ 93 w 130"/>
                <a:gd name="T3" fmla="*/ 80 h 221"/>
                <a:gd name="T4" fmla="*/ 88 w 130"/>
                <a:gd name="T5" fmla="*/ 137 h 221"/>
                <a:gd name="T6" fmla="*/ 90 w 130"/>
                <a:gd name="T7" fmla="*/ 159 h 221"/>
                <a:gd name="T8" fmla="*/ 0 w 130"/>
                <a:gd name="T9" fmla="*/ 221 h 221"/>
                <a:gd name="T10" fmla="*/ 1 w 130"/>
                <a:gd name="T11" fmla="*/ 203 h 221"/>
                <a:gd name="T12" fmla="*/ 13 w 130"/>
                <a:gd name="T13" fmla="*/ 115 h 221"/>
                <a:gd name="T14" fmla="*/ 20 w 130"/>
                <a:gd name="T15" fmla="*/ 74 h 221"/>
                <a:gd name="T16" fmla="*/ 22 w 130"/>
                <a:gd name="T17" fmla="*/ 41 h 221"/>
                <a:gd name="T18" fmla="*/ 105 w 130"/>
                <a:gd name="T19" fmla="*/ 46 h 2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30" h="221">
                  <a:moveTo>
                    <a:pt x="105" y="46"/>
                  </a:moveTo>
                  <a:cubicBezTo>
                    <a:pt x="100" y="57"/>
                    <a:pt x="96" y="68"/>
                    <a:pt x="93" y="80"/>
                  </a:cubicBezTo>
                  <a:cubicBezTo>
                    <a:pt x="89" y="98"/>
                    <a:pt x="88" y="118"/>
                    <a:pt x="88" y="137"/>
                  </a:cubicBezTo>
                  <a:cubicBezTo>
                    <a:pt x="89" y="150"/>
                    <a:pt x="90" y="159"/>
                    <a:pt x="90" y="159"/>
                  </a:cubicBezTo>
                  <a:cubicBezTo>
                    <a:pt x="0" y="221"/>
                    <a:pt x="0" y="221"/>
                    <a:pt x="0" y="221"/>
                  </a:cubicBezTo>
                  <a:cubicBezTo>
                    <a:pt x="0" y="221"/>
                    <a:pt x="0" y="214"/>
                    <a:pt x="1" y="203"/>
                  </a:cubicBezTo>
                  <a:cubicBezTo>
                    <a:pt x="4" y="175"/>
                    <a:pt x="8" y="122"/>
                    <a:pt x="13" y="115"/>
                  </a:cubicBezTo>
                  <a:cubicBezTo>
                    <a:pt x="16" y="111"/>
                    <a:pt x="18" y="92"/>
                    <a:pt x="20" y="74"/>
                  </a:cubicBezTo>
                  <a:cubicBezTo>
                    <a:pt x="21" y="56"/>
                    <a:pt x="22" y="41"/>
                    <a:pt x="22" y="41"/>
                  </a:cubicBezTo>
                  <a:cubicBezTo>
                    <a:pt x="22" y="41"/>
                    <a:pt x="130" y="0"/>
                    <a:pt x="105" y="46"/>
                  </a:cubicBezTo>
                </a:path>
              </a:pathLst>
            </a:custGeom>
            <a:solidFill>
              <a:srgbClr val="A1616A"/>
            </a:solidFill>
            <a:ln>
              <a:noFill/>
            </a:ln>
          </p:spPr>
          <p:txBody>
            <a:bodyPr anchor="ctr">
              <a:normAutofit fontScale="25000" lnSpcReduction="20000"/>
            </a:body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sz="18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123" name="ï$ľîḓê"/>
            <p:cNvSpPr/>
            <p:nvPr/>
          </p:nvSpPr>
          <p:spPr bwMode="auto">
            <a:xfrm>
              <a:off x="7437288" y="5251747"/>
              <a:ext cx="138131" cy="258426"/>
            </a:xfrm>
            <a:custGeom>
              <a:avLst/>
              <a:gdLst>
                <a:gd name="T0" fmla="*/ 97 w 97"/>
                <a:gd name="T1" fmla="*/ 8 h 184"/>
                <a:gd name="T2" fmla="*/ 96 w 97"/>
                <a:gd name="T3" fmla="*/ 46 h 184"/>
                <a:gd name="T4" fmla="*/ 92 w 97"/>
                <a:gd name="T5" fmla="*/ 100 h 184"/>
                <a:gd name="T6" fmla="*/ 90 w 97"/>
                <a:gd name="T7" fmla="*/ 146 h 184"/>
                <a:gd name="T8" fmla="*/ 92 w 97"/>
                <a:gd name="T9" fmla="*/ 184 h 184"/>
                <a:gd name="T10" fmla="*/ 9 w 97"/>
                <a:gd name="T11" fmla="*/ 90 h 184"/>
                <a:gd name="T12" fmla="*/ 16 w 97"/>
                <a:gd name="T13" fmla="*/ 71 h 184"/>
                <a:gd name="T14" fmla="*/ 24 w 97"/>
                <a:gd name="T15" fmla="*/ 29 h 184"/>
                <a:gd name="T16" fmla="*/ 27 w 97"/>
                <a:gd name="T17" fmla="*/ 0 h 184"/>
                <a:gd name="T18" fmla="*/ 97 w 97"/>
                <a:gd name="T19" fmla="*/ 8 h 1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7" h="184">
                  <a:moveTo>
                    <a:pt x="97" y="8"/>
                  </a:moveTo>
                  <a:cubicBezTo>
                    <a:pt x="97" y="8"/>
                    <a:pt x="97" y="26"/>
                    <a:pt x="96" y="46"/>
                  </a:cubicBezTo>
                  <a:cubicBezTo>
                    <a:pt x="95" y="66"/>
                    <a:pt x="94" y="89"/>
                    <a:pt x="92" y="100"/>
                  </a:cubicBezTo>
                  <a:cubicBezTo>
                    <a:pt x="89" y="110"/>
                    <a:pt x="89" y="129"/>
                    <a:pt x="90" y="146"/>
                  </a:cubicBezTo>
                  <a:cubicBezTo>
                    <a:pt x="90" y="166"/>
                    <a:pt x="92" y="184"/>
                    <a:pt x="92" y="184"/>
                  </a:cubicBezTo>
                  <a:cubicBezTo>
                    <a:pt x="92" y="184"/>
                    <a:pt x="0" y="97"/>
                    <a:pt x="9" y="90"/>
                  </a:cubicBezTo>
                  <a:cubicBezTo>
                    <a:pt x="12" y="88"/>
                    <a:pt x="14" y="81"/>
                    <a:pt x="16" y="71"/>
                  </a:cubicBezTo>
                  <a:cubicBezTo>
                    <a:pt x="19" y="59"/>
                    <a:pt x="22" y="43"/>
                    <a:pt x="24" y="29"/>
                  </a:cubicBezTo>
                  <a:cubicBezTo>
                    <a:pt x="26" y="13"/>
                    <a:pt x="27" y="0"/>
                    <a:pt x="27" y="0"/>
                  </a:cubicBezTo>
                  <a:cubicBezTo>
                    <a:pt x="97" y="8"/>
                    <a:pt x="97" y="8"/>
                    <a:pt x="97" y="8"/>
                  </a:cubicBezTo>
                </a:path>
              </a:pathLst>
            </a:custGeom>
            <a:solidFill>
              <a:srgbClr val="A1616A"/>
            </a:solidFill>
            <a:ln>
              <a:noFill/>
            </a:ln>
          </p:spPr>
          <p:txBody>
            <a:bodyPr anchor="ctr">
              <a:normAutofit fontScale="25000" lnSpcReduction="20000"/>
            </a:body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sz="18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124" name="í$1íḓê"/>
            <p:cNvSpPr/>
            <p:nvPr/>
          </p:nvSpPr>
          <p:spPr bwMode="auto">
            <a:xfrm>
              <a:off x="7152118" y="5233925"/>
              <a:ext cx="0" cy="4454"/>
            </a:xfrm>
            <a:custGeom>
              <a:avLst/>
              <a:gdLst>
                <a:gd name="T0" fmla="*/ 0 h 5"/>
                <a:gd name="T1" fmla="*/ 5 h 5"/>
                <a:gd name="T2" fmla="*/ 5 h 5"/>
                <a:gd name="T3" fmla="*/ 0 h 5"/>
                <a:gd name="T4" fmla="*/ 0 h 5"/>
              </a:gdLst>
              <a:ahLst/>
              <a:cxnLst>
                <a:cxn ang="0">
                  <a:pos x="0" y="T0"/>
                </a:cxn>
                <a:cxn ang="0">
                  <a:pos x="0" y="T1"/>
                </a:cxn>
                <a:cxn ang="0">
                  <a:pos x="0" y="T2"/>
                </a:cxn>
                <a:cxn ang="0">
                  <a:pos x="0" y="T3"/>
                </a:cxn>
                <a:cxn ang="0">
                  <a:pos x="0" y="T4"/>
                </a:cxn>
              </a:cxnLst>
              <a:rect l="0" t="0" r="r" b="b"/>
              <a:pathLst>
                <a:path h="5">
                  <a:moveTo>
                    <a:pt x="0" y="0"/>
                  </a:moveTo>
                  <a:cubicBezTo>
                    <a:pt x="0" y="2"/>
                    <a:pt x="0" y="3"/>
                    <a:pt x="0" y="5"/>
                  </a:cubicBezTo>
                  <a:cubicBezTo>
                    <a:pt x="0" y="5"/>
                    <a:pt x="0" y="5"/>
                    <a:pt x="0" y="5"/>
                  </a:cubicBezTo>
                  <a:cubicBezTo>
                    <a:pt x="0" y="3"/>
                    <a:pt x="0" y="2"/>
                    <a:pt x="0" y="0"/>
                  </a:cubicBezTo>
                  <a:cubicBezTo>
                    <a:pt x="0" y="0"/>
                    <a:pt x="0" y="0"/>
                    <a:pt x="0" y="0"/>
                  </a:cubicBezTo>
                </a:path>
              </a:pathLst>
            </a:custGeom>
            <a:solidFill>
              <a:srgbClr val="E5E5E5"/>
            </a:solidFill>
            <a:ln>
              <a:noFill/>
            </a:ln>
          </p:spPr>
          <p:txBody>
            <a:bodyPr anchor="ctr">
              <a:normAutofit fontScale="25000" lnSpcReduction="20000"/>
            </a:body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sz="18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125" name="iśľiďé"/>
            <p:cNvSpPr/>
            <p:nvPr/>
          </p:nvSpPr>
          <p:spPr bwMode="auto">
            <a:xfrm>
              <a:off x="7152118" y="5233925"/>
              <a:ext cx="106939" cy="13365"/>
            </a:xfrm>
            <a:custGeom>
              <a:avLst/>
              <a:gdLst>
                <a:gd name="T0" fmla="*/ 0 w 74"/>
                <a:gd name="T1" fmla="*/ 0 h 11"/>
                <a:gd name="T2" fmla="*/ 0 w 74"/>
                <a:gd name="T3" fmla="*/ 5 h 11"/>
                <a:gd name="T4" fmla="*/ 73 w 74"/>
                <a:gd name="T5" fmla="*/ 11 h 11"/>
                <a:gd name="T6" fmla="*/ 74 w 74"/>
                <a:gd name="T7" fmla="*/ 6 h 11"/>
                <a:gd name="T8" fmla="*/ 0 w 74"/>
                <a:gd name="T9" fmla="*/ 0 h 11"/>
              </a:gdLst>
              <a:ahLst/>
              <a:cxnLst>
                <a:cxn ang="0">
                  <a:pos x="T0" y="T1"/>
                </a:cxn>
                <a:cxn ang="0">
                  <a:pos x="T2" y="T3"/>
                </a:cxn>
                <a:cxn ang="0">
                  <a:pos x="T4" y="T5"/>
                </a:cxn>
                <a:cxn ang="0">
                  <a:pos x="T6" y="T7"/>
                </a:cxn>
                <a:cxn ang="0">
                  <a:pos x="T8" y="T9"/>
                </a:cxn>
              </a:cxnLst>
              <a:rect l="0" t="0" r="r" b="b"/>
              <a:pathLst>
                <a:path w="74" h="11">
                  <a:moveTo>
                    <a:pt x="0" y="0"/>
                  </a:moveTo>
                  <a:cubicBezTo>
                    <a:pt x="0" y="2"/>
                    <a:pt x="0" y="3"/>
                    <a:pt x="0" y="5"/>
                  </a:cubicBezTo>
                  <a:cubicBezTo>
                    <a:pt x="24" y="8"/>
                    <a:pt x="49" y="10"/>
                    <a:pt x="73" y="11"/>
                  </a:cubicBezTo>
                  <a:cubicBezTo>
                    <a:pt x="74" y="9"/>
                    <a:pt x="74" y="7"/>
                    <a:pt x="74" y="6"/>
                  </a:cubicBezTo>
                  <a:cubicBezTo>
                    <a:pt x="51" y="5"/>
                    <a:pt x="22" y="3"/>
                    <a:pt x="0" y="0"/>
                  </a:cubicBezTo>
                </a:path>
              </a:pathLst>
            </a:custGeom>
            <a:solidFill>
              <a:srgbClr val="91575F"/>
            </a:solidFill>
            <a:ln>
              <a:noFill/>
            </a:ln>
          </p:spPr>
          <p:txBody>
            <a:bodyPr anchor="ctr">
              <a:normAutofit fontScale="25000" lnSpcReduction="20000"/>
            </a:body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sz="18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126" name="íSļïďé"/>
            <p:cNvSpPr/>
            <p:nvPr/>
          </p:nvSpPr>
          <p:spPr bwMode="auto">
            <a:xfrm>
              <a:off x="7472934" y="5287392"/>
              <a:ext cx="98027" cy="31188"/>
            </a:xfrm>
            <a:custGeom>
              <a:avLst/>
              <a:gdLst>
                <a:gd name="T0" fmla="*/ 0 w 72"/>
                <a:gd name="T1" fmla="*/ 0 h 23"/>
                <a:gd name="T2" fmla="*/ 0 w 72"/>
                <a:gd name="T3" fmla="*/ 5 h 23"/>
                <a:gd name="T4" fmla="*/ 56 w 72"/>
                <a:gd name="T5" fmla="*/ 23 h 23"/>
                <a:gd name="T6" fmla="*/ 72 w 72"/>
                <a:gd name="T7" fmla="*/ 21 h 23"/>
                <a:gd name="T8" fmla="*/ 72 w 72"/>
                <a:gd name="T9" fmla="*/ 16 h 23"/>
                <a:gd name="T10" fmla="*/ 56 w 72"/>
                <a:gd name="T11" fmla="*/ 18 h 23"/>
                <a:gd name="T12" fmla="*/ 0 w 72"/>
                <a:gd name="T13" fmla="*/ 0 h 23"/>
              </a:gdLst>
              <a:ahLst/>
              <a:cxnLst>
                <a:cxn ang="0">
                  <a:pos x="T0" y="T1"/>
                </a:cxn>
                <a:cxn ang="0">
                  <a:pos x="T2" y="T3"/>
                </a:cxn>
                <a:cxn ang="0">
                  <a:pos x="T4" y="T5"/>
                </a:cxn>
                <a:cxn ang="0">
                  <a:pos x="T6" y="T7"/>
                </a:cxn>
                <a:cxn ang="0">
                  <a:pos x="T8" y="T9"/>
                </a:cxn>
                <a:cxn ang="0">
                  <a:pos x="T10" y="T11"/>
                </a:cxn>
                <a:cxn ang="0">
                  <a:pos x="T12" y="T13"/>
                </a:cxn>
              </a:cxnLst>
              <a:rect l="0" t="0" r="r" b="b"/>
              <a:pathLst>
                <a:path w="72" h="23">
                  <a:moveTo>
                    <a:pt x="0" y="0"/>
                  </a:moveTo>
                  <a:cubicBezTo>
                    <a:pt x="0" y="2"/>
                    <a:pt x="0" y="3"/>
                    <a:pt x="0" y="5"/>
                  </a:cubicBezTo>
                  <a:cubicBezTo>
                    <a:pt x="11" y="12"/>
                    <a:pt x="33" y="23"/>
                    <a:pt x="56" y="23"/>
                  </a:cubicBezTo>
                  <a:cubicBezTo>
                    <a:pt x="61" y="23"/>
                    <a:pt x="67" y="22"/>
                    <a:pt x="72" y="21"/>
                  </a:cubicBezTo>
                  <a:cubicBezTo>
                    <a:pt x="72" y="19"/>
                    <a:pt x="72" y="17"/>
                    <a:pt x="72" y="16"/>
                  </a:cubicBezTo>
                  <a:cubicBezTo>
                    <a:pt x="67" y="17"/>
                    <a:pt x="61" y="18"/>
                    <a:pt x="56" y="18"/>
                  </a:cubicBezTo>
                  <a:cubicBezTo>
                    <a:pt x="33" y="18"/>
                    <a:pt x="12" y="7"/>
                    <a:pt x="0" y="0"/>
                  </a:cubicBezTo>
                </a:path>
              </a:pathLst>
            </a:custGeom>
            <a:solidFill>
              <a:srgbClr val="91575F"/>
            </a:solidFill>
            <a:ln>
              <a:noFill/>
            </a:ln>
          </p:spPr>
          <p:txBody>
            <a:bodyPr anchor="ctr">
              <a:normAutofit fontScale="25000" lnSpcReduction="20000"/>
            </a:body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sz="18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194613" name="íšļiḑé"/>
            <p:cNvSpPr/>
            <p:nvPr/>
          </p:nvSpPr>
          <p:spPr>
            <a:xfrm>
              <a:off x="7083426" y="3549650"/>
              <a:ext cx="792163" cy="1793875"/>
            </a:xfrm>
            <a:custGeom>
              <a:avLst/>
              <a:gdLst/>
              <a:ahLst/>
              <a:cxnLst>
                <a:cxn ang="0">
                  <a:pos x="536" y="369"/>
                </a:cxn>
                <a:cxn ang="0">
                  <a:pos x="484" y="544"/>
                </a:cxn>
                <a:cxn ang="0">
                  <a:pos x="471" y="624"/>
                </a:cxn>
                <a:cxn ang="0">
                  <a:pos x="471" y="672"/>
                </a:cxn>
                <a:cxn ang="0">
                  <a:pos x="451" y="707"/>
                </a:cxn>
                <a:cxn ang="0">
                  <a:pos x="451" y="797"/>
                </a:cxn>
                <a:cxn ang="0">
                  <a:pos x="451" y="855"/>
                </a:cxn>
                <a:cxn ang="0">
                  <a:pos x="417" y="1023"/>
                </a:cxn>
                <a:cxn ang="0">
                  <a:pos x="371" y="1240"/>
                </a:cxn>
                <a:cxn ang="0">
                  <a:pos x="266" y="1230"/>
                </a:cxn>
                <a:cxn ang="0">
                  <a:pos x="279" y="1088"/>
                </a:cxn>
                <a:cxn ang="0">
                  <a:pos x="291" y="830"/>
                </a:cxn>
                <a:cxn ang="0">
                  <a:pos x="294" y="788"/>
                </a:cxn>
                <a:cxn ang="0">
                  <a:pos x="297" y="747"/>
                </a:cxn>
                <a:cxn ang="0">
                  <a:pos x="299" y="710"/>
                </a:cxn>
                <a:cxn ang="0">
                  <a:pos x="306" y="585"/>
                </a:cxn>
                <a:cxn ang="0">
                  <a:pos x="306" y="418"/>
                </a:cxn>
                <a:cxn ang="0">
                  <a:pos x="302" y="373"/>
                </a:cxn>
                <a:cxn ang="0">
                  <a:pos x="300" y="348"/>
                </a:cxn>
                <a:cxn ang="0">
                  <a:pos x="299" y="345"/>
                </a:cxn>
                <a:cxn ang="0">
                  <a:pos x="295" y="371"/>
                </a:cxn>
                <a:cxn ang="0">
                  <a:pos x="266" y="535"/>
                </a:cxn>
                <a:cxn ang="0">
                  <a:pos x="249" y="577"/>
                </a:cxn>
                <a:cxn ang="0">
                  <a:pos x="249" y="640"/>
                </a:cxn>
                <a:cxn ang="0">
                  <a:pos x="247" y="668"/>
                </a:cxn>
                <a:cxn ang="0">
                  <a:pos x="231" y="727"/>
                </a:cxn>
                <a:cxn ang="0">
                  <a:pos x="231" y="752"/>
                </a:cxn>
                <a:cxn ang="0">
                  <a:pos x="206" y="808"/>
                </a:cxn>
                <a:cxn ang="0">
                  <a:pos x="206" y="848"/>
                </a:cxn>
                <a:cxn ang="0">
                  <a:pos x="193" y="983"/>
                </a:cxn>
                <a:cxn ang="0">
                  <a:pos x="183" y="1078"/>
                </a:cxn>
                <a:cxn ang="0">
                  <a:pos x="168" y="1205"/>
                </a:cxn>
                <a:cxn ang="0">
                  <a:pos x="20" y="1190"/>
                </a:cxn>
                <a:cxn ang="0">
                  <a:pos x="53" y="1028"/>
                </a:cxn>
                <a:cxn ang="0">
                  <a:pos x="64" y="765"/>
                </a:cxn>
                <a:cxn ang="0">
                  <a:pos x="76" y="698"/>
                </a:cxn>
                <a:cxn ang="0">
                  <a:pos x="76" y="668"/>
                </a:cxn>
                <a:cxn ang="0">
                  <a:pos x="76" y="618"/>
                </a:cxn>
                <a:cxn ang="0">
                  <a:pos x="76" y="575"/>
                </a:cxn>
                <a:cxn ang="0">
                  <a:pos x="63" y="447"/>
                </a:cxn>
                <a:cxn ang="0">
                  <a:pos x="53" y="295"/>
                </a:cxn>
                <a:cxn ang="0">
                  <a:pos x="63" y="199"/>
                </a:cxn>
                <a:cxn ang="0">
                  <a:pos x="75" y="161"/>
                </a:cxn>
                <a:cxn ang="0">
                  <a:pos x="99" y="117"/>
                </a:cxn>
                <a:cxn ang="0">
                  <a:pos x="511" y="12"/>
                </a:cxn>
                <a:cxn ang="0">
                  <a:pos x="528" y="66"/>
                </a:cxn>
                <a:cxn ang="0">
                  <a:pos x="536" y="369"/>
                </a:cxn>
              </a:cxnLst>
              <a:rect l="0" t="0" r="0" b="0"/>
              <a:pathLst>
                <a:path w="563" h="1276">
                  <a:moveTo>
                    <a:pt x="536" y="369"/>
                  </a:moveTo>
                  <a:cubicBezTo>
                    <a:pt x="499" y="449"/>
                    <a:pt x="484" y="544"/>
                    <a:pt x="484" y="544"/>
                  </a:cubicBezTo>
                  <a:cubicBezTo>
                    <a:pt x="471" y="624"/>
                    <a:pt x="471" y="624"/>
                    <a:pt x="471" y="624"/>
                  </a:cubicBezTo>
                  <a:cubicBezTo>
                    <a:pt x="471" y="624"/>
                    <a:pt x="477" y="659"/>
                    <a:pt x="471" y="672"/>
                  </a:cubicBezTo>
                  <a:cubicBezTo>
                    <a:pt x="464" y="685"/>
                    <a:pt x="451" y="707"/>
                    <a:pt x="451" y="707"/>
                  </a:cubicBezTo>
                  <a:cubicBezTo>
                    <a:pt x="451" y="707"/>
                    <a:pt x="461" y="788"/>
                    <a:pt x="451" y="797"/>
                  </a:cubicBezTo>
                  <a:cubicBezTo>
                    <a:pt x="441" y="805"/>
                    <a:pt x="451" y="855"/>
                    <a:pt x="451" y="855"/>
                  </a:cubicBezTo>
                  <a:cubicBezTo>
                    <a:pt x="417" y="1023"/>
                    <a:pt x="417" y="1023"/>
                    <a:pt x="417" y="1023"/>
                  </a:cubicBezTo>
                  <a:cubicBezTo>
                    <a:pt x="371" y="1240"/>
                    <a:pt x="371" y="1240"/>
                    <a:pt x="371" y="1240"/>
                  </a:cubicBezTo>
                  <a:cubicBezTo>
                    <a:pt x="326" y="1276"/>
                    <a:pt x="266" y="1230"/>
                    <a:pt x="266" y="1230"/>
                  </a:cubicBezTo>
                  <a:cubicBezTo>
                    <a:pt x="279" y="1088"/>
                    <a:pt x="279" y="1088"/>
                    <a:pt x="279" y="1088"/>
                  </a:cubicBezTo>
                  <a:cubicBezTo>
                    <a:pt x="279" y="1088"/>
                    <a:pt x="299" y="840"/>
                    <a:pt x="291" y="830"/>
                  </a:cubicBezTo>
                  <a:cubicBezTo>
                    <a:pt x="282" y="820"/>
                    <a:pt x="294" y="788"/>
                    <a:pt x="294" y="788"/>
                  </a:cubicBezTo>
                  <a:cubicBezTo>
                    <a:pt x="294" y="788"/>
                    <a:pt x="306" y="758"/>
                    <a:pt x="297" y="747"/>
                  </a:cubicBezTo>
                  <a:cubicBezTo>
                    <a:pt x="289" y="735"/>
                    <a:pt x="299" y="710"/>
                    <a:pt x="299" y="710"/>
                  </a:cubicBezTo>
                  <a:cubicBezTo>
                    <a:pt x="299" y="710"/>
                    <a:pt x="296" y="609"/>
                    <a:pt x="306" y="585"/>
                  </a:cubicBezTo>
                  <a:cubicBezTo>
                    <a:pt x="316" y="562"/>
                    <a:pt x="306" y="418"/>
                    <a:pt x="306" y="418"/>
                  </a:cubicBezTo>
                  <a:cubicBezTo>
                    <a:pt x="302" y="373"/>
                    <a:pt x="302" y="373"/>
                    <a:pt x="302" y="373"/>
                  </a:cubicBezTo>
                  <a:cubicBezTo>
                    <a:pt x="300" y="348"/>
                    <a:pt x="300" y="348"/>
                    <a:pt x="300" y="348"/>
                  </a:cubicBezTo>
                  <a:cubicBezTo>
                    <a:pt x="299" y="345"/>
                    <a:pt x="299" y="345"/>
                    <a:pt x="299" y="345"/>
                  </a:cubicBezTo>
                  <a:cubicBezTo>
                    <a:pt x="299" y="345"/>
                    <a:pt x="298" y="355"/>
                    <a:pt x="295" y="371"/>
                  </a:cubicBezTo>
                  <a:cubicBezTo>
                    <a:pt x="288" y="418"/>
                    <a:pt x="272" y="515"/>
                    <a:pt x="266" y="535"/>
                  </a:cubicBezTo>
                  <a:cubicBezTo>
                    <a:pt x="262" y="550"/>
                    <a:pt x="256" y="564"/>
                    <a:pt x="249" y="577"/>
                  </a:cubicBezTo>
                  <a:cubicBezTo>
                    <a:pt x="249" y="577"/>
                    <a:pt x="257" y="627"/>
                    <a:pt x="249" y="640"/>
                  </a:cubicBezTo>
                  <a:cubicBezTo>
                    <a:pt x="240" y="653"/>
                    <a:pt x="247" y="668"/>
                    <a:pt x="247" y="668"/>
                  </a:cubicBezTo>
                  <a:cubicBezTo>
                    <a:pt x="247" y="668"/>
                    <a:pt x="256" y="710"/>
                    <a:pt x="231" y="727"/>
                  </a:cubicBezTo>
                  <a:cubicBezTo>
                    <a:pt x="206" y="743"/>
                    <a:pt x="231" y="752"/>
                    <a:pt x="231" y="752"/>
                  </a:cubicBezTo>
                  <a:cubicBezTo>
                    <a:pt x="231" y="752"/>
                    <a:pt x="212" y="792"/>
                    <a:pt x="206" y="808"/>
                  </a:cubicBezTo>
                  <a:cubicBezTo>
                    <a:pt x="199" y="825"/>
                    <a:pt x="206" y="848"/>
                    <a:pt x="206" y="848"/>
                  </a:cubicBezTo>
                  <a:cubicBezTo>
                    <a:pt x="193" y="983"/>
                    <a:pt x="193" y="983"/>
                    <a:pt x="193" y="983"/>
                  </a:cubicBezTo>
                  <a:cubicBezTo>
                    <a:pt x="193" y="983"/>
                    <a:pt x="181" y="1040"/>
                    <a:pt x="183" y="1078"/>
                  </a:cubicBezTo>
                  <a:cubicBezTo>
                    <a:pt x="184" y="1116"/>
                    <a:pt x="168" y="1205"/>
                    <a:pt x="168" y="1205"/>
                  </a:cubicBezTo>
                  <a:cubicBezTo>
                    <a:pt x="168" y="1205"/>
                    <a:pt x="39" y="1205"/>
                    <a:pt x="20" y="1190"/>
                  </a:cubicBezTo>
                  <a:cubicBezTo>
                    <a:pt x="0" y="1175"/>
                    <a:pt x="53" y="1028"/>
                    <a:pt x="53" y="1028"/>
                  </a:cubicBezTo>
                  <a:cubicBezTo>
                    <a:pt x="53" y="1028"/>
                    <a:pt x="68" y="772"/>
                    <a:pt x="64" y="765"/>
                  </a:cubicBezTo>
                  <a:cubicBezTo>
                    <a:pt x="61" y="758"/>
                    <a:pt x="64" y="708"/>
                    <a:pt x="76" y="698"/>
                  </a:cubicBezTo>
                  <a:cubicBezTo>
                    <a:pt x="88" y="688"/>
                    <a:pt x="76" y="668"/>
                    <a:pt x="76" y="668"/>
                  </a:cubicBezTo>
                  <a:cubicBezTo>
                    <a:pt x="76" y="668"/>
                    <a:pt x="73" y="628"/>
                    <a:pt x="76" y="618"/>
                  </a:cubicBezTo>
                  <a:cubicBezTo>
                    <a:pt x="79" y="608"/>
                    <a:pt x="76" y="575"/>
                    <a:pt x="76" y="575"/>
                  </a:cubicBezTo>
                  <a:cubicBezTo>
                    <a:pt x="76" y="575"/>
                    <a:pt x="64" y="493"/>
                    <a:pt x="63" y="447"/>
                  </a:cubicBezTo>
                  <a:cubicBezTo>
                    <a:pt x="61" y="400"/>
                    <a:pt x="53" y="295"/>
                    <a:pt x="53" y="295"/>
                  </a:cubicBezTo>
                  <a:cubicBezTo>
                    <a:pt x="53" y="295"/>
                    <a:pt x="61" y="230"/>
                    <a:pt x="63" y="199"/>
                  </a:cubicBezTo>
                  <a:cubicBezTo>
                    <a:pt x="63" y="188"/>
                    <a:pt x="68" y="174"/>
                    <a:pt x="75" y="161"/>
                  </a:cubicBezTo>
                  <a:cubicBezTo>
                    <a:pt x="82" y="146"/>
                    <a:pt x="90" y="131"/>
                    <a:pt x="99" y="117"/>
                  </a:cubicBezTo>
                  <a:cubicBezTo>
                    <a:pt x="99" y="117"/>
                    <a:pt x="494" y="0"/>
                    <a:pt x="511" y="12"/>
                  </a:cubicBezTo>
                  <a:cubicBezTo>
                    <a:pt x="515" y="15"/>
                    <a:pt x="522" y="36"/>
                    <a:pt x="528" y="66"/>
                  </a:cubicBezTo>
                  <a:cubicBezTo>
                    <a:pt x="545" y="151"/>
                    <a:pt x="563" y="310"/>
                    <a:pt x="536" y="369"/>
                  </a:cubicBezTo>
                </a:path>
              </a:pathLst>
            </a:custGeom>
            <a:solidFill>
              <a:srgbClr val="605D82"/>
            </a:solidFill>
            <a:ln w="9525">
              <a:noFill/>
            </a:ln>
          </p:spPr>
          <p:txBody>
            <a:bodyPr/>
            <a:lstStyle/>
            <a:p>
              <a:endParaRPr lang="zh-CN" altLang="en-US"/>
            </a:p>
          </p:txBody>
        </p:sp>
        <p:sp>
          <p:nvSpPr>
            <p:cNvPr id="127" name="işļiḍè"/>
            <p:cNvSpPr/>
            <p:nvPr/>
          </p:nvSpPr>
          <p:spPr bwMode="auto">
            <a:xfrm>
              <a:off x="7334806" y="2315494"/>
              <a:ext cx="320816" cy="320804"/>
            </a:xfrm>
            <a:prstGeom prst="ellipse">
              <a:avLst/>
            </a:prstGeom>
            <a:solidFill>
              <a:srgbClr val="A1616A"/>
            </a:solidFill>
            <a:ln>
              <a:noFill/>
            </a:ln>
          </p:spPr>
          <p:txBody>
            <a:bodyPr anchor="ctr">
              <a:normAutofit fontScale="25000" lnSpcReduction="20000"/>
            </a:body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sz="18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128" name="iśḻiḍê"/>
            <p:cNvSpPr/>
            <p:nvPr/>
          </p:nvSpPr>
          <p:spPr bwMode="auto">
            <a:xfrm>
              <a:off x="7187764" y="3763571"/>
              <a:ext cx="4457" cy="13365"/>
            </a:xfrm>
            <a:custGeom>
              <a:avLst/>
              <a:gdLst>
                <a:gd name="T0" fmla="*/ 4 w 4"/>
                <a:gd name="T1" fmla="*/ 0 h 8"/>
                <a:gd name="T2" fmla="*/ 4 w 4"/>
                <a:gd name="T3" fmla="*/ 0 h 8"/>
                <a:gd name="T4" fmla="*/ 0 w 4"/>
                <a:gd name="T5" fmla="*/ 8 h 8"/>
                <a:gd name="T6" fmla="*/ 1 w 4"/>
                <a:gd name="T7" fmla="*/ 8 h 8"/>
                <a:gd name="T8" fmla="*/ 4 w 4"/>
                <a:gd name="T9" fmla="*/ 0 h 8"/>
              </a:gdLst>
              <a:ahLst/>
              <a:cxnLst>
                <a:cxn ang="0">
                  <a:pos x="T0" y="T1"/>
                </a:cxn>
                <a:cxn ang="0">
                  <a:pos x="T2" y="T3"/>
                </a:cxn>
                <a:cxn ang="0">
                  <a:pos x="T4" y="T5"/>
                </a:cxn>
                <a:cxn ang="0">
                  <a:pos x="T6" y="T7"/>
                </a:cxn>
                <a:cxn ang="0">
                  <a:pos x="T8" y="T9"/>
                </a:cxn>
              </a:cxnLst>
              <a:rect l="0" t="0" r="r" b="b"/>
              <a:pathLst>
                <a:path w="4" h="8">
                  <a:moveTo>
                    <a:pt x="4" y="0"/>
                  </a:moveTo>
                  <a:cubicBezTo>
                    <a:pt x="4" y="0"/>
                    <a:pt x="4" y="0"/>
                    <a:pt x="4" y="0"/>
                  </a:cubicBezTo>
                  <a:cubicBezTo>
                    <a:pt x="3" y="2"/>
                    <a:pt x="2" y="5"/>
                    <a:pt x="0" y="8"/>
                  </a:cubicBezTo>
                  <a:cubicBezTo>
                    <a:pt x="1" y="8"/>
                    <a:pt x="1" y="8"/>
                    <a:pt x="1" y="8"/>
                  </a:cubicBezTo>
                  <a:cubicBezTo>
                    <a:pt x="2" y="5"/>
                    <a:pt x="3" y="2"/>
                    <a:pt x="4" y="0"/>
                  </a:cubicBezTo>
                </a:path>
              </a:pathLst>
            </a:custGeom>
            <a:solidFill>
              <a:srgbClr val="D7D6E4"/>
            </a:solidFill>
            <a:ln>
              <a:noFill/>
            </a:ln>
          </p:spPr>
          <p:txBody>
            <a:bodyPr anchor="ctr">
              <a:normAutofit fontScale="25000" lnSpcReduction="20000"/>
            </a:body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sz="18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129" name="îṥļíďe"/>
            <p:cNvSpPr/>
            <p:nvPr/>
          </p:nvSpPr>
          <p:spPr bwMode="auto">
            <a:xfrm>
              <a:off x="7192221" y="3634357"/>
              <a:ext cx="632721" cy="142580"/>
            </a:xfrm>
            <a:custGeom>
              <a:avLst/>
              <a:gdLst>
                <a:gd name="T0" fmla="*/ 451 w 453"/>
                <a:gd name="T1" fmla="*/ 0 h 101"/>
                <a:gd name="T2" fmla="*/ 431 w 453"/>
                <a:gd name="T3" fmla="*/ 10 h 101"/>
                <a:gd name="T4" fmla="*/ 196 w 453"/>
                <a:gd name="T5" fmla="*/ 94 h 101"/>
                <a:gd name="T6" fmla="*/ 191 w 453"/>
                <a:gd name="T7" fmla="*/ 94 h 101"/>
                <a:gd name="T8" fmla="*/ 112 w 453"/>
                <a:gd name="T9" fmla="*/ 91 h 101"/>
                <a:gd name="T10" fmla="*/ 3 w 453"/>
                <a:gd name="T11" fmla="*/ 93 h 101"/>
                <a:gd name="T12" fmla="*/ 0 w 453"/>
                <a:gd name="T13" fmla="*/ 101 h 101"/>
                <a:gd name="T14" fmla="*/ 113 w 453"/>
                <a:gd name="T15" fmla="*/ 99 h 101"/>
                <a:gd name="T16" fmla="*/ 191 w 453"/>
                <a:gd name="T17" fmla="*/ 101 h 101"/>
                <a:gd name="T18" fmla="*/ 196 w 453"/>
                <a:gd name="T19" fmla="*/ 101 h 101"/>
                <a:gd name="T20" fmla="*/ 431 w 453"/>
                <a:gd name="T21" fmla="*/ 18 h 101"/>
                <a:gd name="T22" fmla="*/ 453 w 453"/>
                <a:gd name="T23" fmla="*/ 6 h 101"/>
                <a:gd name="T24" fmla="*/ 451 w 453"/>
                <a:gd name="T25" fmla="*/ 0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53" h="101">
                  <a:moveTo>
                    <a:pt x="451" y="0"/>
                  </a:moveTo>
                  <a:cubicBezTo>
                    <a:pt x="439" y="6"/>
                    <a:pt x="431" y="10"/>
                    <a:pt x="431" y="10"/>
                  </a:cubicBezTo>
                  <a:cubicBezTo>
                    <a:pt x="431" y="10"/>
                    <a:pt x="254" y="94"/>
                    <a:pt x="196" y="94"/>
                  </a:cubicBezTo>
                  <a:cubicBezTo>
                    <a:pt x="194" y="94"/>
                    <a:pt x="192" y="94"/>
                    <a:pt x="191" y="94"/>
                  </a:cubicBezTo>
                  <a:cubicBezTo>
                    <a:pt x="173" y="92"/>
                    <a:pt x="144" y="91"/>
                    <a:pt x="112" y="91"/>
                  </a:cubicBezTo>
                  <a:cubicBezTo>
                    <a:pt x="72" y="91"/>
                    <a:pt x="30" y="92"/>
                    <a:pt x="3" y="93"/>
                  </a:cubicBezTo>
                  <a:cubicBezTo>
                    <a:pt x="2" y="95"/>
                    <a:pt x="1" y="98"/>
                    <a:pt x="0" y="101"/>
                  </a:cubicBezTo>
                  <a:cubicBezTo>
                    <a:pt x="26" y="100"/>
                    <a:pt x="71" y="99"/>
                    <a:pt x="113" y="99"/>
                  </a:cubicBezTo>
                  <a:cubicBezTo>
                    <a:pt x="144" y="99"/>
                    <a:pt x="173" y="99"/>
                    <a:pt x="191" y="101"/>
                  </a:cubicBezTo>
                  <a:cubicBezTo>
                    <a:pt x="192" y="101"/>
                    <a:pt x="194" y="101"/>
                    <a:pt x="196" y="101"/>
                  </a:cubicBezTo>
                  <a:cubicBezTo>
                    <a:pt x="254" y="101"/>
                    <a:pt x="431" y="18"/>
                    <a:pt x="431" y="18"/>
                  </a:cubicBezTo>
                  <a:cubicBezTo>
                    <a:pt x="431" y="18"/>
                    <a:pt x="440" y="13"/>
                    <a:pt x="453" y="6"/>
                  </a:cubicBezTo>
                  <a:cubicBezTo>
                    <a:pt x="452" y="4"/>
                    <a:pt x="452" y="2"/>
                    <a:pt x="451" y="0"/>
                  </a:cubicBezTo>
                </a:path>
              </a:pathLst>
            </a:custGeom>
            <a:solidFill>
              <a:srgbClr val="565475"/>
            </a:solidFill>
            <a:ln>
              <a:noFill/>
            </a:ln>
          </p:spPr>
          <p:txBody>
            <a:bodyPr anchor="ctr">
              <a:normAutofit fontScale="25000" lnSpcReduction="20000"/>
            </a:body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sz="18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194617" name="iṩ1iḓè"/>
            <p:cNvSpPr/>
            <p:nvPr/>
          </p:nvSpPr>
          <p:spPr>
            <a:xfrm>
              <a:off x="7056438" y="2682875"/>
              <a:ext cx="958850" cy="1090612"/>
            </a:xfrm>
            <a:custGeom>
              <a:avLst/>
              <a:gdLst/>
              <a:ahLst/>
              <a:cxnLst>
                <a:cxn ang="0">
                  <a:pos x="232" y="37"/>
                </a:cxn>
                <a:cxn ang="0">
                  <a:pos x="100" y="71"/>
                </a:cxn>
                <a:cxn ang="0">
                  <a:pos x="25" y="187"/>
                </a:cxn>
                <a:cxn ang="0">
                  <a:pos x="7" y="345"/>
                </a:cxn>
                <a:cxn ang="0">
                  <a:pos x="112" y="527"/>
                </a:cxn>
                <a:cxn ang="0">
                  <a:pos x="72" y="772"/>
                </a:cxn>
                <a:cxn ang="0">
                  <a:pos x="285" y="772"/>
                </a:cxn>
                <a:cxn ang="0">
                  <a:pos x="525" y="688"/>
                </a:cxn>
                <a:cxn ang="0">
                  <a:pos x="658" y="628"/>
                </a:cxn>
                <a:cxn ang="0">
                  <a:pos x="611" y="500"/>
                </a:cxn>
                <a:cxn ang="0">
                  <a:pos x="521" y="262"/>
                </a:cxn>
                <a:cxn ang="0">
                  <a:pos x="553" y="180"/>
                </a:cxn>
                <a:cxn ang="0">
                  <a:pos x="533" y="10"/>
                </a:cxn>
                <a:cxn ang="0">
                  <a:pos x="478" y="19"/>
                </a:cxn>
                <a:cxn ang="0">
                  <a:pos x="368" y="27"/>
                </a:cxn>
                <a:cxn ang="0">
                  <a:pos x="232" y="37"/>
                </a:cxn>
              </a:cxnLst>
              <a:rect l="0" t="0" r="0" b="0"/>
              <a:pathLst>
                <a:path w="681" h="777">
                  <a:moveTo>
                    <a:pt x="232" y="37"/>
                  </a:moveTo>
                  <a:cubicBezTo>
                    <a:pt x="232" y="37"/>
                    <a:pt x="125" y="54"/>
                    <a:pt x="100" y="71"/>
                  </a:cubicBezTo>
                  <a:cubicBezTo>
                    <a:pt x="75" y="87"/>
                    <a:pt x="25" y="119"/>
                    <a:pt x="25" y="187"/>
                  </a:cubicBezTo>
                  <a:cubicBezTo>
                    <a:pt x="25" y="256"/>
                    <a:pt x="13" y="325"/>
                    <a:pt x="7" y="345"/>
                  </a:cubicBezTo>
                  <a:cubicBezTo>
                    <a:pt x="0" y="365"/>
                    <a:pt x="112" y="527"/>
                    <a:pt x="112" y="527"/>
                  </a:cubicBezTo>
                  <a:cubicBezTo>
                    <a:pt x="72" y="772"/>
                    <a:pt x="72" y="772"/>
                    <a:pt x="72" y="772"/>
                  </a:cubicBezTo>
                  <a:cubicBezTo>
                    <a:pt x="72" y="772"/>
                    <a:pt x="232" y="767"/>
                    <a:pt x="285" y="772"/>
                  </a:cubicBezTo>
                  <a:cubicBezTo>
                    <a:pt x="338" y="777"/>
                    <a:pt x="525" y="688"/>
                    <a:pt x="525" y="688"/>
                  </a:cubicBezTo>
                  <a:cubicBezTo>
                    <a:pt x="525" y="688"/>
                    <a:pt x="635" y="630"/>
                    <a:pt x="658" y="628"/>
                  </a:cubicBezTo>
                  <a:cubicBezTo>
                    <a:pt x="681" y="627"/>
                    <a:pt x="611" y="500"/>
                    <a:pt x="611" y="500"/>
                  </a:cubicBezTo>
                  <a:cubicBezTo>
                    <a:pt x="611" y="500"/>
                    <a:pt x="503" y="295"/>
                    <a:pt x="521" y="262"/>
                  </a:cubicBezTo>
                  <a:cubicBezTo>
                    <a:pt x="540" y="229"/>
                    <a:pt x="553" y="180"/>
                    <a:pt x="553" y="180"/>
                  </a:cubicBezTo>
                  <a:cubicBezTo>
                    <a:pt x="533" y="10"/>
                    <a:pt x="533" y="10"/>
                    <a:pt x="533" y="10"/>
                  </a:cubicBezTo>
                  <a:cubicBezTo>
                    <a:pt x="533" y="10"/>
                    <a:pt x="503" y="0"/>
                    <a:pt x="478" y="19"/>
                  </a:cubicBezTo>
                  <a:cubicBezTo>
                    <a:pt x="453" y="37"/>
                    <a:pt x="368" y="27"/>
                    <a:pt x="368" y="27"/>
                  </a:cubicBezTo>
                  <a:cubicBezTo>
                    <a:pt x="232" y="37"/>
                    <a:pt x="232" y="37"/>
                    <a:pt x="232" y="37"/>
                  </a:cubicBezTo>
                </a:path>
              </a:pathLst>
            </a:custGeom>
            <a:solidFill>
              <a:srgbClr val="5A5773"/>
            </a:solidFill>
            <a:ln w="9525">
              <a:noFill/>
            </a:ln>
          </p:spPr>
          <p:txBody>
            <a:bodyPr/>
            <a:lstStyle/>
            <a:p>
              <a:endParaRPr lang="zh-CN" altLang="en-US"/>
            </a:p>
          </p:txBody>
        </p:sp>
        <p:sp>
          <p:nvSpPr>
            <p:cNvPr id="130" name="íṧlïḋê"/>
            <p:cNvSpPr/>
            <p:nvPr/>
          </p:nvSpPr>
          <p:spPr bwMode="auto">
            <a:xfrm>
              <a:off x="7152118" y="3763571"/>
              <a:ext cx="31192" cy="138123"/>
            </a:xfrm>
            <a:custGeom>
              <a:avLst/>
              <a:gdLst>
                <a:gd name="T0" fmla="*/ 9 w 21"/>
                <a:gd name="T1" fmla="*/ 94 h 98"/>
                <a:gd name="T2" fmla="*/ 0 w 21"/>
                <a:gd name="T3" fmla="*/ 97 h 98"/>
                <a:gd name="T4" fmla="*/ 1 w 21"/>
                <a:gd name="T5" fmla="*/ 98 h 98"/>
                <a:gd name="T6" fmla="*/ 9 w 21"/>
                <a:gd name="T7" fmla="*/ 95 h 98"/>
                <a:gd name="T8" fmla="*/ 9 w 21"/>
                <a:gd name="T9" fmla="*/ 94 h 98"/>
                <a:gd name="T10" fmla="*/ 21 w 21"/>
                <a:gd name="T11" fmla="*/ 0 h 98"/>
                <a:gd name="T12" fmla="*/ 19 w 21"/>
                <a:gd name="T13" fmla="*/ 0 h 98"/>
                <a:gd name="T14" fmla="*/ 11 w 21"/>
                <a:gd name="T15" fmla="*/ 66 h 98"/>
                <a:gd name="T16" fmla="*/ 13 w 21"/>
                <a:gd name="T17" fmla="*/ 46 h 98"/>
                <a:gd name="T18" fmla="*/ 18 w 21"/>
                <a:gd name="T19" fmla="*/ 25 h 98"/>
                <a:gd name="T20" fmla="*/ 21 w 21"/>
                <a:gd name="T21" fmla="*/ 0 h 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1" h="98">
                  <a:moveTo>
                    <a:pt x="9" y="94"/>
                  </a:moveTo>
                  <a:cubicBezTo>
                    <a:pt x="6" y="95"/>
                    <a:pt x="3" y="96"/>
                    <a:pt x="0" y="97"/>
                  </a:cubicBezTo>
                  <a:cubicBezTo>
                    <a:pt x="1" y="97"/>
                    <a:pt x="1" y="98"/>
                    <a:pt x="1" y="98"/>
                  </a:cubicBezTo>
                  <a:cubicBezTo>
                    <a:pt x="3" y="97"/>
                    <a:pt x="6" y="96"/>
                    <a:pt x="9" y="95"/>
                  </a:cubicBezTo>
                  <a:cubicBezTo>
                    <a:pt x="9" y="95"/>
                    <a:pt x="9" y="94"/>
                    <a:pt x="9" y="94"/>
                  </a:cubicBezTo>
                  <a:moveTo>
                    <a:pt x="21" y="0"/>
                  </a:moveTo>
                  <a:cubicBezTo>
                    <a:pt x="20" y="0"/>
                    <a:pt x="20" y="0"/>
                    <a:pt x="19" y="0"/>
                  </a:cubicBezTo>
                  <a:cubicBezTo>
                    <a:pt x="14" y="30"/>
                    <a:pt x="12" y="52"/>
                    <a:pt x="11" y="66"/>
                  </a:cubicBezTo>
                  <a:cubicBezTo>
                    <a:pt x="12" y="59"/>
                    <a:pt x="13" y="52"/>
                    <a:pt x="13" y="46"/>
                  </a:cubicBezTo>
                  <a:cubicBezTo>
                    <a:pt x="13" y="40"/>
                    <a:pt x="15" y="32"/>
                    <a:pt x="18" y="25"/>
                  </a:cubicBezTo>
                  <a:cubicBezTo>
                    <a:pt x="19" y="17"/>
                    <a:pt x="20" y="9"/>
                    <a:pt x="21" y="0"/>
                  </a:cubicBezTo>
                </a:path>
              </a:pathLst>
            </a:custGeom>
            <a:solidFill>
              <a:srgbClr val="D7D6E4"/>
            </a:solidFill>
            <a:ln>
              <a:noFill/>
            </a:ln>
          </p:spPr>
          <p:txBody>
            <a:bodyPr anchor="ctr">
              <a:normAutofit fontScale="25000" lnSpcReduction="20000"/>
            </a:body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sz="18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131" name="í$ļídê"/>
            <p:cNvSpPr/>
            <p:nvPr/>
          </p:nvSpPr>
          <p:spPr bwMode="auto">
            <a:xfrm>
              <a:off x="7152118" y="3901694"/>
              <a:ext cx="4457" cy="0"/>
            </a:xfrm>
            <a:custGeom>
              <a:avLst/>
              <a:gdLst>
                <a:gd name="T0" fmla="*/ 0 w 1"/>
                <a:gd name="T1" fmla="*/ 0 h 1"/>
                <a:gd name="T2" fmla="*/ 0 w 1"/>
                <a:gd name="T3" fmla="*/ 0 h 1"/>
                <a:gd name="T4" fmla="*/ 1 w 1"/>
                <a:gd name="T5" fmla="*/ 1 h 1"/>
                <a:gd name="T6" fmla="*/ 1 w 1"/>
                <a:gd name="T7" fmla="*/ 1 h 1"/>
                <a:gd name="T8" fmla="*/ 0 w 1"/>
                <a:gd name="T9" fmla="*/ 0 h 1"/>
              </a:gdLst>
              <a:ahLst/>
              <a:cxnLst>
                <a:cxn ang="0">
                  <a:pos x="T0" y="T1"/>
                </a:cxn>
                <a:cxn ang="0">
                  <a:pos x="T2" y="T3"/>
                </a:cxn>
                <a:cxn ang="0">
                  <a:pos x="T4" y="T5"/>
                </a:cxn>
                <a:cxn ang="0">
                  <a:pos x="T6" y="T7"/>
                </a:cxn>
                <a:cxn ang="0">
                  <a:pos x="T8" y="T9"/>
                </a:cxn>
              </a:cxnLst>
              <a:rect l="0" t="0" r="r" b="b"/>
              <a:pathLst>
                <a:path w="1" h="1">
                  <a:moveTo>
                    <a:pt x="0" y="0"/>
                  </a:moveTo>
                  <a:cubicBezTo>
                    <a:pt x="0" y="0"/>
                    <a:pt x="0" y="0"/>
                    <a:pt x="0" y="0"/>
                  </a:cubicBezTo>
                  <a:cubicBezTo>
                    <a:pt x="0" y="0"/>
                    <a:pt x="1" y="1"/>
                    <a:pt x="1" y="1"/>
                  </a:cubicBezTo>
                  <a:cubicBezTo>
                    <a:pt x="1" y="1"/>
                    <a:pt x="1" y="1"/>
                    <a:pt x="1" y="1"/>
                  </a:cubicBezTo>
                  <a:cubicBezTo>
                    <a:pt x="1" y="1"/>
                    <a:pt x="1" y="0"/>
                    <a:pt x="0" y="0"/>
                  </a:cubicBezTo>
                </a:path>
              </a:pathLst>
            </a:custGeom>
            <a:solidFill>
              <a:srgbClr val="91575F"/>
            </a:solidFill>
            <a:ln>
              <a:noFill/>
            </a:ln>
          </p:spPr>
          <p:txBody>
            <a:bodyPr anchor="ctr">
              <a:normAutofit fontScale="25000" lnSpcReduction="20000"/>
            </a:body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sz="18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132" name="íšḻiďé"/>
            <p:cNvSpPr/>
            <p:nvPr/>
          </p:nvSpPr>
          <p:spPr bwMode="auto">
            <a:xfrm>
              <a:off x="7165487" y="3799216"/>
              <a:ext cx="13366" cy="98024"/>
            </a:xfrm>
            <a:custGeom>
              <a:avLst/>
              <a:gdLst>
                <a:gd name="T0" fmla="*/ 9 w 9"/>
                <a:gd name="T1" fmla="*/ 0 h 70"/>
                <a:gd name="T2" fmla="*/ 4 w 9"/>
                <a:gd name="T3" fmla="*/ 21 h 70"/>
                <a:gd name="T4" fmla="*/ 2 w 9"/>
                <a:gd name="T5" fmla="*/ 41 h 70"/>
                <a:gd name="T6" fmla="*/ 4 w 9"/>
                <a:gd name="T7" fmla="*/ 67 h 70"/>
                <a:gd name="T8" fmla="*/ 0 w 9"/>
                <a:gd name="T9" fmla="*/ 69 h 70"/>
                <a:gd name="T10" fmla="*/ 0 w 9"/>
                <a:gd name="T11" fmla="*/ 70 h 70"/>
                <a:gd name="T12" fmla="*/ 6 w 9"/>
                <a:gd name="T13" fmla="*/ 67 h 70"/>
                <a:gd name="T14" fmla="*/ 9 w 9"/>
                <a:gd name="T15" fmla="*/ 0 h 7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9" h="70">
                  <a:moveTo>
                    <a:pt x="9" y="0"/>
                  </a:moveTo>
                  <a:cubicBezTo>
                    <a:pt x="6" y="7"/>
                    <a:pt x="4" y="15"/>
                    <a:pt x="4" y="21"/>
                  </a:cubicBezTo>
                  <a:cubicBezTo>
                    <a:pt x="4" y="27"/>
                    <a:pt x="3" y="34"/>
                    <a:pt x="2" y="41"/>
                  </a:cubicBezTo>
                  <a:cubicBezTo>
                    <a:pt x="2" y="60"/>
                    <a:pt x="4" y="67"/>
                    <a:pt x="4" y="67"/>
                  </a:cubicBezTo>
                  <a:cubicBezTo>
                    <a:pt x="2" y="68"/>
                    <a:pt x="1" y="69"/>
                    <a:pt x="0" y="69"/>
                  </a:cubicBezTo>
                  <a:cubicBezTo>
                    <a:pt x="0" y="69"/>
                    <a:pt x="0" y="70"/>
                    <a:pt x="0" y="70"/>
                  </a:cubicBezTo>
                  <a:cubicBezTo>
                    <a:pt x="2" y="69"/>
                    <a:pt x="4" y="68"/>
                    <a:pt x="6" y="67"/>
                  </a:cubicBezTo>
                  <a:cubicBezTo>
                    <a:pt x="6" y="67"/>
                    <a:pt x="2" y="51"/>
                    <a:pt x="9" y="0"/>
                  </a:cubicBezTo>
                </a:path>
              </a:pathLst>
            </a:custGeom>
            <a:solidFill>
              <a:srgbClr val="565475"/>
            </a:solidFill>
            <a:ln>
              <a:noFill/>
            </a:ln>
          </p:spPr>
          <p:txBody>
            <a:bodyPr anchor="ctr">
              <a:normAutofit fontScale="25000" lnSpcReduction="20000"/>
            </a:body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sz="18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133" name="ïSļïḋè"/>
            <p:cNvSpPr/>
            <p:nvPr/>
          </p:nvSpPr>
          <p:spPr bwMode="auto">
            <a:xfrm>
              <a:off x="7178853" y="3032850"/>
              <a:ext cx="89116" cy="730721"/>
            </a:xfrm>
            <a:custGeom>
              <a:avLst/>
              <a:gdLst>
                <a:gd name="T0" fmla="*/ 27 w 61"/>
                <a:gd name="T1" fmla="*/ 0 h 520"/>
                <a:gd name="T2" fmla="*/ 25 w 61"/>
                <a:gd name="T3" fmla="*/ 1 h 520"/>
                <a:gd name="T4" fmla="*/ 47 w 61"/>
                <a:gd name="T5" fmla="*/ 44 h 520"/>
                <a:gd name="T6" fmla="*/ 47 w 61"/>
                <a:gd name="T7" fmla="*/ 126 h 520"/>
                <a:gd name="T8" fmla="*/ 35 w 61"/>
                <a:gd name="T9" fmla="*/ 293 h 520"/>
                <a:gd name="T10" fmla="*/ 10 w 61"/>
                <a:gd name="T11" fmla="*/ 466 h 520"/>
                <a:gd name="T12" fmla="*/ 0 w 61"/>
                <a:gd name="T13" fmla="*/ 520 h 520"/>
                <a:gd name="T14" fmla="*/ 2 w 61"/>
                <a:gd name="T15" fmla="*/ 520 h 520"/>
                <a:gd name="T16" fmla="*/ 13 w 61"/>
                <a:gd name="T17" fmla="*/ 466 h 520"/>
                <a:gd name="T18" fmla="*/ 38 w 61"/>
                <a:gd name="T19" fmla="*/ 293 h 520"/>
                <a:gd name="T20" fmla="*/ 49 w 61"/>
                <a:gd name="T21" fmla="*/ 126 h 520"/>
                <a:gd name="T22" fmla="*/ 49 w 61"/>
                <a:gd name="T23" fmla="*/ 44 h 520"/>
                <a:gd name="T24" fmla="*/ 28 w 61"/>
                <a:gd name="T25" fmla="*/ 1 h 520"/>
                <a:gd name="T26" fmla="*/ 27 w 61"/>
                <a:gd name="T27" fmla="*/ 0 h 5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1" h="520">
                  <a:moveTo>
                    <a:pt x="27" y="0"/>
                  </a:moveTo>
                  <a:cubicBezTo>
                    <a:pt x="27" y="0"/>
                    <a:pt x="26" y="1"/>
                    <a:pt x="25" y="1"/>
                  </a:cubicBezTo>
                  <a:cubicBezTo>
                    <a:pt x="24" y="13"/>
                    <a:pt x="47" y="44"/>
                    <a:pt x="47" y="44"/>
                  </a:cubicBezTo>
                  <a:cubicBezTo>
                    <a:pt x="47" y="44"/>
                    <a:pt x="59" y="103"/>
                    <a:pt x="47" y="126"/>
                  </a:cubicBezTo>
                  <a:cubicBezTo>
                    <a:pt x="35" y="149"/>
                    <a:pt x="35" y="293"/>
                    <a:pt x="35" y="293"/>
                  </a:cubicBezTo>
                  <a:cubicBezTo>
                    <a:pt x="35" y="293"/>
                    <a:pt x="35" y="351"/>
                    <a:pt x="10" y="466"/>
                  </a:cubicBezTo>
                  <a:cubicBezTo>
                    <a:pt x="6" y="486"/>
                    <a:pt x="2" y="504"/>
                    <a:pt x="0" y="520"/>
                  </a:cubicBezTo>
                  <a:cubicBezTo>
                    <a:pt x="1" y="520"/>
                    <a:pt x="1" y="520"/>
                    <a:pt x="2" y="520"/>
                  </a:cubicBezTo>
                  <a:cubicBezTo>
                    <a:pt x="5" y="504"/>
                    <a:pt x="8" y="486"/>
                    <a:pt x="13" y="466"/>
                  </a:cubicBezTo>
                  <a:cubicBezTo>
                    <a:pt x="38" y="351"/>
                    <a:pt x="38" y="293"/>
                    <a:pt x="38" y="293"/>
                  </a:cubicBezTo>
                  <a:cubicBezTo>
                    <a:pt x="38" y="293"/>
                    <a:pt x="38" y="149"/>
                    <a:pt x="49" y="126"/>
                  </a:cubicBezTo>
                  <a:cubicBezTo>
                    <a:pt x="61" y="103"/>
                    <a:pt x="49" y="44"/>
                    <a:pt x="49" y="44"/>
                  </a:cubicBezTo>
                  <a:cubicBezTo>
                    <a:pt x="49" y="44"/>
                    <a:pt x="26" y="13"/>
                    <a:pt x="28" y="1"/>
                  </a:cubicBezTo>
                  <a:cubicBezTo>
                    <a:pt x="28" y="0"/>
                    <a:pt x="28" y="0"/>
                    <a:pt x="27" y="0"/>
                  </a:cubicBezTo>
                </a:path>
              </a:pathLst>
            </a:custGeom>
            <a:solidFill>
              <a:srgbClr val="514E67"/>
            </a:solidFill>
            <a:ln>
              <a:noFill/>
            </a:ln>
          </p:spPr>
          <p:txBody>
            <a:bodyPr anchor="ctr">
              <a:normAutofit fontScale="70000" lnSpcReduction="20000"/>
            </a:body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sz="18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134" name="işḻíḋe"/>
            <p:cNvSpPr/>
            <p:nvPr/>
          </p:nvSpPr>
          <p:spPr bwMode="auto">
            <a:xfrm>
              <a:off x="7054091" y="3897240"/>
              <a:ext cx="102484" cy="17822"/>
            </a:xfrm>
            <a:custGeom>
              <a:avLst/>
              <a:gdLst>
                <a:gd name="T0" fmla="*/ 1 w 75"/>
                <a:gd name="T1" fmla="*/ 0 h 12"/>
                <a:gd name="T2" fmla="*/ 0 w 75"/>
                <a:gd name="T3" fmla="*/ 4 h 12"/>
                <a:gd name="T4" fmla="*/ 41 w 75"/>
                <a:gd name="T5" fmla="*/ 12 h 12"/>
                <a:gd name="T6" fmla="*/ 75 w 75"/>
                <a:gd name="T7" fmla="*/ 7 h 12"/>
                <a:gd name="T8" fmla="*/ 74 w 75"/>
                <a:gd name="T9" fmla="*/ 3 h 12"/>
                <a:gd name="T10" fmla="*/ 44 w 75"/>
                <a:gd name="T11" fmla="*/ 7 h 12"/>
                <a:gd name="T12" fmla="*/ 43 w 75"/>
                <a:gd name="T13" fmla="*/ 7 h 12"/>
                <a:gd name="T14" fmla="*/ 41 w 75"/>
                <a:gd name="T15" fmla="*/ 7 h 12"/>
                <a:gd name="T16" fmla="*/ 1 w 75"/>
                <a:gd name="T17" fmla="*/ 0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5" h="12">
                  <a:moveTo>
                    <a:pt x="1" y="0"/>
                  </a:moveTo>
                  <a:cubicBezTo>
                    <a:pt x="1" y="1"/>
                    <a:pt x="0" y="2"/>
                    <a:pt x="0" y="4"/>
                  </a:cubicBezTo>
                  <a:cubicBezTo>
                    <a:pt x="13" y="9"/>
                    <a:pt x="27" y="12"/>
                    <a:pt x="41" y="12"/>
                  </a:cubicBezTo>
                  <a:cubicBezTo>
                    <a:pt x="52" y="12"/>
                    <a:pt x="64" y="10"/>
                    <a:pt x="75" y="7"/>
                  </a:cubicBezTo>
                  <a:cubicBezTo>
                    <a:pt x="74" y="5"/>
                    <a:pt x="74" y="4"/>
                    <a:pt x="74" y="3"/>
                  </a:cubicBezTo>
                  <a:cubicBezTo>
                    <a:pt x="63" y="6"/>
                    <a:pt x="53" y="7"/>
                    <a:pt x="44" y="7"/>
                  </a:cubicBezTo>
                  <a:cubicBezTo>
                    <a:pt x="44" y="7"/>
                    <a:pt x="43" y="7"/>
                    <a:pt x="43" y="7"/>
                  </a:cubicBezTo>
                  <a:cubicBezTo>
                    <a:pt x="42" y="7"/>
                    <a:pt x="42" y="7"/>
                    <a:pt x="41" y="7"/>
                  </a:cubicBezTo>
                  <a:cubicBezTo>
                    <a:pt x="26" y="7"/>
                    <a:pt x="12" y="4"/>
                    <a:pt x="1" y="0"/>
                  </a:cubicBezTo>
                </a:path>
              </a:pathLst>
            </a:custGeom>
            <a:solidFill>
              <a:srgbClr val="91575F"/>
            </a:solidFill>
            <a:ln>
              <a:noFill/>
            </a:ln>
          </p:spPr>
          <p:txBody>
            <a:bodyPr anchor="ctr">
              <a:normAutofit fontScale="25000" lnSpcReduction="20000"/>
            </a:body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sz="18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135" name="îş1iḓé"/>
            <p:cNvSpPr/>
            <p:nvPr/>
          </p:nvSpPr>
          <p:spPr bwMode="auto">
            <a:xfrm>
              <a:off x="7112017" y="3901694"/>
              <a:ext cx="44558" cy="4457"/>
            </a:xfrm>
            <a:custGeom>
              <a:avLst/>
              <a:gdLst>
                <a:gd name="T0" fmla="*/ 30 w 31"/>
                <a:gd name="T1" fmla="*/ 0 h 5"/>
                <a:gd name="T2" fmla="*/ 0 w 31"/>
                <a:gd name="T3" fmla="*/ 5 h 5"/>
                <a:gd name="T4" fmla="*/ 1 w 31"/>
                <a:gd name="T5" fmla="*/ 5 h 5"/>
                <a:gd name="T6" fmla="*/ 31 w 31"/>
                <a:gd name="T7" fmla="*/ 1 h 5"/>
                <a:gd name="T8" fmla="*/ 30 w 31"/>
                <a:gd name="T9" fmla="*/ 0 h 5"/>
              </a:gdLst>
              <a:ahLst/>
              <a:cxnLst>
                <a:cxn ang="0">
                  <a:pos x="T0" y="T1"/>
                </a:cxn>
                <a:cxn ang="0">
                  <a:pos x="T2" y="T3"/>
                </a:cxn>
                <a:cxn ang="0">
                  <a:pos x="T4" y="T5"/>
                </a:cxn>
                <a:cxn ang="0">
                  <a:pos x="T6" y="T7"/>
                </a:cxn>
                <a:cxn ang="0">
                  <a:pos x="T8" y="T9"/>
                </a:cxn>
              </a:cxnLst>
              <a:rect l="0" t="0" r="r" b="b"/>
              <a:pathLst>
                <a:path w="31" h="5">
                  <a:moveTo>
                    <a:pt x="30" y="0"/>
                  </a:moveTo>
                  <a:cubicBezTo>
                    <a:pt x="20" y="4"/>
                    <a:pt x="9" y="5"/>
                    <a:pt x="0" y="5"/>
                  </a:cubicBezTo>
                  <a:cubicBezTo>
                    <a:pt x="0" y="5"/>
                    <a:pt x="1" y="5"/>
                    <a:pt x="1" y="5"/>
                  </a:cubicBezTo>
                  <a:cubicBezTo>
                    <a:pt x="10" y="5"/>
                    <a:pt x="20" y="4"/>
                    <a:pt x="31" y="1"/>
                  </a:cubicBezTo>
                  <a:cubicBezTo>
                    <a:pt x="31" y="1"/>
                    <a:pt x="30" y="0"/>
                    <a:pt x="30" y="0"/>
                  </a:cubicBezTo>
                </a:path>
              </a:pathLst>
            </a:custGeom>
            <a:solidFill>
              <a:srgbClr val="824E55"/>
            </a:solidFill>
            <a:ln>
              <a:noFill/>
            </a:ln>
          </p:spPr>
          <p:txBody>
            <a:bodyPr anchor="ctr">
              <a:normAutofit fontScale="25000" lnSpcReduction="20000"/>
            </a:body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sz="18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136" name="iṡḻiďe"/>
            <p:cNvSpPr/>
            <p:nvPr/>
          </p:nvSpPr>
          <p:spPr bwMode="auto">
            <a:xfrm>
              <a:off x="7022902" y="3019482"/>
              <a:ext cx="240612" cy="913403"/>
            </a:xfrm>
            <a:custGeom>
              <a:avLst/>
              <a:gdLst>
                <a:gd name="T0" fmla="*/ 71 w 170"/>
                <a:gd name="T1" fmla="*/ 94 h 650"/>
                <a:gd name="T2" fmla="*/ 30 w 170"/>
                <a:gd name="T3" fmla="*/ 105 h 650"/>
                <a:gd name="T4" fmla="*/ 18 w 170"/>
                <a:gd name="T5" fmla="*/ 262 h 650"/>
                <a:gd name="T6" fmla="*/ 18 w 170"/>
                <a:gd name="T7" fmla="*/ 317 h 650"/>
                <a:gd name="T8" fmla="*/ 0 w 170"/>
                <a:gd name="T9" fmla="*/ 615 h 650"/>
                <a:gd name="T10" fmla="*/ 105 w 170"/>
                <a:gd name="T11" fmla="*/ 623 h 650"/>
                <a:gd name="T12" fmla="*/ 121 w 170"/>
                <a:gd name="T13" fmla="*/ 477 h 650"/>
                <a:gd name="T14" fmla="*/ 146 w 170"/>
                <a:gd name="T15" fmla="*/ 304 h 650"/>
                <a:gd name="T16" fmla="*/ 158 w 170"/>
                <a:gd name="T17" fmla="*/ 137 h 650"/>
                <a:gd name="T18" fmla="*/ 158 w 170"/>
                <a:gd name="T19" fmla="*/ 55 h 650"/>
                <a:gd name="T20" fmla="*/ 136 w 170"/>
                <a:gd name="T21" fmla="*/ 12 h 650"/>
                <a:gd name="T22" fmla="*/ 71 w 170"/>
                <a:gd name="T23" fmla="*/ 94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70" h="650">
                  <a:moveTo>
                    <a:pt x="71" y="94"/>
                  </a:moveTo>
                  <a:cubicBezTo>
                    <a:pt x="30" y="105"/>
                    <a:pt x="30" y="105"/>
                    <a:pt x="30" y="105"/>
                  </a:cubicBezTo>
                  <a:cubicBezTo>
                    <a:pt x="18" y="262"/>
                    <a:pt x="18" y="262"/>
                    <a:pt x="18" y="262"/>
                  </a:cubicBezTo>
                  <a:cubicBezTo>
                    <a:pt x="18" y="262"/>
                    <a:pt x="33" y="304"/>
                    <a:pt x="18" y="317"/>
                  </a:cubicBezTo>
                  <a:cubicBezTo>
                    <a:pt x="3" y="330"/>
                    <a:pt x="0" y="615"/>
                    <a:pt x="0" y="615"/>
                  </a:cubicBezTo>
                  <a:cubicBezTo>
                    <a:pt x="0" y="615"/>
                    <a:pt x="48" y="650"/>
                    <a:pt x="105" y="623"/>
                  </a:cubicBezTo>
                  <a:cubicBezTo>
                    <a:pt x="105" y="623"/>
                    <a:pt x="96" y="592"/>
                    <a:pt x="121" y="477"/>
                  </a:cubicBezTo>
                  <a:cubicBezTo>
                    <a:pt x="146" y="362"/>
                    <a:pt x="146" y="304"/>
                    <a:pt x="146" y="304"/>
                  </a:cubicBezTo>
                  <a:cubicBezTo>
                    <a:pt x="146" y="304"/>
                    <a:pt x="146" y="160"/>
                    <a:pt x="158" y="137"/>
                  </a:cubicBezTo>
                  <a:cubicBezTo>
                    <a:pt x="170" y="114"/>
                    <a:pt x="158" y="55"/>
                    <a:pt x="158" y="55"/>
                  </a:cubicBezTo>
                  <a:cubicBezTo>
                    <a:pt x="158" y="55"/>
                    <a:pt x="135" y="24"/>
                    <a:pt x="136" y="12"/>
                  </a:cubicBezTo>
                  <a:cubicBezTo>
                    <a:pt x="138" y="0"/>
                    <a:pt x="71" y="94"/>
                    <a:pt x="71" y="94"/>
                  </a:cubicBezTo>
                </a:path>
              </a:pathLst>
            </a:custGeom>
            <a:solidFill>
              <a:srgbClr val="5A5773"/>
            </a:solidFill>
            <a:ln>
              <a:noFill/>
            </a:ln>
          </p:spPr>
          <p:txBody>
            <a:bodyPr anchor="ctr">
              <a:normAutofit fontScale="92500" lnSpcReduction="10000"/>
            </a:body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sz="18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137" name="i$ľïde"/>
            <p:cNvSpPr/>
            <p:nvPr/>
          </p:nvSpPr>
          <p:spPr bwMode="auto">
            <a:xfrm>
              <a:off x="7606607" y="3211075"/>
              <a:ext cx="187143" cy="285160"/>
            </a:xfrm>
            <a:custGeom>
              <a:avLst/>
              <a:gdLst>
                <a:gd name="T0" fmla="*/ 0 w 132"/>
                <a:gd name="T1" fmla="*/ 203 h 203"/>
                <a:gd name="T2" fmla="*/ 0 w 132"/>
                <a:gd name="T3" fmla="*/ 203 h 203"/>
                <a:gd name="T4" fmla="*/ 0 w 132"/>
                <a:gd name="T5" fmla="*/ 203 h 203"/>
                <a:gd name="T6" fmla="*/ 90 w 132"/>
                <a:gd name="T7" fmla="*/ 0 h 203"/>
                <a:gd name="T8" fmla="*/ 81 w 132"/>
                <a:gd name="T9" fmla="*/ 10 h 203"/>
                <a:gd name="T10" fmla="*/ 0 w 132"/>
                <a:gd name="T11" fmla="*/ 203 h 203"/>
                <a:gd name="T12" fmla="*/ 90 w 132"/>
                <a:gd name="T13" fmla="*/ 0 h 203"/>
              </a:gdLst>
              <a:ahLst/>
              <a:cxnLst>
                <a:cxn ang="0">
                  <a:pos x="T0" y="T1"/>
                </a:cxn>
                <a:cxn ang="0">
                  <a:pos x="T2" y="T3"/>
                </a:cxn>
                <a:cxn ang="0">
                  <a:pos x="T4" y="T5"/>
                </a:cxn>
                <a:cxn ang="0">
                  <a:pos x="T6" y="T7"/>
                </a:cxn>
                <a:cxn ang="0">
                  <a:pos x="T8" y="T9"/>
                </a:cxn>
                <a:cxn ang="0">
                  <a:pos x="T10" y="T11"/>
                </a:cxn>
                <a:cxn ang="0">
                  <a:pos x="T12" y="T13"/>
                </a:cxn>
              </a:cxnLst>
              <a:rect l="0" t="0" r="r" b="b"/>
              <a:pathLst>
                <a:path w="132" h="203">
                  <a:moveTo>
                    <a:pt x="0" y="203"/>
                  </a:moveTo>
                  <a:cubicBezTo>
                    <a:pt x="0" y="203"/>
                    <a:pt x="0" y="203"/>
                    <a:pt x="0" y="203"/>
                  </a:cubicBezTo>
                  <a:cubicBezTo>
                    <a:pt x="0" y="203"/>
                    <a:pt x="0" y="203"/>
                    <a:pt x="0" y="203"/>
                  </a:cubicBezTo>
                  <a:moveTo>
                    <a:pt x="90" y="0"/>
                  </a:moveTo>
                  <a:cubicBezTo>
                    <a:pt x="87" y="4"/>
                    <a:pt x="84" y="7"/>
                    <a:pt x="81" y="10"/>
                  </a:cubicBezTo>
                  <a:cubicBezTo>
                    <a:pt x="72" y="63"/>
                    <a:pt x="48" y="177"/>
                    <a:pt x="0" y="203"/>
                  </a:cubicBezTo>
                  <a:cubicBezTo>
                    <a:pt x="0" y="203"/>
                    <a:pt x="132" y="165"/>
                    <a:pt x="90" y="0"/>
                  </a:cubicBezTo>
                </a:path>
              </a:pathLst>
            </a:custGeom>
            <a:solidFill>
              <a:srgbClr val="514E67"/>
            </a:solidFill>
            <a:ln>
              <a:noFill/>
            </a:ln>
          </p:spPr>
          <p:txBody>
            <a:bodyPr anchor="ctr">
              <a:normAutofit fontScale="25000" lnSpcReduction="20000"/>
            </a:body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sz="18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138" name="íSļîḍê"/>
            <p:cNvSpPr/>
            <p:nvPr/>
          </p:nvSpPr>
          <p:spPr bwMode="auto">
            <a:xfrm>
              <a:off x="7276880" y="3206618"/>
              <a:ext cx="98027" cy="98024"/>
            </a:xfrm>
            <a:custGeom>
              <a:avLst/>
              <a:gdLst>
                <a:gd name="T0" fmla="*/ 35 w 69"/>
                <a:gd name="T1" fmla="*/ 22 h 70"/>
                <a:gd name="T2" fmla="*/ 10 w 69"/>
                <a:gd name="T3" fmla="*/ 22 h 70"/>
                <a:gd name="T4" fmla="*/ 52 w 69"/>
                <a:gd name="T5" fmla="*/ 70 h 70"/>
                <a:gd name="T6" fmla="*/ 60 w 69"/>
                <a:gd name="T7" fmla="*/ 65 h 70"/>
                <a:gd name="T8" fmla="*/ 35 w 69"/>
                <a:gd name="T9" fmla="*/ 22 h 70"/>
                <a:gd name="T10" fmla="*/ 0 w 69"/>
                <a:gd name="T11" fmla="*/ 0 h 70"/>
                <a:gd name="T12" fmla="*/ 9 w 69"/>
                <a:gd name="T13" fmla="*/ 19 h 70"/>
                <a:gd name="T14" fmla="*/ 9 w 69"/>
                <a:gd name="T15" fmla="*/ 17 h 70"/>
                <a:gd name="T16" fmla="*/ 8 w 69"/>
                <a:gd name="T17" fmla="*/ 17 h 70"/>
                <a:gd name="T18" fmla="*/ 9 w 69"/>
                <a:gd name="T19" fmla="*/ 14 h 70"/>
                <a:gd name="T20" fmla="*/ 10 w 69"/>
                <a:gd name="T21" fmla="*/ 6 h 70"/>
                <a:gd name="T22" fmla="*/ 0 w 69"/>
                <a:gd name="T23" fmla="*/ 0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69" h="70">
                  <a:moveTo>
                    <a:pt x="35" y="22"/>
                  </a:moveTo>
                  <a:cubicBezTo>
                    <a:pt x="10" y="22"/>
                    <a:pt x="10" y="22"/>
                    <a:pt x="10" y="22"/>
                  </a:cubicBezTo>
                  <a:cubicBezTo>
                    <a:pt x="21" y="42"/>
                    <a:pt x="39" y="70"/>
                    <a:pt x="52" y="70"/>
                  </a:cubicBezTo>
                  <a:cubicBezTo>
                    <a:pt x="55" y="70"/>
                    <a:pt x="57" y="69"/>
                    <a:pt x="60" y="65"/>
                  </a:cubicBezTo>
                  <a:cubicBezTo>
                    <a:pt x="69" y="52"/>
                    <a:pt x="53" y="35"/>
                    <a:pt x="35" y="22"/>
                  </a:cubicBezTo>
                  <a:moveTo>
                    <a:pt x="0" y="0"/>
                  </a:moveTo>
                  <a:cubicBezTo>
                    <a:pt x="0" y="0"/>
                    <a:pt x="3" y="8"/>
                    <a:pt x="9" y="19"/>
                  </a:cubicBezTo>
                  <a:cubicBezTo>
                    <a:pt x="9" y="18"/>
                    <a:pt x="9" y="17"/>
                    <a:pt x="9" y="17"/>
                  </a:cubicBezTo>
                  <a:cubicBezTo>
                    <a:pt x="8" y="17"/>
                    <a:pt x="8" y="17"/>
                    <a:pt x="8" y="17"/>
                  </a:cubicBezTo>
                  <a:cubicBezTo>
                    <a:pt x="8" y="16"/>
                    <a:pt x="9" y="15"/>
                    <a:pt x="9" y="14"/>
                  </a:cubicBezTo>
                  <a:cubicBezTo>
                    <a:pt x="9" y="11"/>
                    <a:pt x="10" y="9"/>
                    <a:pt x="10" y="6"/>
                  </a:cubicBezTo>
                  <a:cubicBezTo>
                    <a:pt x="4" y="2"/>
                    <a:pt x="0" y="0"/>
                    <a:pt x="0" y="0"/>
                  </a:cubicBezTo>
                </a:path>
              </a:pathLst>
            </a:custGeom>
            <a:solidFill>
              <a:srgbClr val="514E67"/>
            </a:solidFill>
            <a:ln>
              <a:noFill/>
            </a:ln>
          </p:spPr>
          <p:txBody>
            <a:bodyPr anchor="ctr">
              <a:normAutofit fontScale="25000" lnSpcReduction="20000"/>
            </a:body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sz="18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139" name="ïŝļïḓè"/>
            <p:cNvSpPr/>
            <p:nvPr/>
          </p:nvSpPr>
          <p:spPr bwMode="auto">
            <a:xfrm>
              <a:off x="7276880" y="3318010"/>
              <a:ext cx="71292" cy="98024"/>
            </a:xfrm>
            <a:custGeom>
              <a:avLst/>
              <a:gdLst>
                <a:gd name="T0" fmla="*/ 0 w 50"/>
                <a:gd name="T1" fmla="*/ 0 h 72"/>
                <a:gd name="T2" fmla="*/ 36 w 50"/>
                <a:gd name="T3" fmla="*/ 72 h 72"/>
                <a:gd name="T4" fmla="*/ 40 w 50"/>
                <a:gd name="T5" fmla="*/ 70 h 72"/>
                <a:gd name="T6" fmla="*/ 0 w 50"/>
                <a:gd name="T7" fmla="*/ 0 h 72"/>
              </a:gdLst>
              <a:ahLst/>
              <a:cxnLst>
                <a:cxn ang="0">
                  <a:pos x="T0" y="T1"/>
                </a:cxn>
                <a:cxn ang="0">
                  <a:pos x="T2" y="T3"/>
                </a:cxn>
                <a:cxn ang="0">
                  <a:pos x="T4" y="T5"/>
                </a:cxn>
                <a:cxn ang="0">
                  <a:pos x="T6" y="T7"/>
                </a:cxn>
              </a:cxnLst>
              <a:rect l="0" t="0" r="r" b="b"/>
              <a:pathLst>
                <a:path w="50" h="72">
                  <a:moveTo>
                    <a:pt x="0" y="0"/>
                  </a:moveTo>
                  <a:cubicBezTo>
                    <a:pt x="0" y="0"/>
                    <a:pt x="24" y="72"/>
                    <a:pt x="36" y="72"/>
                  </a:cubicBezTo>
                  <a:cubicBezTo>
                    <a:pt x="38" y="72"/>
                    <a:pt x="39" y="72"/>
                    <a:pt x="40" y="70"/>
                  </a:cubicBezTo>
                  <a:cubicBezTo>
                    <a:pt x="50" y="52"/>
                    <a:pt x="0" y="0"/>
                    <a:pt x="0" y="0"/>
                  </a:cubicBezTo>
                </a:path>
              </a:pathLst>
            </a:custGeom>
            <a:solidFill>
              <a:srgbClr val="514E67"/>
            </a:solidFill>
            <a:ln>
              <a:noFill/>
            </a:ln>
          </p:spPr>
          <p:txBody>
            <a:bodyPr anchor="ctr">
              <a:normAutofit fontScale="25000" lnSpcReduction="20000"/>
            </a:body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sz="18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140" name="ïš1íďe"/>
            <p:cNvSpPr/>
            <p:nvPr/>
          </p:nvSpPr>
          <p:spPr bwMode="auto">
            <a:xfrm>
              <a:off x="7847220" y="2716500"/>
              <a:ext cx="26735" cy="80201"/>
            </a:xfrm>
            <a:custGeom>
              <a:avLst/>
              <a:gdLst>
                <a:gd name="T0" fmla="*/ 0 w 21"/>
                <a:gd name="T1" fmla="*/ 0 h 59"/>
                <a:gd name="T2" fmla="*/ 21 w 21"/>
                <a:gd name="T3" fmla="*/ 59 h 59"/>
                <a:gd name="T4" fmla="*/ 21 w 21"/>
                <a:gd name="T5" fmla="*/ 55 h 59"/>
                <a:gd name="T6" fmla="*/ 0 w 21"/>
                <a:gd name="T7" fmla="*/ 0 h 59"/>
              </a:gdLst>
              <a:ahLst/>
              <a:cxnLst>
                <a:cxn ang="0">
                  <a:pos x="T0" y="T1"/>
                </a:cxn>
                <a:cxn ang="0">
                  <a:pos x="T2" y="T3"/>
                </a:cxn>
                <a:cxn ang="0">
                  <a:pos x="T4" y="T5"/>
                </a:cxn>
                <a:cxn ang="0">
                  <a:pos x="T6" y="T7"/>
                </a:cxn>
              </a:cxnLst>
              <a:rect l="0" t="0" r="r" b="b"/>
              <a:pathLst>
                <a:path w="21" h="59">
                  <a:moveTo>
                    <a:pt x="0" y="0"/>
                  </a:moveTo>
                  <a:cubicBezTo>
                    <a:pt x="0" y="0"/>
                    <a:pt x="18" y="59"/>
                    <a:pt x="21" y="59"/>
                  </a:cubicBezTo>
                  <a:cubicBezTo>
                    <a:pt x="21" y="59"/>
                    <a:pt x="21" y="58"/>
                    <a:pt x="21" y="55"/>
                  </a:cubicBezTo>
                  <a:cubicBezTo>
                    <a:pt x="19" y="33"/>
                    <a:pt x="0" y="0"/>
                    <a:pt x="0" y="0"/>
                  </a:cubicBezTo>
                </a:path>
              </a:pathLst>
            </a:custGeom>
            <a:solidFill>
              <a:srgbClr val="514E67"/>
            </a:solidFill>
            <a:ln>
              <a:noFill/>
            </a:ln>
          </p:spPr>
          <p:txBody>
            <a:bodyPr anchor="ctr">
              <a:normAutofit fontScale="25000" lnSpcReduction="20000"/>
            </a:body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sz="18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141" name="î$1íďé"/>
            <p:cNvSpPr/>
            <p:nvPr/>
          </p:nvSpPr>
          <p:spPr bwMode="auto">
            <a:xfrm>
              <a:off x="7847220" y="2645210"/>
              <a:ext cx="57927" cy="13368"/>
            </a:xfrm>
            <a:custGeom>
              <a:avLst/>
              <a:gdLst>
                <a:gd name="T0" fmla="*/ 14 w 43"/>
                <a:gd name="T1" fmla="*/ 0 h 8"/>
                <a:gd name="T2" fmla="*/ 0 w 43"/>
                <a:gd name="T3" fmla="*/ 4 h 8"/>
                <a:gd name="T4" fmla="*/ 37 w 43"/>
                <a:gd name="T5" fmla="*/ 8 h 8"/>
                <a:gd name="T6" fmla="*/ 35 w 43"/>
                <a:gd name="T7" fmla="*/ 4 h 8"/>
                <a:gd name="T8" fmla="*/ 14 w 43"/>
                <a:gd name="T9" fmla="*/ 0 h 8"/>
              </a:gdLst>
              <a:ahLst/>
              <a:cxnLst>
                <a:cxn ang="0">
                  <a:pos x="T0" y="T1"/>
                </a:cxn>
                <a:cxn ang="0">
                  <a:pos x="T2" y="T3"/>
                </a:cxn>
                <a:cxn ang="0">
                  <a:pos x="T4" y="T5"/>
                </a:cxn>
                <a:cxn ang="0">
                  <a:pos x="T6" y="T7"/>
                </a:cxn>
                <a:cxn ang="0">
                  <a:pos x="T8" y="T9"/>
                </a:cxn>
              </a:cxnLst>
              <a:rect l="0" t="0" r="r" b="b"/>
              <a:pathLst>
                <a:path w="43" h="8">
                  <a:moveTo>
                    <a:pt x="14" y="0"/>
                  </a:moveTo>
                  <a:cubicBezTo>
                    <a:pt x="4" y="0"/>
                    <a:pt x="0" y="4"/>
                    <a:pt x="0" y="4"/>
                  </a:cubicBezTo>
                  <a:cubicBezTo>
                    <a:pt x="0" y="4"/>
                    <a:pt x="26" y="8"/>
                    <a:pt x="37" y="8"/>
                  </a:cubicBezTo>
                  <a:cubicBezTo>
                    <a:pt x="42" y="8"/>
                    <a:pt x="43" y="7"/>
                    <a:pt x="35" y="4"/>
                  </a:cubicBezTo>
                  <a:cubicBezTo>
                    <a:pt x="26" y="1"/>
                    <a:pt x="20" y="0"/>
                    <a:pt x="14" y="0"/>
                  </a:cubicBezTo>
                </a:path>
              </a:pathLst>
            </a:custGeom>
            <a:solidFill>
              <a:srgbClr val="514E67"/>
            </a:solidFill>
            <a:ln>
              <a:noFill/>
            </a:ln>
          </p:spPr>
          <p:txBody>
            <a:bodyPr anchor="ctr">
              <a:normAutofit fontScale="25000" lnSpcReduction="20000"/>
            </a:body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sz="18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142" name="îŝlîḑe"/>
            <p:cNvSpPr/>
            <p:nvPr/>
          </p:nvSpPr>
          <p:spPr bwMode="auto">
            <a:xfrm>
              <a:off x="7504126" y="4035363"/>
              <a:ext cx="4454" cy="35645"/>
            </a:xfrm>
            <a:custGeom>
              <a:avLst/>
              <a:gdLst>
                <a:gd name="T0" fmla="*/ 0 w 3"/>
                <a:gd name="T1" fmla="*/ 0 h 26"/>
                <a:gd name="T2" fmla="*/ 0 w 3"/>
                <a:gd name="T3" fmla="*/ 1 h 26"/>
                <a:gd name="T4" fmla="*/ 3 w 3"/>
                <a:gd name="T5" fmla="*/ 26 h 26"/>
                <a:gd name="T6" fmla="*/ 3 w 3"/>
                <a:gd name="T7" fmla="*/ 25 h 26"/>
                <a:gd name="T8" fmla="*/ 1 w 3"/>
                <a:gd name="T9" fmla="*/ 1 h 26"/>
                <a:gd name="T10" fmla="*/ 0 w 3"/>
                <a:gd name="T11" fmla="*/ 0 h 26"/>
              </a:gdLst>
              <a:ahLst/>
              <a:cxnLst>
                <a:cxn ang="0">
                  <a:pos x="T0" y="T1"/>
                </a:cxn>
                <a:cxn ang="0">
                  <a:pos x="T2" y="T3"/>
                </a:cxn>
                <a:cxn ang="0">
                  <a:pos x="T4" y="T5"/>
                </a:cxn>
                <a:cxn ang="0">
                  <a:pos x="T6" y="T7"/>
                </a:cxn>
                <a:cxn ang="0">
                  <a:pos x="T8" y="T9"/>
                </a:cxn>
                <a:cxn ang="0">
                  <a:pos x="T10" y="T11"/>
                </a:cxn>
              </a:cxnLst>
              <a:rect l="0" t="0" r="r" b="b"/>
              <a:pathLst>
                <a:path w="3" h="26">
                  <a:moveTo>
                    <a:pt x="0" y="0"/>
                  </a:moveTo>
                  <a:cubicBezTo>
                    <a:pt x="0" y="0"/>
                    <a:pt x="0" y="0"/>
                    <a:pt x="0" y="1"/>
                  </a:cubicBezTo>
                  <a:cubicBezTo>
                    <a:pt x="3" y="26"/>
                    <a:pt x="3" y="26"/>
                    <a:pt x="3" y="26"/>
                  </a:cubicBezTo>
                  <a:cubicBezTo>
                    <a:pt x="3" y="25"/>
                    <a:pt x="3" y="25"/>
                    <a:pt x="3" y="25"/>
                  </a:cubicBezTo>
                  <a:cubicBezTo>
                    <a:pt x="1" y="1"/>
                    <a:pt x="1" y="1"/>
                    <a:pt x="1" y="1"/>
                  </a:cubicBezTo>
                  <a:cubicBezTo>
                    <a:pt x="0" y="0"/>
                    <a:pt x="0" y="0"/>
                    <a:pt x="0" y="0"/>
                  </a:cubicBezTo>
                </a:path>
              </a:pathLst>
            </a:custGeom>
            <a:solidFill>
              <a:srgbClr val="E4E4E4"/>
            </a:solidFill>
            <a:ln>
              <a:noFill/>
            </a:ln>
          </p:spPr>
          <p:txBody>
            <a:bodyPr anchor="ctr">
              <a:normAutofit fontScale="25000" lnSpcReduction="20000"/>
            </a:body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sz="18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143" name="ïṡḻïḋe"/>
            <p:cNvSpPr/>
            <p:nvPr/>
          </p:nvSpPr>
          <p:spPr bwMode="auto">
            <a:xfrm>
              <a:off x="7504126" y="3968530"/>
              <a:ext cx="204966" cy="102478"/>
            </a:xfrm>
            <a:custGeom>
              <a:avLst/>
              <a:gdLst>
                <a:gd name="T0" fmla="*/ 24 w 145"/>
                <a:gd name="T1" fmla="*/ 0 h 73"/>
                <a:gd name="T2" fmla="*/ 0 w 145"/>
                <a:gd name="T3" fmla="*/ 48 h 73"/>
                <a:gd name="T4" fmla="*/ 1 w 145"/>
                <a:gd name="T5" fmla="*/ 49 h 73"/>
                <a:gd name="T6" fmla="*/ 3 w 145"/>
                <a:gd name="T7" fmla="*/ 73 h 73"/>
                <a:gd name="T8" fmla="*/ 24 w 145"/>
                <a:gd name="T9" fmla="*/ 20 h 73"/>
                <a:gd name="T10" fmla="*/ 113 w 145"/>
                <a:gd name="T11" fmla="*/ 38 h 73"/>
                <a:gd name="T12" fmla="*/ 145 w 145"/>
                <a:gd name="T13" fmla="*/ 35 h 73"/>
                <a:gd name="T14" fmla="*/ 142 w 145"/>
                <a:gd name="T15" fmla="*/ 35 h 73"/>
                <a:gd name="T16" fmla="*/ 24 w 145"/>
                <a:gd name="T17" fmla="*/ 0 h 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5" h="73">
                  <a:moveTo>
                    <a:pt x="24" y="0"/>
                  </a:moveTo>
                  <a:cubicBezTo>
                    <a:pt x="11" y="5"/>
                    <a:pt x="4" y="27"/>
                    <a:pt x="0" y="48"/>
                  </a:cubicBezTo>
                  <a:cubicBezTo>
                    <a:pt x="1" y="49"/>
                    <a:pt x="1" y="49"/>
                    <a:pt x="1" y="49"/>
                  </a:cubicBezTo>
                  <a:cubicBezTo>
                    <a:pt x="3" y="73"/>
                    <a:pt x="3" y="73"/>
                    <a:pt x="3" y="73"/>
                  </a:cubicBezTo>
                  <a:cubicBezTo>
                    <a:pt x="24" y="20"/>
                    <a:pt x="24" y="20"/>
                    <a:pt x="24" y="20"/>
                  </a:cubicBezTo>
                  <a:cubicBezTo>
                    <a:pt x="52" y="32"/>
                    <a:pt x="82" y="38"/>
                    <a:pt x="113" y="38"/>
                  </a:cubicBezTo>
                  <a:cubicBezTo>
                    <a:pt x="124" y="38"/>
                    <a:pt x="135" y="37"/>
                    <a:pt x="145" y="35"/>
                  </a:cubicBezTo>
                  <a:cubicBezTo>
                    <a:pt x="144" y="35"/>
                    <a:pt x="143" y="35"/>
                    <a:pt x="142" y="35"/>
                  </a:cubicBezTo>
                  <a:cubicBezTo>
                    <a:pt x="68" y="35"/>
                    <a:pt x="24" y="0"/>
                    <a:pt x="24" y="0"/>
                  </a:cubicBezTo>
                </a:path>
              </a:pathLst>
            </a:custGeom>
            <a:solidFill>
              <a:srgbClr val="565475"/>
            </a:solidFill>
            <a:ln>
              <a:noFill/>
            </a:ln>
          </p:spPr>
          <p:txBody>
            <a:bodyPr anchor="ctr">
              <a:normAutofit fontScale="25000" lnSpcReduction="20000"/>
            </a:body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sz="18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144" name="îSļíḋe"/>
            <p:cNvSpPr/>
            <p:nvPr/>
          </p:nvSpPr>
          <p:spPr bwMode="auto">
            <a:xfrm>
              <a:off x="7227868" y="4115564"/>
              <a:ext cx="182686" cy="26734"/>
            </a:xfrm>
            <a:custGeom>
              <a:avLst/>
              <a:gdLst>
                <a:gd name="T0" fmla="*/ 0 w 131"/>
                <a:gd name="T1" fmla="*/ 0 h 18"/>
                <a:gd name="T2" fmla="*/ 123 w 131"/>
                <a:gd name="T3" fmla="*/ 18 h 18"/>
                <a:gd name="T4" fmla="*/ 131 w 131"/>
                <a:gd name="T5" fmla="*/ 18 h 18"/>
                <a:gd name="T6" fmla="*/ 0 w 131"/>
                <a:gd name="T7" fmla="*/ 0 h 18"/>
              </a:gdLst>
              <a:ahLst/>
              <a:cxnLst>
                <a:cxn ang="0">
                  <a:pos x="T0" y="T1"/>
                </a:cxn>
                <a:cxn ang="0">
                  <a:pos x="T2" y="T3"/>
                </a:cxn>
                <a:cxn ang="0">
                  <a:pos x="T4" y="T5"/>
                </a:cxn>
                <a:cxn ang="0">
                  <a:pos x="T6" y="T7"/>
                </a:cxn>
              </a:cxnLst>
              <a:rect l="0" t="0" r="r" b="b"/>
              <a:pathLst>
                <a:path w="131" h="18">
                  <a:moveTo>
                    <a:pt x="0" y="0"/>
                  </a:moveTo>
                  <a:cubicBezTo>
                    <a:pt x="0" y="0"/>
                    <a:pt x="86" y="18"/>
                    <a:pt x="123" y="18"/>
                  </a:cubicBezTo>
                  <a:cubicBezTo>
                    <a:pt x="126" y="18"/>
                    <a:pt x="129" y="18"/>
                    <a:pt x="131" y="18"/>
                  </a:cubicBezTo>
                  <a:cubicBezTo>
                    <a:pt x="0" y="0"/>
                    <a:pt x="0" y="0"/>
                    <a:pt x="0" y="0"/>
                  </a:cubicBezTo>
                </a:path>
              </a:pathLst>
            </a:custGeom>
            <a:solidFill>
              <a:srgbClr val="565475"/>
            </a:solidFill>
            <a:ln>
              <a:noFill/>
            </a:ln>
          </p:spPr>
          <p:txBody>
            <a:bodyPr anchor="ctr">
              <a:normAutofit fontScale="25000" lnSpcReduction="20000"/>
            </a:body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sz="18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145" name="ï$ļîḋê"/>
            <p:cNvSpPr/>
            <p:nvPr/>
          </p:nvSpPr>
          <p:spPr bwMode="auto">
            <a:xfrm>
              <a:off x="7241234" y="4155666"/>
              <a:ext cx="93573" cy="8911"/>
            </a:xfrm>
            <a:custGeom>
              <a:avLst/>
              <a:gdLst>
                <a:gd name="T0" fmla="*/ 10 w 66"/>
                <a:gd name="T1" fmla="*/ 0 h 7"/>
                <a:gd name="T2" fmla="*/ 0 w 66"/>
                <a:gd name="T3" fmla="*/ 0 h 7"/>
                <a:gd name="T4" fmla="*/ 66 w 66"/>
                <a:gd name="T5" fmla="*/ 7 h 7"/>
                <a:gd name="T6" fmla="*/ 10 w 66"/>
                <a:gd name="T7" fmla="*/ 0 h 7"/>
              </a:gdLst>
              <a:ahLst/>
              <a:cxnLst>
                <a:cxn ang="0">
                  <a:pos x="T0" y="T1"/>
                </a:cxn>
                <a:cxn ang="0">
                  <a:pos x="T2" y="T3"/>
                </a:cxn>
                <a:cxn ang="0">
                  <a:pos x="T4" y="T5"/>
                </a:cxn>
                <a:cxn ang="0">
                  <a:pos x="T6" y="T7"/>
                </a:cxn>
              </a:cxnLst>
              <a:rect l="0" t="0" r="r" b="b"/>
              <a:pathLst>
                <a:path w="66" h="7">
                  <a:moveTo>
                    <a:pt x="10" y="0"/>
                  </a:moveTo>
                  <a:cubicBezTo>
                    <a:pt x="4" y="0"/>
                    <a:pt x="0" y="0"/>
                    <a:pt x="0" y="0"/>
                  </a:cubicBezTo>
                  <a:cubicBezTo>
                    <a:pt x="66" y="7"/>
                    <a:pt x="66" y="7"/>
                    <a:pt x="66" y="7"/>
                  </a:cubicBezTo>
                  <a:cubicBezTo>
                    <a:pt x="51" y="1"/>
                    <a:pt x="25" y="0"/>
                    <a:pt x="10" y="0"/>
                  </a:cubicBezTo>
                </a:path>
              </a:pathLst>
            </a:custGeom>
            <a:solidFill>
              <a:srgbClr val="565475"/>
            </a:solidFill>
            <a:ln>
              <a:noFill/>
            </a:ln>
          </p:spPr>
          <p:txBody>
            <a:bodyPr anchor="ctr">
              <a:normAutofit fontScale="25000" lnSpcReduction="20000"/>
            </a:body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sz="18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146" name="iṧlidê"/>
            <p:cNvSpPr/>
            <p:nvPr/>
          </p:nvSpPr>
          <p:spPr bwMode="auto">
            <a:xfrm>
              <a:off x="7250145" y="4182399"/>
              <a:ext cx="84661" cy="8911"/>
            </a:xfrm>
            <a:custGeom>
              <a:avLst/>
              <a:gdLst>
                <a:gd name="T0" fmla="*/ 0 w 61"/>
                <a:gd name="T1" fmla="*/ 0 h 8"/>
                <a:gd name="T2" fmla="*/ 61 w 61"/>
                <a:gd name="T3" fmla="*/ 8 h 8"/>
                <a:gd name="T4" fmla="*/ 0 w 61"/>
                <a:gd name="T5" fmla="*/ 0 h 8"/>
              </a:gdLst>
              <a:ahLst/>
              <a:cxnLst>
                <a:cxn ang="0">
                  <a:pos x="T0" y="T1"/>
                </a:cxn>
                <a:cxn ang="0">
                  <a:pos x="T2" y="T3"/>
                </a:cxn>
                <a:cxn ang="0">
                  <a:pos x="T4" y="T5"/>
                </a:cxn>
              </a:cxnLst>
              <a:rect l="0" t="0" r="r" b="b"/>
              <a:pathLst>
                <a:path w="61" h="8">
                  <a:moveTo>
                    <a:pt x="0" y="0"/>
                  </a:moveTo>
                  <a:cubicBezTo>
                    <a:pt x="20" y="5"/>
                    <a:pt x="41" y="7"/>
                    <a:pt x="61" y="8"/>
                  </a:cubicBezTo>
                  <a:cubicBezTo>
                    <a:pt x="0" y="0"/>
                    <a:pt x="0" y="0"/>
                    <a:pt x="0" y="0"/>
                  </a:cubicBezTo>
                </a:path>
              </a:pathLst>
            </a:custGeom>
            <a:solidFill>
              <a:srgbClr val="565475"/>
            </a:solidFill>
            <a:ln>
              <a:noFill/>
            </a:ln>
          </p:spPr>
          <p:txBody>
            <a:bodyPr anchor="ctr">
              <a:normAutofit fontScale="25000" lnSpcReduction="20000"/>
            </a:body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sz="18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147" name="ïš1iďé"/>
            <p:cNvSpPr/>
            <p:nvPr/>
          </p:nvSpPr>
          <p:spPr bwMode="auto">
            <a:xfrm>
              <a:off x="7245691" y="4485381"/>
              <a:ext cx="138128" cy="17822"/>
            </a:xfrm>
            <a:custGeom>
              <a:avLst/>
              <a:gdLst>
                <a:gd name="T0" fmla="*/ 77 w 98"/>
                <a:gd name="T1" fmla="*/ 0 h 13"/>
                <a:gd name="T2" fmla="*/ 0 w 98"/>
                <a:gd name="T3" fmla="*/ 13 h 13"/>
                <a:gd name="T4" fmla="*/ 98 w 98"/>
                <a:gd name="T5" fmla="*/ 6 h 13"/>
                <a:gd name="T6" fmla="*/ 77 w 98"/>
                <a:gd name="T7" fmla="*/ 0 h 13"/>
              </a:gdLst>
              <a:ahLst/>
              <a:cxnLst>
                <a:cxn ang="0">
                  <a:pos x="T0" y="T1"/>
                </a:cxn>
                <a:cxn ang="0">
                  <a:pos x="T2" y="T3"/>
                </a:cxn>
                <a:cxn ang="0">
                  <a:pos x="T4" y="T5"/>
                </a:cxn>
                <a:cxn ang="0">
                  <a:pos x="T6" y="T7"/>
                </a:cxn>
              </a:cxnLst>
              <a:rect l="0" t="0" r="r" b="b"/>
              <a:pathLst>
                <a:path w="98" h="13">
                  <a:moveTo>
                    <a:pt x="77" y="0"/>
                  </a:moveTo>
                  <a:cubicBezTo>
                    <a:pt x="48" y="0"/>
                    <a:pt x="1" y="12"/>
                    <a:pt x="0" y="13"/>
                  </a:cubicBezTo>
                  <a:cubicBezTo>
                    <a:pt x="98" y="6"/>
                    <a:pt x="98" y="6"/>
                    <a:pt x="98" y="6"/>
                  </a:cubicBezTo>
                  <a:cubicBezTo>
                    <a:pt x="95" y="2"/>
                    <a:pt x="87" y="0"/>
                    <a:pt x="77" y="0"/>
                  </a:cubicBezTo>
                </a:path>
              </a:pathLst>
            </a:custGeom>
            <a:solidFill>
              <a:srgbClr val="565475"/>
            </a:solidFill>
            <a:ln>
              <a:noFill/>
            </a:ln>
          </p:spPr>
          <p:txBody>
            <a:bodyPr anchor="ctr">
              <a:normAutofit fontScale="25000" lnSpcReduction="20000"/>
            </a:body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sz="18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148" name="îślîďè"/>
            <p:cNvSpPr/>
            <p:nvPr/>
          </p:nvSpPr>
          <p:spPr bwMode="auto">
            <a:xfrm>
              <a:off x="7245691" y="4534392"/>
              <a:ext cx="111393" cy="13368"/>
            </a:xfrm>
            <a:custGeom>
              <a:avLst/>
              <a:gdLst>
                <a:gd name="T0" fmla="*/ 56 w 77"/>
                <a:gd name="T1" fmla="*/ 0 h 8"/>
                <a:gd name="T2" fmla="*/ 0 w 77"/>
                <a:gd name="T3" fmla="*/ 4 h 8"/>
                <a:gd name="T4" fmla="*/ 57 w 77"/>
                <a:gd name="T5" fmla="*/ 8 h 8"/>
                <a:gd name="T6" fmla="*/ 76 w 77"/>
                <a:gd name="T7" fmla="*/ 4 h 8"/>
                <a:gd name="T8" fmla="*/ 56 w 77"/>
                <a:gd name="T9" fmla="*/ 0 h 8"/>
              </a:gdLst>
              <a:ahLst/>
              <a:cxnLst>
                <a:cxn ang="0">
                  <a:pos x="T0" y="T1"/>
                </a:cxn>
                <a:cxn ang="0">
                  <a:pos x="T2" y="T3"/>
                </a:cxn>
                <a:cxn ang="0">
                  <a:pos x="T4" y="T5"/>
                </a:cxn>
                <a:cxn ang="0">
                  <a:pos x="T6" y="T7"/>
                </a:cxn>
                <a:cxn ang="0">
                  <a:pos x="T8" y="T9"/>
                </a:cxn>
              </a:cxnLst>
              <a:rect l="0" t="0" r="r" b="b"/>
              <a:pathLst>
                <a:path w="77" h="8">
                  <a:moveTo>
                    <a:pt x="56" y="0"/>
                  </a:moveTo>
                  <a:cubicBezTo>
                    <a:pt x="33" y="0"/>
                    <a:pt x="0" y="4"/>
                    <a:pt x="0" y="4"/>
                  </a:cubicBezTo>
                  <a:cubicBezTo>
                    <a:pt x="0" y="4"/>
                    <a:pt x="35" y="8"/>
                    <a:pt x="57" y="8"/>
                  </a:cubicBezTo>
                  <a:cubicBezTo>
                    <a:pt x="68" y="8"/>
                    <a:pt x="77" y="7"/>
                    <a:pt x="76" y="4"/>
                  </a:cubicBezTo>
                  <a:cubicBezTo>
                    <a:pt x="75" y="1"/>
                    <a:pt x="67" y="0"/>
                    <a:pt x="56" y="0"/>
                  </a:cubicBezTo>
                </a:path>
              </a:pathLst>
            </a:custGeom>
            <a:solidFill>
              <a:srgbClr val="565475"/>
            </a:solidFill>
            <a:ln>
              <a:noFill/>
            </a:ln>
          </p:spPr>
          <p:txBody>
            <a:bodyPr anchor="ctr">
              <a:normAutofit fontScale="25000" lnSpcReduction="20000"/>
            </a:body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sz="18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149" name="íşḷïďê"/>
            <p:cNvSpPr/>
            <p:nvPr/>
          </p:nvSpPr>
          <p:spPr bwMode="auto">
            <a:xfrm>
              <a:off x="7245691" y="4552214"/>
              <a:ext cx="138128" cy="22279"/>
            </a:xfrm>
            <a:custGeom>
              <a:avLst/>
              <a:gdLst>
                <a:gd name="T0" fmla="*/ 84 w 98"/>
                <a:gd name="T1" fmla="*/ 0 h 13"/>
                <a:gd name="T2" fmla="*/ 0 w 98"/>
                <a:gd name="T3" fmla="*/ 13 h 13"/>
                <a:gd name="T4" fmla="*/ 89 w 98"/>
                <a:gd name="T5" fmla="*/ 1 h 13"/>
                <a:gd name="T6" fmla="*/ 84 w 98"/>
                <a:gd name="T7" fmla="*/ 0 h 13"/>
              </a:gdLst>
              <a:ahLst/>
              <a:cxnLst>
                <a:cxn ang="0">
                  <a:pos x="T0" y="T1"/>
                </a:cxn>
                <a:cxn ang="0">
                  <a:pos x="T2" y="T3"/>
                </a:cxn>
                <a:cxn ang="0">
                  <a:pos x="T4" y="T5"/>
                </a:cxn>
                <a:cxn ang="0">
                  <a:pos x="T6" y="T7"/>
                </a:cxn>
              </a:cxnLst>
              <a:rect l="0" t="0" r="r" b="b"/>
              <a:pathLst>
                <a:path w="98" h="13">
                  <a:moveTo>
                    <a:pt x="84" y="0"/>
                  </a:moveTo>
                  <a:cubicBezTo>
                    <a:pt x="64" y="0"/>
                    <a:pt x="0" y="13"/>
                    <a:pt x="0" y="13"/>
                  </a:cubicBezTo>
                  <a:cubicBezTo>
                    <a:pt x="0" y="13"/>
                    <a:pt x="98" y="5"/>
                    <a:pt x="89" y="1"/>
                  </a:cubicBezTo>
                  <a:cubicBezTo>
                    <a:pt x="88" y="1"/>
                    <a:pt x="86" y="0"/>
                    <a:pt x="84" y="0"/>
                  </a:cubicBezTo>
                </a:path>
              </a:pathLst>
            </a:custGeom>
            <a:solidFill>
              <a:srgbClr val="565475"/>
            </a:solidFill>
            <a:ln>
              <a:noFill/>
            </a:ln>
          </p:spPr>
          <p:txBody>
            <a:bodyPr anchor="ctr">
              <a:normAutofit fontScale="25000" lnSpcReduction="20000"/>
            </a:body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sz="18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150" name="îśḻiḍé"/>
            <p:cNvSpPr/>
            <p:nvPr/>
          </p:nvSpPr>
          <p:spPr bwMode="auto">
            <a:xfrm>
              <a:off x="7129840" y="5421061"/>
              <a:ext cx="0" cy="4454"/>
            </a:xfrm>
            <a:custGeom>
              <a:avLst/>
              <a:gdLst>
                <a:gd name="T0" fmla="*/ 0 h 3"/>
                <a:gd name="T1" fmla="*/ 0 h 3"/>
                <a:gd name="T2" fmla="*/ 3 h 3"/>
                <a:gd name="T3" fmla="*/ 3 h 3"/>
                <a:gd name="T4" fmla="*/ 0 h 3"/>
                <a:gd name="T5" fmla="*/ 0 h 3"/>
              </a:gdLst>
              <a:ahLst/>
              <a:cxnLst>
                <a:cxn ang="0">
                  <a:pos x="0" y="T0"/>
                </a:cxn>
                <a:cxn ang="0">
                  <a:pos x="0" y="T1"/>
                </a:cxn>
                <a:cxn ang="0">
                  <a:pos x="0" y="T2"/>
                </a:cxn>
                <a:cxn ang="0">
                  <a:pos x="0" y="T3"/>
                </a:cxn>
                <a:cxn ang="0">
                  <a:pos x="0" y="T4"/>
                </a:cxn>
                <a:cxn ang="0">
                  <a:pos x="0" y="T5"/>
                </a:cxn>
              </a:cxnLst>
              <a:rect l="0" t="0" r="r" b="b"/>
              <a:pathLst>
                <a:path h="3">
                  <a:moveTo>
                    <a:pt x="0" y="0"/>
                  </a:moveTo>
                  <a:cubicBezTo>
                    <a:pt x="0" y="0"/>
                    <a:pt x="0" y="0"/>
                    <a:pt x="0" y="0"/>
                  </a:cubicBezTo>
                  <a:cubicBezTo>
                    <a:pt x="0" y="1"/>
                    <a:pt x="0" y="2"/>
                    <a:pt x="0" y="3"/>
                  </a:cubicBezTo>
                  <a:cubicBezTo>
                    <a:pt x="0" y="3"/>
                    <a:pt x="0" y="3"/>
                    <a:pt x="0" y="3"/>
                  </a:cubicBezTo>
                  <a:cubicBezTo>
                    <a:pt x="0" y="2"/>
                    <a:pt x="0" y="1"/>
                    <a:pt x="0" y="0"/>
                  </a:cubicBezTo>
                  <a:cubicBezTo>
                    <a:pt x="0" y="0"/>
                    <a:pt x="0" y="0"/>
                    <a:pt x="0" y="0"/>
                  </a:cubicBezTo>
                </a:path>
              </a:pathLst>
            </a:custGeom>
            <a:solidFill>
              <a:srgbClr val="E5E5E5"/>
            </a:solidFill>
            <a:ln>
              <a:noFill/>
            </a:ln>
          </p:spPr>
          <p:txBody>
            <a:bodyPr anchor="ctr">
              <a:normAutofit fontScale="25000" lnSpcReduction="20000"/>
            </a:body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sz="18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151" name="ïSļíḑê"/>
            <p:cNvSpPr/>
            <p:nvPr/>
          </p:nvSpPr>
          <p:spPr bwMode="auto">
            <a:xfrm>
              <a:off x="7129840" y="5314126"/>
              <a:ext cx="120305" cy="111389"/>
            </a:xfrm>
            <a:custGeom>
              <a:avLst/>
              <a:gdLst>
                <a:gd name="T0" fmla="*/ 62 w 87"/>
                <a:gd name="T1" fmla="*/ 0 h 80"/>
                <a:gd name="T2" fmla="*/ 46 w 87"/>
                <a:gd name="T3" fmla="*/ 2 h 80"/>
                <a:gd name="T4" fmla="*/ 0 w 87"/>
                <a:gd name="T5" fmla="*/ 77 h 80"/>
                <a:gd name="T6" fmla="*/ 0 w 87"/>
                <a:gd name="T7" fmla="*/ 77 h 80"/>
                <a:gd name="T8" fmla="*/ 0 w 87"/>
                <a:gd name="T9" fmla="*/ 80 h 80"/>
                <a:gd name="T10" fmla="*/ 46 w 87"/>
                <a:gd name="T11" fmla="*/ 4 h 80"/>
                <a:gd name="T12" fmla="*/ 62 w 87"/>
                <a:gd name="T13" fmla="*/ 2 h 80"/>
                <a:gd name="T14" fmla="*/ 87 w 87"/>
                <a:gd name="T15" fmla="*/ 14 h 80"/>
                <a:gd name="T16" fmla="*/ 87 w 87"/>
                <a:gd name="T17" fmla="*/ 11 h 80"/>
                <a:gd name="T18" fmla="*/ 62 w 87"/>
                <a:gd name="T19" fmla="*/ 0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7" h="80">
                  <a:moveTo>
                    <a:pt x="62" y="0"/>
                  </a:moveTo>
                  <a:cubicBezTo>
                    <a:pt x="57" y="0"/>
                    <a:pt x="52" y="0"/>
                    <a:pt x="46" y="2"/>
                  </a:cubicBezTo>
                  <a:cubicBezTo>
                    <a:pt x="46" y="2"/>
                    <a:pt x="20" y="28"/>
                    <a:pt x="0" y="77"/>
                  </a:cubicBezTo>
                  <a:cubicBezTo>
                    <a:pt x="0" y="77"/>
                    <a:pt x="0" y="77"/>
                    <a:pt x="0" y="77"/>
                  </a:cubicBezTo>
                  <a:cubicBezTo>
                    <a:pt x="0" y="78"/>
                    <a:pt x="0" y="79"/>
                    <a:pt x="0" y="80"/>
                  </a:cubicBezTo>
                  <a:cubicBezTo>
                    <a:pt x="20" y="30"/>
                    <a:pt x="46" y="4"/>
                    <a:pt x="46" y="4"/>
                  </a:cubicBezTo>
                  <a:cubicBezTo>
                    <a:pt x="52" y="3"/>
                    <a:pt x="57" y="2"/>
                    <a:pt x="62" y="2"/>
                  </a:cubicBezTo>
                  <a:cubicBezTo>
                    <a:pt x="73" y="2"/>
                    <a:pt x="82" y="7"/>
                    <a:pt x="87" y="14"/>
                  </a:cubicBezTo>
                  <a:cubicBezTo>
                    <a:pt x="87" y="13"/>
                    <a:pt x="87" y="12"/>
                    <a:pt x="87" y="11"/>
                  </a:cubicBezTo>
                  <a:cubicBezTo>
                    <a:pt x="82" y="4"/>
                    <a:pt x="73" y="0"/>
                    <a:pt x="62" y="0"/>
                  </a:cubicBezTo>
                </a:path>
              </a:pathLst>
            </a:custGeom>
            <a:solidFill>
              <a:srgbClr val="91575F"/>
            </a:solidFill>
            <a:ln>
              <a:noFill/>
            </a:ln>
          </p:spPr>
          <p:txBody>
            <a:bodyPr anchor="ctr">
              <a:normAutofit fontScale="25000" lnSpcReduction="20000"/>
            </a:body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sz="18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152" name="ïṧlïdè"/>
            <p:cNvSpPr/>
            <p:nvPr/>
          </p:nvSpPr>
          <p:spPr bwMode="auto">
            <a:xfrm>
              <a:off x="7058548" y="5291847"/>
              <a:ext cx="231701" cy="392094"/>
            </a:xfrm>
            <a:custGeom>
              <a:avLst/>
              <a:gdLst>
                <a:gd name="T0" fmla="*/ 146 w 165"/>
                <a:gd name="T1" fmla="*/ 103 h 277"/>
                <a:gd name="T2" fmla="*/ 128 w 165"/>
                <a:gd name="T3" fmla="*/ 194 h 277"/>
                <a:gd name="T4" fmla="*/ 109 w 165"/>
                <a:gd name="T5" fmla="*/ 268 h 277"/>
                <a:gd name="T6" fmla="*/ 102 w 165"/>
                <a:gd name="T7" fmla="*/ 277 h 277"/>
                <a:gd name="T8" fmla="*/ 18 w 165"/>
                <a:gd name="T9" fmla="*/ 259 h 277"/>
                <a:gd name="T10" fmla="*/ 12 w 165"/>
                <a:gd name="T11" fmla="*/ 252 h 277"/>
                <a:gd name="T12" fmla="*/ 37 w 165"/>
                <a:gd name="T13" fmla="*/ 131 h 277"/>
                <a:gd name="T14" fmla="*/ 95 w 165"/>
                <a:gd name="T15" fmla="*/ 18 h 277"/>
                <a:gd name="T16" fmla="*/ 146 w 165"/>
                <a:gd name="T17" fmla="*/ 103 h 2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65" h="277">
                  <a:moveTo>
                    <a:pt x="146" y="103"/>
                  </a:moveTo>
                  <a:cubicBezTo>
                    <a:pt x="134" y="132"/>
                    <a:pt x="127" y="163"/>
                    <a:pt x="128" y="194"/>
                  </a:cubicBezTo>
                  <a:cubicBezTo>
                    <a:pt x="128" y="220"/>
                    <a:pt x="122" y="246"/>
                    <a:pt x="109" y="268"/>
                  </a:cubicBezTo>
                  <a:cubicBezTo>
                    <a:pt x="107" y="272"/>
                    <a:pt x="105" y="275"/>
                    <a:pt x="102" y="277"/>
                  </a:cubicBezTo>
                  <a:cubicBezTo>
                    <a:pt x="102" y="277"/>
                    <a:pt x="40" y="277"/>
                    <a:pt x="18" y="259"/>
                  </a:cubicBezTo>
                  <a:cubicBezTo>
                    <a:pt x="16" y="257"/>
                    <a:pt x="14" y="255"/>
                    <a:pt x="12" y="252"/>
                  </a:cubicBezTo>
                  <a:cubicBezTo>
                    <a:pt x="0" y="227"/>
                    <a:pt x="37" y="131"/>
                    <a:pt x="37" y="131"/>
                  </a:cubicBezTo>
                  <a:cubicBezTo>
                    <a:pt x="56" y="58"/>
                    <a:pt x="95" y="18"/>
                    <a:pt x="95" y="18"/>
                  </a:cubicBezTo>
                  <a:cubicBezTo>
                    <a:pt x="165" y="0"/>
                    <a:pt x="146" y="103"/>
                    <a:pt x="146" y="103"/>
                  </a:cubicBezTo>
                </a:path>
              </a:pathLst>
            </a:custGeom>
            <a:solidFill>
              <a:srgbClr val="5A5773"/>
            </a:solidFill>
            <a:ln>
              <a:noFill/>
            </a:ln>
          </p:spPr>
          <p:txBody>
            <a:bodyPr anchor="ctr">
              <a:normAutofit fontScale="25000" lnSpcReduction="20000"/>
            </a:body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sz="18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153" name="iṩ1ïḓe"/>
            <p:cNvSpPr/>
            <p:nvPr/>
          </p:nvSpPr>
          <p:spPr bwMode="auto">
            <a:xfrm>
              <a:off x="7085283" y="5478983"/>
              <a:ext cx="129216" cy="204958"/>
            </a:xfrm>
            <a:custGeom>
              <a:avLst/>
              <a:gdLst>
                <a:gd name="T0" fmla="*/ 57 w 91"/>
                <a:gd name="T1" fmla="*/ 0 h 145"/>
                <a:gd name="T2" fmla="*/ 0 w 91"/>
                <a:gd name="T3" fmla="*/ 127 h 145"/>
                <a:gd name="T4" fmla="*/ 84 w 91"/>
                <a:gd name="T5" fmla="*/ 145 h 145"/>
                <a:gd name="T6" fmla="*/ 91 w 91"/>
                <a:gd name="T7" fmla="*/ 136 h 145"/>
                <a:gd name="T8" fmla="*/ 61 w 91"/>
                <a:gd name="T9" fmla="*/ 2 h 145"/>
                <a:gd name="T10" fmla="*/ 57 w 91"/>
                <a:gd name="T11" fmla="*/ 0 h 145"/>
              </a:gdLst>
              <a:ahLst/>
              <a:cxnLst>
                <a:cxn ang="0">
                  <a:pos x="T0" y="T1"/>
                </a:cxn>
                <a:cxn ang="0">
                  <a:pos x="T2" y="T3"/>
                </a:cxn>
                <a:cxn ang="0">
                  <a:pos x="T4" y="T5"/>
                </a:cxn>
                <a:cxn ang="0">
                  <a:pos x="T6" y="T7"/>
                </a:cxn>
                <a:cxn ang="0">
                  <a:pos x="T8" y="T9"/>
                </a:cxn>
                <a:cxn ang="0">
                  <a:pos x="T10" y="T11"/>
                </a:cxn>
              </a:cxnLst>
              <a:rect l="0" t="0" r="r" b="b"/>
              <a:pathLst>
                <a:path w="91" h="145">
                  <a:moveTo>
                    <a:pt x="57" y="0"/>
                  </a:moveTo>
                  <a:cubicBezTo>
                    <a:pt x="40" y="0"/>
                    <a:pt x="10" y="94"/>
                    <a:pt x="0" y="127"/>
                  </a:cubicBezTo>
                  <a:cubicBezTo>
                    <a:pt x="22" y="145"/>
                    <a:pt x="84" y="145"/>
                    <a:pt x="84" y="145"/>
                  </a:cubicBezTo>
                  <a:cubicBezTo>
                    <a:pt x="87" y="143"/>
                    <a:pt x="89" y="140"/>
                    <a:pt x="91" y="136"/>
                  </a:cubicBezTo>
                  <a:cubicBezTo>
                    <a:pt x="87" y="102"/>
                    <a:pt x="76" y="19"/>
                    <a:pt x="61" y="2"/>
                  </a:cubicBezTo>
                  <a:cubicBezTo>
                    <a:pt x="60" y="0"/>
                    <a:pt x="59" y="0"/>
                    <a:pt x="57" y="0"/>
                  </a:cubicBezTo>
                </a:path>
              </a:pathLst>
            </a:custGeom>
            <a:solidFill>
              <a:srgbClr val="514E67"/>
            </a:solidFill>
            <a:ln>
              <a:noFill/>
            </a:ln>
          </p:spPr>
          <p:txBody>
            <a:bodyPr anchor="ctr">
              <a:normAutofit fontScale="25000" lnSpcReduction="20000"/>
            </a:body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sz="18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154" name="ïṡliḋe"/>
            <p:cNvSpPr/>
            <p:nvPr/>
          </p:nvSpPr>
          <p:spPr bwMode="auto">
            <a:xfrm>
              <a:off x="7192221" y="5465617"/>
              <a:ext cx="62381" cy="253969"/>
            </a:xfrm>
            <a:custGeom>
              <a:avLst/>
              <a:gdLst>
                <a:gd name="T0" fmla="*/ 4 w 43"/>
                <a:gd name="T1" fmla="*/ 20 h 181"/>
                <a:gd name="T2" fmla="*/ 0 w 43"/>
                <a:gd name="T3" fmla="*/ 181 h 181"/>
                <a:gd name="T4" fmla="*/ 21 w 43"/>
                <a:gd name="T5" fmla="*/ 181 h 181"/>
                <a:gd name="T6" fmla="*/ 33 w 43"/>
                <a:gd name="T7" fmla="*/ 20 h 181"/>
                <a:gd name="T8" fmla="*/ 4 w 43"/>
                <a:gd name="T9" fmla="*/ 20 h 181"/>
              </a:gdLst>
              <a:ahLst/>
              <a:cxnLst>
                <a:cxn ang="0">
                  <a:pos x="T0" y="T1"/>
                </a:cxn>
                <a:cxn ang="0">
                  <a:pos x="T2" y="T3"/>
                </a:cxn>
                <a:cxn ang="0">
                  <a:pos x="T4" y="T5"/>
                </a:cxn>
                <a:cxn ang="0">
                  <a:pos x="T6" y="T7"/>
                </a:cxn>
                <a:cxn ang="0">
                  <a:pos x="T8" y="T9"/>
                </a:cxn>
              </a:cxnLst>
              <a:rect l="0" t="0" r="r" b="b"/>
              <a:pathLst>
                <a:path w="43" h="181">
                  <a:moveTo>
                    <a:pt x="4" y="20"/>
                  </a:moveTo>
                  <a:cubicBezTo>
                    <a:pt x="0" y="181"/>
                    <a:pt x="0" y="181"/>
                    <a:pt x="0" y="181"/>
                  </a:cubicBezTo>
                  <a:cubicBezTo>
                    <a:pt x="21" y="181"/>
                    <a:pt x="21" y="181"/>
                    <a:pt x="21" y="181"/>
                  </a:cubicBezTo>
                  <a:cubicBezTo>
                    <a:pt x="21" y="181"/>
                    <a:pt x="24" y="39"/>
                    <a:pt x="33" y="20"/>
                  </a:cubicBezTo>
                  <a:cubicBezTo>
                    <a:pt x="43" y="0"/>
                    <a:pt x="4" y="20"/>
                    <a:pt x="4" y="20"/>
                  </a:cubicBezTo>
                  <a:close/>
                </a:path>
              </a:pathLst>
            </a:custGeom>
            <a:solidFill>
              <a:srgbClr val="5A5773"/>
            </a:solidFill>
            <a:ln>
              <a:noFill/>
            </a:ln>
          </p:spPr>
          <p:txBody>
            <a:bodyPr anchor="ctr">
              <a:normAutofit fontScale="25000" lnSpcReduction="20000"/>
            </a:body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sz="18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155" name="ísḷíḑê"/>
            <p:cNvSpPr/>
            <p:nvPr/>
          </p:nvSpPr>
          <p:spPr bwMode="auto">
            <a:xfrm>
              <a:off x="7562050" y="5456706"/>
              <a:ext cx="0" cy="4454"/>
            </a:xfrm>
            <a:custGeom>
              <a:avLst/>
              <a:gdLst>
                <a:gd name="T0" fmla="*/ 0 h 3"/>
                <a:gd name="T1" fmla="*/ 0 h 3"/>
                <a:gd name="T2" fmla="*/ 3 h 3"/>
                <a:gd name="T3" fmla="*/ 3 h 3"/>
                <a:gd name="T4" fmla="*/ 0 h 3"/>
                <a:gd name="T5" fmla="*/ 0 h 3"/>
              </a:gdLst>
              <a:ahLst/>
              <a:cxnLst>
                <a:cxn ang="0">
                  <a:pos x="0" y="T0"/>
                </a:cxn>
                <a:cxn ang="0">
                  <a:pos x="0" y="T1"/>
                </a:cxn>
                <a:cxn ang="0">
                  <a:pos x="0" y="T2"/>
                </a:cxn>
                <a:cxn ang="0">
                  <a:pos x="0" y="T3"/>
                </a:cxn>
                <a:cxn ang="0">
                  <a:pos x="0" y="T4"/>
                </a:cxn>
                <a:cxn ang="0">
                  <a:pos x="0" y="T5"/>
                </a:cxn>
              </a:cxnLst>
              <a:rect l="0" t="0" r="r" b="b"/>
              <a:pathLst>
                <a:path h="3">
                  <a:moveTo>
                    <a:pt x="0" y="0"/>
                  </a:moveTo>
                  <a:cubicBezTo>
                    <a:pt x="0" y="0"/>
                    <a:pt x="0" y="0"/>
                    <a:pt x="0" y="0"/>
                  </a:cubicBezTo>
                  <a:cubicBezTo>
                    <a:pt x="0" y="1"/>
                    <a:pt x="0" y="2"/>
                    <a:pt x="0" y="3"/>
                  </a:cubicBezTo>
                  <a:cubicBezTo>
                    <a:pt x="0" y="3"/>
                    <a:pt x="0" y="3"/>
                    <a:pt x="0" y="3"/>
                  </a:cubicBezTo>
                  <a:cubicBezTo>
                    <a:pt x="0" y="2"/>
                    <a:pt x="0" y="1"/>
                    <a:pt x="0" y="0"/>
                  </a:cubicBezTo>
                  <a:cubicBezTo>
                    <a:pt x="0" y="0"/>
                    <a:pt x="0" y="0"/>
                    <a:pt x="0" y="0"/>
                  </a:cubicBezTo>
                </a:path>
              </a:pathLst>
            </a:custGeom>
            <a:solidFill>
              <a:srgbClr val="E5E5E5"/>
            </a:solidFill>
            <a:ln>
              <a:noFill/>
            </a:ln>
          </p:spPr>
          <p:txBody>
            <a:bodyPr anchor="ctr">
              <a:normAutofit fontScale="25000" lnSpcReduction="20000"/>
            </a:body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sz="18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156" name="iṧľíḋê"/>
            <p:cNvSpPr/>
            <p:nvPr/>
          </p:nvSpPr>
          <p:spPr bwMode="auto">
            <a:xfrm>
              <a:off x="7459568" y="5349771"/>
              <a:ext cx="102482" cy="111389"/>
            </a:xfrm>
            <a:custGeom>
              <a:avLst/>
              <a:gdLst>
                <a:gd name="T0" fmla="*/ 7 w 74"/>
                <a:gd name="T1" fmla="*/ 0 h 78"/>
                <a:gd name="T2" fmla="*/ 0 w 74"/>
                <a:gd name="T3" fmla="*/ 0 h 78"/>
                <a:gd name="T4" fmla="*/ 0 w 74"/>
                <a:gd name="T5" fmla="*/ 0 h 78"/>
                <a:gd name="T6" fmla="*/ 0 w 74"/>
                <a:gd name="T7" fmla="*/ 3 h 78"/>
                <a:gd name="T8" fmla="*/ 7 w 74"/>
                <a:gd name="T9" fmla="*/ 2 h 78"/>
                <a:gd name="T10" fmla="*/ 74 w 74"/>
                <a:gd name="T11" fmla="*/ 78 h 78"/>
                <a:gd name="T12" fmla="*/ 74 w 74"/>
                <a:gd name="T13" fmla="*/ 75 h 78"/>
                <a:gd name="T14" fmla="*/ 74 w 74"/>
                <a:gd name="T15" fmla="*/ 75 h 78"/>
                <a:gd name="T16" fmla="*/ 7 w 74"/>
                <a:gd name="T17" fmla="*/ 0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4" h="78">
                  <a:moveTo>
                    <a:pt x="7" y="0"/>
                  </a:moveTo>
                  <a:cubicBezTo>
                    <a:pt x="5" y="0"/>
                    <a:pt x="3" y="0"/>
                    <a:pt x="0" y="0"/>
                  </a:cubicBezTo>
                  <a:cubicBezTo>
                    <a:pt x="0" y="0"/>
                    <a:pt x="0" y="0"/>
                    <a:pt x="0" y="0"/>
                  </a:cubicBezTo>
                  <a:cubicBezTo>
                    <a:pt x="0" y="1"/>
                    <a:pt x="0" y="2"/>
                    <a:pt x="0" y="3"/>
                  </a:cubicBezTo>
                  <a:cubicBezTo>
                    <a:pt x="2" y="2"/>
                    <a:pt x="4" y="2"/>
                    <a:pt x="7" y="2"/>
                  </a:cubicBezTo>
                  <a:cubicBezTo>
                    <a:pt x="25" y="2"/>
                    <a:pt x="51" y="15"/>
                    <a:pt x="74" y="78"/>
                  </a:cubicBezTo>
                  <a:cubicBezTo>
                    <a:pt x="74" y="77"/>
                    <a:pt x="74" y="76"/>
                    <a:pt x="74" y="75"/>
                  </a:cubicBezTo>
                  <a:cubicBezTo>
                    <a:pt x="74" y="75"/>
                    <a:pt x="74" y="75"/>
                    <a:pt x="74" y="75"/>
                  </a:cubicBezTo>
                  <a:cubicBezTo>
                    <a:pt x="51" y="12"/>
                    <a:pt x="25" y="0"/>
                    <a:pt x="7" y="0"/>
                  </a:cubicBezTo>
                </a:path>
              </a:pathLst>
            </a:custGeom>
            <a:solidFill>
              <a:srgbClr val="91575F"/>
            </a:solidFill>
            <a:ln>
              <a:noFill/>
            </a:ln>
          </p:spPr>
          <p:txBody>
            <a:bodyPr anchor="ctr">
              <a:normAutofit fontScale="25000" lnSpcReduction="20000"/>
            </a:body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sz="18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157" name="iśḷíďe"/>
            <p:cNvSpPr/>
            <p:nvPr/>
          </p:nvSpPr>
          <p:spPr bwMode="auto">
            <a:xfrm>
              <a:off x="7401642" y="5305215"/>
              <a:ext cx="222789" cy="343081"/>
            </a:xfrm>
            <a:custGeom>
              <a:avLst/>
              <a:gdLst>
                <a:gd name="T0" fmla="*/ 131 w 158"/>
                <a:gd name="T1" fmla="*/ 242 h 244"/>
                <a:gd name="T2" fmla="*/ 129 w 158"/>
                <a:gd name="T3" fmla="*/ 242 h 244"/>
                <a:gd name="T4" fmla="*/ 56 w 158"/>
                <a:gd name="T5" fmla="*/ 242 h 244"/>
                <a:gd name="T6" fmla="*/ 41 w 158"/>
                <a:gd name="T7" fmla="*/ 227 h 244"/>
                <a:gd name="T8" fmla="*/ 41 w 158"/>
                <a:gd name="T9" fmla="*/ 205 h 244"/>
                <a:gd name="T10" fmla="*/ 28 w 158"/>
                <a:gd name="T11" fmla="*/ 145 h 244"/>
                <a:gd name="T12" fmla="*/ 28 w 158"/>
                <a:gd name="T13" fmla="*/ 41 h 244"/>
                <a:gd name="T14" fmla="*/ 120 w 158"/>
                <a:gd name="T15" fmla="*/ 123 h 244"/>
                <a:gd name="T16" fmla="*/ 141 w 158"/>
                <a:gd name="T17" fmla="*/ 170 h 244"/>
                <a:gd name="T18" fmla="*/ 131 w 158"/>
                <a:gd name="T19" fmla="*/ 242 h 2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58" h="244">
                  <a:moveTo>
                    <a:pt x="131" y="242"/>
                  </a:moveTo>
                  <a:cubicBezTo>
                    <a:pt x="131" y="242"/>
                    <a:pt x="130" y="242"/>
                    <a:pt x="129" y="242"/>
                  </a:cubicBezTo>
                  <a:cubicBezTo>
                    <a:pt x="118" y="244"/>
                    <a:pt x="79" y="243"/>
                    <a:pt x="56" y="242"/>
                  </a:cubicBezTo>
                  <a:cubicBezTo>
                    <a:pt x="48" y="242"/>
                    <a:pt x="41" y="235"/>
                    <a:pt x="41" y="227"/>
                  </a:cubicBezTo>
                  <a:cubicBezTo>
                    <a:pt x="41" y="221"/>
                    <a:pt x="41" y="213"/>
                    <a:pt x="41" y="205"/>
                  </a:cubicBezTo>
                  <a:cubicBezTo>
                    <a:pt x="40" y="181"/>
                    <a:pt x="37" y="151"/>
                    <a:pt x="28" y="145"/>
                  </a:cubicBezTo>
                  <a:cubicBezTo>
                    <a:pt x="12" y="133"/>
                    <a:pt x="0" y="92"/>
                    <a:pt x="28" y="41"/>
                  </a:cubicBezTo>
                  <a:cubicBezTo>
                    <a:pt x="28" y="41"/>
                    <a:pt x="81" y="0"/>
                    <a:pt x="120" y="123"/>
                  </a:cubicBezTo>
                  <a:cubicBezTo>
                    <a:pt x="120" y="123"/>
                    <a:pt x="124" y="158"/>
                    <a:pt x="141" y="170"/>
                  </a:cubicBezTo>
                  <a:cubicBezTo>
                    <a:pt x="158" y="183"/>
                    <a:pt x="139" y="238"/>
                    <a:pt x="131" y="242"/>
                  </a:cubicBezTo>
                </a:path>
              </a:pathLst>
            </a:custGeom>
            <a:solidFill>
              <a:srgbClr val="5A5773"/>
            </a:solidFill>
            <a:ln>
              <a:noFill/>
            </a:ln>
          </p:spPr>
          <p:txBody>
            <a:bodyPr anchor="ctr">
              <a:normAutofit fontScale="25000" lnSpcReduction="20000"/>
            </a:body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sz="18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158" name="iṥḻíďè"/>
            <p:cNvSpPr/>
            <p:nvPr/>
          </p:nvSpPr>
          <p:spPr bwMode="auto">
            <a:xfrm>
              <a:off x="7459568" y="5501262"/>
              <a:ext cx="124762" cy="147034"/>
            </a:xfrm>
            <a:custGeom>
              <a:avLst/>
              <a:gdLst>
                <a:gd name="T0" fmla="*/ 29 w 88"/>
                <a:gd name="T1" fmla="*/ 0 h 105"/>
                <a:gd name="T2" fmla="*/ 29 w 88"/>
                <a:gd name="T3" fmla="*/ 0 h 105"/>
                <a:gd name="T4" fmla="*/ 0 w 88"/>
                <a:gd name="T5" fmla="*/ 67 h 105"/>
                <a:gd name="T6" fmla="*/ 0 w 88"/>
                <a:gd name="T7" fmla="*/ 89 h 105"/>
                <a:gd name="T8" fmla="*/ 15 w 88"/>
                <a:gd name="T9" fmla="*/ 104 h 105"/>
                <a:gd name="T10" fmla="*/ 64 w 88"/>
                <a:gd name="T11" fmla="*/ 105 h 105"/>
                <a:gd name="T12" fmla="*/ 88 w 88"/>
                <a:gd name="T13" fmla="*/ 104 h 105"/>
                <a:gd name="T14" fmla="*/ 29 w 88"/>
                <a:gd name="T15" fmla="*/ 0 h 10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8" h="105">
                  <a:moveTo>
                    <a:pt x="29" y="0"/>
                  </a:moveTo>
                  <a:cubicBezTo>
                    <a:pt x="29" y="0"/>
                    <a:pt x="29" y="0"/>
                    <a:pt x="29" y="0"/>
                  </a:cubicBezTo>
                  <a:cubicBezTo>
                    <a:pt x="16" y="7"/>
                    <a:pt x="6" y="38"/>
                    <a:pt x="0" y="67"/>
                  </a:cubicBezTo>
                  <a:cubicBezTo>
                    <a:pt x="0" y="75"/>
                    <a:pt x="0" y="83"/>
                    <a:pt x="0" y="89"/>
                  </a:cubicBezTo>
                  <a:cubicBezTo>
                    <a:pt x="0" y="97"/>
                    <a:pt x="7" y="104"/>
                    <a:pt x="15" y="104"/>
                  </a:cubicBezTo>
                  <a:cubicBezTo>
                    <a:pt x="28" y="105"/>
                    <a:pt x="48" y="105"/>
                    <a:pt x="64" y="105"/>
                  </a:cubicBezTo>
                  <a:cubicBezTo>
                    <a:pt x="75" y="105"/>
                    <a:pt x="84" y="105"/>
                    <a:pt x="88" y="104"/>
                  </a:cubicBezTo>
                  <a:cubicBezTo>
                    <a:pt x="68" y="3"/>
                    <a:pt x="34" y="0"/>
                    <a:pt x="29" y="0"/>
                  </a:cubicBezTo>
                </a:path>
              </a:pathLst>
            </a:custGeom>
            <a:solidFill>
              <a:srgbClr val="514E67"/>
            </a:solidFill>
            <a:ln>
              <a:noFill/>
            </a:ln>
          </p:spPr>
          <p:txBody>
            <a:bodyPr anchor="ctr">
              <a:normAutofit fontScale="25000" lnSpcReduction="20000"/>
            </a:body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sz="18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159" name="ïṧļïde"/>
            <p:cNvSpPr/>
            <p:nvPr/>
          </p:nvSpPr>
          <p:spPr bwMode="auto">
            <a:xfrm>
              <a:off x="7450657" y="5478983"/>
              <a:ext cx="31189" cy="204958"/>
            </a:xfrm>
            <a:custGeom>
              <a:avLst/>
              <a:gdLst>
                <a:gd name="T0" fmla="*/ 0 w 19"/>
                <a:gd name="T1" fmla="*/ 10 h 129"/>
                <a:gd name="T2" fmla="*/ 8 w 19"/>
                <a:gd name="T3" fmla="*/ 129 h 129"/>
                <a:gd name="T4" fmla="*/ 19 w 19"/>
                <a:gd name="T5" fmla="*/ 129 h 129"/>
                <a:gd name="T6" fmla="*/ 19 w 19"/>
                <a:gd name="T7" fmla="*/ 0 h 129"/>
                <a:gd name="T8" fmla="*/ 0 w 19"/>
                <a:gd name="T9" fmla="*/ 10 h 129"/>
              </a:gdLst>
              <a:ahLst/>
              <a:cxnLst>
                <a:cxn ang="0">
                  <a:pos x="T0" y="T1"/>
                </a:cxn>
                <a:cxn ang="0">
                  <a:pos x="T2" y="T3"/>
                </a:cxn>
                <a:cxn ang="0">
                  <a:pos x="T4" y="T5"/>
                </a:cxn>
                <a:cxn ang="0">
                  <a:pos x="T6" y="T7"/>
                </a:cxn>
                <a:cxn ang="0">
                  <a:pos x="T8" y="T9"/>
                </a:cxn>
              </a:cxnLst>
              <a:rect l="0" t="0" r="r" b="b"/>
              <a:pathLst>
                <a:path w="19" h="129">
                  <a:moveTo>
                    <a:pt x="0" y="10"/>
                  </a:moveTo>
                  <a:lnTo>
                    <a:pt x="8" y="129"/>
                  </a:lnTo>
                  <a:lnTo>
                    <a:pt x="19" y="129"/>
                  </a:lnTo>
                  <a:lnTo>
                    <a:pt x="19" y="0"/>
                  </a:lnTo>
                  <a:lnTo>
                    <a:pt x="0" y="10"/>
                  </a:lnTo>
                  <a:close/>
                </a:path>
              </a:pathLst>
            </a:custGeom>
            <a:solidFill>
              <a:srgbClr val="5A5773"/>
            </a:solidFill>
            <a:ln>
              <a:noFill/>
            </a:ln>
          </p:spPr>
          <p:txBody>
            <a:bodyPr anchor="ctr">
              <a:normAutofit fontScale="25000" lnSpcReduction="20000"/>
            </a:body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sz="18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160" name="íṣḻíďè"/>
            <p:cNvSpPr/>
            <p:nvPr/>
          </p:nvSpPr>
          <p:spPr bwMode="auto">
            <a:xfrm>
              <a:off x="7214499" y="2306583"/>
              <a:ext cx="521328" cy="409917"/>
            </a:xfrm>
            <a:custGeom>
              <a:avLst/>
              <a:gdLst>
                <a:gd name="T0" fmla="*/ 0 w 369"/>
                <a:gd name="T1" fmla="*/ 198 h 291"/>
                <a:gd name="T2" fmla="*/ 0 w 369"/>
                <a:gd name="T3" fmla="*/ 204 h 291"/>
                <a:gd name="T4" fmla="*/ 17 w 369"/>
                <a:gd name="T5" fmla="*/ 284 h 291"/>
                <a:gd name="T6" fmla="*/ 18 w 369"/>
                <a:gd name="T7" fmla="*/ 291 h 291"/>
                <a:gd name="T8" fmla="*/ 17 w 369"/>
                <a:gd name="T9" fmla="*/ 279 h 291"/>
                <a:gd name="T10" fmla="*/ 17 w 369"/>
                <a:gd name="T11" fmla="*/ 278 h 291"/>
                <a:gd name="T12" fmla="*/ 17 w 369"/>
                <a:gd name="T13" fmla="*/ 278 h 291"/>
                <a:gd name="T14" fmla="*/ 17 w 369"/>
                <a:gd name="T15" fmla="*/ 277 h 291"/>
                <a:gd name="T16" fmla="*/ 0 w 369"/>
                <a:gd name="T17" fmla="*/ 199 h 291"/>
                <a:gd name="T18" fmla="*/ 0 w 369"/>
                <a:gd name="T19" fmla="*/ 198 h 291"/>
                <a:gd name="T20" fmla="*/ 369 w 369"/>
                <a:gd name="T21" fmla="*/ 101 h 291"/>
                <a:gd name="T22" fmla="*/ 364 w 369"/>
                <a:gd name="T23" fmla="*/ 151 h 291"/>
                <a:gd name="T24" fmla="*/ 364 w 369"/>
                <a:gd name="T25" fmla="*/ 152 h 291"/>
                <a:gd name="T26" fmla="*/ 364 w 369"/>
                <a:gd name="T27" fmla="*/ 152 h 291"/>
                <a:gd name="T28" fmla="*/ 364 w 369"/>
                <a:gd name="T29" fmla="*/ 166 h 291"/>
                <a:gd name="T30" fmla="*/ 369 w 369"/>
                <a:gd name="T31" fmla="*/ 101 h 291"/>
                <a:gd name="T32" fmla="*/ 73 w 369"/>
                <a:gd name="T33" fmla="*/ 0 h 291"/>
                <a:gd name="T34" fmla="*/ 73 w 369"/>
                <a:gd name="T35" fmla="*/ 13 h 291"/>
                <a:gd name="T36" fmla="*/ 73 w 369"/>
                <a:gd name="T37" fmla="*/ 9 h 291"/>
                <a:gd name="T38" fmla="*/ 73 w 369"/>
                <a:gd name="T39" fmla="*/ 0 h 2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369" h="291">
                  <a:moveTo>
                    <a:pt x="0" y="198"/>
                  </a:moveTo>
                  <a:cubicBezTo>
                    <a:pt x="0" y="200"/>
                    <a:pt x="0" y="202"/>
                    <a:pt x="0" y="204"/>
                  </a:cubicBezTo>
                  <a:cubicBezTo>
                    <a:pt x="1" y="231"/>
                    <a:pt x="15" y="257"/>
                    <a:pt x="17" y="284"/>
                  </a:cubicBezTo>
                  <a:cubicBezTo>
                    <a:pt x="18" y="286"/>
                    <a:pt x="18" y="289"/>
                    <a:pt x="18" y="291"/>
                  </a:cubicBezTo>
                  <a:cubicBezTo>
                    <a:pt x="18" y="287"/>
                    <a:pt x="18" y="283"/>
                    <a:pt x="17" y="279"/>
                  </a:cubicBezTo>
                  <a:cubicBezTo>
                    <a:pt x="17" y="279"/>
                    <a:pt x="17" y="278"/>
                    <a:pt x="17" y="278"/>
                  </a:cubicBezTo>
                  <a:cubicBezTo>
                    <a:pt x="17" y="278"/>
                    <a:pt x="17" y="278"/>
                    <a:pt x="17" y="278"/>
                  </a:cubicBezTo>
                  <a:cubicBezTo>
                    <a:pt x="17" y="278"/>
                    <a:pt x="17" y="277"/>
                    <a:pt x="17" y="277"/>
                  </a:cubicBezTo>
                  <a:cubicBezTo>
                    <a:pt x="14" y="251"/>
                    <a:pt x="1" y="226"/>
                    <a:pt x="0" y="199"/>
                  </a:cubicBezTo>
                  <a:cubicBezTo>
                    <a:pt x="0" y="199"/>
                    <a:pt x="0" y="199"/>
                    <a:pt x="0" y="198"/>
                  </a:cubicBezTo>
                  <a:moveTo>
                    <a:pt x="369" y="101"/>
                  </a:moveTo>
                  <a:cubicBezTo>
                    <a:pt x="369" y="118"/>
                    <a:pt x="366" y="135"/>
                    <a:pt x="364" y="151"/>
                  </a:cubicBezTo>
                  <a:cubicBezTo>
                    <a:pt x="364" y="152"/>
                    <a:pt x="364" y="152"/>
                    <a:pt x="364" y="152"/>
                  </a:cubicBezTo>
                  <a:cubicBezTo>
                    <a:pt x="364" y="152"/>
                    <a:pt x="364" y="152"/>
                    <a:pt x="364" y="152"/>
                  </a:cubicBezTo>
                  <a:cubicBezTo>
                    <a:pt x="364" y="157"/>
                    <a:pt x="364" y="162"/>
                    <a:pt x="364" y="166"/>
                  </a:cubicBezTo>
                  <a:cubicBezTo>
                    <a:pt x="364" y="145"/>
                    <a:pt x="369" y="123"/>
                    <a:pt x="369" y="101"/>
                  </a:cubicBezTo>
                  <a:moveTo>
                    <a:pt x="73" y="0"/>
                  </a:moveTo>
                  <a:cubicBezTo>
                    <a:pt x="73" y="5"/>
                    <a:pt x="73" y="9"/>
                    <a:pt x="73" y="13"/>
                  </a:cubicBezTo>
                  <a:cubicBezTo>
                    <a:pt x="73" y="12"/>
                    <a:pt x="73" y="10"/>
                    <a:pt x="73" y="9"/>
                  </a:cubicBezTo>
                  <a:cubicBezTo>
                    <a:pt x="73" y="6"/>
                    <a:pt x="73" y="3"/>
                    <a:pt x="73" y="0"/>
                  </a:cubicBezTo>
                </a:path>
              </a:pathLst>
            </a:custGeom>
            <a:solidFill>
              <a:srgbClr val="E4E4E4"/>
            </a:solidFill>
            <a:ln>
              <a:noFill/>
            </a:ln>
          </p:spPr>
          <p:txBody>
            <a:bodyPr anchor="ctr">
              <a:normAutofit fontScale="25000" lnSpcReduction="20000"/>
            </a:body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sz="18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161" name="ïṩ1íďe"/>
            <p:cNvSpPr/>
            <p:nvPr/>
          </p:nvSpPr>
          <p:spPr bwMode="auto">
            <a:xfrm>
              <a:off x="7174398" y="2729868"/>
              <a:ext cx="605986" cy="703988"/>
            </a:xfrm>
            <a:custGeom>
              <a:avLst/>
              <a:gdLst>
                <a:gd name="T0" fmla="*/ 84 w 433"/>
                <a:gd name="T1" fmla="*/ 360 h 502"/>
                <a:gd name="T2" fmla="*/ 83 w 433"/>
                <a:gd name="T3" fmla="*/ 363 h 502"/>
                <a:gd name="T4" fmla="*/ 85 w 433"/>
                <a:gd name="T5" fmla="*/ 363 h 502"/>
                <a:gd name="T6" fmla="*/ 84 w 433"/>
                <a:gd name="T7" fmla="*/ 360 h 502"/>
                <a:gd name="T8" fmla="*/ 122 w 433"/>
                <a:gd name="T9" fmla="*/ 358 h 502"/>
                <a:gd name="T10" fmla="*/ 120 w 433"/>
                <a:gd name="T11" fmla="*/ 358 h 502"/>
                <a:gd name="T12" fmla="*/ 103 w 433"/>
                <a:gd name="T13" fmla="*/ 358 h 502"/>
                <a:gd name="T14" fmla="*/ 110 w 433"/>
                <a:gd name="T15" fmla="*/ 363 h 502"/>
                <a:gd name="T16" fmla="*/ 120 w 433"/>
                <a:gd name="T17" fmla="*/ 363 h 502"/>
                <a:gd name="T18" fmla="*/ 122 w 433"/>
                <a:gd name="T19" fmla="*/ 363 h 502"/>
                <a:gd name="T20" fmla="*/ 131 w 433"/>
                <a:gd name="T21" fmla="*/ 364 h 502"/>
                <a:gd name="T22" fmla="*/ 139 w 433"/>
                <a:gd name="T23" fmla="*/ 370 h 502"/>
                <a:gd name="T24" fmla="*/ 187 w 433"/>
                <a:gd name="T25" fmla="*/ 472 h 502"/>
                <a:gd name="T26" fmla="*/ 139 w 433"/>
                <a:gd name="T27" fmla="*/ 366 h 502"/>
                <a:gd name="T28" fmla="*/ 131 w 433"/>
                <a:gd name="T29" fmla="*/ 359 h 502"/>
                <a:gd name="T30" fmla="*/ 122 w 433"/>
                <a:gd name="T31" fmla="*/ 358 h 502"/>
                <a:gd name="T32" fmla="*/ 389 w 433"/>
                <a:gd name="T33" fmla="*/ 347 h 502"/>
                <a:gd name="T34" fmla="*/ 376 w 433"/>
                <a:gd name="T35" fmla="*/ 355 h 502"/>
                <a:gd name="T36" fmla="*/ 361 w 433"/>
                <a:gd name="T37" fmla="*/ 361 h 502"/>
                <a:gd name="T38" fmla="*/ 350 w 433"/>
                <a:gd name="T39" fmla="*/ 394 h 502"/>
                <a:gd name="T40" fmla="*/ 316 w 433"/>
                <a:gd name="T41" fmla="*/ 442 h 502"/>
                <a:gd name="T42" fmla="*/ 262 w 433"/>
                <a:gd name="T43" fmla="*/ 468 h 502"/>
                <a:gd name="T44" fmla="*/ 185 w 433"/>
                <a:gd name="T45" fmla="*/ 497 h 502"/>
                <a:gd name="T46" fmla="*/ 184 w 433"/>
                <a:gd name="T47" fmla="*/ 502 h 502"/>
                <a:gd name="T48" fmla="*/ 262 w 433"/>
                <a:gd name="T49" fmla="*/ 473 h 502"/>
                <a:gd name="T50" fmla="*/ 316 w 433"/>
                <a:gd name="T51" fmla="*/ 447 h 502"/>
                <a:gd name="T52" fmla="*/ 350 w 433"/>
                <a:gd name="T53" fmla="*/ 399 h 502"/>
                <a:gd name="T54" fmla="*/ 361 w 433"/>
                <a:gd name="T55" fmla="*/ 366 h 502"/>
                <a:gd name="T56" fmla="*/ 376 w 433"/>
                <a:gd name="T57" fmla="*/ 360 h 502"/>
                <a:gd name="T58" fmla="*/ 389 w 433"/>
                <a:gd name="T59" fmla="*/ 353 h 502"/>
                <a:gd name="T60" fmla="*/ 389 w 433"/>
                <a:gd name="T61" fmla="*/ 347 h 502"/>
                <a:gd name="T62" fmla="*/ 418 w 433"/>
                <a:gd name="T63" fmla="*/ 242 h 502"/>
                <a:gd name="T64" fmla="*/ 412 w 433"/>
                <a:gd name="T65" fmla="*/ 300 h 502"/>
                <a:gd name="T66" fmla="*/ 397 w 433"/>
                <a:gd name="T67" fmla="*/ 339 h 502"/>
                <a:gd name="T68" fmla="*/ 398 w 433"/>
                <a:gd name="T69" fmla="*/ 343 h 502"/>
                <a:gd name="T70" fmla="*/ 412 w 433"/>
                <a:gd name="T71" fmla="*/ 305 h 502"/>
                <a:gd name="T72" fmla="*/ 418 w 433"/>
                <a:gd name="T73" fmla="*/ 242 h 502"/>
                <a:gd name="T74" fmla="*/ 73 w 433"/>
                <a:gd name="T75" fmla="*/ 79 h 502"/>
                <a:gd name="T76" fmla="*/ 6 w 433"/>
                <a:gd name="T77" fmla="*/ 103 h 502"/>
                <a:gd name="T78" fmla="*/ 3 w 433"/>
                <a:gd name="T79" fmla="*/ 103 h 502"/>
                <a:gd name="T80" fmla="*/ 0 w 433"/>
                <a:gd name="T81" fmla="*/ 108 h 502"/>
                <a:gd name="T82" fmla="*/ 6 w 433"/>
                <a:gd name="T83" fmla="*/ 108 h 502"/>
                <a:gd name="T84" fmla="*/ 73 w 433"/>
                <a:gd name="T85" fmla="*/ 84 h 502"/>
                <a:gd name="T86" fmla="*/ 96 w 433"/>
                <a:gd name="T87" fmla="*/ 240 h 502"/>
                <a:gd name="T88" fmla="*/ 96 w 433"/>
                <a:gd name="T89" fmla="*/ 226 h 502"/>
                <a:gd name="T90" fmla="*/ 96 w 433"/>
                <a:gd name="T91" fmla="*/ 228 h 502"/>
                <a:gd name="T92" fmla="*/ 94 w 433"/>
                <a:gd name="T93" fmla="*/ 187 h 502"/>
                <a:gd name="T94" fmla="*/ 73 w 433"/>
                <a:gd name="T95" fmla="*/ 79 h 502"/>
                <a:gd name="T96" fmla="*/ 433 w 433"/>
                <a:gd name="T97" fmla="*/ 0 h 502"/>
                <a:gd name="T98" fmla="*/ 433 w 433"/>
                <a:gd name="T99" fmla="*/ 1 h 502"/>
                <a:gd name="T100" fmla="*/ 411 w 433"/>
                <a:gd name="T101" fmla="*/ 77 h 502"/>
                <a:gd name="T102" fmla="*/ 409 w 433"/>
                <a:gd name="T103" fmla="*/ 87 h 502"/>
                <a:gd name="T104" fmla="*/ 407 w 433"/>
                <a:gd name="T105" fmla="*/ 105 h 502"/>
                <a:gd name="T106" fmla="*/ 407 w 433"/>
                <a:gd name="T107" fmla="*/ 104 h 502"/>
                <a:gd name="T108" fmla="*/ 407 w 433"/>
                <a:gd name="T109" fmla="*/ 118 h 502"/>
                <a:gd name="T110" fmla="*/ 411 w 433"/>
                <a:gd name="T111" fmla="*/ 82 h 502"/>
                <a:gd name="T112" fmla="*/ 433 w 433"/>
                <a:gd name="T113" fmla="*/ 6 h 502"/>
                <a:gd name="T114" fmla="*/ 433 w 433"/>
                <a:gd name="T115" fmla="*/ 0 h 5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433" h="502">
                  <a:moveTo>
                    <a:pt x="84" y="360"/>
                  </a:moveTo>
                  <a:cubicBezTo>
                    <a:pt x="84" y="361"/>
                    <a:pt x="83" y="362"/>
                    <a:pt x="83" y="363"/>
                  </a:cubicBezTo>
                  <a:cubicBezTo>
                    <a:pt x="85" y="363"/>
                    <a:pt x="85" y="363"/>
                    <a:pt x="85" y="363"/>
                  </a:cubicBezTo>
                  <a:cubicBezTo>
                    <a:pt x="85" y="362"/>
                    <a:pt x="84" y="361"/>
                    <a:pt x="84" y="360"/>
                  </a:cubicBezTo>
                  <a:moveTo>
                    <a:pt x="122" y="358"/>
                  </a:moveTo>
                  <a:cubicBezTo>
                    <a:pt x="121" y="358"/>
                    <a:pt x="121" y="358"/>
                    <a:pt x="120" y="358"/>
                  </a:cubicBezTo>
                  <a:cubicBezTo>
                    <a:pt x="103" y="358"/>
                    <a:pt x="103" y="358"/>
                    <a:pt x="103" y="358"/>
                  </a:cubicBezTo>
                  <a:cubicBezTo>
                    <a:pt x="105" y="359"/>
                    <a:pt x="108" y="361"/>
                    <a:pt x="110" y="363"/>
                  </a:cubicBezTo>
                  <a:cubicBezTo>
                    <a:pt x="120" y="363"/>
                    <a:pt x="120" y="363"/>
                    <a:pt x="120" y="363"/>
                  </a:cubicBezTo>
                  <a:cubicBezTo>
                    <a:pt x="121" y="363"/>
                    <a:pt x="121" y="363"/>
                    <a:pt x="122" y="363"/>
                  </a:cubicBezTo>
                  <a:cubicBezTo>
                    <a:pt x="125" y="363"/>
                    <a:pt x="128" y="363"/>
                    <a:pt x="131" y="364"/>
                  </a:cubicBezTo>
                  <a:cubicBezTo>
                    <a:pt x="134" y="366"/>
                    <a:pt x="137" y="368"/>
                    <a:pt x="139" y="370"/>
                  </a:cubicBezTo>
                  <a:cubicBezTo>
                    <a:pt x="166" y="397"/>
                    <a:pt x="187" y="435"/>
                    <a:pt x="187" y="472"/>
                  </a:cubicBezTo>
                  <a:cubicBezTo>
                    <a:pt x="188" y="433"/>
                    <a:pt x="168" y="394"/>
                    <a:pt x="139" y="366"/>
                  </a:cubicBezTo>
                  <a:cubicBezTo>
                    <a:pt x="137" y="363"/>
                    <a:pt x="134" y="361"/>
                    <a:pt x="131" y="359"/>
                  </a:cubicBezTo>
                  <a:cubicBezTo>
                    <a:pt x="128" y="358"/>
                    <a:pt x="125" y="358"/>
                    <a:pt x="122" y="358"/>
                  </a:cubicBezTo>
                  <a:moveTo>
                    <a:pt x="389" y="347"/>
                  </a:moveTo>
                  <a:cubicBezTo>
                    <a:pt x="386" y="351"/>
                    <a:pt x="381" y="353"/>
                    <a:pt x="376" y="355"/>
                  </a:cubicBezTo>
                  <a:cubicBezTo>
                    <a:pt x="371" y="356"/>
                    <a:pt x="366" y="358"/>
                    <a:pt x="361" y="361"/>
                  </a:cubicBezTo>
                  <a:cubicBezTo>
                    <a:pt x="351" y="368"/>
                    <a:pt x="352" y="382"/>
                    <a:pt x="350" y="394"/>
                  </a:cubicBezTo>
                  <a:cubicBezTo>
                    <a:pt x="346" y="414"/>
                    <a:pt x="333" y="430"/>
                    <a:pt x="316" y="442"/>
                  </a:cubicBezTo>
                  <a:cubicBezTo>
                    <a:pt x="300" y="454"/>
                    <a:pt x="281" y="461"/>
                    <a:pt x="262" y="468"/>
                  </a:cubicBezTo>
                  <a:cubicBezTo>
                    <a:pt x="185" y="497"/>
                    <a:pt x="185" y="497"/>
                    <a:pt x="185" y="497"/>
                  </a:cubicBezTo>
                  <a:cubicBezTo>
                    <a:pt x="185" y="499"/>
                    <a:pt x="184" y="500"/>
                    <a:pt x="184" y="502"/>
                  </a:cubicBezTo>
                  <a:cubicBezTo>
                    <a:pt x="262" y="473"/>
                    <a:pt x="262" y="473"/>
                    <a:pt x="262" y="473"/>
                  </a:cubicBezTo>
                  <a:cubicBezTo>
                    <a:pt x="281" y="466"/>
                    <a:pt x="300" y="459"/>
                    <a:pt x="316" y="447"/>
                  </a:cubicBezTo>
                  <a:cubicBezTo>
                    <a:pt x="333" y="435"/>
                    <a:pt x="346" y="419"/>
                    <a:pt x="350" y="399"/>
                  </a:cubicBezTo>
                  <a:cubicBezTo>
                    <a:pt x="352" y="387"/>
                    <a:pt x="351" y="373"/>
                    <a:pt x="361" y="366"/>
                  </a:cubicBezTo>
                  <a:cubicBezTo>
                    <a:pt x="366" y="363"/>
                    <a:pt x="371" y="361"/>
                    <a:pt x="376" y="360"/>
                  </a:cubicBezTo>
                  <a:cubicBezTo>
                    <a:pt x="381" y="358"/>
                    <a:pt x="385" y="356"/>
                    <a:pt x="389" y="353"/>
                  </a:cubicBezTo>
                  <a:cubicBezTo>
                    <a:pt x="389" y="351"/>
                    <a:pt x="389" y="349"/>
                    <a:pt x="389" y="347"/>
                  </a:cubicBezTo>
                  <a:moveTo>
                    <a:pt x="418" y="242"/>
                  </a:moveTo>
                  <a:cubicBezTo>
                    <a:pt x="418" y="262"/>
                    <a:pt x="416" y="281"/>
                    <a:pt x="412" y="300"/>
                  </a:cubicBezTo>
                  <a:cubicBezTo>
                    <a:pt x="409" y="314"/>
                    <a:pt x="405" y="328"/>
                    <a:pt x="397" y="339"/>
                  </a:cubicBezTo>
                  <a:cubicBezTo>
                    <a:pt x="397" y="340"/>
                    <a:pt x="397" y="341"/>
                    <a:pt x="398" y="343"/>
                  </a:cubicBezTo>
                  <a:cubicBezTo>
                    <a:pt x="405" y="332"/>
                    <a:pt x="409" y="318"/>
                    <a:pt x="412" y="305"/>
                  </a:cubicBezTo>
                  <a:cubicBezTo>
                    <a:pt x="416" y="284"/>
                    <a:pt x="418" y="263"/>
                    <a:pt x="418" y="242"/>
                  </a:cubicBezTo>
                  <a:moveTo>
                    <a:pt x="73" y="79"/>
                  </a:moveTo>
                  <a:cubicBezTo>
                    <a:pt x="54" y="94"/>
                    <a:pt x="30" y="103"/>
                    <a:pt x="6" y="103"/>
                  </a:cubicBezTo>
                  <a:cubicBezTo>
                    <a:pt x="5" y="103"/>
                    <a:pt x="4" y="103"/>
                    <a:pt x="3" y="103"/>
                  </a:cubicBezTo>
                  <a:cubicBezTo>
                    <a:pt x="2" y="105"/>
                    <a:pt x="1" y="106"/>
                    <a:pt x="0" y="108"/>
                  </a:cubicBezTo>
                  <a:cubicBezTo>
                    <a:pt x="2" y="108"/>
                    <a:pt x="4" y="108"/>
                    <a:pt x="6" y="108"/>
                  </a:cubicBezTo>
                  <a:cubicBezTo>
                    <a:pt x="30" y="108"/>
                    <a:pt x="54" y="99"/>
                    <a:pt x="73" y="84"/>
                  </a:cubicBezTo>
                  <a:cubicBezTo>
                    <a:pt x="88" y="135"/>
                    <a:pt x="96" y="188"/>
                    <a:pt x="96" y="240"/>
                  </a:cubicBezTo>
                  <a:cubicBezTo>
                    <a:pt x="96" y="236"/>
                    <a:pt x="96" y="231"/>
                    <a:pt x="96" y="226"/>
                  </a:cubicBezTo>
                  <a:cubicBezTo>
                    <a:pt x="96" y="227"/>
                    <a:pt x="96" y="227"/>
                    <a:pt x="96" y="228"/>
                  </a:cubicBezTo>
                  <a:cubicBezTo>
                    <a:pt x="96" y="214"/>
                    <a:pt x="95" y="200"/>
                    <a:pt x="94" y="187"/>
                  </a:cubicBezTo>
                  <a:cubicBezTo>
                    <a:pt x="91" y="150"/>
                    <a:pt x="84" y="114"/>
                    <a:pt x="73" y="79"/>
                  </a:cubicBezTo>
                  <a:moveTo>
                    <a:pt x="433" y="0"/>
                  </a:moveTo>
                  <a:cubicBezTo>
                    <a:pt x="433" y="0"/>
                    <a:pt x="433" y="0"/>
                    <a:pt x="433" y="1"/>
                  </a:cubicBezTo>
                  <a:cubicBezTo>
                    <a:pt x="432" y="27"/>
                    <a:pt x="417" y="51"/>
                    <a:pt x="411" y="77"/>
                  </a:cubicBezTo>
                  <a:cubicBezTo>
                    <a:pt x="410" y="80"/>
                    <a:pt x="409" y="83"/>
                    <a:pt x="409" y="87"/>
                  </a:cubicBezTo>
                  <a:cubicBezTo>
                    <a:pt x="408" y="93"/>
                    <a:pt x="407" y="99"/>
                    <a:pt x="407" y="105"/>
                  </a:cubicBezTo>
                  <a:cubicBezTo>
                    <a:pt x="407" y="105"/>
                    <a:pt x="407" y="104"/>
                    <a:pt x="407" y="104"/>
                  </a:cubicBezTo>
                  <a:cubicBezTo>
                    <a:pt x="407" y="109"/>
                    <a:pt x="406" y="113"/>
                    <a:pt x="407" y="118"/>
                  </a:cubicBezTo>
                  <a:cubicBezTo>
                    <a:pt x="407" y="106"/>
                    <a:pt x="408" y="94"/>
                    <a:pt x="411" y="82"/>
                  </a:cubicBezTo>
                  <a:cubicBezTo>
                    <a:pt x="417" y="56"/>
                    <a:pt x="432" y="32"/>
                    <a:pt x="433" y="6"/>
                  </a:cubicBezTo>
                  <a:cubicBezTo>
                    <a:pt x="433" y="4"/>
                    <a:pt x="433" y="2"/>
                    <a:pt x="433" y="0"/>
                  </a:cubicBezTo>
                </a:path>
              </a:pathLst>
            </a:custGeom>
            <a:solidFill>
              <a:srgbClr val="514E67"/>
            </a:solidFill>
            <a:ln>
              <a:noFill/>
            </a:ln>
          </p:spPr>
          <p:txBody>
            <a:bodyPr anchor="ctr">
              <a:normAutofit fontScale="70000" lnSpcReduction="20000"/>
            </a:body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sz="18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162" name="ïŝlíḑè"/>
            <p:cNvSpPr/>
            <p:nvPr/>
          </p:nvSpPr>
          <p:spPr bwMode="auto">
            <a:xfrm>
              <a:off x="7722458" y="3206618"/>
              <a:ext cx="8912" cy="17822"/>
            </a:xfrm>
            <a:custGeom>
              <a:avLst/>
              <a:gdLst>
                <a:gd name="T0" fmla="*/ 8 w 9"/>
                <a:gd name="T1" fmla="*/ 0 h 14"/>
                <a:gd name="T2" fmla="*/ 0 w 9"/>
                <a:gd name="T3" fmla="*/ 8 h 14"/>
                <a:gd name="T4" fmla="*/ 0 w 9"/>
                <a:gd name="T5" fmla="*/ 14 h 14"/>
                <a:gd name="T6" fmla="*/ 9 w 9"/>
                <a:gd name="T7" fmla="*/ 4 h 14"/>
                <a:gd name="T8" fmla="*/ 8 w 9"/>
                <a:gd name="T9" fmla="*/ 0 h 14"/>
              </a:gdLst>
              <a:ahLst/>
              <a:cxnLst>
                <a:cxn ang="0">
                  <a:pos x="T0" y="T1"/>
                </a:cxn>
                <a:cxn ang="0">
                  <a:pos x="T2" y="T3"/>
                </a:cxn>
                <a:cxn ang="0">
                  <a:pos x="T4" y="T5"/>
                </a:cxn>
                <a:cxn ang="0">
                  <a:pos x="T6" y="T7"/>
                </a:cxn>
                <a:cxn ang="0">
                  <a:pos x="T8" y="T9"/>
                </a:cxn>
              </a:cxnLst>
              <a:rect l="0" t="0" r="r" b="b"/>
              <a:pathLst>
                <a:path w="9" h="14">
                  <a:moveTo>
                    <a:pt x="8" y="0"/>
                  </a:moveTo>
                  <a:cubicBezTo>
                    <a:pt x="6" y="3"/>
                    <a:pt x="3" y="6"/>
                    <a:pt x="0" y="8"/>
                  </a:cubicBezTo>
                  <a:cubicBezTo>
                    <a:pt x="0" y="10"/>
                    <a:pt x="0" y="12"/>
                    <a:pt x="0" y="14"/>
                  </a:cubicBezTo>
                  <a:cubicBezTo>
                    <a:pt x="3" y="11"/>
                    <a:pt x="6" y="8"/>
                    <a:pt x="9" y="4"/>
                  </a:cubicBezTo>
                  <a:cubicBezTo>
                    <a:pt x="8" y="2"/>
                    <a:pt x="8" y="1"/>
                    <a:pt x="8" y="0"/>
                  </a:cubicBezTo>
                </a:path>
              </a:pathLst>
            </a:custGeom>
            <a:solidFill>
              <a:srgbClr val="49465C"/>
            </a:solidFill>
            <a:ln>
              <a:noFill/>
            </a:ln>
          </p:spPr>
          <p:txBody>
            <a:bodyPr anchor="ctr">
              <a:normAutofit fontScale="25000" lnSpcReduction="20000"/>
            </a:body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sz="18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163" name="íṩļidé"/>
            <p:cNvSpPr/>
            <p:nvPr/>
          </p:nvSpPr>
          <p:spPr bwMode="auto">
            <a:xfrm>
              <a:off x="7290248" y="3233351"/>
              <a:ext cx="35646" cy="4457"/>
            </a:xfrm>
            <a:custGeom>
              <a:avLst/>
              <a:gdLst>
                <a:gd name="T0" fmla="*/ 19 w 26"/>
                <a:gd name="T1" fmla="*/ 0 h 5"/>
                <a:gd name="T2" fmla="*/ 0 w 26"/>
                <a:gd name="T3" fmla="*/ 0 h 5"/>
                <a:gd name="T4" fmla="*/ 0 w 26"/>
                <a:gd name="T5" fmla="*/ 2 h 5"/>
                <a:gd name="T6" fmla="*/ 1 w 26"/>
                <a:gd name="T7" fmla="*/ 5 h 5"/>
                <a:gd name="T8" fmla="*/ 26 w 26"/>
                <a:gd name="T9" fmla="*/ 5 h 5"/>
                <a:gd name="T10" fmla="*/ 19 w 26"/>
                <a:gd name="T11" fmla="*/ 0 h 5"/>
              </a:gdLst>
              <a:ahLst/>
              <a:cxnLst>
                <a:cxn ang="0">
                  <a:pos x="T0" y="T1"/>
                </a:cxn>
                <a:cxn ang="0">
                  <a:pos x="T2" y="T3"/>
                </a:cxn>
                <a:cxn ang="0">
                  <a:pos x="T4" y="T5"/>
                </a:cxn>
                <a:cxn ang="0">
                  <a:pos x="T6" y="T7"/>
                </a:cxn>
                <a:cxn ang="0">
                  <a:pos x="T8" y="T9"/>
                </a:cxn>
                <a:cxn ang="0">
                  <a:pos x="T10" y="T11"/>
                </a:cxn>
              </a:cxnLst>
              <a:rect l="0" t="0" r="r" b="b"/>
              <a:pathLst>
                <a:path w="26" h="5">
                  <a:moveTo>
                    <a:pt x="19" y="0"/>
                  </a:moveTo>
                  <a:cubicBezTo>
                    <a:pt x="0" y="0"/>
                    <a:pt x="0" y="0"/>
                    <a:pt x="0" y="0"/>
                  </a:cubicBezTo>
                  <a:cubicBezTo>
                    <a:pt x="0" y="0"/>
                    <a:pt x="0" y="1"/>
                    <a:pt x="0" y="2"/>
                  </a:cubicBezTo>
                  <a:cubicBezTo>
                    <a:pt x="0" y="3"/>
                    <a:pt x="1" y="4"/>
                    <a:pt x="1" y="5"/>
                  </a:cubicBezTo>
                  <a:cubicBezTo>
                    <a:pt x="26" y="5"/>
                    <a:pt x="26" y="5"/>
                    <a:pt x="26" y="5"/>
                  </a:cubicBezTo>
                  <a:cubicBezTo>
                    <a:pt x="24" y="3"/>
                    <a:pt x="21" y="1"/>
                    <a:pt x="19" y="0"/>
                  </a:cubicBezTo>
                </a:path>
              </a:pathLst>
            </a:custGeom>
            <a:solidFill>
              <a:srgbClr val="49465C"/>
            </a:solidFill>
            <a:ln>
              <a:noFill/>
            </a:ln>
          </p:spPr>
          <p:txBody>
            <a:bodyPr anchor="ctr">
              <a:normAutofit fontScale="25000" lnSpcReduction="20000"/>
            </a:body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sz="18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194652" name="išlíḍê"/>
            <p:cNvSpPr/>
            <p:nvPr/>
          </p:nvSpPr>
          <p:spPr>
            <a:xfrm>
              <a:off x="7172326" y="2203450"/>
              <a:ext cx="611188" cy="1223962"/>
            </a:xfrm>
            <a:custGeom>
              <a:avLst/>
              <a:gdLst/>
              <a:ahLst/>
              <a:cxnLst>
                <a:cxn ang="0">
                  <a:pos x="228" y="7"/>
                </a:cxn>
                <a:cxn ang="0">
                  <a:pos x="125" y="40"/>
                </a:cxn>
                <a:cxn ang="0">
                  <a:pos x="106" y="59"/>
                </a:cxn>
                <a:cxn ang="0">
                  <a:pos x="104" y="83"/>
                </a:cxn>
                <a:cxn ang="0">
                  <a:pos x="31" y="273"/>
                </a:cxn>
                <a:cxn ang="0">
                  <a:pos x="48" y="353"/>
                </a:cxn>
                <a:cxn ang="0">
                  <a:pos x="0" y="478"/>
                </a:cxn>
                <a:cxn ang="0">
                  <a:pos x="73" y="454"/>
                </a:cxn>
                <a:cxn ang="0">
                  <a:pos x="83" y="733"/>
                </a:cxn>
                <a:cxn ang="0">
                  <a:pos x="120" y="733"/>
                </a:cxn>
                <a:cxn ang="0">
                  <a:pos x="131" y="734"/>
                </a:cxn>
                <a:cxn ang="0">
                  <a:pos x="139" y="741"/>
                </a:cxn>
                <a:cxn ang="0">
                  <a:pos x="184" y="872"/>
                </a:cxn>
                <a:cxn ang="0">
                  <a:pos x="262" y="843"/>
                </a:cxn>
                <a:cxn ang="0">
                  <a:pos x="316" y="817"/>
                </a:cxn>
                <a:cxn ang="0">
                  <a:pos x="350" y="769"/>
                </a:cxn>
                <a:cxn ang="0">
                  <a:pos x="361" y="736"/>
                </a:cxn>
                <a:cxn ang="0">
                  <a:pos x="376" y="730"/>
                </a:cxn>
                <a:cxn ang="0">
                  <a:pos x="412" y="675"/>
                </a:cxn>
                <a:cxn ang="0">
                  <a:pos x="417" y="592"/>
                </a:cxn>
                <a:cxn ang="0">
                  <a:pos x="411" y="452"/>
                </a:cxn>
                <a:cxn ang="0">
                  <a:pos x="433" y="376"/>
                </a:cxn>
                <a:cxn ang="0">
                  <a:pos x="396" y="251"/>
                </a:cxn>
                <a:cxn ang="0">
                  <a:pos x="399" y="160"/>
                </a:cxn>
                <a:cxn ang="0">
                  <a:pos x="348" y="86"/>
                </a:cxn>
                <a:cxn ang="0">
                  <a:pos x="318" y="72"/>
                </a:cxn>
                <a:cxn ang="0">
                  <a:pos x="263" y="21"/>
                </a:cxn>
                <a:cxn ang="0">
                  <a:pos x="196" y="20"/>
                </a:cxn>
                <a:cxn ang="0">
                  <a:pos x="228" y="7"/>
                </a:cxn>
              </a:cxnLst>
              <a:rect l="0" t="0" r="0" b="0"/>
              <a:pathLst>
                <a:path w="435" h="872">
                  <a:moveTo>
                    <a:pt x="228" y="7"/>
                  </a:moveTo>
                  <a:cubicBezTo>
                    <a:pt x="191" y="9"/>
                    <a:pt x="156" y="21"/>
                    <a:pt x="125" y="40"/>
                  </a:cubicBezTo>
                  <a:cubicBezTo>
                    <a:pt x="117" y="45"/>
                    <a:pt x="109" y="50"/>
                    <a:pt x="106" y="59"/>
                  </a:cubicBezTo>
                  <a:cubicBezTo>
                    <a:pt x="103" y="67"/>
                    <a:pt x="104" y="75"/>
                    <a:pt x="104" y="83"/>
                  </a:cubicBezTo>
                  <a:cubicBezTo>
                    <a:pt x="106" y="152"/>
                    <a:pt x="29" y="204"/>
                    <a:pt x="31" y="273"/>
                  </a:cubicBezTo>
                  <a:cubicBezTo>
                    <a:pt x="32" y="300"/>
                    <a:pt x="46" y="326"/>
                    <a:pt x="48" y="353"/>
                  </a:cubicBezTo>
                  <a:cubicBezTo>
                    <a:pt x="53" y="398"/>
                    <a:pt x="26" y="440"/>
                    <a:pt x="0" y="478"/>
                  </a:cubicBezTo>
                  <a:cubicBezTo>
                    <a:pt x="26" y="479"/>
                    <a:pt x="53" y="471"/>
                    <a:pt x="73" y="454"/>
                  </a:cubicBezTo>
                  <a:cubicBezTo>
                    <a:pt x="100" y="544"/>
                    <a:pt x="104" y="640"/>
                    <a:pt x="83" y="733"/>
                  </a:cubicBezTo>
                  <a:cubicBezTo>
                    <a:pt x="120" y="733"/>
                    <a:pt x="120" y="733"/>
                    <a:pt x="120" y="733"/>
                  </a:cubicBezTo>
                  <a:cubicBezTo>
                    <a:pt x="124" y="733"/>
                    <a:pt x="127" y="733"/>
                    <a:pt x="131" y="734"/>
                  </a:cubicBezTo>
                  <a:cubicBezTo>
                    <a:pt x="134" y="736"/>
                    <a:pt x="137" y="738"/>
                    <a:pt x="139" y="741"/>
                  </a:cubicBezTo>
                  <a:cubicBezTo>
                    <a:pt x="174" y="775"/>
                    <a:pt x="197" y="825"/>
                    <a:pt x="184" y="872"/>
                  </a:cubicBezTo>
                  <a:cubicBezTo>
                    <a:pt x="262" y="843"/>
                    <a:pt x="262" y="843"/>
                    <a:pt x="262" y="843"/>
                  </a:cubicBezTo>
                  <a:cubicBezTo>
                    <a:pt x="281" y="836"/>
                    <a:pt x="300" y="829"/>
                    <a:pt x="316" y="817"/>
                  </a:cubicBezTo>
                  <a:cubicBezTo>
                    <a:pt x="333" y="805"/>
                    <a:pt x="346" y="789"/>
                    <a:pt x="350" y="769"/>
                  </a:cubicBezTo>
                  <a:cubicBezTo>
                    <a:pt x="352" y="757"/>
                    <a:pt x="351" y="743"/>
                    <a:pt x="361" y="736"/>
                  </a:cubicBezTo>
                  <a:cubicBezTo>
                    <a:pt x="366" y="733"/>
                    <a:pt x="371" y="731"/>
                    <a:pt x="376" y="730"/>
                  </a:cubicBezTo>
                  <a:cubicBezTo>
                    <a:pt x="398" y="722"/>
                    <a:pt x="407" y="698"/>
                    <a:pt x="412" y="675"/>
                  </a:cubicBezTo>
                  <a:cubicBezTo>
                    <a:pt x="417" y="648"/>
                    <a:pt x="419" y="620"/>
                    <a:pt x="417" y="592"/>
                  </a:cubicBezTo>
                  <a:cubicBezTo>
                    <a:pt x="413" y="545"/>
                    <a:pt x="400" y="497"/>
                    <a:pt x="411" y="452"/>
                  </a:cubicBezTo>
                  <a:cubicBezTo>
                    <a:pt x="417" y="426"/>
                    <a:pt x="432" y="402"/>
                    <a:pt x="433" y="376"/>
                  </a:cubicBezTo>
                  <a:cubicBezTo>
                    <a:pt x="435" y="332"/>
                    <a:pt x="401" y="294"/>
                    <a:pt x="396" y="251"/>
                  </a:cubicBezTo>
                  <a:cubicBezTo>
                    <a:pt x="392" y="221"/>
                    <a:pt x="403" y="190"/>
                    <a:pt x="399" y="160"/>
                  </a:cubicBezTo>
                  <a:cubicBezTo>
                    <a:pt x="395" y="128"/>
                    <a:pt x="376" y="101"/>
                    <a:pt x="348" y="86"/>
                  </a:cubicBezTo>
                  <a:cubicBezTo>
                    <a:pt x="338" y="81"/>
                    <a:pt x="328" y="77"/>
                    <a:pt x="318" y="72"/>
                  </a:cubicBezTo>
                  <a:cubicBezTo>
                    <a:pt x="297" y="59"/>
                    <a:pt x="283" y="37"/>
                    <a:pt x="263" y="21"/>
                  </a:cubicBezTo>
                  <a:cubicBezTo>
                    <a:pt x="243" y="5"/>
                    <a:pt x="210" y="0"/>
                    <a:pt x="196" y="20"/>
                  </a:cubicBezTo>
                  <a:cubicBezTo>
                    <a:pt x="228" y="7"/>
                    <a:pt x="228" y="7"/>
                    <a:pt x="228" y="7"/>
                  </a:cubicBezTo>
                </a:path>
              </a:pathLst>
            </a:custGeom>
            <a:solidFill>
              <a:srgbClr val="4A4347"/>
            </a:solidFill>
            <a:ln w="9525">
              <a:noFill/>
            </a:ln>
          </p:spPr>
          <p:txBody>
            <a:bodyPr/>
            <a:lstStyle/>
            <a:p>
              <a:endParaRPr lang="zh-CN" altLang="en-US"/>
            </a:p>
          </p:txBody>
        </p:sp>
        <p:sp>
          <p:nvSpPr>
            <p:cNvPr id="164" name="í$ļíďé"/>
            <p:cNvSpPr/>
            <p:nvPr/>
          </p:nvSpPr>
          <p:spPr bwMode="auto">
            <a:xfrm>
              <a:off x="7316983" y="2293218"/>
              <a:ext cx="0" cy="8911"/>
            </a:xfrm>
            <a:custGeom>
              <a:avLst/>
              <a:gdLst>
                <a:gd name="T0" fmla="*/ 0 h 5"/>
                <a:gd name="T1" fmla="*/ 5 h 5"/>
                <a:gd name="T2" fmla="*/ 0 h 5"/>
              </a:gdLst>
              <a:ahLst/>
              <a:cxnLst>
                <a:cxn ang="0">
                  <a:pos x="0" y="T0"/>
                </a:cxn>
                <a:cxn ang="0">
                  <a:pos x="0" y="T1"/>
                </a:cxn>
                <a:cxn ang="0">
                  <a:pos x="0" y="T2"/>
                </a:cxn>
              </a:cxnLst>
              <a:rect l="0" t="0" r="r" b="b"/>
              <a:pathLst>
                <a:path h="5">
                  <a:moveTo>
                    <a:pt x="0" y="0"/>
                  </a:moveTo>
                  <a:cubicBezTo>
                    <a:pt x="0" y="2"/>
                    <a:pt x="0" y="3"/>
                    <a:pt x="0" y="5"/>
                  </a:cubicBezTo>
                  <a:cubicBezTo>
                    <a:pt x="0" y="3"/>
                    <a:pt x="0" y="2"/>
                    <a:pt x="0" y="0"/>
                  </a:cubicBezTo>
                </a:path>
              </a:pathLst>
            </a:custGeom>
            <a:solidFill>
              <a:srgbClr val="423C40"/>
            </a:solidFill>
            <a:ln>
              <a:noFill/>
            </a:ln>
          </p:spPr>
          <p:txBody>
            <a:bodyPr anchor="ctr">
              <a:normAutofit fontScale="25000" lnSpcReduction="20000"/>
            </a:body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sz="18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165" name="ïšlíḍè"/>
            <p:cNvSpPr/>
            <p:nvPr/>
          </p:nvSpPr>
          <p:spPr bwMode="auto">
            <a:xfrm>
              <a:off x="7735826" y="2431340"/>
              <a:ext cx="0" cy="8911"/>
            </a:xfrm>
            <a:custGeom>
              <a:avLst/>
              <a:gdLst>
                <a:gd name="T0" fmla="*/ 0 h 5"/>
                <a:gd name="T1" fmla="*/ 0 h 5"/>
                <a:gd name="T2" fmla="*/ 5 h 5"/>
                <a:gd name="T3" fmla="*/ 0 h 5"/>
              </a:gdLst>
              <a:ahLst/>
              <a:cxnLst>
                <a:cxn ang="0">
                  <a:pos x="0" y="T0"/>
                </a:cxn>
                <a:cxn ang="0">
                  <a:pos x="0" y="T1"/>
                </a:cxn>
                <a:cxn ang="0">
                  <a:pos x="0" y="T2"/>
                </a:cxn>
                <a:cxn ang="0">
                  <a:pos x="0" y="T3"/>
                </a:cxn>
              </a:cxnLst>
              <a:rect l="0" t="0" r="r" b="b"/>
              <a:pathLst>
                <a:path h="5">
                  <a:moveTo>
                    <a:pt x="0" y="0"/>
                  </a:moveTo>
                  <a:cubicBezTo>
                    <a:pt x="0" y="0"/>
                    <a:pt x="0" y="0"/>
                    <a:pt x="0" y="0"/>
                  </a:cubicBezTo>
                  <a:cubicBezTo>
                    <a:pt x="0" y="2"/>
                    <a:pt x="0" y="4"/>
                    <a:pt x="0" y="5"/>
                  </a:cubicBezTo>
                  <a:cubicBezTo>
                    <a:pt x="0" y="3"/>
                    <a:pt x="0" y="2"/>
                    <a:pt x="0" y="0"/>
                  </a:cubicBezTo>
                </a:path>
              </a:pathLst>
            </a:custGeom>
            <a:solidFill>
              <a:srgbClr val="E4E4E4"/>
            </a:solidFill>
            <a:ln>
              <a:noFill/>
            </a:ln>
          </p:spPr>
          <p:txBody>
            <a:bodyPr anchor="ctr">
              <a:normAutofit fontScale="25000" lnSpcReduction="20000"/>
            </a:body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sz="18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166" name="ïṧļïḑe"/>
            <p:cNvSpPr/>
            <p:nvPr/>
          </p:nvSpPr>
          <p:spPr bwMode="auto">
            <a:xfrm>
              <a:off x="7726915" y="2520453"/>
              <a:ext cx="0" cy="0"/>
            </a:xfrm>
            <a:custGeom>
              <a:avLst/>
              <a:gdLst>
                <a:gd name="T0" fmla="*/ 0 h 1"/>
                <a:gd name="T1" fmla="*/ 1 h 1"/>
                <a:gd name="T2" fmla="*/ 1 h 1"/>
                <a:gd name="T3" fmla="*/ 0 h 1"/>
              </a:gdLst>
              <a:ahLst/>
              <a:cxnLst>
                <a:cxn ang="0">
                  <a:pos x="0" y="T0"/>
                </a:cxn>
                <a:cxn ang="0">
                  <a:pos x="0" y="T1"/>
                </a:cxn>
                <a:cxn ang="0">
                  <a:pos x="0" y="T2"/>
                </a:cxn>
                <a:cxn ang="0">
                  <a:pos x="0" y="T3"/>
                </a:cxn>
              </a:cxnLst>
              <a:rect l="0" t="0" r="r" b="b"/>
              <a:pathLst>
                <a:path h="1">
                  <a:moveTo>
                    <a:pt x="0" y="0"/>
                  </a:moveTo>
                  <a:cubicBezTo>
                    <a:pt x="0" y="1"/>
                    <a:pt x="0" y="1"/>
                    <a:pt x="0" y="1"/>
                  </a:cubicBezTo>
                  <a:cubicBezTo>
                    <a:pt x="0" y="1"/>
                    <a:pt x="0" y="1"/>
                    <a:pt x="0" y="1"/>
                  </a:cubicBezTo>
                  <a:cubicBezTo>
                    <a:pt x="0" y="1"/>
                    <a:pt x="0" y="1"/>
                    <a:pt x="0" y="0"/>
                  </a:cubicBezTo>
                </a:path>
              </a:pathLst>
            </a:custGeom>
            <a:solidFill>
              <a:srgbClr val="CDCDCD"/>
            </a:solidFill>
            <a:ln>
              <a:noFill/>
            </a:ln>
          </p:spPr>
          <p:txBody>
            <a:bodyPr anchor="ctr">
              <a:normAutofit fontScale="25000" lnSpcReduction="20000"/>
            </a:body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sz="18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167" name="iṥliḑé"/>
            <p:cNvSpPr/>
            <p:nvPr/>
          </p:nvSpPr>
          <p:spPr bwMode="auto">
            <a:xfrm>
              <a:off x="7726915" y="2431340"/>
              <a:ext cx="8912" cy="89112"/>
            </a:xfrm>
            <a:custGeom>
              <a:avLst/>
              <a:gdLst>
                <a:gd name="T0" fmla="*/ 7 w 8"/>
                <a:gd name="T1" fmla="*/ 0 h 63"/>
                <a:gd name="T2" fmla="*/ 2 w 8"/>
                <a:gd name="T3" fmla="*/ 63 h 63"/>
                <a:gd name="T4" fmla="*/ 2 w 8"/>
                <a:gd name="T5" fmla="*/ 62 h 63"/>
                <a:gd name="T6" fmla="*/ 7 w 8"/>
                <a:gd name="T7" fmla="*/ 5 h 63"/>
                <a:gd name="T8" fmla="*/ 7 w 8"/>
                <a:gd name="T9" fmla="*/ 0 h 63"/>
              </a:gdLst>
              <a:ahLst/>
              <a:cxnLst>
                <a:cxn ang="0">
                  <a:pos x="T0" y="T1"/>
                </a:cxn>
                <a:cxn ang="0">
                  <a:pos x="T2" y="T3"/>
                </a:cxn>
                <a:cxn ang="0">
                  <a:pos x="T4" y="T5"/>
                </a:cxn>
                <a:cxn ang="0">
                  <a:pos x="T6" y="T7"/>
                </a:cxn>
                <a:cxn ang="0">
                  <a:pos x="T8" y="T9"/>
                </a:cxn>
              </a:cxnLst>
              <a:rect l="0" t="0" r="r" b="b"/>
              <a:pathLst>
                <a:path w="8" h="63">
                  <a:moveTo>
                    <a:pt x="7" y="0"/>
                  </a:moveTo>
                  <a:cubicBezTo>
                    <a:pt x="5" y="21"/>
                    <a:pt x="0" y="42"/>
                    <a:pt x="2" y="63"/>
                  </a:cubicBezTo>
                  <a:cubicBezTo>
                    <a:pt x="2" y="63"/>
                    <a:pt x="2" y="63"/>
                    <a:pt x="2" y="62"/>
                  </a:cubicBezTo>
                  <a:cubicBezTo>
                    <a:pt x="4" y="43"/>
                    <a:pt x="8" y="24"/>
                    <a:pt x="7" y="5"/>
                  </a:cubicBezTo>
                  <a:cubicBezTo>
                    <a:pt x="7" y="4"/>
                    <a:pt x="7" y="2"/>
                    <a:pt x="7" y="0"/>
                  </a:cubicBezTo>
                </a:path>
              </a:pathLst>
            </a:custGeom>
            <a:solidFill>
              <a:srgbClr val="423C40"/>
            </a:solidFill>
            <a:ln>
              <a:noFill/>
            </a:ln>
          </p:spPr>
          <p:txBody>
            <a:bodyPr anchor="ctr">
              <a:normAutofit fontScale="25000" lnSpcReduction="20000"/>
            </a:body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sz="18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168" name="î$ļide"/>
            <p:cNvSpPr/>
            <p:nvPr/>
          </p:nvSpPr>
          <p:spPr bwMode="auto">
            <a:xfrm>
              <a:off x="7241234" y="2694223"/>
              <a:ext cx="0" cy="4454"/>
            </a:xfrm>
            <a:custGeom>
              <a:avLst/>
              <a:gdLst>
                <a:gd name="T0" fmla="*/ 0 h 1"/>
                <a:gd name="T1" fmla="*/ 1 h 1"/>
                <a:gd name="T2" fmla="*/ 1 h 1"/>
                <a:gd name="T3" fmla="*/ 0 h 1"/>
              </a:gdLst>
              <a:ahLst/>
              <a:cxnLst>
                <a:cxn ang="0">
                  <a:pos x="0" y="T0"/>
                </a:cxn>
                <a:cxn ang="0">
                  <a:pos x="0" y="T1"/>
                </a:cxn>
                <a:cxn ang="0">
                  <a:pos x="0" y="T2"/>
                </a:cxn>
                <a:cxn ang="0">
                  <a:pos x="0" y="T3"/>
                </a:cxn>
              </a:cxnLst>
              <a:rect l="0" t="0" r="r" b="b"/>
              <a:pathLst>
                <a:path h="1">
                  <a:moveTo>
                    <a:pt x="0" y="0"/>
                  </a:moveTo>
                  <a:cubicBezTo>
                    <a:pt x="0" y="0"/>
                    <a:pt x="0" y="1"/>
                    <a:pt x="0" y="1"/>
                  </a:cubicBezTo>
                  <a:cubicBezTo>
                    <a:pt x="0" y="1"/>
                    <a:pt x="0" y="1"/>
                    <a:pt x="0" y="1"/>
                  </a:cubicBezTo>
                  <a:cubicBezTo>
                    <a:pt x="0" y="1"/>
                    <a:pt x="0" y="0"/>
                    <a:pt x="0" y="0"/>
                  </a:cubicBezTo>
                </a:path>
              </a:pathLst>
            </a:custGeom>
            <a:solidFill>
              <a:srgbClr val="CDCDCD"/>
            </a:solidFill>
            <a:ln>
              <a:noFill/>
            </a:ln>
          </p:spPr>
          <p:txBody>
            <a:bodyPr anchor="ctr">
              <a:normAutofit fontScale="25000" lnSpcReduction="20000"/>
            </a:body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sz="18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169" name="iṣ1ídé"/>
            <p:cNvSpPr/>
            <p:nvPr/>
          </p:nvSpPr>
          <p:spPr bwMode="auto">
            <a:xfrm>
              <a:off x="7214499" y="2565009"/>
              <a:ext cx="26735" cy="133669"/>
            </a:xfrm>
            <a:custGeom>
              <a:avLst/>
              <a:gdLst>
                <a:gd name="T0" fmla="*/ 1 w 18"/>
                <a:gd name="T1" fmla="*/ 0 h 93"/>
                <a:gd name="T2" fmla="*/ 0 w 18"/>
                <a:gd name="T3" fmla="*/ 14 h 93"/>
                <a:gd name="T4" fmla="*/ 17 w 18"/>
                <a:gd name="T5" fmla="*/ 92 h 93"/>
                <a:gd name="T6" fmla="*/ 17 w 18"/>
                <a:gd name="T7" fmla="*/ 93 h 93"/>
                <a:gd name="T8" fmla="*/ 17 w 18"/>
                <a:gd name="T9" fmla="*/ 73 h 93"/>
                <a:gd name="T10" fmla="*/ 1 w 18"/>
                <a:gd name="T11" fmla="*/ 0 h 93"/>
              </a:gdLst>
              <a:ahLst/>
              <a:cxnLst>
                <a:cxn ang="0">
                  <a:pos x="T0" y="T1"/>
                </a:cxn>
                <a:cxn ang="0">
                  <a:pos x="T2" y="T3"/>
                </a:cxn>
                <a:cxn ang="0">
                  <a:pos x="T4" y="T5"/>
                </a:cxn>
                <a:cxn ang="0">
                  <a:pos x="T6" y="T7"/>
                </a:cxn>
                <a:cxn ang="0">
                  <a:pos x="T8" y="T9"/>
                </a:cxn>
                <a:cxn ang="0">
                  <a:pos x="T10" y="T11"/>
                </a:cxn>
              </a:cxnLst>
              <a:rect l="0" t="0" r="r" b="b"/>
              <a:pathLst>
                <a:path w="18" h="93">
                  <a:moveTo>
                    <a:pt x="1" y="0"/>
                  </a:moveTo>
                  <a:cubicBezTo>
                    <a:pt x="0" y="4"/>
                    <a:pt x="0" y="9"/>
                    <a:pt x="0" y="14"/>
                  </a:cubicBezTo>
                  <a:cubicBezTo>
                    <a:pt x="1" y="40"/>
                    <a:pt x="14" y="65"/>
                    <a:pt x="17" y="92"/>
                  </a:cubicBezTo>
                  <a:cubicBezTo>
                    <a:pt x="17" y="92"/>
                    <a:pt x="17" y="93"/>
                    <a:pt x="17" y="93"/>
                  </a:cubicBezTo>
                  <a:cubicBezTo>
                    <a:pt x="18" y="86"/>
                    <a:pt x="18" y="79"/>
                    <a:pt x="17" y="73"/>
                  </a:cubicBezTo>
                  <a:cubicBezTo>
                    <a:pt x="15" y="48"/>
                    <a:pt x="3" y="25"/>
                    <a:pt x="1" y="0"/>
                  </a:cubicBezTo>
                </a:path>
              </a:pathLst>
            </a:custGeom>
            <a:solidFill>
              <a:srgbClr val="423C40"/>
            </a:solidFill>
            <a:ln>
              <a:noFill/>
            </a:ln>
          </p:spPr>
          <p:txBody>
            <a:bodyPr anchor="ctr">
              <a:normAutofit fontScale="25000" lnSpcReduction="20000"/>
            </a:body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sz="18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170" name="îṩḷïḋê"/>
            <p:cNvSpPr/>
            <p:nvPr/>
          </p:nvSpPr>
          <p:spPr bwMode="auto">
            <a:xfrm>
              <a:off x="7780384" y="2707589"/>
              <a:ext cx="0" cy="13368"/>
            </a:xfrm>
            <a:custGeom>
              <a:avLst/>
              <a:gdLst>
                <a:gd name="T0" fmla="*/ 0 w 1"/>
                <a:gd name="T1" fmla="*/ 0 h 9"/>
                <a:gd name="T2" fmla="*/ 0 w 1"/>
                <a:gd name="T3" fmla="*/ 0 h 9"/>
                <a:gd name="T4" fmla="*/ 1 w 1"/>
                <a:gd name="T5" fmla="*/ 9 h 9"/>
                <a:gd name="T6" fmla="*/ 0 w 1"/>
                <a:gd name="T7" fmla="*/ 0 h 9"/>
              </a:gdLst>
              <a:ahLst/>
              <a:cxnLst>
                <a:cxn ang="0">
                  <a:pos x="T0" y="T1"/>
                </a:cxn>
                <a:cxn ang="0">
                  <a:pos x="T2" y="T3"/>
                </a:cxn>
                <a:cxn ang="0">
                  <a:pos x="T4" y="T5"/>
                </a:cxn>
                <a:cxn ang="0">
                  <a:pos x="T6" y="T7"/>
                </a:cxn>
              </a:cxnLst>
              <a:rect l="0" t="0" r="r" b="b"/>
              <a:pathLst>
                <a:path w="1" h="9">
                  <a:moveTo>
                    <a:pt x="0" y="0"/>
                  </a:moveTo>
                  <a:cubicBezTo>
                    <a:pt x="0" y="0"/>
                    <a:pt x="0" y="0"/>
                    <a:pt x="0" y="0"/>
                  </a:cubicBezTo>
                  <a:cubicBezTo>
                    <a:pt x="1" y="3"/>
                    <a:pt x="1" y="6"/>
                    <a:pt x="1" y="9"/>
                  </a:cubicBezTo>
                  <a:cubicBezTo>
                    <a:pt x="1" y="6"/>
                    <a:pt x="1" y="3"/>
                    <a:pt x="0" y="0"/>
                  </a:cubicBezTo>
                </a:path>
              </a:pathLst>
            </a:custGeom>
            <a:solidFill>
              <a:srgbClr val="514E67"/>
            </a:solidFill>
            <a:ln>
              <a:noFill/>
            </a:ln>
          </p:spPr>
          <p:txBody>
            <a:bodyPr anchor="ctr">
              <a:normAutofit fontScale="25000" lnSpcReduction="20000"/>
            </a:body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sz="18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171" name="iš1iḋè"/>
            <p:cNvSpPr/>
            <p:nvPr/>
          </p:nvSpPr>
          <p:spPr bwMode="auto">
            <a:xfrm>
              <a:off x="7744738" y="2854625"/>
              <a:ext cx="4454" cy="22277"/>
            </a:xfrm>
            <a:custGeom>
              <a:avLst/>
              <a:gdLst>
                <a:gd name="T0" fmla="*/ 2 w 2"/>
                <a:gd name="T1" fmla="*/ 0 h 18"/>
                <a:gd name="T2" fmla="*/ 0 w 2"/>
                <a:gd name="T3" fmla="*/ 17 h 18"/>
                <a:gd name="T4" fmla="*/ 0 w 2"/>
                <a:gd name="T5" fmla="*/ 18 h 18"/>
                <a:gd name="T6" fmla="*/ 2 w 2"/>
                <a:gd name="T7" fmla="*/ 0 h 18"/>
              </a:gdLst>
              <a:ahLst/>
              <a:cxnLst>
                <a:cxn ang="0">
                  <a:pos x="T0" y="T1"/>
                </a:cxn>
                <a:cxn ang="0">
                  <a:pos x="T2" y="T3"/>
                </a:cxn>
                <a:cxn ang="0">
                  <a:pos x="T4" y="T5"/>
                </a:cxn>
                <a:cxn ang="0">
                  <a:pos x="T6" y="T7"/>
                </a:cxn>
              </a:cxnLst>
              <a:rect l="0" t="0" r="r" b="b"/>
              <a:pathLst>
                <a:path w="2" h="18">
                  <a:moveTo>
                    <a:pt x="2" y="0"/>
                  </a:moveTo>
                  <a:cubicBezTo>
                    <a:pt x="1" y="6"/>
                    <a:pt x="0" y="11"/>
                    <a:pt x="0" y="17"/>
                  </a:cubicBezTo>
                  <a:cubicBezTo>
                    <a:pt x="0" y="17"/>
                    <a:pt x="0" y="18"/>
                    <a:pt x="0" y="18"/>
                  </a:cubicBezTo>
                  <a:cubicBezTo>
                    <a:pt x="0" y="12"/>
                    <a:pt x="1" y="6"/>
                    <a:pt x="2" y="0"/>
                  </a:cubicBezTo>
                </a:path>
              </a:pathLst>
            </a:custGeom>
            <a:solidFill>
              <a:srgbClr val="49465C"/>
            </a:solidFill>
            <a:ln>
              <a:noFill/>
            </a:ln>
          </p:spPr>
          <p:txBody>
            <a:bodyPr anchor="ctr">
              <a:normAutofit fontScale="25000" lnSpcReduction="20000"/>
            </a:body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sz="18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172" name="iṡľidê"/>
            <p:cNvSpPr/>
            <p:nvPr/>
          </p:nvSpPr>
          <p:spPr bwMode="auto">
            <a:xfrm>
              <a:off x="7744738" y="2707589"/>
              <a:ext cx="35646" cy="169313"/>
            </a:xfrm>
            <a:custGeom>
              <a:avLst/>
              <a:gdLst>
                <a:gd name="T0" fmla="*/ 26 w 27"/>
                <a:gd name="T1" fmla="*/ 0 h 118"/>
                <a:gd name="T2" fmla="*/ 5 w 27"/>
                <a:gd name="T3" fmla="*/ 69 h 118"/>
                <a:gd name="T4" fmla="*/ 1 w 27"/>
                <a:gd name="T5" fmla="*/ 118 h 118"/>
                <a:gd name="T6" fmla="*/ 3 w 27"/>
                <a:gd name="T7" fmla="*/ 101 h 118"/>
                <a:gd name="T8" fmla="*/ 5 w 27"/>
                <a:gd name="T9" fmla="*/ 90 h 118"/>
                <a:gd name="T10" fmla="*/ 27 w 27"/>
                <a:gd name="T11" fmla="*/ 14 h 118"/>
                <a:gd name="T12" fmla="*/ 27 w 27"/>
                <a:gd name="T13" fmla="*/ 9 h 118"/>
                <a:gd name="T14" fmla="*/ 26 w 27"/>
                <a:gd name="T15" fmla="*/ 0 h 11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7" h="118">
                  <a:moveTo>
                    <a:pt x="26" y="0"/>
                  </a:moveTo>
                  <a:cubicBezTo>
                    <a:pt x="23" y="24"/>
                    <a:pt x="11" y="46"/>
                    <a:pt x="5" y="69"/>
                  </a:cubicBezTo>
                  <a:cubicBezTo>
                    <a:pt x="1" y="85"/>
                    <a:pt x="0" y="102"/>
                    <a:pt x="1" y="118"/>
                  </a:cubicBezTo>
                  <a:cubicBezTo>
                    <a:pt x="1" y="112"/>
                    <a:pt x="2" y="107"/>
                    <a:pt x="3" y="101"/>
                  </a:cubicBezTo>
                  <a:cubicBezTo>
                    <a:pt x="3" y="97"/>
                    <a:pt x="4" y="94"/>
                    <a:pt x="5" y="90"/>
                  </a:cubicBezTo>
                  <a:cubicBezTo>
                    <a:pt x="11" y="65"/>
                    <a:pt x="26" y="41"/>
                    <a:pt x="27" y="14"/>
                  </a:cubicBezTo>
                  <a:cubicBezTo>
                    <a:pt x="27" y="12"/>
                    <a:pt x="27" y="10"/>
                    <a:pt x="27" y="9"/>
                  </a:cubicBezTo>
                  <a:cubicBezTo>
                    <a:pt x="27" y="6"/>
                    <a:pt x="27" y="3"/>
                    <a:pt x="26" y="0"/>
                  </a:cubicBezTo>
                </a:path>
              </a:pathLst>
            </a:custGeom>
            <a:solidFill>
              <a:srgbClr val="423C40"/>
            </a:solidFill>
            <a:ln>
              <a:noFill/>
            </a:ln>
          </p:spPr>
          <p:txBody>
            <a:bodyPr anchor="ctr">
              <a:normAutofit fontScale="25000" lnSpcReduction="20000"/>
            </a:body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sz="18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173" name="îśļïďé"/>
            <p:cNvSpPr/>
            <p:nvPr/>
          </p:nvSpPr>
          <p:spPr bwMode="auto">
            <a:xfrm>
              <a:off x="7174398" y="2841257"/>
              <a:ext cx="17823" cy="31191"/>
            </a:xfrm>
            <a:custGeom>
              <a:avLst/>
              <a:gdLst>
                <a:gd name="T0" fmla="*/ 14 w 14"/>
                <a:gd name="T1" fmla="*/ 0 h 21"/>
                <a:gd name="T2" fmla="*/ 14 w 14"/>
                <a:gd name="T3" fmla="*/ 1 h 21"/>
                <a:gd name="T4" fmla="*/ 0 w 14"/>
                <a:gd name="T5" fmla="*/ 21 h 21"/>
                <a:gd name="T6" fmla="*/ 0 w 14"/>
                <a:gd name="T7" fmla="*/ 21 h 21"/>
                <a:gd name="T8" fmla="*/ 14 w 14"/>
                <a:gd name="T9" fmla="*/ 0 h 21"/>
              </a:gdLst>
              <a:ahLst/>
              <a:cxnLst>
                <a:cxn ang="0">
                  <a:pos x="T0" y="T1"/>
                </a:cxn>
                <a:cxn ang="0">
                  <a:pos x="T2" y="T3"/>
                </a:cxn>
                <a:cxn ang="0">
                  <a:pos x="T4" y="T5"/>
                </a:cxn>
                <a:cxn ang="0">
                  <a:pos x="T6" y="T7"/>
                </a:cxn>
                <a:cxn ang="0">
                  <a:pos x="T8" y="T9"/>
                </a:cxn>
              </a:cxnLst>
              <a:rect l="0" t="0" r="r" b="b"/>
              <a:pathLst>
                <a:path w="14" h="21">
                  <a:moveTo>
                    <a:pt x="14" y="0"/>
                  </a:moveTo>
                  <a:cubicBezTo>
                    <a:pt x="14" y="1"/>
                    <a:pt x="14" y="1"/>
                    <a:pt x="14" y="1"/>
                  </a:cubicBezTo>
                  <a:cubicBezTo>
                    <a:pt x="9" y="8"/>
                    <a:pt x="5" y="15"/>
                    <a:pt x="0" y="21"/>
                  </a:cubicBezTo>
                  <a:cubicBezTo>
                    <a:pt x="0" y="21"/>
                    <a:pt x="0" y="21"/>
                    <a:pt x="0" y="21"/>
                  </a:cubicBezTo>
                  <a:cubicBezTo>
                    <a:pt x="5" y="15"/>
                    <a:pt x="10" y="8"/>
                    <a:pt x="14" y="0"/>
                  </a:cubicBezTo>
                </a:path>
              </a:pathLst>
            </a:custGeom>
            <a:solidFill>
              <a:srgbClr val="514E67"/>
            </a:solidFill>
            <a:ln>
              <a:noFill/>
            </a:ln>
          </p:spPr>
          <p:txBody>
            <a:bodyPr anchor="ctr">
              <a:normAutofit fontScale="25000" lnSpcReduction="20000"/>
            </a:body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sz="18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174" name="ïṧḷiḋê"/>
            <p:cNvSpPr/>
            <p:nvPr/>
          </p:nvSpPr>
          <p:spPr bwMode="auto">
            <a:xfrm>
              <a:off x="7303614" y="2992748"/>
              <a:ext cx="4457" cy="57924"/>
            </a:xfrm>
            <a:custGeom>
              <a:avLst/>
              <a:gdLst>
                <a:gd name="T0" fmla="*/ 0 w 2"/>
                <a:gd name="T1" fmla="*/ 0 h 41"/>
                <a:gd name="T2" fmla="*/ 2 w 2"/>
                <a:gd name="T3" fmla="*/ 41 h 41"/>
                <a:gd name="T4" fmla="*/ 2 w 2"/>
                <a:gd name="T5" fmla="*/ 39 h 41"/>
                <a:gd name="T6" fmla="*/ 0 w 2"/>
                <a:gd name="T7" fmla="*/ 0 h 41"/>
              </a:gdLst>
              <a:ahLst/>
              <a:cxnLst>
                <a:cxn ang="0">
                  <a:pos x="T0" y="T1"/>
                </a:cxn>
                <a:cxn ang="0">
                  <a:pos x="T2" y="T3"/>
                </a:cxn>
                <a:cxn ang="0">
                  <a:pos x="T4" y="T5"/>
                </a:cxn>
                <a:cxn ang="0">
                  <a:pos x="T6" y="T7"/>
                </a:cxn>
              </a:cxnLst>
              <a:rect l="0" t="0" r="r" b="b"/>
              <a:pathLst>
                <a:path w="2" h="41">
                  <a:moveTo>
                    <a:pt x="0" y="0"/>
                  </a:moveTo>
                  <a:cubicBezTo>
                    <a:pt x="1" y="13"/>
                    <a:pt x="2" y="27"/>
                    <a:pt x="2" y="41"/>
                  </a:cubicBezTo>
                  <a:cubicBezTo>
                    <a:pt x="2" y="40"/>
                    <a:pt x="2" y="40"/>
                    <a:pt x="2" y="39"/>
                  </a:cubicBezTo>
                  <a:cubicBezTo>
                    <a:pt x="2" y="26"/>
                    <a:pt x="1" y="13"/>
                    <a:pt x="0" y="0"/>
                  </a:cubicBezTo>
                </a:path>
              </a:pathLst>
            </a:custGeom>
            <a:solidFill>
              <a:srgbClr val="49465C"/>
            </a:solidFill>
            <a:ln>
              <a:noFill/>
            </a:ln>
          </p:spPr>
          <p:txBody>
            <a:bodyPr anchor="ctr">
              <a:normAutofit fontScale="25000" lnSpcReduction="20000"/>
            </a:body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sz="18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175" name="íṣļïḋe"/>
            <p:cNvSpPr/>
            <p:nvPr/>
          </p:nvSpPr>
          <p:spPr bwMode="auto">
            <a:xfrm>
              <a:off x="7174398" y="2810069"/>
              <a:ext cx="133673" cy="236146"/>
            </a:xfrm>
            <a:custGeom>
              <a:avLst/>
              <a:gdLst>
                <a:gd name="T0" fmla="*/ 73 w 97"/>
                <a:gd name="T1" fmla="*/ 0 h 168"/>
                <a:gd name="T2" fmla="*/ 14 w 97"/>
                <a:gd name="T3" fmla="*/ 23 h 168"/>
                <a:gd name="T4" fmla="*/ 0 w 97"/>
                <a:gd name="T5" fmla="*/ 44 h 168"/>
                <a:gd name="T6" fmla="*/ 6 w 97"/>
                <a:gd name="T7" fmla="*/ 45 h 168"/>
                <a:gd name="T8" fmla="*/ 73 w 97"/>
                <a:gd name="T9" fmla="*/ 20 h 168"/>
                <a:gd name="T10" fmla="*/ 94 w 97"/>
                <a:gd name="T11" fmla="*/ 129 h 168"/>
                <a:gd name="T12" fmla="*/ 96 w 97"/>
                <a:gd name="T13" fmla="*/ 168 h 168"/>
                <a:gd name="T14" fmla="*/ 73 w 97"/>
                <a:gd name="T15" fmla="*/ 0 h 16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97" h="168">
                  <a:moveTo>
                    <a:pt x="73" y="0"/>
                  </a:moveTo>
                  <a:cubicBezTo>
                    <a:pt x="56" y="13"/>
                    <a:pt x="36" y="22"/>
                    <a:pt x="14" y="23"/>
                  </a:cubicBezTo>
                  <a:cubicBezTo>
                    <a:pt x="10" y="31"/>
                    <a:pt x="5" y="38"/>
                    <a:pt x="0" y="44"/>
                  </a:cubicBezTo>
                  <a:cubicBezTo>
                    <a:pt x="2" y="45"/>
                    <a:pt x="4" y="45"/>
                    <a:pt x="6" y="45"/>
                  </a:cubicBezTo>
                  <a:cubicBezTo>
                    <a:pt x="30" y="45"/>
                    <a:pt x="54" y="36"/>
                    <a:pt x="73" y="20"/>
                  </a:cubicBezTo>
                  <a:cubicBezTo>
                    <a:pt x="84" y="56"/>
                    <a:pt x="91" y="92"/>
                    <a:pt x="94" y="129"/>
                  </a:cubicBezTo>
                  <a:cubicBezTo>
                    <a:pt x="95" y="142"/>
                    <a:pt x="96" y="155"/>
                    <a:pt x="96" y="168"/>
                  </a:cubicBezTo>
                  <a:cubicBezTo>
                    <a:pt x="97" y="111"/>
                    <a:pt x="89" y="54"/>
                    <a:pt x="73" y="0"/>
                  </a:cubicBezTo>
                </a:path>
              </a:pathLst>
            </a:custGeom>
            <a:solidFill>
              <a:srgbClr val="423C40"/>
            </a:solidFill>
            <a:ln>
              <a:noFill/>
            </a:ln>
          </p:spPr>
          <p:txBody>
            <a:bodyPr anchor="ctr">
              <a:normAutofit fontScale="25000" lnSpcReduction="20000"/>
            </a:body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sz="18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176" name="íṩlíḓé"/>
            <p:cNvSpPr/>
            <p:nvPr/>
          </p:nvSpPr>
          <p:spPr bwMode="auto">
            <a:xfrm>
              <a:off x="7432833" y="3398211"/>
              <a:ext cx="4454" cy="26734"/>
            </a:xfrm>
            <a:custGeom>
              <a:avLst/>
              <a:gdLst>
                <a:gd name="T0" fmla="*/ 3 w 3"/>
                <a:gd name="T1" fmla="*/ 0 h 22"/>
                <a:gd name="T2" fmla="*/ 3 w 3"/>
                <a:gd name="T3" fmla="*/ 0 h 22"/>
                <a:gd name="T4" fmla="*/ 0 w 3"/>
                <a:gd name="T5" fmla="*/ 22 h 22"/>
                <a:gd name="T6" fmla="*/ 0 w 3"/>
                <a:gd name="T7" fmla="*/ 22 h 22"/>
                <a:gd name="T8" fmla="*/ 3 w 3"/>
                <a:gd name="T9" fmla="*/ 0 h 22"/>
              </a:gdLst>
              <a:ahLst/>
              <a:cxnLst>
                <a:cxn ang="0">
                  <a:pos x="T0" y="T1"/>
                </a:cxn>
                <a:cxn ang="0">
                  <a:pos x="T2" y="T3"/>
                </a:cxn>
                <a:cxn ang="0">
                  <a:pos x="T4" y="T5"/>
                </a:cxn>
                <a:cxn ang="0">
                  <a:pos x="T6" y="T7"/>
                </a:cxn>
                <a:cxn ang="0">
                  <a:pos x="T8" y="T9"/>
                </a:cxn>
              </a:cxnLst>
              <a:rect l="0" t="0" r="r" b="b"/>
              <a:pathLst>
                <a:path w="3" h="22">
                  <a:moveTo>
                    <a:pt x="3" y="0"/>
                  </a:moveTo>
                  <a:cubicBezTo>
                    <a:pt x="3" y="0"/>
                    <a:pt x="3" y="0"/>
                    <a:pt x="3" y="0"/>
                  </a:cubicBezTo>
                  <a:cubicBezTo>
                    <a:pt x="3" y="7"/>
                    <a:pt x="2" y="15"/>
                    <a:pt x="0" y="22"/>
                  </a:cubicBezTo>
                  <a:cubicBezTo>
                    <a:pt x="0" y="22"/>
                    <a:pt x="0" y="22"/>
                    <a:pt x="0" y="22"/>
                  </a:cubicBezTo>
                  <a:cubicBezTo>
                    <a:pt x="2" y="14"/>
                    <a:pt x="3" y="7"/>
                    <a:pt x="3" y="0"/>
                  </a:cubicBezTo>
                </a:path>
              </a:pathLst>
            </a:custGeom>
            <a:solidFill>
              <a:srgbClr val="514E67"/>
            </a:solidFill>
            <a:ln>
              <a:noFill/>
            </a:ln>
          </p:spPr>
          <p:txBody>
            <a:bodyPr anchor="ctr">
              <a:normAutofit fontScale="25000" lnSpcReduction="20000"/>
            </a:body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sz="18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177" name="îṡḻídê"/>
            <p:cNvSpPr/>
            <p:nvPr/>
          </p:nvSpPr>
          <p:spPr bwMode="auto">
            <a:xfrm>
              <a:off x="7432833" y="3050673"/>
              <a:ext cx="325271" cy="374272"/>
            </a:xfrm>
            <a:custGeom>
              <a:avLst/>
              <a:gdLst>
                <a:gd name="T0" fmla="*/ 233 w 234"/>
                <a:gd name="T1" fmla="*/ 0 h 268"/>
                <a:gd name="T2" fmla="*/ 228 w 234"/>
                <a:gd name="T3" fmla="*/ 50 h 268"/>
                <a:gd name="T4" fmla="*/ 192 w 234"/>
                <a:gd name="T5" fmla="*/ 105 h 268"/>
                <a:gd name="T6" fmla="*/ 177 w 234"/>
                <a:gd name="T7" fmla="*/ 110 h 268"/>
                <a:gd name="T8" fmla="*/ 166 w 234"/>
                <a:gd name="T9" fmla="*/ 144 h 268"/>
                <a:gd name="T10" fmla="*/ 132 w 234"/>
                <a:gd name="T11" fmla="*/ 192 h 268"/>
                <a:gd name="T12" fmla="*/ 78 w 234"/>
                <a:gd name="T13" fmla="*/ 218 h 268"/>
                <a:gd name="T14" fmla="*/ 3 w 234"/>
                <a:gd name="T15" fmla="*/ 246 h 268"/>
                <a:gd name="T16" fmla="*/ 0 w 234"/>
                <a:gd name="T17" fmla="*/ 268 h 268"/>
                <a:gd name="T18" fmla="*/ 78 w 234"/>
                <a:gd name="T19" fmla="*/ 238 h 268"/>
                <a:gd name="T20" fmla="*/ 132 w 234"/>
                <a:gd name="T21" fmla="*/ 213 h 268"/>
                <a:gd name="T22" fmla="*/ 166 w 234"/>
                <a:gd name="T23" fmla="*/ 165 h 268"/>
                <a:gd name="T24" fmla="*/ 177 w 234"/>
                <a:gd name="T25" fmla="*/ 131 h 268"/>
                <a:gd name="T26" fmla="*/ 192 w 234"/>
                <a:gd name="T27" fmla="*/ 126 h 268"/>
                <a:gd name="T28" fmla="*/ 228 w 234"/>
                <a:gd name="T29" fmla="*/ 71 h 268"/>
                <a:gd name="T30" fmla="*/ 233 w 234"/>
                <a:gd name="T31" fmla="*/ 0 h 2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34" h="268">
                  <a:moveTo>
                    <a:pt x="233" y="0"/>
                  </a:moveTo>
                  <a:cubicBezTo>
                    <a:pt x="233" y="17"/>
                    <a:pt x="231" y="33"/>
                    <a:pt x="228" y="50"/>
                  </a:cubicBezTo>
                  <a:cubicBezTo>
                    <a:pt x="223" y="72"/>
                    <a:pt x="214" y="97"/>
                    <a:pt x="192" y="105"/>
                  </a:cubicBezTo>
                  <a:cubicBezTo>
                    <a:pt x="187" y="106"/>
                    <a:pt x="182" y="108"/>
                    <a:pt x="177" y="110"/>
                  </a:cubicBezTo>
                  <a:cubicBezTo>
                    <a:pt x="167" y="117"/>
                    <a:pt x="168" y="132"/>
                    <a:pt x="166" y="144"/>
                  </a:cubicBezTo>
                  <a:cubicBezTo>
                    <a:pt x="162" y="163"/>
                    <a:pt x="149" y="180"/>
                    <a:pt x="132" y="192"/>
                  </a:cubicBezTo>
                  <a:cubicBezTo>
                    <a:pt x="116" y="203"/>
                    <a:pt x="97" y="211"/>
                    <a:pt x="78" y="218"/>
                  </a:cubicBezTo>
                  <a:cubicBezTo>
                    <a:pt x="3" y="246"/>
                    <a:pt x="3" y="246"/>
                    <a:pt x="3" y="246"/>
                  </a:cubicBezTo>
                  <a:cubicBezTo>
                    <a:pt x="3" y="253"/>
                    <a:pt x="2" y="260"/>
                    <a:pt x="0" y="268"/>
                  </a:cubicBezTo>
                  <a:cubicBezTo>
                    <a:pt x="78" y="238"/>
                    <a:pt x="78" y="238"/>
                    <a:pt x="78" y="238"/>
                  </a:cubicBezTo>
                  <a:cubicBezTo>
                    <a:pt x="97" y="231"/>
                    <a:pt x="116" y="224"/>
                    <a:pt x="132" y="213"/>
                  </a:cubicBezTo>
                  <a:cubicBezTo>
                    <a:pt x="149" y="201"/>
                    <a:pt x="162" y="184"/>
                    <a:pt x="166" y="165"/>
                  </a:cubicBezTo>
                  <a:cubicBezTo>
                    <a:pt x="168" y="153"/>
                    <a:pt x="167" y="138"/>
                    <a:pt x="177" y="131"/>
                  </a:cubicBezTo>
                  <a:cubicBezTo>
                    <a:pt x="182" y="129"/>
                    <a:pt x="187" y="127"/>
                    <a:pt x="192" y="126"/>
                  </a:cubicBezTo>
                  <a:cubicBezTo>
                    <a:pt x="214" y="118"/>
                    <a:pt x="223" y="93"/>
                    <a:pt x="228" y="71"/>
                  </a:cubicBezTo>
                  <a:cubicBezTo>
                    <a:pt x="232" y="47"/>
                    <a:pt x="234" y="24"/>
                    <a:pt x="233" y="0"/>
                  </a:cubicBezTo>
                </a:path>
              </a:pathLst>
            </a:custGeom>
            <a:solidFill>
              <a:srgbClr val="423C40"/>
            </a:solidFill>
            <a:ln>
              <a:noFill/>
            </a:ln>
          </p:spPr>
          <p:txBody>
            <a:bodyPr anchor="ctr">
              <a:normAutofit fontScale="25000" lnSpcReduction="20000"/>
            </a:body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sz="18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178" name="ïSļiḓê"/>
            <p:cNvSpPr/>
            <p:nvPr/>
          </p:nvSpPr>
          <p:spPr bwMode="auto">
            <a:xfrm>
              <a:off x="7290248" y="3202163"/>
              <a:ext cx="4454" cy="13365"/>
            </a:xfrm>
            <a:custGeom>
              <a:avLst/>
              <a:gdLst>
                <a:gd name="T0" fmla="*/ 2 w 2"/>
                <a:gd name="T1" fmla="*/ 0 h 11"/>
                <a:gd name="T2" fmla="*/ 2 w 2"/>
                <a:gd name="T3" fmla="*/ 0 h 11"/>
                <a:gd name="T4" fmla="*/ 0 w 2"/>
                <a:gd name="T5" fmla="*/ 11 h 11"/>
                <a:gd name="T6" fmla="*/ 0 w 2"/>
                <a:gd name="T7" fmla="*/ 11 h 11"/>
                <a:gd name="T8" fmla="*/ 2 w 2"/>
                <a:gd name="T9" fmla="*/ 0 h 11"/>
              </a:gdLst>
              <a:ahLst/>
              <a:cxnLst>
                <a:cxn ang="0">
                  <a:pos x="T0" y="T1"/>
                </a:cxn>
                <a:cxn ang="0">
                  <a:pos x="T2" y="T3"/>
                </a:cxn>
                <a:cxn ang="0">
                  <a:pos x="T4" y="T5"/>
                </a:cxn>
                <a:cxn ang="0">
                  <a:pos x="T6" y="T7"/>
                </a:cxn>
                <a:cxn ang="0">
                  <a:pos x="T8" y="T9"/>
                </a:cxn>
              </a:cxnLst>
              <a:rect l="0" t="0" r="r" b="b"/>
              <a:pathLst>
                <a:path w="2" h="11">
                  <a:moveTo>
                    <a:pt x="2" y="0"/>
                  </a:moveTo>
                  <a:cubicBezTo>
                    <a:pt x="2" y="0"/>
                    <a:pt x="2" y="0"/>
                    <a:pt x="2" y="0"/>
                  </a:cubicBezTo>
                  <a:cubicBezTo>
                    <a:pt x="2" y="4"/>
                    <a:pt x="1" y="8"/>
                    <a:pt x="0" y="11"/>
                  </a:cubicBezTo>
                  <a:cubicBezTo>
                    <a:pt x="0" y="11"/>
                    <a:pt x="0" y="11"/>
                    <a:pt x="0" y="11"/>
                  </a:cubicBezTo>
                  <a:cubicBezTo>
                    <a:pt x="1" y="8"/>
                    <a:pt x="2" y="4"/>
                    <a:pt x="2" y="0"/>
                  </a:cubicBezTo>
                </a:path>
              </a:pathLst>
            </a:custGeom>
            <a:solidFill>
              <a:srgbClr val="514E67"/>
            </a:solidFill>
            <a:ln>
              <a:noFill/>
            </a:ln>
          </p:spPr>
          <p:txBody>
            <a:bodyPr anchor="ctr">
              <a:normAutofit fontScale="25000" lnSpcReduction="20000"/>
            </a:body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sz="18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179" name="iṥļiďè"/>
            <p:cNvSpPr/>
            <p:nvPr/>
          </p:nvSpPr>
          <p:spPr bwMode="auto">
            <a:xfrm>
              <a:off x="7290248" y="3215529"/>
              <a:ext cx="0" cy="13368"/>
            </a:xfrm>
            <a:custGeom>
              <a:avLst/>
              <a:gdLst>
                <a:gd name="T0" fmla="*/ 1 w 1"/>
                <a:gd name="T1" fmla="*/ 0 h 8"/>
                <a:gd name="T2" fmla="*/ 0 w 1"/>
                <a:gd name="T3" fmla="*/ 8 h 8"/>
                <a:gd name="T4" fmla="*/ 1 w 1"/>
                <a:gd name="T5" fmla="*/ 0 h 8"/>
                <a:gd name="T6" fmla="*/ 1 w 1"/>
                <a:gd name="T7" fmla="*/ 0 h 8"/>
              </a:gdLst>
              <a:ahLst/>
              <a:cxnLst>
                <a:cxn ang="0">
                  <a:pos x="T0" y="T1"/>
                </a:cxn>
                <a:cxn ang="0">
                  <a:pos x="T2" y="T3"/>
                </a:cxn>
                <a:cxn ang="0">
                  <a:pos x="T4" y="T5"/>
                </a:cxn>
                <a:cxn ang="0">
                  <a:pos x="T6" y="T7"/>
                </a:cxn>
              </a:cxnLst>
              <a:rect l="0" t="0" r="r" b="b"/>
              <a:pathLst>
                <a:path w="1" h="8">
                  <a:moveTo>
                    <a:pt x="1" y="0"/>
                  </a:moveTo>
                  <a:cubicBezTo>
                    <a:pt x="1" y="3"/>
                    <a:pt x="0" y="5"/>
                    <a:pt x="0" y="8"/>
                  </a:cubicBezTo>
                  <a:cubicBezTo>
                    <a:pt x="0" y="5"/>
                    <a:pt x="1" y="3"/>
                    <a:pt x="1" y="0"/>
                  </a:cubicBezTo>
                  <a:cubicBezTo>
                    <a:pt x="1" y="0"/>
                    <a:pt x="1" y="0"/>
                    <a:pt x="1" y="0"/>
                  </a:cubicBezTo>
                </a:path>
              </a:pathLst>
            </a:custGeom>
            <a:solidFill>
              <a:srgbClr val="49465C"/>
            </a:solidFill>
            <a:ln>
              <a:noFill/>
            </a:ln>
          </p:spPr>
          <p:txBody>
            <a:bodyPr anchor="ctr">
              <a:normAutofit fontScale="25000" lnSpcReduction="20000"/>
            </a:body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sz="18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180" name="iSḷiḓé"/>
            <p:cNvSpPr/>
            <p:nvPr/>
          </p:nvSpPr>
          <p:spPr bwMode="auto">
            <a:xfrm>
              <a:off x="7290248" y="3202163"/>
              <a:ext cx="151497" cy="173768"/>
            </a:xfrm>
            <a:custGeom>
              <a:avLst/>
              <a:gdLst>
                <a:gd name="T0" fmla="*/ 39 w 108"/>
                <a:gd name="T1" fmla="*/ 0 h 123"/>
                <a:gd name="T2" fmla="*/ 37 w 108"/>
                <a:gd name="T3" fmla="*/ 0 h 123"/>
                <a:gd name="T4" fmla="*/ 4 w 108"/>
                <a:gd name="T5" fmla="*/ 0 h 123"/>
                <a:gd name="T6" fmla="*/ 2 w 108"/>
                <a:gd name="T7" fmla="*/ 11 h 123"/>
                <a:gd name="T8" fmla="*/ 1 w 108"/>
                <a:gd name="T9" fmla="*/ 19 h 123"/>
                <a:gd name="T10" fmla="*/ 0 w 108"/>
                <a:gd name="T11" fmla="*/ 21 h 123"/>
                <a:gd name="T12" fmla="*/ 37 w 108"/>
                <a:gd name="T13" fmla="*/ 21 h 123"/>
                <a:gd name="T14" fmla="*/ 39 w 108"/>
                <a:gd name="T15" fmla="*/ 21 h 123"/>
                <a:gd name="T16" fmla="*/ 48 w 108"/>
                <a:gd name="T17" fmla="*/ 23 h 123"/>
                <a:gd name="T18" fmla="*/ 56 w 108"/>
                <a:gd name="T19" fmla="*/ 29 h 123"/>
                <a:gd name="T20" fmla="*/ 104 w 108"/>
                <a:gd name="T21" fmla="*/ 123 h 123"/>
                <a:gd name="T22" fmla="*/ 56 w 108"/>
                <a:gd name="T23" fmla="*/ 8 h 123"/>
                <a:gd name="T24" fmla="*/ 48 w 108"/>
                <a:gd name="T25" fmla="*/ 2 h 123"/>
                <a:gd name="T26" fmla="*/ 39 w 108"/>
                <a:gd name="T27" fmla="*/ 0 h 1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08" h="123">
                  <a:moveTo>
                    <a:pt x="39" y="0"/>
                  </a:moveTo>
                  <a:cubicBezTo>
                    <a:pt x="38" y="0"/>
                    <a:pt x="38" y="0"/>
                    <a:pt x="37" y="0"/>
                  </a:cubicBezTo>
                  <a:cubicBezTo>
                    <a:pt x="4" y="0"/>
                    <a:pt x="4" y="0"/>
                    <a:pt x="4" y="0"/>
                  </a:cubicBezTo>
                  <a:cubicBezTo>
                    <a:pt x="4" y="4"/>
                    <a:pt x="3" y="8"/>
                    <a:pt x="2" y="11"/>
                  </a:cubicBezTo>
                  <a:cubicBezTo>
                    <a:pt x="2" y="14"/>
                    <a:pt x="1" y="16"/>
                    <a:pt x="1" y="19"/>
                  </a:cubicBezTo>
                  <a:cubicBezTo>
                    <a:pt x="1" y="19"/>
                    <a:pt x="1" y="20"/>
                    <a:pt x="0" y="21"/>
                  </a:cubicBezTo>
                  <a:cubicBezTo>
                    <a:pt x="37" y="21"/>
                    <a:pt x="37" y="21"/>
                    <a:pt x="37" y="21"/>
                  </a:cubicBezTo>
                  <a:cubicBezTo>
                    <a:pt x="38" y="21"/>
                    <a:pt x="38" y="21"/>
                    <a:pt x="39" y="21"/>
                  </a:cubicBezTo>
                  <a:cubicBezTo>
                    <a:pt x="42" y="21"/>
                    <a:pt x="45" y="22"/>
                    <a:pt x="48" y="23"/>
                  </a:cubicBezTo>
                  <a:cubicBezTo>
                    <a:pt x="51" y="24"/>
                    <a:pt x="54" y="26"/>
                    <a:pt x="56" y="29"/>
                  </a:cubicBezTo>
                  <a:cubicBezTo>
                    <a:pt x="82" y="54"/>
                    <a:pt x="101" y="88"/>
                    <a:pt x="104" y="123"/>
                  </a:cubicBezTo>
                  <a:cubicBezTo>
                    <a:pt x="108" y="81"/>
                    <a:pt x="87" y="38"/>
                    <a:pt x="56" y="8"/>
                  </a:cubicBezTo>
                  <a:cubicBezTo>
                    <a:pt x="54" y="6"/>
                    <a:pt x="51" y="3"/>
                    <a:pt x="48" y="2"/>
                  </a:cubicBezTo>
                  <a:cubicBezTo>
                    <a:pt x="45" y="1"/>
                    <a:pt x="42" y="0"/>
                    <a:pt x="39" y="0"/>
                  </a:cubicBezTo>
                </a:path>
              </a:pathLst>
            </a:custGeom>
            <a:solidFill>
              <a:srgbClr val="423C40"/>
            </a:solidFill>
            <a:ln>
              <a:noFill/>
            </a:ln>
          </p:spPr>
          <p:txBody>
            <a:bodyPr anchor="ctr">
              <a:normAutofit fontScale="25000" lnSpcReduction="20000"/>
            </a:body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sz="18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181" name="î$1iḓé"/>
            <p:cNvSpPr/>
            <p:nvPr/>
          </p:nvSpPr>
          <p:spPr bwMode="auto">
            <a:xfrm>
              <a:off x="7112017" y="3398211"/>
              <a:ext cx="53469" cy="13365"/>
            </a:xfrm>
            <a:custGeom>
              <a:avLst/>
              <a:gdLst>
                <a:gd name="T0" fmla="*/ 24 w 38"/>
                <a:gd name="T1" fmla="*/ 0 h 11"/>
                <a:gd name="T2" fmla="*/ 0 w 38"/>
                <a:gd name="T3" fmla="*/ 5 h 11"/>
                <a:gd name="T4" fmla="*/ 29 w 38"/>
                <a:gd name="T5" fmla="*/ 11 h 11"/>
                <a:gd name="T6" fmla="*/ 36 w 38"/>
                <a:gd name="T7" fmla="*/ 5 h 11"/>
                <a:gd name="T8" fmla="*/ 24 w 38"/>
                <a:gd name="T9" fmla="*/ 0 h 11"/>
              </a:gdLst>
              <a:ahLst/>
              <a:cxnLst>
                <a:cxn ang="0">
                  <a:pos x="T0" y="T1"/>
                </a:cxn>
                <a:cxn ang="0">
                  <a:pos x="T2" y="T3"/>
                </a:cxn>
                <a:cxn ang="0">
                  <a:pos x="T4" y="T5"/>
                </a:cxn>
                <a:cxn ang="0">
                  <a:pos x="T6" y="T7"/>
                </a:cxn>
                <a:cxn ang="0">
                  <a:pos x="T8" y="T9"/>
                </a:cxn>
              </a:cxnLst>
              <a:rect l="0" t="0" r="r" b="b"/>
              <a:pathLst>
                <a:path w="38" h="11">
                  <a:moveTo>
                    <a:pt x="24" y="0"/>
                  </a:moveTo>
                  <a:cubicBezTo>
                    <a:pt x="13" y="0"/>
                    <a:pt x="0" y="5"/>
                    <a:pt x="0" y="5"/>
                  </a:cubicBezTo>
                  <a:cubicBezTo>
                    <a:pt x="0" y="5"/>
                    <a:pt x="19" y="11"/>
                    <a:pt x="29" y="11"/>
                  </a:cubicBezTo>
                  <a:cubicBezTo>
                    <a:pt x="35" y="11"/>
                    <a:pt x="38" y="10"/>
                    <a:pt x="36" y="5"/>
                  </a:cubicBezTo>
                  <a:cubicBezTo>
                    <a:pt x="34" y="1"/>
                    <a:pt x="29" y="0"/>
                    <a:pt x="24" y="0"/>
                  </a:cubicBezTo>
                </a:path>
              </a:pathLst>
            </a:custGeom>
            <a:solidFill>
              <a:srgbClr val="514E67"/>
            </a:solidFill>
            <a:ln>
              <a:noFill/>
            </a:ln>
          </p:spPr>
          <p:txBody>
            <a:bodyPr anchor="ctr">
              <a:normAutofit fontScale="25000" lnSpcReduction="20000"/>
            </a:body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sz="18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182" name="î$ľïḍè"/>
            <p:cNvSpPr/>
            <p:nvPr/>
          </p:nvSpPr>
          <p:spPr bwMode="auto">
            <a:xfrm>
              <a:off x="7125383" y="3424944"/>
              <a:ext cx="53469" cy="17822"/>
            </a:xfrm>
            <a:custGeom>
              <a:avLst/>
              <a:gdLst>
                <a:gd name="T0" fmla="*/ 24 w 39"/>
                <a:gd name="T1" fmla="*/ 0 h 11"/>
                <a:gd name="T2" fmla="*/ 0 w 39"/>
                <a:gd name="T3" fmla="*/ 6 h 11"/>
                <a:gd name="T4" fmla="*/ 30 w 39"/>
                <a:gd name="T5" fmla="*/ 11 h 11"/>
                <a:gd name="T6" fmla="*/ 36 w 39"/>
                <a:gd name="T7" fmla="*/ 6 h 11"/>
                <a:gd name="T8" fmla="*/ 24 w 39"/>
                <a:gd name="T9" fmla="*/ 0 h 11"/>
              </a:gdLst>
              <a:ahLst/>
              <a:cxnLst>
                <a:cxn ang="0">
                  <a:pos x="T0" y="T1"/>
                </a:cxn>
                <a:cxn ang="0">
                  <a:pos x="T2" y="T3"/>
                </a:cxn>
                <a:cxn ang="0">
                  <a:pos x="T4" y="T5"/>
                </a:cxn>
                <a:cxn ang="0">
                  <a:pos x="T6" y="T7"/>
                </a:cxn>
                <a:cxn ang="0">
                  <a:pos x="T8" y="T9"/>
                </a:cxn>
              </a:cxnLst>
              <a:rect l="0" t="0" r="r" b="b"/>
              <a:pathLst>
                <a:path w="39" h="11">
                  <a:moveTo>
                    <a:pt x="24" y="0"/>
                  </a:moveTo>
                  <a:cubicBezTo>
                    <a:pt x="13" y="0"/>
                    <a:pt x="0" y="6"/>
                    <a:pt x="0" y="6"/>
                  </a:cubicBezTo>
                  <a:cubicBezTo>
                    <a:pt x="0" y="6"/>
                    <a:pt x="19" y="11"/>
                    <a:pt x="30" y="11"/>
                  </a:cubicBezTo>
                  <a:cubicBezTo>
                    <a:pt x="35" y="11"/>
                    <a:pt x="39" y="10"/>
                    <a:pt x="36" y="6"/>
                  </a:cubicBezTo>
                  <a:cubicBezTo>
                    <a:pt x="34" y="2"/>
                    <a:pt x="29" y="0"/>
                    <a:pt x="24" y="0"/>
                  </a:cubicBezTo>
                </a:path>
              </a:pathLst>
            </a:custGeom>
            <a:solidFill>
              <a:srgbClr val="514E67"/>
            </a:solidFill>
            <a:ln>
              <a:noFill/>
            </a:ln>
          </p:spPr>
          <p:txBody>
            <a:bodyPr anchor="ctr">
              <a:normAutofit fontScale="25000" lnSpcReduction="20000"/>
            </a:body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sz="18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183" name="îṥḷïḍe"/>
            <p:cNvSpPr/>
            <p:nvPr/>
          </p:nvSpPr>
          <p:spPr bwMode="auto">
            <a:xfrm>
              <a:off x="8586879" y="5336403"/>
              <a:ext cx="196054" cy="249515"/>
            </a:xfrm>
            <a:custGeom>
              <a:avLst/>
              <a:gdLst>
                <a:gd name="T0" fmla="*/ 68 w 138"/>
                <a:gd name="T1" fmla="*/ 0 h 179"/>
                <a:gd name="T2" fmla="*/ 58 w 138"/>
                <a:gd name="T3" fmla="*/ 72 h 179"/>
                <a:gd name="T4" fmla="*/ 10 w 138"/>
                <a:gd name="T5" fmla="*/ 179 h 179"/>
                <a:gd name="T6" fmla="*/ 98 w 138"/>
                <a:gd name="T7" fmla="*/ 98 h 179"/>
                <a:gd name="T8" fmla="*/ 68 w 138"/>
                <a:gd name="T9" fmla="*/ 0 h 179"/>
              </a:gdLst>
              <a:ahLst/>
              <a:cxnLst>
                <a:cxn ang="0">
                  <a:pos x="T0" y="T1"/>
                </a:cxn>
                <a:cxn ang="0">
                  <a:pos x="T2" y="T3"/>
                </a:cxn>
                <a:cxn ang="0">
                  <a:pos x="T4" y="T5"/>
                </a:cxn>
                <a:cxn ang="0">
                  <a:pos x="T6" y="T7"/>
                </a:cxn>
                <a:cxn ang="0">
                  <a:pos x="T8" y="T9"/>
                </a:cxn>
              </a:cxnLst>
              <a:rect l="0" t="0" r="r" b="b"/>
              <a:pathLst>
                <a:path w="138" h="179">
                  <a:moveTo>
                    <a:pt x="68" y="0"/>
                  </a:moveTo>
                  <a:cubicBezTo>
                    <a:pt x="68" y="0"/>
                    <a:pt x="90" y="29"/>
                    <a:pt x="58" y="72"/>
                  </a:cubicBezTo>
                  <a:cubicBezTo>
                    <a:pt x="26" y="116"/>
                    <a:pt x="0" y="152"/>
                    <a:pt x="10" y="179"/>
                  </a:cubicBezTo>
                  <a:cubicBezTo>
                    <a:pt x="10" y="179"/>
                    <a:pt x="59" y="99"/>
                    <a:pt x="98" y="98"/>
                  </a:cubicBezTo>
                  <a:cubicBezTo>
                    <a:pt x="138" y="97"/>
                    <a:pt x="112" y="49"/>
                    <a:pt x="68" y="0"/>
                  </a:cubicBezTo>
                </a:path>
              </a:pathLst>
            </a:custGeom>
            <a:solidFill>
              <a:srgbClr val="6C63FF"/>
            </a:solidFill>
            <a:ln>
              <a:noFill/>
            </a:ln>
          </p:spPr>
          <p:txBody>
            <a:bodyPr anchor="ctr">
              <a:normAutofit fontScale="25000" lnSpcReduction="20000"/>
            </a:body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sz="18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184" name="í$ḻïḓê"/>
            <p:cNvSpPr/>
            <p:nvPr/>
          </p:nvSpPr>
          <p:spPr bwMode="auto">
            <a:xfrm>
              <a:off x="8631437" y="5336403"/>
              <a:ext cx="133673" cy="209415"/>
            </a:xfrm>
            <a:custGeom>
              <a:avLst/>
              <a:gdLst>
                <a:gd name="T0" fmla="*/ 70 w 94"/>
                <a:gd name="T1" fmla="*/ 44 h 148"/>
                <a:gd name="T2" fmla="*/ 66 w 94"/>
                <a:gd name="T3" fmla="*/ 98 h 148"/>
                <a:gd name="T4" fmla="*/ 0 w 94"/>
                <a:gd name="T5" fmla="*/ 148 h 148"/>
                <a:gd name="T6" fmla="*/ 0 w 94"/>
                <a:gd name="T7" fmla="*/ 148 h 148"/>
                <a:gd name="T8" fmla="*/ 66 w 94"/>
                <a:gd name="T9" fmla="*/ 98 h 148"/>
                <a:gd name="T10" fmla="*/ 70 w 94"/>
                <a:gd name="T11" fmla="*/ 44 h 148"/>
                <a:gd name="T12" fmla="*/ 40 w 94"/>
                <a:gd name="T13" fmla="*/ 8 h 148"/>
                <a:gd name="T14" fmla="*/ 41 w 94"/>
                <a:gd name="T15" fmla="*/ 9 h 148"/>
                <a:gd name="T16" fmla="*/ 41 w 94"/>
                <a:gd name="T17" fmla="*/ 9 h 148"/>
                <a:gd name="T18" fmla="*/ 40 w 94"/>
                <a:gd name="T19" fmla="*/ 8 h 148"/>
                <a:gd name="T20" fmla="*/ 38 w 94"/>
                <a:gd name="T21" fmla="*/ 2 h 148"/>
                <a:gd name="T22" fmla="*/ 38 w 94"/>
                <a:gd name="T23" fmla="*/ 2 h 148"/>
                <a:gd name="T24" fmla="*/ 38 w 94"/>
                <a:gd name="T25" fmla="*/ 2 h 148"/>
                <a:gd name="T26" fmla="*/ 36 w 94"/>
                <a:gd name="T27" fmla="*/ 0 h 148"/>
                <a:gd name="T28" fmla="*/ 38 w 94"/>
                <a:gd name="T29" fmla="*/ 3 h 148"/>
                <a:gd name="T30" fmla="*/ 36 w 94"/>
                <a:gd name="T31" fmla="*/ 0 h 148"/>
                <a:gd name="T32" fmla="*/ 36 w 94"/>
                <a:gd name="T33" fmla="*/ 0 h 148"/>
                <a:gd name="T34" fmla="*/ 36 w 94"/>
                <a:gd name="T35" fmla="*/ 0 h 148"/>
                <a:gd name="T36" fmla="*/ 37 w 94"/>
                <a:gd name="T37" fmla="*/ 1 h 148"/>
                <a:gd name="T38" fmla="*/ 36 w 94"/>
                <a:gd name="T39" fmla="*/ 0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4" h="148">
                  <a:moveTo>
                    <a:pt x="70" y="44"/>
                  </a:moveTo>
                  <a:cubicBezTo>
                    <a:pt x="90" y="74"/>
                    <a:pt x="93" y="97"/>
                    <a:pt x="66" y="98"/>
                  </a:cubicBezTo>
                  <a:cubicBezTo>
                    <a:pt x="44" y="98"/>
                    <a:pt x="18" y="125"/>
                    <a:pt x="0" y="148"/>
                  </a:cubicBezTo>
                  <a:cubicBezTo>
                    <a:pt x="0" y="148"/>
                    <a:pt x="0" y="148"/>
                    <a:pt x="0" y="148"/>
                  </a:cubicBezTo>
                  <a:cubicBezTo>
                    <a:pt x="18" y="125"/>
                    <a:pt x="44" y="99"/>
                    <a:pt x="66" y="98"/>
                  </a:cubicBezTo>
                  <a:cubicBezTo>
                    <a:pt x="94" y="97"/>
                    <a:pt x="90" y="74"/>
                    <a:pt x="70" y="44"/>
                  </a:cubicBezTo>
                  <a:moveTo>
                    <a:pt x="40" y="8"/>
                  </a:moveTo>
                  <a:cubicBezTo>
                    <a:pt x="41" y="9"/>
                    <a:pt x="41" y="9"/>
                    <a:pt x="41" y="9"/>
                  </a:cubicBezTo>
                  <a:cubicBezTo>
                    <a:pt x="41" y="9"/>
                    <a:pt x="41" y="9"/>
                    <a:pt x="41" y="9"/>
                  </a:cubicBezTo>
                  <a:cubicBezTo>
                    <a:pt x="41" y="9"/>
                    <a:pt x="41" y="9"/>
                    <a:pt x="40" y="8"/>
                  </a:cubicBezTo>
                  <a:moveTo>
                    <a:pt x="38" y="2"/>
                  </a:moveTo>
                  <a:cubicBezTo>
                    <a:pt x="38" y="2"/>
                    <a:pt x="38" y="2"/>
                    <a:pt x="38" y="2"/>
                  </a:cubicBezTo>
                  <a:cubicBezTo>
                    <a:pt x="38" y="2"/>
                    <a:pt x="38" y="2"/>
                    <a:pt x="38" y="2"/>
                  </a:cubicBezTo>
                  <a:moveTo>
                    <a:pt x="36" y="0"/>
                  </a:moveTo>
                  <a:cubicBezTo>
                    <a:pt x="37" y="1"/>
                    <a:pt x="38" y="2"/>
                    <a:pt x="38" y="3"/>
                  </a:cubicBezTo>
                  <a:cubicBezTo>
                    <a:pt x="37" y="1"/>
                    <a:pt x="36" y="0"/>
                    <a:pt x="36" y="0"/>
                  </a:cubicBezTo>
                  <a:moveTo>
                    <a:pt x="36" y="0"/>
                  </a:moveTo>
                  <a:cubicBezTo>
                    <a:pt x="36" y="0"/>
                    <a:pt x="36" y="0"/>
                    <a:pt x="36" y="0"/>
                  </a:cubicBezTo>
                  <a:cubicBezTo>
                    <a:pt x="37" y="1"/>
                    <a:pt x="37" y="1"/>
                    <a:pt x="37" y="1"/>
                  </a:cubicBezTo>
                  <a:cubicBezTo>
                    <a:pt x="37" y="1"/>
                    <a:pt x="37" y="1"/>
                    <a:pt x="36" y="0"/>
                  </a:cubicBezTo>
                </a:path>
              </a:pathLst>
            </a:custGeom>
            <a:solidFill>
              <a:srgbClr val="E5E5E5"/>
            </a:solidFill>
            <a:ln>
              <a:noFill/>
            </a:ln>
          </p:spPr>
          <p:txBody>
            <a:bodyPr anchor="ctr">
              <a:normAutofit fontScale="25000" lnSpcReduction="20000"/>
            </a:body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sz="18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185" name="îśļïḋê"/>
            <p:cNvSpPr/>
            <p:nvPr/>
          </p:nvSpPr>
          <p:spPr bwMode="auto">
            <a:xfrm>
              <a:off x="8626982" y="5336403"/>
              <a:ext cx="147039" cy="209415"/>
            </a:xfrm>
            <a:custGeom>
              <a:avLst/>
              <a:gdLst>
                <a:gd name="T0" fmla="*/ 40 w 104"/>
                <a:gd name="T1" fmla="*/ 0 h 149"/>
                <a:gd name="T2" fmla="*/ 40 w 104"/>
                <a:gd name="T3" fmla="*/ 0 h 149"/>
                <a:gd name="T4" fmla="*/ 42 w 104"/>
                <a:gd name="T5" fmla="*/ 3 h 149"/>
                <a:gd name="T6" fmla="*/ 44 w 104"/>
                <a:gd name="T7" fmla="*/ 8 h 149"/>
                <a:gd name="T8" fmla="*/ 45 w 104"/>
                <a:gd name="T9" fmla="*/ 9 h 149"/>
                <a:gd name="T10" fmla="*/ 67 w 104"/>
                <a:gd name="T11" fmla="*/ 98 h 149"/>
                <a:gd name="T12" fmla="*/ 0 w 104"/>
                <a:gd name="T13" fmla="*/ 149 h 149"/>
                <a:gd name="T14" fmla="*/ 4 w 104"/>
                <a:gd name="T15" fmla="*/ 148 h 149"/>
                <a:gd name="T16" fmla="*/ 70 w 104"/>
                <a:gd name="T17" fmla="*/ 98 h 149"/>
                <a:gd name="T18" fmla="*/ 74 w 104"/>
                <a:gd name="T19" fmla="*/ 44 h 149"/>
                <a:gd name="T20" fmla="*/ 42 w 104"/>
                <a:gd name="T21" fmla="*/ 2 h 149"/>
                <a:gd name="T22" fmla="*/ 42 w 104"/>
                <a:gd name="T23" fmla="*/ 2 h 149"/>
                <a:gd name="T24" fmla="*/ 41 w 104"/>
                <a:gd name="T25" fmla="*/ 1 h 149"/>
                <a:gd name="T26" fmla="*/ 40 w 104"/>
                <a:gd name="T27" fmla="*/ 0 h 1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04" h="149">
                  <a:moveTo>
                    <a:pt x="40" y="0"/>
                  </a:moveTo>
                  <a:cubicBezTo>
                    <a:pt x="40" y="0"/>
                    <a:pt x="40" y="0"/>
                    <a:pt x="40" y="0"/>
                  </a:cubicBezTo>
                  <a:cubicBezTo>
                    <a:pt x="40" y="0"/>
                    <a:pt x="41" y="1"/>
                    <a:pt x="42" y="3"/>
                  </a:cubicBezTo>
                  <a:cubicBezTo>
                    <a:pt x="43" y="5"/>
                    <a:pt x="44" y="6"/>
                    <a:pt x="44" y="8"/>
                  </a:cubicBezTo>
                  <a:cubicBezTo>
                    <a:pt x="45" y="9"/>
                    <a:pt x="45" y="9"/>
                    <a:pt x="45" y="9"/>
                  </a:cubicBezTo>
                  <a:cubicBezTo>
                    <a:pt x="83" y="55"/>
                    <a:pt x="104" y="97"/>
                    <a:pt x="67" y="98"/>
                  </a:cubicBezTo>
                  <a:cubicBezTo>
                    <a:pt x="44" y="99"/>
                    <a:pt x="18" y="126"/>
                    <a:pt x="0" y="149"/>
                  </a:cubicBezTo>
                  <a:cubicBezTo>
                    <a:pt x="2" y="149"/>
                    <a:pt x="3" y="148"/>
                    <a:pt x="4" y="148"/>
                  </a:cubicBezTo>
                  <a:cubicBezTo>
                    <a:pt x="22" y="125"/>
                    <a:pt x="48" y="98"/>
                    <a:pt x="70" y="98"/>
                  </a:cubicBezTo>
                  <a:cubicBezTo>
                    <a:pt x="97" y="97"/>
                    <a:pt x="94" y="74"/>
                    <a:pt x="74" y="44"/>
                  </a:cubicBezTo>
                  <a:cubicBezTo>
                    <a:pt x="66" y="31"/>
                    <a:pt x="55" y="16"/>
                    <a:pt x="42" y="2"/>
                  </a:cubicBezTo>
                  <a:cubicBezTo>
                    <a:pt x="42" y="2"/>
                    <a:pt x="42" y="2"/>
                    <a:pt x="42" y="2"/>
                  </a:cubicBezTo>
                  <a:cubicBezTo>
                    <a:pt x="42" y="2"/>
                    <a:pt x="41" y="2"/>
                    <a:pt x="41" y="1"/>
                  </a:cubicBezTo>
                  <a:cubicBezTo>
                    <a:pt x="41" y="1"/>
                    <a:pt x="41" y="1"/>
                    <a:pt x="40" y="0"/>
                  </a:cubicBezTo>
                </a:path>
              </a:pathLst>
            </a:custGeom>
            <a:solidFill>
              <a:srgbClr val="6159E5"/>
            </a:solidFill>
            <a:ln>
              <a:noFill/>
            </a:ln>
          </p:spPr>
          <p:txBody>
            <a:bodyPr anchor="ctr">
              <a:normAutofit fontScale="25000" lnSpcReduction="20000"/>
            </a:body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sz="18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186" name="ïṩļíḓê"/>
            <p:cNvSpPr/>
            <p:nvPr/>
          </p:nvSpPr>
          <p:spPr bwMode="auto">
            <a:xfrm>
              <a:off x="8733921" y="5376505"/>
              <a:ext cx="8912" cy="35645"/>
            </a:xfrm>
            <a:custGeom>
              <a:avLst/>
              <a:gdLst>
                <a:gd name="T0" fmla="*/ 5 w 5"/>
                <a:gd name="T1" fmla="*/ 10 h 28"/>
                <a:gd name="T2" fmla="*/ 3 w 5"/>
                <a:gd name="T3" fmla="*/ 28 h 28"/>
                <a:gd name="T4" fmla="*/ 0 w 5"/>
                <a:gd name="T5" fmla="*/ 10 h 28"/>
                <a:gd name="T6" fmla="*/ 3 w 5"/>
                <a:gd name="T7" fmla="*/ 5 h 28"/>
                <a:gd name="T8" fmla="*/ 5 w 5"/>
                <a:gd name="T9" fmla="*/ 10 h 28"/>
              </a:gdLst>
              <a:ahLst/>
              <a:cxnLst>
                <a:cxn ang="0">
                  <a:pos x="T0" y="T1"/>
                </a:cxn>
                <a:cxn ang="0">
                  <a:pos x="T2" y="T3"/>
                </a:cxn>
                <a:cxn ang="0">
                  <a:pos x="T4" y="T5"/>
                </a:cxn>
                <a:cxn ang="0">
                  <a:pos x="T6" y="T7"/>
                </a:cxn>
                <a:cxn ang="0">
                  <a:pos x="T8" y="T9"/>
                </a:cxn>
              </a:cxnLst>
              <a:rect l="0" t="0" r="r" b="b"/>
              <a:pathLst>
                <a:path w="5" h="28">
                  <a:moveTo>
                    <a:pt x="5" y="10"/>
                  </a:moveTo>
                  <a:cubicBezTo>
                    <a:pt x="5" y="20"/>
                    <a:pt x="4" y="28"/>
                    <a:pt x="3" y="28"/>
                  </a:cubicBezTo>
                  <a:cubicBezTo>
                    <a:pt x="1" y="28"/>
                    <a:pt x="0" y="20"/>
                    <a:pt x="0" y="10"/>
                  </a:cubicBezTo>
                  <a:cubicBezTo>
                    <a:pt x="0" y="0"/>
                    <a:pt x="2" y="5"/>
                    <a:pt x="3" y="5"/>
                  </a:cubicBezTo>
                  <a:cubicBezTo>
                    <a:pt x="4" y="5"/>
                    <a:pt x="5" y="0"/>
                    <a:pt x="5" y="10"/>
                  </a:cubicBezTo>
                  <a:close/>
                </a:path>
              </a:pathLst>
            </a:custGeom>
            <a:solidFill>
              <a:srgbClr val="FFD037"/>
            </a:solidFill>
            <a:ln>
              <a:noFill/>
            </a:ln>
          </p:spPr>
          <p:txBody>
            <a:bodyPr anchor="ctr">
              <a:normAutofit fontScale="25000" lnSpcReduction="20000"/>
            </a:body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sz="18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187" name="îṥlïḍé"/>
            <p:cNvSpPr/>
            <p:nvPr/>
          </p:nvSpPr>
          <p:spPr bwMode="auto">
            <a:xfrm>
              <a:off x="8738376" y="5389870"/>
              <a:ext cx="35646" cy="26734"/>
            </a:xfrm>
            <a:custGeom>
              <a:avLst/>
              <a:gdLst>
                <a:gd name="T0" fmla="*/ 18 w 27"/>
                <a:gd name="T1" fmla="*/ 9 h 17"/>
                <a:gd name="T2" fmla="*/ 1 w 27"/>
                <a:gd name="T3" fmla="*/ 16 h 17"/>
                <a:gd name="T4" fmla="*/ 16 w 27"/>
                <a:gd name="T5" fmla="*/ 5 h 17"/>
                <a:gd name="T6" fmla="*/ 22 w 27"/>
                <a:gd name="T7" fmla="*/ 5 h 17"/>
                <a:gd name="T8" fmla="*/ 18 w 27"/>
                <a:gd name="T9" fmla="*/ 9 h 17"/>
              </a:gdLst>
              <a:ahLst/>
              <a:cxnLst>
                <a:cxn ang="0">
                  <a:pos x="T0" y="T1"/>
                </a:cxn>
                <a:cxn ang="0">
                  <a:pos x="T2" y="T3"/>
                </a:cxn>
                <a:cxn ang="0">
                  <a:pos x="T4" y="T5"/>
                </a:cxn>
                <a:cxn ang="0">
                  <a:pos x="T6" y="T7"/>
                </a:cxn>
                <a:cxn ang="0">
                  <a:pos x="T8" y="T9"/>
                </a:cxn>
              </a:cxnLst>
              <a:rect l="0" t="0" r="r" b="b"/>
              <a:pathLst>
                <a:path w="27" h="17">
                  <a:moveTo>
                    <a:pt x="18" y="9"/>
                  </a:moveTo>
                  <a:cubicBezTo>
                    <a:pt x="9" y="14"/>
                    <a:pt x="2" y="17"/>
                    <a:pt x="1" y="16"/>
                  </a:cubicBezTo>
                  <a:cubicBezTo>
                    <a:pt x="0" y="14"/>
                    <a:pt x="7" y="9"/>
                    <a:pt x="16" y="5"/>
                  </a:cubicBezTo>
                  <a:cubicBezTo>
                    <a:pt x="25" y="0"/>
                    <a:pt x="21" y="3"/>
                    <a:pt x="22" y="5"/>
                  </a:cubicBezTo>
                  <a:cubicBezTo>
                    <a:pt x="23" y="6"/>
                    <a:pt x="27" y="4"/>
                    <a:pt x="18" y="9"/>
                  </a:cubicBezTo>
                  <a:close/>
                </a:path>
              </a:pathLst>
            </a:custGeom>
            <a:solidFill>
              <a:srgbClr val="FFD037"/>
            </a:solidFill>
            <a:ln>
              <a:noFill/>
            </a:ln>
          </p:spPr>
          <p:txBody>
            <a:bodyPr anchor="ctr">
              <a:normAutofit fontScale="25000" lnSpcReduction="20000"/>
            </a:body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sz="18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188" name="íṡ1iḋè"/>
            <p:cNvSpPr/>
            <p:nvPr/>
          </p:nvSpPr>
          <p:spPr bwMode="auto">
            <a:xfrm>
              <a:off x="8422017" y="5336403"/>
              <a:ext cx="196054" cy="249515"/>
            </a:xfrm>
            <a:custGeom>
              <a:avLst/>
              <a:gdLst>
                <a:gd name="T0" fmla="*/ 69 w 138"/>
                <a:gd name="T1" fmla="*/ 0 h 179"/>
                <a:gd name="T2" fmla="*/ 79 w 138"/>
                <a:gd name="T3" fmla="*/ 72 h 179"/>
                <a:gd name="T4" fmla="*/ 127 w 138"/>
                <a:gd name="T5" fmla="*/ 179 h 179"/>
                <a:gd name="T6" fmla="*/ 39 w 138"/>
                <a:gd name="T7" fmla="*/ 98 h 179"/>
                <a:gd name="T8" fmla="*/ 69 w 138"/>
                <a:gd name="T9" fmla="*/ 0 h 179"/>
              </a:gdLst>
              <a:ahLst/>
              <a:cxnLst>
                <a:cxn ang="0">
                  <a:pos x="T0" y="T1"/>
                </a:cxn>
                <a:cxn ang="0">
                  <a:pos x="T2" y="T3"/>
                </a:cxn>
                <a:cxn ang="0">
                  <a:pos x="T4" y="T5"/>
                </a:cxn>
                <a:cxn ang="0">
                  <a:pos x="T6" y="T7"/>
                </a:cxn>
                <a:cxn ang="0">
                  <a:pos x="T8" y="T9"/>
                </a:cxn>
              </a:cxnLst>
              <a:rect l="0" t="0" r="r" b="b"/>
              <a:pathLst>
                <a:path w="138" h="179">
                  <a:moveTo>
                    <a:pt x="69" y="0"/>
                  </a:moveTo>
                  <a:cubicBezTo>
                    <a:pt x="69" y="0"/>
                    <a:pt x="47" y="29"/>
                    <a:pt x="79" y="72"/>
                  </a:cubicBezTo>
                  <a:cubicBezTo>
                    <a:pt x="112" y="116"/>
                    <a:pt x="138" y="152"/>
                    <a:pt x="127" y="179"/>
                  </a:cubicBezTo>
                  <a:cubicBezTo>
                    <a:pt x="127" y="179"/>
                    <a:pt x="79" y="99"/>
                    <a:pt x="39" y="98"/>
                  </a:cubicBezTo>
                  <a:cubicBezTo>
                    <a:pt x="0" y="97"/>
                    <a:pt x="26" y="49"/>
                    <a:pt x="69" y="0"/>
                  </a:cubicBezTo>
                </a:path>
              </a:pathLst>
            </a:custGeom>
            <a:solidFill>
              <a:srgbClr val="6C63FF"/>
            </a:solidFill>
            <a:ln>
              <a:noFill/>
            </a:ln>
          </p:spPr>
          <p:txBody>
            <a:bodyPr anchor="ctr">
              <a:normAutofit fontScale="25000" lnSpcReduction="20000"/>
            </a:body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sz="18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189" name="ïsļîďé"/>
            <p:cNvSpPr/>
            <p:nvPr/>
          </p:nvSpPr>
          <p:spPr bwMode="auto">
            <a:xfrm>
              <a:off x="8422017" y="5336403"/>
              <a:ext cx="164862" cy="227238"/>
            </a:xfrm>
            <a:custGeom>
              <a:avLst/>
              <a:gdLst>
                <a:gd name="T0" fmla="*/ 65 w 115"/>
                <a:gd name="T1" fmla="*/ 8 h 161"/>
                <a:gd name="T2" fmla="*/ 65 w 115"/>
                <a:gd name="T3" fmla="*/ 9 h 161"/>
                <a:gd name="T4" fmla="*/ 65 w 115"/>
                <a:gd name="T5" fmla="*/ 9 h 161"/>
                <a:gd name="T6" fmla="*/ 65 w 115"/>
                <a:gd name="T7" fmla="*/ 8 h 161"/>
                <a:gd name="T8" fmla="*/ 68 w 115"/>
                <a:gd name="T9" fmla="*/ 2 h 161"/>
                <a:gd name="T10" fmla="*/ 39 w 115"/>
                <a:gd name="T11" fmla="*/ 98 h 161"/>
                <a:gd name="T12" fmla="*/ 115 w 115"/>
                <a:gd name="T13" fmla="*/ 161 h 161"/>
                <a:gd name="T14" fmla="*/ 115 w 115"/>
                <a:gd name="T15" fmla="*/ 161 h 161"/>
                <a:gd name="T16" fmla="*/ 39 w 115"/>
                <a:gd name="T17" fmla="*/ 98 h 161"/>
                <a:gd name="T18" fmla="*/ 68 w 115"/>
                <a:gd name="T19" fmla="*/ 2 h 161"/>
                <a:gd name="T20" fmla="*/ 69 w 115"/>
                <a:gd name="T21" fmla="*/ 0 h 161"/>
                <a:gd name="T22" fmla="*/ 67 w 115"/>
                <a:gd name="T23" fmla="*/ 5 h 161"/>
                <a:gd name="T24" fmla="*/ 69 w 115"/>
                <a:gd name="T25" fmla="*/ 0 h 161"/>
                <a:gd name="T26" fmla="*/ 69 w 115"/>
                <a:gd name="T27" fmla="*/ 0 h 161"/>
                <a:gd name="T28" fmla="*/ 68 w 115"/>
                <a:gd name="T29" fmla="*/ 2 h 161"/>
                <a:gd name="T30" fmla="*/ 69 w 115"/>
                <a:gd name="T31" fmla="*/ 0 h 161"/>
                <a:gd name="T32" fmla="*/ 69 w 115"/>
                <a:gd name="T33" fmla="*/ 0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5" h="161">
                  <a:moveTo>
                    <a:pt x="65" y="8"/>
                  </a:moveTo>
                  <a:cubicBezTo>
                    <a:pt x="65" y="8"/>
                    <a:pt x="65" y="9"/>
                    <a:pt x="65" y="9"/>
                  </a:cubicBezTo>
                  <a:cubicBezTo>
                    <a:pt x="65" y="9"/>
                    <a:pt x="65" y="9"/>
                    <a:pt x="65" y="9"/>
                  </a:cubicBezTo>
                  <a:cubicBezTo>
                    <a:pt x="65" y="9"/>
                    <a:pt x="65" y="8"/>
                    <a:pt x="65" y="8"/>
                  </a:cubicBezTo>
                  <a:moveTo>
                    <a:pt x="68" y="2"/>
                  </a:moveTo>
                  <a:cubicBezTo>
                    <a:pt x="25" y="50"/>
                    <a:pt x="0" y="97"/>
                    <a:pt x="39" y="98"/>
                  </a:cubicBezTo>
                  <a:cubicBezTo>
                    <a:pt x="67" y="99"/>
                    <a:pt x="98" y="137"/>
                    <a:pt x="115" y="161"/>
                  </a:cubicBezTo>
                  <a:cubicBezTo>
                    <a:pt x="115" y="161"/>
                    <a:pt x="115" y="161"/>
                    <a:pt x="115" y="161"/>
                  </a:cubicBezTo>
                  <a:cubicBezTo>
                    <a:pt x="98" y="137"/>
                    <a:pt x="67" y="99"/>
                    <a:pt x="39" y="98"/>
                  </a:cubicBezTo>
                  <a:cubicBezTo>
                    <a:pt x="0" y="97"/>
                    <a:pt x="25" y="50"/>
                    <a:pt x="68" y="2"/>
                  </a:cubicBezTo>
                  <a:moveTo>
                    <a:pt x="69" y="0"/>
                  </a:moveTo>
                  <a:cubicBezTo>
                    <a:pt x="69" y="0"/>
                    <a:pt x="68" y="2"/>
                    <a:pt x="67" y="5"/>
                  </a:cubicBezTo>
                  <a:cubicBezTo>
                    <a:pt x="68" y="3"/>
                    <a:pt x="68" y="2"/>
                    <a:pt x="69" y="0"/>
                  </a:cubicBezTo>
                  <a:moveTo>
                    <a:pt x="69" y="0"/>
                  </a:moveTo>
                  <a:cubicBezTo>
                    <a:pt x="69" y="1"/>
                    <a:pt x="68" y="1"/>
                    <a:pt x="68" y="2"/>
                  </a:cubicBezTo>
                  <a:cubicBezTo>
                    <a:pt x="68" y="1"/>
                    <a:pt x="69" y="1"/>
                    <a:pt x="69" y="0"/>
                  </a:cubicBezTo>
                  <a:cubicBezTo>
                    <a:pt x="69" y="0"/>
                    <a:pt x="69" y="0"/>
                    <a:pt x="69" y="0"/>
                  </a:cubicBezTo>
                </a:path>
              </a:pathLst>
            </a:custGeom>
            <a:solidFill>
              <a:srgbClr val="E5E5E5"/>
            </a:solidFill>
            <a:ln>
              <a:noFill/>
            </a:ln>
          </p:spPr>
          <p:txBody>
            <a:bodyPr anchor="ctr">
              <a:normAutofit fontScale="25000" lnSpcReduction="20000"/>
            </a:body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sz="18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190" name="ïṧľíḓé"/>
            <p:cNvSpPr/>
            <p:nvPr/>
          </p:nvSpPr>
          <p:spPr bwMode="auto">
            <a:xfrm>
              <a:off x="8422017" y="5336403"/>
              <a:ext cx="164862" cy="227238"/>
            </a:xfrm>
            <a:custGeom>
              <a:avLst/>
              <a:gdLst>
                <a:gd name="T0" fmla="*/ 69 w 117"/>
                <a:gd name="T1" fmla="*/ 0 h 161"/>
                <a:gd name="T2" fmla="*/ 68 w 117"/>
                <a:gd name="T3" fmla="*/ 2 h 161"/>
                <a:gd name="T4" fmla="*/ 68 w 117"/>
                <a:gd name="T5" fmla="*/ 2 h 161"/>
                <a:gd name="T6" fmla="*/ 39 w 117"/>
                <a:gd name="T7" fmla="*/ 98 h 161"/>
                <a:gd name="T8" fmla="*/ 115 w 117"/>
                <a:gd name="T9" fmla="*/ 161 h 161"/>
                <a:gd name="T10" fmla="*/ 115 w 117"/>
                <a:gd name="T11" fmla="*/ 161 h 161"/>
                <a:gd name="T12" fmla="*/ 117 w 117"/>
                <a:gd name="T13" fmla="*/ 159 h 161"/>
                <a:gd name="T14" fmla="*/ 43 w 117"/>
                <a:gd name="T15" fmla="*/ 98 h 161"/>
                <a:gd name="T16" fmla="*/ 65 w 117"/>
                <a:gd name="T17" fmla="*/ 9 h 161"/>
                <a:gd name="T18" fmla="*/ 65 w 117"/>
                <a:gd name="T19" fmla="*/ 8 h 161"/>
                <a:gd name="T20" fmla="*/ 67 w 117"/>
                <a:gd name="T21" fmla="*/ 5 h 161"/>
                <a:gd name="T22" fmla="*/ 69 w 117"/>
                <a:gd name="T23" fmla="*/ 0 h 161"/>
                <a:gd name="T24" fmla="*/ 69 w 117"/>
                <a:gd name="T25" fmla="*/ 0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17" h="161">
                  <a:moveTo>
                    <a:pt x="69" y="0"/>
                  </a:moveTo>
                  <a:cubicBezTo>
                    <a:pt x="69" y="1"/>
                    <a:pt x="68" y="1"/>
                    <a:pt x="68" y="2"/>
                  </a:cubicBezTo>
                  <a:cubicBezTo>
                    <a:pt x="68" y="2"/>
                    <a:pt x="68" y="2"/>
                    <a:pt x="68" y="2"/>
                  </a:cubicBezTo>
                  <a:cubicBezTo>
                    <a:pt x="25" y="50"/>
                    <a:pt x="0" y="97"/>
                    <a:pt x="39" y="98"/>
                  </a:cubicBezTo>
                  <a:cubicBezTo>
                    <a:pt x="67" y="99"/>
                    <a:pt x="98" y="137"/>
                    <a:pt x="115" y="161"/>
                  </a:cubicBezTo>
                  <a:cubicBezTo>
                    <a:pt x="115" y="161"/>
                    <a:pt x="115" y="161"/>
                    <a:pt x="115" y="161"/>
                  </a:cubicBezTo>
                  <a:cubicBezTo>
                    <a:pt x="116" y="160"/>
                    <a:pt x="117" y="160"/>
                    <a:pt x="117" y="159"/>
                  </a:cubicBezTo>
                  <a:cubicBezTo>
                    <a:pt x="100" y="136"/>
                    <a:pt x="69" y="99"/>
                    <a:pt x="43" y="98"/>
                  </a:cubicBezTo>
                  <a:cubicBezTo>
                    <a:pt x="6" y="97"/>
                    <a:pt x="26" y="55"/>
                    <a:pt x="65" y="9"/>
                  </a:cubicBezTo>
                  <a:cubicBezTo>
                    <a:pt x="65" y="9"/>
                    <a:pt x="65" y="8"/>
                    <a:pt x="65" y="8"/>
                  </a:cubicBezTo>
                  <a:cubicBezTo>
                    <a:pt x="66" y="7"/>
                    <a:pt x="66" y="6"/>
                    <a:pt x="67" y="5"/>
                  </a:cubicBezTo>
                  <a:cubicBezTo>
                    <a:pt x="68" y="2"/>
                    <a:pt x="69" y="0"/>
                    <a:pt x="69" y="0"/>
                  </a:cubicBezTo>
                  <a:cubicBezTo>
                    <a:pt x="69" y="0"/>
                    <a:pt x="69" y="0"/>
                    <a:pt x="69" y="0"/>
                  </a:cubicBezTo>
                </a:path>
              </a:pathLst>
            </a:custGeom>
            <a:solidFill>
              <a:srgbClr val="6159E5"/>
            </a:solidFill>
            <a:ln>
              <a:noFill/>
            </a:ln>
          </p:spPr>
          <p:txBody>
            <a:bodyPr anchor="ctr">
              <a:normAutofit fontScale="25000" lnSpcReduction="20000"/>
            </a:body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sz="18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191" name="išḻîďê"/>
            <p:cNvSpPr/>
            <p:nvPr/>
          </p:nvSpPr>
          <p:spPr bwMode="auto">
            <a:xfrm>
              <a:off x="8462117" y="5376505"/>
              <a:ext cx="8912" cy="35645"/>
            </a:xfrm>
            <a:custGeom>
              <a:avLst/>
              <a:gdLst>
                <a:gd name="T0" fmla="*/ 0 w 6"/>
                <a:gd name="T1" fmla="*/ 10 h 28"/>
                <a:gd name="T2" fmla="*/ 3 w 6"/>
                <a:gd name="T3" fmla="*/ 28 h 28"/>
                <a:gd name="T4" fmla="*/ 6 w 6"/>
                <a:gd name="T5" fmla="*/ 10 h 28"/>
                <a:gd name="T6" fmla="*/ 3 w 6"/>
                <a:gd name="T7" fmla="*/ 5 h 28"/>
                <a:gd name="T8" fmla="*/ 0 w 6"/>
                <a:gd name="T9" fmla="*/ 10 h 28"/>
              </a:gdLst>
              <a:ahLst/>
              <a:cxnLst>
                <a:cxn ang="0">
                  <a:pos x="T0" y="T1"/>
                </a:cxn>
                <a:cxn ang="0">
                  <a:pos x="T2" y="T3"/>
                </a:cxn>
                <a:cxn ang="0">
                  <a:pos x="T4" y="T5"/>
                </a:cxn>
                <a:cxn ang="0">
                  <a:pos x="T6" y="T7"/>
                </a:cxn>
                <a:cxn ang="0">
                  <a:pos x="T8" y="T9"/>
                </a:cxn>
              </a:cxnLst>
              <a:rect l="0" t="0" r="r" b="b"/>
              <a:pathLst>
                <a:path w="6" h="28">
                  <a:moveTo>
                    <a:pt x="0" y="10"/>
                  </a:moveTo>
                  <a:cubicBezTo>
                    <a:pt x="0" y="20"/>
                    <a:pt x="2" y="28"/>
                    <a:pt x="3" y="28"/>
                  </a:cubicBezTo>
                  <a:cubicBezTo>
                    <a:pt x="4" y="28"/>
                    <a:pt x="6" y="20"/>
                    <a:pt x="6" y="10"/>
                  </a:cubicBezTo>
                  <a:cubicBezTo>
                    <a:pt x="6" y="0"/>
                    <a:pt x="4" y="5"/>
                    <a:pt x="3" y="5"/>
                  </a:cubicBezTo>
                  <a:cubicBezTo>
                    <a:pt x="1" y="5"/>
                    <a:pt x="0" y="0"/>
                    <a:pt x="0" y="10"/>
                  </a:cubicBezTo>
                  <a:close/>
                </a:path>
              </a:pathLst>
            </a:custGeom>
            <a:solidFill>
              <a:srgbClr val="FFD037"/>
            </a:solidFill>
            <a:ln>
              <a:noFill/>
            </a:ln>
          </p:spPr>
          <p:txBody>
            <a:bodyPr anchor="ctr">
              <a:normAutofit fontScale="25000" lnSpcReduction="20000"/>
            </a:body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sz="18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192" name="ïṡḷïḋê"/>
            <p:cNvSpPr/>
            <p:nvPr/>
          </p:nvSpPr>
          <p:spPr bwMode="auto">
            <a:xfrm>
              <a:off x="8430928" y="5389870"/>
              <a:ext cx="35646" cy="26734"/>
            </a:xfrm>
            <a:custGeom>
              <a:avLst/>
              <a:gdLst>
                <a:gd name="T0" fmla="*/ 8 w 26"/>
                <a:gd name="T1" fmla="*/ 9 h 17"/>
                <a:gd name="T2" fmla="*/ 26 w 26"/>
                <a:gd name="T3" fmla="*/ 16 h 17"/>
                <a:gd name="T4" fmla="*/ 11 w 26"/>
                <a:gd name="T5" fmla="*/ 5 h 17"/>
                <a:gd name="T6" fmla="*/ 5 w 26"/>
                <a:gd name="T7" fmla="*/ 5 h 17"/>
                <a:gd name="T8" fmla="*/ 8 w 26"/>
                <a:gd name="T9" fmla="*/ 9 h 17"/>
              </a:gdLst>
              <a:ahLst/>
              <a:cxnLst>
                <a:cxn ang="0">
                  <a:pos x="T0" y="T1"/>
                </a:cxn>
                <a:cxn ang="0">
                  <a:pos x="T2" y="T3"/>
                </a:cxn>
                <a:cxn ang="0">
                  <a:pos x="T4" y="T5"/>
                </a:cxn>
                <a:cxn ang="0">
                  <a:pos x="T6" y="T7"/>
                </a:cxn>
                <a:cxn ang="0">
                  <a:pos x="T8" y="T9"/>
                </a:cxn>
              </a:cxnLst>
              <a:rect l="0" t="0" r="r" b="b"/>
              <a:pathLst>
                <a:path w="26" h="17">
                  <a:moveTo>
                    <a:pt x="8" y="9"/>
                  </a:moveTo>
                  <a:cubicBezTo>
                    <a:pt x="17" y="14"/>
                    <a:pt x="25" y="17"/>
                    <a:pt x="26" y="16"/>
                  </a:cubicBezTo>
                  <a:cubicBezTo>
                    <a:pt x="26" y="14"/>
                    <a:pt x="20" y="9"/>
                    <a:pt x="11" y="5"/>
                  </a:cubicBezTo>
                  <a:cubicBezTo>
                    <a:pt x="2" y="0"/>
                    <a:pt x="6" y="3"/>
                    <a:pt x="5" y="5"/>
                  </a:cubicBezTo>
                  <a:cubicBezTo>
                    <a:pt x="4" y="6"/>
                    <a:pt x="0" y="4"/>
                    <a:pt x="8" y="9"/>
                  </a:cubicBezTo>
                  <a:close/>
                </a:path>
              </a:pathLst>
            </a:custGeom>
            <a:solidFill>
              <a:srgbClr val="FFD037"/>
            </a:solidFill>
            <a:ln>
              <a:noFill/>
            </a:ln>
          </p:spPr>
          <p:txBody>
            <a:bodyPr anchor="ctr">
              <a:normAutofit fontScale="25000" lnSpcReduction="20000"/>
            </a:body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sz="18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193" name="ïṡḷíḍè"/>
            <p:cNvSpPr/>
            <p:nvPr/>
          </p:nvSpPr>
          <p:spPr bwMode="auto">
            <a:xfrm>
              <a:off x="8471029" y="5523539"/>
              <a:ext cx="383197" cy="178225"/>
            </a:xfrm>
            <a:custGeom>
              <a:avLst/>
              <a:gdLst>
                <a:gd name="T0" fmla="*/ 0 w 272"/>
                <a:gd name="T1" fmla="*/ 44 h 127"/>
                <a:gd name="T2" fmla="*/ 80 w 272"/>
                <a:gd name="T3" fmla="*/ 29 h 127"/>
                <a:gd name="T4" fmla="*/ 180 w 272"/>
                <a:gd name="T5" fmla="*/ 21 h 127"/>
                <a:gd name="T6" fmla="*/ 203 w 272"/>
                <a:gd name="T7" fmla="*/ 126 h 127"/>
                <a:gd name="T8" fmla="*/ 23 w 272"/>
                <a:gd name="T9" fmla="*/ 104 h 127"/>
                <a:gd name="T10" fmla="*/ 0 w 272"/>
                <a:gd name="T11" fmla="*/ 44 h 127"/>
              </a:gdLst>
              <a:ahLst/>
              <a:cxnLst>
                <a:cxn ang="0">
                  <a:pos x="T0" y="T1"/>
                </a:cxn>
                <a:cxn ang="0">
                  <a:pos x="T2" y="T3"/>
                </a:cxn>
                <a:cxn ang="0">
                  <a:pos x="T4" y="T5"/>
                </a:cxn>
                <a:cxn ang="0">
                  <a:pos x="T6" y="T7"/>
                </a:cxn>
                <a:cxn ang="0">
                  <a:pos x="T8" y="T9"/>
                </a:cxn>
                <a:cxn ang="0">
                  <a:pos x="T10" y="T11"/>
                </a:cxn>
              </a:cxnLst>
              <a:rect l="0" t="0" r="r" b="b"/>
              <a:pathLst>
                <a:path w="272" h="127">
                  <a:moveTo>
                    <a:pt x="0" y="44"/>
                  </a:moveTo>
                  <a:cubicBezTo>
                    <a:pt x="0" y="44"/>
                    <a:pt x="62" y="42"/>
                    <a:pt x="80" y="29"/>
                  </a:cubicBezTo>
                  <a:cubicBezTo>
                    <a:pt x="99" y="16"/>
                    <a:pt x="175" y="0"/>
                    <a:pt x="180" y="21"/>
                  </a:cubicBezTo>
                  <a:cubicBezTo>
                    <a:pt x="184" y="42"/>
                    <a:pt x="272" y="126"/>
                    <a:pt x="203" y="126"/>
                  </a:cubicBezTo>
                  <a:cubicBezTo>
                    <a:pt x="133" y="127"/>
                    <a:pt x="41" y="116"/>
                    <a:pt x="23" y="104"/>
                  </a:cubicBezTo>
                  <a:cubicBezTo>
                    <a:pt x="4" y="93"/>
                    <a:pt x="0" y="44"/>
                    <a:pt x="0" y="44"/>
                  </a:cubicBezTo>
                </a:path>
              </a:pathLst>
            </a:custGeom>
            <a:solidFill>
              <a:srgbClr val="A8A8A8"/>
            </a:solidFill>
            <a:ln>
              <a:noFill/>
            </a:ln>
          </p:spPr>
          <p:txBody>
            <a:bodyPr anchor="ctr">
              <a:normAutofit fontScale="25000" lnSpcReduction="20000"/>
            </a:body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sz="18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194" name="îṡḻíďe"/>
            <p:cNvSpPr/>
            <p:nvPr/>
          </p:nvSpPr>
          <p:spPr bwMode="auto">
            <a:xfrm>
              <a:off x="8471029" y="5585917"/>
              <a:ext cx="320816" cy="115846"/>
            </a:xfrm>
            <a:custGeom>
              <a:avLst/>
              <a:gdLst>
                <a:gd name="T0" fmla="*/ 10 w 228"/>
                <a:gd name="T1" fmla="*/ 42 h 83"/>
                <a:gd name="T2" fmla="*/ 23 w 228"/>
                <a:gd name="T3" fmla="*/ 61 h 83"/>
                <a:gd name="T4" fmla="*/ 198 w 228"/>
                <a:gd name="T5" fmla="*/ 83 h 83"/>
                <a:gd name="T6" fmla="*/ 203 w 228"/>
                <a:gd name="T7" fmla="*/ 83 h 83"/>
                <a:gd name="T8" fmla="*/ 228 w 228"/>
                <a:gd name="T9" fmla="*/ 71 h 83"/>
                <a:gd name="T10" fmla="*/ 203 w 228"/>
                <a:gd name="T11" fmla="*/ 82 h 83"/>
                <a:gd name="T12" fmla="*/ 198 w 228"/>
                <a:gd name="T13" fmla="*/ 82 h 83"/>
                <a:gd name="T14" fmla="*/ 23 w 228"/>
                <a:gd name="T15" fmla="*/ 60 h 83"/>
                <a:gd name="T16" fmla="*/ 10 w 228"/>
                <a:gd name="T17" fmla="*/ 42 h 83"/>
                <a:gd name="T18" fmla="*/ 2 w 228"/>
                <a:gd name="T19" fmla="*/ 0 h 83"/>
                <a:gd name="T20" fmla="*/ 0 w 228"/>
                <a:gd name="T21" fmla="*/ 0 h 83"/>
                <a:gd name="T22" fmla="*/ 0 w 228"/>
                <a:gd name="T23" fmla="*/ 0 h 83"/>
                <a:gd name="T24" fmla="*/ 2 w 228"/>
                <a:gd name="T25" fmla="*/ 0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28" h="83">
                  <a:moveTo>
                    <a:pt x="10" y="42"/>
                  </a:moveTo>
                  <a:cubicBezTo>
                    <a:pt x="13" y="50"/>
                    <a:pt x="17" y="57"/>
                    <a:pt x="23" y="61"/>
                  </a:cubicBezTo>
                  <a:cubicBezTo>
                    <a:pt x="41" y="72"/>
                    <a:pt x="129" y="83"/>
                    <a:pt x="198" y="83"/>
                  </a:cubicBezTo>
                  <a:cubicBezTo>
                    <a:pt x="199" y="83"/>
                    <a:pt x="201" y="83"/>
                    <a:pt x="203" y="83"/>
                  </a:cubicBezTo>
                  <a:cubicBezTo>
                    <a:pt x="218" y="83"/>
                    <a:pt x="226" y="78"/>
                    <a:pt x="228" y="71"/>
                  </a:cubicBezTo>
                  <a:cubicBezTo>
                    <a:pt x="226" y="78"/>
                    <a:pt x="218" y="82"/>
                    <a:pt x="203" y="82"/>
                  </a:cubicBezTo>
                  <a:cubicBezTo>
                    <a:pt x="201" y="82"/>
                    <a:pt x="199" y="82"/>
                    <a:pt x="198" y="82"/>
                  </a:cubicBezTo>
                  <a:cubicBezTo>
                    <a:pt x="129" y="82"/>
                    <a:pt x="41" y="71"/>
                    <a:pt x="23" y="60"/>
                  </a:cubicBezTo>
                  <a:cubicBezTo>
                    <a:pt x="17" y="57"/>
                    <a:pt x="13" y="50"/>
                    <a:pt x="10" y="42"/>
                  </a:cubicBezTo>
                  <a:moveTo>
                    <a:pt x="2" y="0"/>
                  </a:moveTo>
                  <a:cubicBezTo>
                    <a:pt x="0" y="0"/>
                    <a:pt x="0" y="0"/>
                    <a:pt x="0" y="0"/>
                  </a:cubicBezTo>
                  <a:cubicBezTo>
                    <a:pt x="0" y="0"/>
                    <a:pt x="0" y="0"/>
                    <a:pt x="0" y="0"/>
                  </a:cubicBezTo>
                  <a:cubicBezTo>
                    <a:pt x="1" y="0"/>
                    <a:pt x="1" y="0"/>
                    <a:pt x="2" y="0"/>
                  </a:cubicBezTo>
                </a:path>
              </a:pathLst>
            </a:custGeom>
            <a:solidFill>
              <a:srgbClr val="CCCCCC"/>
            </a:solidFill>
            <a:ln>
              <a:noFill/>
            </a:ln>
          </p:spPr>
          <p:txBody>
            <a:bodyPr anchor="ctr">
              <a:normAutofit fontScale="25000" lnSpcReduction="20000"/>
            </a:body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sz="18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195" name="iṡļiḑê"/>
            <p:cNvSpPr/>
            <p:nvPr/>
          </p:nvSpPr>
          <p:spPr bwMode="auto">
            <a:xfrm>
              <a:off x="8471029" y="5585917"/>
              <a:ext cx="325273" cy="111392"/>
            </a:xfrm>
            <a:custGeom>
              <a:avLst/>
              <a:gdLst>
                <a:gd name="T0" fmla="*/ 3 w 229"/>
                <a:gd name="T1" fmla="*/ 0 h 82"/>
                <a:gd name="T2" fmla="*/ 2 w 229"/>
                <a:gd name="T3" fmla="*/ 0 h 82"/>
                <a:gd name="T4" fmla="*/ 0 w 229"/>
                <a:gd name="T5" fmla="*/ 0 h 82"/>
                <a:gd name="T6" fmla="*/ 10 w 229"/>
                <a:gd name="T7" fmla="*/ 42 h 82"/>
                <a:gd name="T8" fmla="*/ 23 w 229"/>
                <a:gd name="T9" fmla="*/ 60 h 82"/>
                <a:gd name="T10" fmla="*/ 198 w 229"/>
                <a:gd name="T11" fmla="*/ 82 h 82"/>
                <a:gd name="T12" fmla="*/ 203 w 229"/>
                <a:gd name="T13" fmla="*/ 82 h 82"/>
                <a:gd name="T14" fmla="*/ 228 w 229"/>
                <a:gd name="T15" fmla="*/ 71 h 82"/>
                <a:gd name="T16" fmla="*/ 229 w 229"/>
                <a:gd name="T17" fmla="*/ 65 h 82"/>
                <a:gd name="T18" fmla="*/ 204 w 229"/>
                <a:gd name="T19" fmla="*/ 75 h 82"/>
                <a:gd name="T20" fmla="*/ 199 w 229"/>
                <a:gd name="T21" fmla="*/ 75 h 82"/>
                <a:gd name="T22" fmla="*/ 24 w 229"/>
                <a:gd name="T23" fmla="*/ 53 h 82"/>
                <a:gd name="T24" fmla="*/ 3 w 229"/>
                <a:gd name="T25" fmla="*/ 0 h 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29" h="82">
                  <a:moveTo>
                    <a:pt x="3" y="0"/>
                  </a:moveTo>
                  <a:cubicBezTo>
                    <a:pt x="2" y="0"/>
                    <a:pt x="2" y="0"/>
                    <a:pt x="2" y="0"/>
                  </a:cubicBezTo>
                  <a:cubicBezTo>
                    <a:pt x="1" y="0"/>
                    <a:pt x="1" y="0"/>
                    <a:pt x="0" y="0"/>
                  </a:cubicBezTo>
                  <a:cubicBezTo>
                    <a:pt x="1" y="1"/>
                    <a:pt x="3" y="24"/>
                    <a:pt x="10" y="42"/>
                  </a:cubicBezTo>
                  <a:cubicBezTo>
                    <a:pt x="13" y="50"/>
                    <a:pt x="17" y="57"/>
                    <a:pt x="23" y="60"/>
                  </a:cubicBezTo>
                  <a:cubicBezTo>
                    <a:pt x="41" y="71"/>
                    <a:pt x="129" y="82"/>
                    <a:pt x="198" y="82"/>
                  </a:cubicBezTo>
                  <a:cubicBezTo>
                    <a:pt x="199" y="82"/>
                    <a:pt x="201" y="82"/>
                    <a:pt x="203" y="82"/>
                  </a:cubicBezTo>
                  <a:cubicBezTo>
                    <a:pt x="218" y="82"/>
                    <a:pt x="226" y="78"/>
                    <a:pt x="228" y="71"/>
                  </a:cubicBezTo>
                  <a:cubicBezTo>
                    <a:pt x="229" y="69"/>
                    <a:pt x="229" y="67"/>
                    <a:pt x="229" y="65"/>
                  </a:cubicBezTo>
                  <a:cubicBezTo>
                    <a:pt x="226" y="71"/>
                    <a:pt x="219" y="75"/>
                    <a:pt x="204" y="75"/>
                  </a:cubicBezTo>
                  <a:cubicBezTo>
                    <a:pt x="202" y="75"/>
                    <a:pt x="200" y="75"/>
                    <a:pt x="199" y="75"/>
                  </a:cubicBezTo>
                  <a:cubicBezTo>
                    <a:pt x="130" y="75"/>
                    <a:pt x="42" y="64"/>
                    <a:pt x="24" y="53"/>
                  </a:cubicBezTo>
                  <a:cubicBezTo>
                    <a:pt x="10" y="45"/>
                    <a:pt x="4" y="14"/>
                    <a:pt x="3" y="0"/>
                  </a:cubicBezTo>
                </a:path>
              </a:pathLst>
            </a:custGeom>
            <a:solidFill>
              <a:srgbClr val="868686"/>
            </a:solidFill>
            <a:ln>
              <a:noFill/>
            </a:ln>
          </p:spPr>
          <p:txBody>
            <a:bodyPr anchor="ctr">
              <a:normAutofit fontScale="25000" lnSpcReduction="20000"/>
            </a:body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sz="18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196" name="íṡḷîďé"/>
            <p:cNvSpPr/>
            <p:nvPr/>
          </p:nvSpPr>
          <p:spPr bwMode="auto">
            <a:xfrm>
              <a:off x="3707802" y="1228324"/>
              <a:ext cx="4910269" cy="151491"/>
            </a:xfrm>
            <a:prstGeom prst="rect">
              <a:avLst/>
            </a:prstGeom>
            <a:solidFill>
              <a:srgbClr val="6C63FF">
                <a:alpha val="15000"/>
              </a:srgbClr>
            </a:solidFill>
            <a:ln>
              <a:noFill/>
            </a:ln>
          </p:spPr>
          <p:txBody>
            <a:bodyPr anchor="ctr">
              <a:normAutofit fontScale="25000" lnSpcReduction="20000"/>
            </a:body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sz="18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197" name="îŝļiḋê"/>
            <p:cNvSpPr/>
            <p:nvPr/>
          </p:nvSpPr>
          <p:spPr bwMode="auto">
            <a:xfrm>
              <a:off x="3774637" y="1272880"/>
              <a:ext cx="62381" cy="62379"/>
            </a:xfrm>
            <a:prstGeom prst="ellipse">
              <a:avLst/>
            </a:prstGeom>
            <a:solidFill>
              <a:srgbClr val="FEFEFE"/>
            </a:solidFill>
            <a:ln>
              <a:noFill/>
            </a:ln>
          </p:spPr>
          <p:txBody>
            <a:bodyPr anchor="ctr">
              <a:normAutofit fontScale="25000" lnSpcReduction="20000"/>
            </a:body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sz="18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198" name="íSḻîḓé"/>
            <p:cNvSpPr/>
            <p:nvPr/>
          </p:nvSpPr>
          <p:spPr bwMode="auto">
            <a:xfrm>
              <a:off x="3868210" y="1272880"/>
              <a:ext cx="66835" cy="62379"/>
            </a:xfrm>
            <a:prstGeom prst="ellipse">
              <a:avLst/>
            </a:prstGeom>
            <a:solidFill>
              <a:srgbClr val="FEFEFE"/>
            </a:solidFill>
            <a:ln>
              <a:noFill/>
            </a:ln>
          </p:spPr>
          <p:txBody>
            <a:bodyPr anchor="ctr">
              <a:normAutofit fontScale="25000" lnSpcReduction="20000"/>
            </a:body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sz="18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199" name="îṩliḓè"/>
            <p:cNvSpPr/>
            <p:nvPr/>
          </p:nvSpPr>
          <p:spPr bwMode="auto">
            <a:xfrm>
              <a:off x="3966237" y="1272880"/>
              <a:ext cx="62381" cy="62379"/>
            </a:xfrm>
            <a:prstGeom prst="ellipse">
              <a:avLst/>
            </a:prstGeom>
            <a:solidFill>
              <a:srgbClr val="FEFEFE"/>
            </a:solidFill>
            <a:ln>
              <a:noFill/>
            </a:ln>
          </p:spPr>
          <p:txBody>
            <a:bodyPr anchor="ctr">
              <a:normAutofit fontScale="25000" lnSpcReduction="20000"/>
            </a:body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sz="18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200" name="îŝḻîḍè"/>
            <p:cNvSpPr/>
            <p:nvPr/>
          </p:nvSpPr>
          <p:spPr bwMode="auto">
            <a:xfrm>
              <a:off x="5383175" y="5501262"/>
              <a:ext cx="245066" cy="204958"/>
            </a:xfrm>
            <a:custGeom>
              <a:avLst/>
              <a:gdLst>
                <a:gd name="T0" fmla="*/ 170 w 173"/>
                <a:gd name="T1" fmla="*/ 10 h 148"/>
                <a:gd name="T2" fmla="*/ 20 w 173"/>
                <a:gd name="T3" fmla="*/ 118 h 148"/>
                <a:gd name="T4" fmla="*/ 35 w 173"/>
                <a:gd name="T5" fmla="*/ 148 h 148"/>
                <a:gd name="T6" fmla="*/ 53 w 173"/>
                <a:gd name="T7" fmla="*/ 143 h 148"/>
                <a:gd name="T8" fmla="*/ 71 w 173"/>
                <a:gd name="T9" fmla="*/ 144 h 148"/>
                <a:gd name="T10" fmla="*/ 94 w 173"/>
                <a:gd name="T11" fmla="*/ 134 h 148"/>
                <a:gd name="T12" fmla="*/ 160 w 173"/>
                <a:gd name="T13" fmla="*/ 37 h 148"/>
                <a:gd name="T14" fmla="*/ 173 w 173"/>
                <a:gd name="T15" fmla="*/ 16 h 148"/>
                <a:gd name="T16" fmla="*/ 144 w 173"/>
                <a:gd name="T17" fmla="*/ 28 h 148"/>
                <a:gd name="T18" fmla="*/ 146 w 173"/>
                <a:gd name="T19" fmla="*/ 65 h 148"/>
                <a:gd name="T20" fmla="*/ 140 w 173"/>
                <a:gd name="T21" fmla="*/ 29 h 148"/>
                <a:gd name="T22" fmla="*/ 125 w 173"/>
                <a:gd name="T23" fmla="*/ 36 h 148"/>
                <a:gd name="T24" fmla="*/ 129 w 173"/>
                <a:gd name="T25" fmla="*/ 98 h 148"/>
                <a:gd name="T26" fmla="*/ 120 w 173"/>
                <a:gd name="T27" fmla="*/ 39 h 148"/>
                <a:gd name="T28" fmla="*/ 100 w 173"/>
                <a:gd name="T29" fmla="*/ 51 h 148"/>
                <a:gd name="T30" fmla="*/ 106 w 173"/>
                <a:gd name="T31" fmla="*/ 118 h 148"/>
                <a:gd name="T32" fmla="*/ 95 w 173"/>
                <a:gd name="T33" fmla="*/ 54 h 148"/>
                <a:gd name="T34" fmla="*/ 77 w 173"/>
                <a:gd name="T35" fmla="*/ 68 h 148"/>
                <a:gd name="T36" fmla="*/ 84 w 173"/>
                <a:gd name="T37" fmla="*/ 129 h 148"/>
                <a:gd name="T38" fmla="*/ 73 w 173"/>
                <a:gd name="T39" fmla="*/ 71 h 148"/>
                <a:gd name="T40" fmla="*/ 55 w 173"/>
                <a:gd name="T41" fmla="*/ 91 h 148"/>
                <a:gd name="T42" fmla="*/ 60 w 173"/>
                <a:gd name="T43" fmla="*/ 132 h 148"/>
                <a:gd name="T44" fmla="*/ 51 w 173"/>
                <a:gd name="T45" fmla="*/ 96 h 148"/>
                <a:gd name="T46" fmla="*/ 33 w 173"/>
                <a:gd name="T47" fmla="*/ 136 h 148"/>
                <a:gd name="T48" fmla="*/ 47 w 173"/>
                <a:gd name="T49" fmla="*/ 93 h 148"/>
                <a:gd name="T50" fmla="*/ 23 w 173"/>
                <a:gd name="T51" fmla="*/ 106 h 148"/>
                <a:gd name="T52" fmla="*/ 51 w 173"/>
                <a:gd name="T53" fmla="*/ 88 h 148"/>
                <a:gd name="T54" fmla="*/ 68 w 173"/>
                <a:gd name="T55" fmla="*/ 69 h 148"/>
                <a:gd name="T56" fmla="*/ 27 w 173"/>
                <a:gd name="T57" fmla="*/ 73 h 148"/>
                <a:gd name="T58" fmla="*/ 72 w 173"/>
                <a:gd name="T59" fmla="*/ 65 h 148"/>
                <a:gd name="T60" fmla="*/ 90 w 173"/>
                <a:gd name="T61" fmla="*/ 50 h 148"/>
                <a:gd name="T62" fmla="*/ 42 w 173"/>
                <a:gd name="T63" fmla="*/ 50 h 148"/>
                <a:gd name="T64" fmla="*/ 95 w 173"/>
                <a:gd name="T65" fmla="*/ 47 h 148"/>
                <a:gd name="T66" fmla="*/ 115 w 173"/>
                <a:gd name="T67" fmla="*/ 35 h 148"/>
                <a:gd name="T68" fmla="*/ 69 w 173"/>
                <a:gd name="T69" fmla="*/ 31 h 148"/>
                <a:gd name="T70" fmla="*/ 120 w 173"/>
                <a:gd name="T71" fmla="*/ 32 h 148"/>
                <a:gd name="T72" fmla="*/ 134 w 173"/>
                <a:gd name="T73" fmla="*/ 25 h 148"/>
                <a:gd name="T74" fmla="*/ 107 w 173"/>
                <a:gd name="T75" fmla="*/ 21 h 148"/>
                <a:gd name="T76" fmla="*/ 101 w 173"/>
                <a:gd name="T77" fmla="*/ 18 h 148"/>
                <a:gd name="T78" fmla="*/ 140 w 173"/>
                <a:gd name="T79" fmla="*/ 23 h 148"/>
                <a:gd name="T80" fmla="*/ 170 w 173"/>
                <a:gd name="T81" fmla="*/ 10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73" h="148">
                  <a:moveTo>
                    <a:pt x="170" y="10"/>
                  </a:moveTo>
                  <a:cubicBezTo>
                    <a:pt x="170" y="10"/>
                    <a:pt x="0" y="0"/>
                    <a:pt x="20" y="118"/>
                  </a:cubicBezTo>
                  <a:cubicBezTo>
                    <a:pt x="20" y="118"/>
                    <a:pt x="16" y="139"/>
                    <a:pt x="35" y="148"/>
                  </a:cubicBezTo>
                  <a:cubicBezTo>
                    <a:pt x="35" y="148"/>
                    <a:pt x="36" y="140"/>
                    <a:pt x="53" y="143"/>
                  </a:cubicBezTo>
                  <a:cubicBezTo>
                    <a:pt x="59" y="144"/>
                    <a:pt x="65" y="144"/>
                    <a:pt x="71" y="144"/>
                  </a:cubicBezTo>
                  <a:cubicBezTo>
                    <a:pt x="79" y="143"/>
                    <a:pt x="87" y="140"/>
                    <a:pt x="94" y="134"/>
                  </a:cubicBezTo>
                  <a:cubicBezTo>
                    <a:pt x="94" y="134"/>
                    <a:pt x="141" y="115"/>
                    <a:pt x="160" y="37"/>
                  </a:cubicBezTo>
                  <a:cubicBezTo>
                    <a:pt x="160" y="37"/>
                    <a:pt x="173" y="20"/>
                    <a:pt x="173" y="16"/>
                  </a:cubicBezTo>
                  <a:cubicBezTo>
                    <a:pt x="144" y="28"/>
                    <a:pt x="144" y="28"/>
                    <a:pt x="144" y="28"/>
                  </a:cubicBezTo>
                  <a:cubicBezTo>
                    <a:pt x="144" y="28"/>
                    <a:pt x="154" y="48"/>
                    <a:pt x="146" y="65"/>
                  </a:cubicBezTo>
                  <a:cubicBezTo>
                    <a:pt x="146" y="65"/>
                    <a:pt x="145" y="28"/>
                    <a:pt x="140" y="29"/>
                  </a:cubicBezTo>
                  <a:cubicBezTo>
                    <a:pt x="139" y="30"/>
                    <a:pt x="125" y="36"/>
                    <a:pt x="125" y="36"/>
                  </a:cubicBezTo>
                  <a:cubicBezTo>
                    <a:pt x="125" y="36"/>
                    <a:pt x="142" y="72"/>
                    <a:pt x="129" y="98"/>
                  </a:cubicBezTo>
                  <a:cubicBezTo>
                    <a:pt x="129" y="98"/>
                    <a:pt x="134" y="54"/>
                    <a:pt x="120" y="39"/>
                  </a:cubicBezTo>
                  <a:cubicBezTo>
                    <a:pt x="100" y="51"/>
                    <a:pt x="100" y="51"/>
                    <a:pt x="100" y="51"/>
                  </a:cubicBezTo>
                  <a:cubicBezTo>
                    <a:pt x="100" y="51"/>
                    <a:pt x="119" y="88"/>
                    <a:pt x="106" y="118"/>
                  </a:cubicBezTo>
                  <a:cubicBezTo>
                    <a:pt x="106" y="118"/>
                    <a:pt x="109" y="72"/>
                    <a:pt x="95" y="54"/>
                  </a:cubicBezTo>
                  <a:cubicBezTo>
                    <a:pt x="77" y="68"/>
                    <a:pt x="77" y="68"/>
                    <a:pt x="77" y="68"/>
                  </a:cubicBezTo>
                  <a:cubicBezTo>
                    <a:pt x="77" y="68"/>
                    <a:pt x="96" y="104"/>
                    <a:pt x="84" y="129"/>
                  </a:cubicBezTo>
                  <a:cubicBezTo>
                    <a:pt x="84" y="129"/>
                    <a:pt x="83" y="75"/>
                    <a:pt x="73" y="71"/>
                  </a:cubicBezTo>
                  <a:cubicBezTo>
                    <a:pt x="73" y="71"/>
                    <a:pt x="57" y="85"/>
                    <a:pt x="55" y="91"/>
                  </a:cubicBezTo>
                  <a:cubicBezTo>
                    <a:pt x="55" y="91"/>
                    <a:pt x="68" y="118"/>
                    <a:pt x="60" y="132"/>
                  </a:cubicBezTo>
                  <a:cubicBezTo>
                    <a:pt x="60" y="132"/>
                    <a:pt x="55" y="96"/>
                    <a:pt x="51" y="96"/>
                  </a:cubicBezTo>
                  <a:cubicBezTo>
                    <a:pt x="51" y="96"/>
                    <a:pt x="35" y="120"/>
                    <a:pt x="33" y="136"/>
                  </a:cubicBezTo>
                  <a:cubicBezTo>
                    <a:pt x="33" y="136"/>
                    <a:pt x="34" y="112"/>
                    <a:pt x="47" y="93"/>
                  </a:cubicBezTo>
                  <a:cubicBezTo>
                    <a:pt x="38" y="95"/>
                    <a:pt x="30" y="100"/>
                    <a:pt x="23" y="106"/>
                  </a:cubicBezTo>
                  <a:cubicBezTo>
                    <a:pt x="23" y="106"/>
                    <a:pt x="25" y="89"/>
                    <a:pt x="51" y="88"/>
                  </a:cubicBezTo>
                  <a:cubicBezTo>
                    <a:pt x="51" y="88"/>
                    <a:pt x="64" y="70"/>
                    <a:pt x="68" y="69"/>
                  </a:cubicBezTo>
                  <a:cubicBezTo>
                    <a:pt x="68" y="69"/>
                    <a:pt x="42" y="66"/>
                    <a:pt x="27" y="73"/>
                  </a:cubicBezTo>
                  <a:cubicBezTo>
                    <a:pt x="27" y="73"/>
                    <a:pt x="40" y="57"/>
                    <a:pt x="72" y="65"/>
                  </a:cubicBezTo>
                  <a:cubicBezTo>
                    <a:pt x="90" y="50"/>
                    <a:pt x="90" y="50"/>
                    <a:pt x="90" y="50"/>
                  </a:cubicBezTo>
                  <a:cubicBezTo>
                    <a:pt x="90" y="50"/>
                    <a:pt x="57" y="45"/>
                    <a:pt x="42" y="50"/>
                  </a:cubicBezTo>
                  <a:cubicBezTo>
                    <a:pt x="42" y="50"/>
                    <a:pt x="59" y="36"/>
                    <a:pt x="95" y="47"/>
                  </a:cubicBezTo>
                  <a:cubicBezTo>
                    <a:pt x="115" y="35"/>
                    <a:pt x="115" y="35"/>
                    <a:pt x="115" y="35"/>
                  </a:cubicBezTo>
                  <a:cubicBezTo>
                    <a:pt x="115" y="35"/>
                    <a:pt x="86" y="29"/>
                    <a:pt x="69" y="31"/>
                  </a:cubicBezTo>
                  <a:cubicBezTo>
                    <a:pt x="69" y="31"/>
                    <a:pt x="87" y="21"/>
                    <a:pt x="120" y="32"/>
                  </a:cubicBezTo>
                  <a:cubicBezTo>
                    <a:pt x="134" y="25"/>
                    <a:pt x="134" y="25"/>
                    <a:pt x="134" y="25"/>
                  </a:cubicBezTo>
                  <a:cubicBezTo>
                    <a:pt x="134" y="25"/>
                    <a:pt x="113" y="21"/>
                    <a:pt x="107" y="21"/>
                  </a:cubicBezTo>
                  <a:cubicBezTo>
                    <a:pt x="101" y="20"/>
                    <a:pt x="101" y="18"/>
                    <a:pt x="101" y="18"/>
                  </a:cubicBezTo>
                  <a:cubicBezTo>
                    <a:pt x="114" y="16"/>
                    <a:pt x="128" y="18"/>
                    <a:pt x="140" y="23"/>
                  </a:cubicBezTo>
                  <a:cubicBezTo>
                    <a:pt x="140" y="23"/>
                    <a:pt x="170" y="12"/>
                    <a:pt x="170" y="10"/>
                  </a:cubicBezTo>
                </a:path>
              </a:pathLst>
            </a:custGeom>
            <a:solidFill>
              <a:srgbClr val="6C63FF"/>
            </a:solidFill>
            <a:ln>
              <a:noFill/>
            </a:ln>
          </p:spPr>
          <p:txBody>
            <a:bodyPr anchor="ctr">
              <a:normAutofit fontScale="25000" lnSpcReduction="20000"/>
            </a:body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sz="18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201" name="íṧḷïḋê"/>
            <p:cNvSpPr/>
            <p:nvPr/>
          </p:nvSpPr>
          <p:spPr bwMode="auto">
            <a:xfrm>
              <a:off x="5289602" y="5697309"/>
              <a:ext cx="338639" cy="53467"/>
            </a:xfrm>
            <a:custGeom>
              <a:avLst/>
              <a:gdLst>
                <a:gd name="T0" fmla="*/ 92 w 240"/>
                <a:gd name="T1" fmla="*/ 0 h 40"/>
                <a:gd name="T2" fmla="*/ 0 w 240"/>
                <a:gd name="T3" fmla="*/ 20 h 40"/>
                <a:gd name="T4" fmla="*/ 120 w 240"/>
                <a:gd name="T5" fmla="*/ 40 h 40"/>
                <a:gd name="T6" fmla="*/ 240 w 240"/>
                <a:gd name="T7" fmla="*/ 20 h 40"/>
                <a:gd name="T8" fmla="*/ 153 w 240"/>
                <a:gd name="T9" fmla="*/ 0 h 40"/>
                <a:gd name="T10" fmla="*/ 138 w 240"/>
                <a:gd name="T11" fmla="*/ 5 h 40"/>
                <a:gd name="T12" fmla="*/ 133 w 240"/>
                <a:gd name="T13" fmla="*/ 5 h 40"/>
                <a:gd name="T14" fmla="*/ 120 w 240"/>
                <a:gd name="T15" fmla="*/ 4 h 40"/>
                <a:gd name="T16" fmla="*/ 113 w 240"/>
                <a:gd name="T17" fmla="*/ 3 h 40"/>
                <a:gd name="T18" fmla="*/ 102 w 240"/>
                <a:gd name="T19" fmla="*/ 9 h 40"/>
                <a:gd name="T20" fmla="*/ 92 w 240"/>
                <a:gd name="T21" fmla="*/ 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40" h="40">
                  <a:moveTo>
                    <a:pt x="92" y="0"/>
                  </a:moveTo>
                  <a:cubicBezTo>
                    <a:pt x="39" y="2"/>
                    <a:pt x="0" y="10"/>
                    <a:pt x="0" y="20"/>
                  </a:cubicBezTo>
                  <a:cubicBezTo>
                    <a:pt x="0" y="31"/>
                    <a:pt x="54" y="40"/>
                    <a:pt x="120" y="40"/>
                  </a:cubicBezTo>
                  <a:cubicBezTo>
                    <a:pt x="186" y="40"/>
                    <a:pt x="240" y="31"/>
                    <a:pt x="240" y="20"/>
                  </a:cubicBezTo>
                  <a:cubicBezTo>
                    <a:pt x="240" y="11"/>
                    <a:pt x="203" y="3"/>
                    <a:pt x="153" y="0"/>
                  </a:cubicBezTo>
                  <a:cubicBezTo>
                    <a:pt x="148" y="3"/>
                    <a:pt x="143" y="4"/>
                    <a:pt x="138" y="5"/>
                  </a:cubicBezTo>
                  <a:cubicBezTo>
                    <a:pt x="136" y="5"/>
                    <a:pt x="134" y="5"/>
                    <a:pt x="133" y="5"/>
                  </a:cubicBezTo>
                  <a:cubicBezTo>
                    <a:pt x="128" y="5"/>
                    <a:pt x="124" y="4"/>
                    <a:pt x="120" y="4"/>
                  </a:cubicBezTo>
                  <a:cubicBezTo>
                    <a:pt x="117" y="3"/>
                    <a:pt x="115" y="3"/>
                    <a:pt x="113" y="3"/>
                  </a:cubicBezTo>
                  <a:cubicBezTo>
                    <a:pt x="103" y="3"/>
                    <a:pt x="102" y="9"/>
                    <a:pt x="102" y="9"/>
                  </a:cubicBezTo>
                  <a:cubicBezTo>
                    <a:pt x="97" y="7"/>
                    <a:pt x="94" y="4"/>
                    <a:pt x="92" y="0"/>
                  </a:cubicBezTo>
                </a:path>
              </a:pathLst>
            </a:custGeom>
            <a:solidFill>
              <a:srgbClr val="F0EFFF"/>
            </a:solidFill>
            <a:ln>
              <a:noFill/>
            </a:ln>
          </p:spPr>
          <p:txBody>
            <a:bodyPr anchor="ctr">
              <a:normAutofit fontScale="25000" lnSpcReduction="20000"/>
            </a:body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sz="18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202" name="isľíḓê"/>
            <p:cNvSpPr/>
            <p:nvPr/>
          </p:nvSpPr>
          <p:spPr bwMode="auto">
            <a:xfrm>
              <a:off x="5423275" y="5697309"/>
              <a:ext cx="84661" cy="8911"/>
            </a:xfrm>
            <a:custGeom>
              <a:avLst/>
              <a:gdLst>
                <a:gd name="T0" fmla="*/ 28 w 61"/>
                <a:gd name="T1" fmla="*/ 0 h 9"/>
                <a:gd name="T2" fmla="*/ 0 w 61"/>
                <a:gd name="T3" fmla="*/ 0 h 9"/>
                <a:gd name="T4" fmla="*/ 10 w 61"/>
                <a:gd name="T5" fmla="*/ 9 h 9"/>
                <a:gd name="T6" fmla="*/ 21 w 61"/>
                <a:gd name="T7" fmla="*/ 3 h 9"/>
                <a:gd name="T8" fmla="*/ 28 w 61"/>
                <a:gd name="T9" fmla="*/ 4 h 9"/>
                <a:gd name="T10" fmla="*/ 41 w 61"/>
                <a:gd name="T11" fmla="*/ 5 h 9"/>
                <a:gd name="T12" fmla="*/ 46 w 61"/>
                <a:gd name="T13" fmla="*/ 5 h 9"/>
                <a:gd name="T14" fmla="*/ 61 w 61"/>
                <a:gd name="T15" fmla="*/ 0 h 9"/>
                <a:gd name="T16" fmla="*/ 28 w 61"/>
                <a:gd name="T17" fmla="*/ 0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1" h="9">
                  <a:moveTo>
                    <a:pt x="28" y="0"/>
                  </a:moveTo>
                  <a:cubicBezTo>
                    <a:pt x="18" y="0"/>
                    <a:pt x="9" y="0"/>
                    <a:pt x="0" y="0"/>
                  </a:cubicBezTo>
                  <a:cubicBezTo>
                    <a:pt x="2" y="4"/>
                    <a:pt x="5" y="7"/>
                    <a:pt x="10" y="9"/>
                  </a:cubicBezTo>
                  <a:cubicBezTo>
                    <a:pt x="10" y="9"/>
                    <a:pt x="11" y="3"/>
                    <a:pt x="21" y="3"/>
                  </a:cubicBezTo>
                  <a:cubicBezTo>
                    <a:pt x="23" y="3"/>
                    <a:pt x="25" y="3"/>
                    <a:pt x="28" y="4"/>
                  </a:cubicBezTo>
                  <a:cubicBezTo>
                    <a:pt x="32" y="4"/>
                    <a:pt x="36" y="5"/>
                    <a:pt x="41" y="5"/>
                  </a:cubicBezTo>
                  <a:cubicBezTo>
                    <a:pt x="42" y="5"/>
                    <a:pt x="44" y="5"/>
                    <a:pt x="46" y="5"/>
                  </a:cubicBezTo>
                  <a:cubicBezTo>
                    <a:pt x="51" y="4"/>
                    <a:pt x="56" y="3"/>
                    <a:pt x="61" y="0"/>
                  </a:cubicBezTo>
                  <a:cubicBezTo>
                    <a:pt x="51" y="0"/>
                    <a:pt x="39" y="0"/>
                    <a:pt x="28" y="0"/>
                  </a:cubicBezTo>
                </a:path>
              </a:pathLst>
            </a:custGeom>
            <a:solidFill>
              <a:srgbClr val="6C63FF"/>
            </a:solidFill>
            <a:ln>
              <a:noFill/>
            </a:ln>
          </p:spPr>
          <p:txBody>
            <a:bodyPr anchor="ctr">
              <a:normAutofit fontScale="25000" lnSpcReduction="20000"/>
            </a:body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sz="18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203" name="ïṡ1ïďê"/>
            <p:cNvSpPr/>
            <p:nvPr/>
          </p:nvSpPr>
          <p:spPr bwMode="auto">
            <a:xfrm>
              <a:off x="5071270" y="5514628"/>
              <a:ext cx="138128" cy="115846"/>
            </a:xfrm>
            <a:custGeom>
              <a:avLst/>
              <a:gdLst>
                <a:gd name="T0" fmla="*/ 95 w 97"/>
                <a:gd name="T1" fmla="*/ 6 h 84"/>
                <a:gd name="T2" fmla="*/ 11 w 97"/>
                <a:gd name="T3" fmla="*/ 67 h 84"/>
                <a:gd name="T4" fmla="*/ 20 w 97"/>
                <a:gd name="T5" fmla="*/ 84 h 84"/>
                <a:gd name="T6" fmla="*/ 29 w 97"/>
                <a:gd name="T7" fmla="*/ 81 h 84"/>
                <a:gd name="T8" fmla="*/ 40 w 97"/>
                <a:gd name="T9" fmla="*/ 81 h 84"/>
                <a:gd name="T10" fmla="*/ 53 w 97"/>
                <a:gd name="T11" fmla="*/ 76 h 84"/>
                <a:gd name="T12" fmla="*/ 90 w 97"/>
                <a:gd name="T13" fmla="*/ 21 h 84"/>
                <a:gd name="T14" fmla="*/ 97 w 97"/>
                <a:gd name="T15" fmla="*/ 9 h 84"/>
                <a:gd name="T16" fmla="*/ 81 w 97"/>
                <a:gd name="T17" fmla="*/ 16 h 84"/>
                <a:gd name="T18" fmla="*/ 82 w 97"/>
                <a:gd name="T19" fmla="*/ 38 h 84"/>
                <a:gd name="T20" fmla="*/ 79 w 97"/>
                <a:gd name="T21" fmla="*/ 17 h 84"/>
                <a:gd name="T22" fmla="*/ 70 w 97"/>
                <a:gd name="T23" fmla="*/ 21 h 84"/>
                <a:gd name="T24" fmla="*/ 73 w 97"/>
                <a:gd name="T25" fmla="*/ 56 h 84"/>
                <a:gd name="T26" fmla="*/ 67 w 97"/>
                <a:gd name="T27" fmla="*/ 23 h 84"/>
                <a:gd name="T28" fmla="*/ 56 w 97"/>
                <a:gd name="T29" fmla="*/ 29 h 84"/>
                <a:gd name="T30" fmla="*/ 60 w 97"/>
                <a:gd name="T31" fmla="*/ 67 h 84"/>
                <a:gd name="T32" fmla="*/ 54 w 97"/>
                <a:gd name="T33" fmla="*/ 31 h 84"/>
                <a:gd name="T34" fmla="*/ 43 w 97"/>
                <a:gd name="T35" fmla="*/ 39 h 84"/>
                <a:gd name="T36" fmla="*/ 47 w 97"/>
                <a:gd name="T37" fmla="*/ 74 h 84"/>
                <a:gd name="T38" fmla="*/ 41 w 97"/>
                <a:gd name="T39" fmla="*/ 41 h 84"/>
                <a:gd name="T40" fmla="*/ 31 w 97"/>
                <a:gd name="T41" fmla="*/ 52 h 84"/>
                <a:gd name="T42" fmla="*/ 33 w 97"/>
                <a:gd name="T43" fmla="*/ 75 h 84"/>
                <a:gd name="T44" fmla="*/ 29 w 97"/>
                <a:gd name="T45" fmla="*/ 55 h 84"/>
                <a:gd name="T46" fmla="*/ 19 w 97"/>
                <a:gd name="T47" fmla="*/ 77 h 84"/>
                <a:gd name="T48" fmla="*/ 26 w 97"/>
                <a:gd name="T49" fmla="*/ 53 h 84"/>
                <a:gd name="T50" fmla="*/ 13 w 97"/>
                <a:gd name="T51" fmla="*/ 60 h 84"/>
                <a:gd name="T52" fmla="*/ 29 w 97"/>
                <a:gd name="T53" fmla="*/ 50 h 84"/>
                <a:gd name="T54" fmla="*/ 38 w 97"/>
                <a:gd name="T55" fmla="*/ 39 h 84"/>
                <a:gd name="T56" fmla="*/ 15 w 97"/>
                <a:gd name="T57" fmla="*/ 42 h 84"/>
                <a:gd name="T58" fmla="*/ 41 w 97"/>
                <a:gd name="T59" fmla="*/ 37 h 84"/>
                <a:gd name="T60" fmla="*/ 51 w 97"/>
                <a:gd name="T61" fmla="*/ 29 h 84"/>
                <a:gd name="T62" fmla="*/ 24 w 97"/>
                <a:gd name="T63" fmla="*/ 29 h 84"/>
                <a:gd name="T64" fmla="*/ 54 w 97"/>
                <a:gd name="T65" fmla="*/ 27 h 84"/>
                <a:gd name="T66" fmla="*/ 65 w 97"/>
                <a:gd name="T67" fmla="*/ 20 h 84"/>
                <a:gd name="T68" fmla="*/ 39 w 97"/>
                <a:gd name="T69" fmla="*/ 18 h 84"/>
                <a:gd name="T70" fmla="*/ 68 w 97"/>
                <a:gd name="T71" fmla="*/ 18 h 84"/>
                <a:gd name="T72" fmla="*/ 76 w 97"/>
                <a:gd name="T73" fmla="*/ 15 h 84"/>
                <a:gd name="T74" fmla="*/ 61 w 97"/>
                <a:gd name="T75" fmla="*/ 12 h 84"/>
                <a:gd name="T76" fmla="*/ 57 w 97"/>
                <a:gd name="T77" fmla="*/ 11 h 84"/>
                <a:gd name="T78" fmla="*/ 79 w 97"/>
                <a:gd name="T79" fmla="*/ 13 h 84"/>
                <a:gd name="T80" fmla="*/ 95 w 97"/>
                <a:gd name="T81" fmla="*/ 6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97" h="84">
                  <a:moveTo>
                    <a:pt x="95" y="6"/>
                  </a:moveTo>
                  <a:cubicBezTo>
                    <a:pt x="95" y="6"/>
                    <a:pt x="0" y="0"/>
                    <a:pt x="11" y="67"/>
                  </a:cubicBezTo>
                  <a:cubicBezTo>
                    <a:pt x="10" y="74"/>
                    <a:pt x="13" y="81"/>
                    <a:pt x="20" y="84"/>
                  </a:cubicBezTo>
                  <a:cubicBezTo>
                    <a:pt x="20" y="84"/>
                    <a:pt x="20" y="79"/>
                    <a:pt x="29" y="81"/>
                  </a:cubicBezTo>
                  <a:cubicBezTo>
                    <a:pt x="33" y="82"/>
                    <a:pt x="36" y="82"/>
                    <a:pt x="40" y="81"/>
                  </a:cubicBezTo>
                  <a:cubicBezTo>
                    <a:pt x="45" y="81"/>
                    <a:pt x="49" y="79"/>
                    <a:pt x="53" y="76"/>
                  </a:cubicBezTo>
                  <a:cubicBezTo>
                    <a:pt x="53" y="76"/>
                    <a:pt x="79" y="65"/>
                    <a:pt x="90" y="21"/>
                  </a:cubicBezTo>
                  <a:cubicBezTo>
                    <a:pt x="90" y="21"/>
                    <a:pt x="97" y="12"/>
                    <a:pt x="97" y="9"/>
                  </a:cubicBezTo>
                  <a:cubicBezTo>
                    <a:pt x="81" y="16"/>
                    <a:pt x="81" y="16"/>
                    <a:pt x="81" y="16"/>
                  </a:cubicBezTo>
                  <a:cubicBezTo>
                    <a:pt x="81" y="16"/>
                    <a:pt x="87" y="28"/>
                    <a:pt x="82" y="38"/>
                  </a:cubicBezTo>
                  <a:cubicBezTo>
                    <a:pt x="82" y="38"/>
                    <a:pt x="82" y="17"/>
                    <a:pt x="79" y="17"/>
                  </a:cubicBezTo>
                  <a:cubicBezTo>
                    <a:pt x="78" y="17"/>
                    <a:pt x="70" y="21"/>
                    <a:pt x="70" y="21"/>
                  </a:cubicBezTo>
                  <a:cubicBezTo>
                    <a:pt x="70" y="21"/>
                    <a:pt x="80" y="41"/>
                    <a:pt x="73" y="56"/>
                  </a:cubicBezTo>
                  <a:cubicBezTo>
                    <a:pt x="73" y="56"/>
                    <a:pt x="75" y="31"/>
                    <a:pt x="67" y="23"/>
                  </a:cubicBezTo>
                  <a:cubicBezTo>
                    <a:pt x="56" y="29"/>
                    <a:pt x="56" y="29"/>
                    <a:pt x="56" y="29"/>
                  </a:cubicBezTo>
                  <a:cubicBezTo>
                    <a:pt x="56" y="29"/>
                    <a:pt x="67" y="50"/>
                    <a:pt x="60" y="67"/>
                  </a:cubicBezTo>
                  <a:cubicBezTo>
                    <a:pt x="60" y="67"/>
                    <a:pt x="62" y="41"/>
                    <a:pt x="54" y="31"/>
                  </a:cubicBezTo>
                  <a:cubicBezTo>
                    <a:pt x="43" y="39"/>
                    <a:pt x="43" y="39"/>
                    <a:pt x="43" y="39"/>
                  </a:cubicBezTo>
                  <a:cubicBezTo>
                    <a:pt x="43" y="39"/>
                    <a:pt x="54" y="59"/>
                    <a:pt x="47" y="74"/>
                  </a:cubicBezTo>
                  <a:cubicBezTo>
                    <a:pt x="47" y="74"/>
                    <a:pt x="47" y="43"/>
                    <a:pt x="41" y="41"/>
                  </a:cubicBezTo>
                  <a:cubicBezTo>
                    <a:pt x="37" y="44"/>
                    <a:pt x="34" y="48"/>
                    <a:pt x="31" y="52"/>
                  </a:cubicBezTo>
                  <a:cubicBezTo>
                    <a:pt x="31" y="52"/>
                    <a:pt x="38" y="67"/>
                    <a:pt x="33" y="75"/>
                  </a:cubicBezTo>
                  <a:cubicBezTo>
                    <a:pt x="33" y="75"/>
                    <a:pt x="31" y="55"/>
                    <a:pt x="29" y="55"/>
                  </a:cubicBezTo>
                  <a:cubicBezTo>
                    <a:pt x="29" y="55"/>
                    <a:pt x="20" y="68"/>
                    <a:pt x="19" y="77"/>
                  </a:cubicBezTo>
                  <a:cubicBezTo>
                    <a:pt x="19" y="69"/>
                    <a:pt x="22" y="60"/>
                    <a:pt x="26" y="53"/>
                  </a:cubicBezTo>
                  <a:cubicBezTo>
                    <a:pt x="21" y="54"/>
                    <a:pt x="16" y="57"/>
                    <a:pt x="13" y="60"/>
                  </a:cubicBezTo>
                  <a:cubicBezTo>
                    <a:pt x="13" y="60"/>
                    <a:pt x="14" y="51"/>
                    <a:pt x="29" y="50"/>
                  </a:cubicBezTo>
                  <a:cubicBezTo>
                    <a:pt x="29" y="50"/>
                    <a:pt x="36" y="40"/>
                    <a:pt x="38" y="39"/>
                  </a:cubicBezTo>
                  <a:cubicBezTo>
                    <a:pt x="38" y="39"/>
                    <a:pt x="24" y="38"/>
                    <a:pt x="15" y="42"/>
                  </a:cubicBezTo>
                  <a:cubicBezTo>
                    <a:pt x="15" y="42"/>
                    <a:pt x="23" y="33"/>
                    <a:pt x="41" y="37"/>
                  </a:cubicBezTo>
                  <a:cubicBezTo>
                    <a:pt x="51" y="29"/>
                    <a:pt x="51" y="29"/>
                    <a:pt x="51" y="29"/>
                  </a:cubicBezTo>
                  <a:cubicBezTo>
                    <a:pt x="51" y="29"/>
                    <a:pt x="32" y="26"/>
                    <a:pt x="24" y="29"/>
                  </a:cubicBezTo>
                  <a:cubicBezTo>
                    <a:pt x="24" y="29"/>
                    <a:pt x="33" y="21"/>
                    <a:pt x="54" y="27"/>
                  </a:cubicBezTo>
                  <a:cubicBezTo>
                    <a:pt x="65" y="20"/>
                    <a:pt x="65" y="20"/>
                    <a:pt x="65" y="20"/>
                  </a:cubicBezTo>
                  <a:cubicBezTo>
                    <a:pt x="56" y="18"/>
                    <a:pt x="47" y="18"/>
                    <a:pt x="39" y="18"/>
                  </a:cubicBezTo>
                  <a:cubicBezTo>
                    <a:pt x="39" y="18"/>
                    <a:pt x="49" y="12"/>
                    <a:pt x="68" y="18"/>
                  </a:cubicBezTo>
                  <a:cubicBezTo>
                    <a:pt x="76" y="15"/>
                    <a:pt x="76" y="15"/>
                    <a:pt x="76" y="15"/>
                  </a:cubicBezTo>
                  <a:cubicBezTo>
                    <a:pt x="76" y="15"/>
                    <a:pt x="64" y="13"/>
                    <a:pt x="61" y="12"/>
                  </a:cubicBezTo>
                  <a:cubicBezTo>
                    <a:pt x="57" y="12"/>
                    <a:pt x="57" y="11"/>
                    <a:pt x="57" y="11"/>
                  </a:cubicBezTo>
                  <a:cubicBezTo>
                    <a:pt x="64" y="10"/>
                    <a:pt x="72" y="10"/>
                    <a:pt x="79" y="13"/>
                  </a:cubicBezTo>
                  <a:cubicBezTo>
                    <a:pt x="79" y="13"/>
                    <a:pt x="96" y="7"/>
                    <a:pt x="95" y="6"/>
                  </a:cubicBezTo>
                </a:path>
              </a:pathLst>
            </a:custGeom>
            <a:solidFill>
              <a:srgbClr val="6C63FF"/>
            </a:solidFill>
            <a:ln>
              <a:noFill/>
            </a:ln>
          </p:spPr>
          <p:txBody>
            <a:bodyPr anchor="ctr">
              <a:normAutofit fontScale="25000" lnSpcReduction="20000"/>
            </a:body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sz="18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204" name="íṩḷiḋe"/>
            <p:cNvSpPr/>
            <p:nvPr/>
          </p:nvSpPr>
          <p:spPr bwMode="auto">
            <a:xfrm>
              <a:off x="5017801" y="5626019"/>
              <a:ext cx="191597" cy="31188"/>
            </a:xfrm>
            <a:custGeom>
              <a:avLst/>
              <a:gdLst>
                <a:gd name="T0" fmla="*/ 52 w 135"/>
                <a:gd name="T1" fmla="*/ 0 h 22"/>
                <a:gd name="T2" fmla="*/ 0 w 135"/>
                <a:gd name="T3" fmla="*/ 11 h 22"/>
                <a:gd name="T4" fmla="*/ 68 w 135"/>
                <a:gd name="T5" fmla="*/ 22 h 22"/>
                <a:gd name="T6" fmla="*/ 135 w 135"/>
                <a:gd name="T7" fmla="*/ 11 h 22"/>
                <a:gd name="T8" fmla="*/ 86 w 135"/>
                <a:gd name="T9" fmla="*/ 0 h 22"/>
                <a:gd name="T10" fmla="*/ 78 w 135"/>
                <a:gd name="T11" fmla="*/ 2 h 22"/>
                <a:gd name="T12" fmla="*/ 75 w 135"/>
                <a:gd name="T13" fmla="*/ 3 h 22"/>
                <a:gd name="T14" fmla="*/ 67 w 135"/>
                <a:gd name="T15" fmla="*/ 2 h 22"/>
                <a:gd name="T16" fmla="*/ 64 w 135"/>
                <a:gd name="T17" fmla="*/ 2 h 22"/>
                <a:gd name="T18" fmla="*/ 58 w 135"/>
                <a:gd name="T19" fmla="*/ 5 h 22"/>
                <a:gd name="T20" fmla="*/ 52 w 135"/>
                <a:gd name="T21" fmla="*/ 0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35" h="22">
                  <a:moveTo>
                    <a:pt x="52" y="0"/>
                  </a:moveTo>
                  <a:cubicBezTo>
                    <a:pt x="22" y="1"/>
                    <a:pt x="0" y="6"/>
                    <a:pt x="0" y="11"/>
                  </a:cubicBezTo>
                  <a:cubicBezTo>
                    <a:pt x="0" y="17"/>
                    <a:pt x="30" y="22"/>
                    <a:pt x="68" y="22"/>
                  </a:cubicBezTo>
                  <a:cubicBezTo>
                    <a:pt x="105" y="22"/>
                    <a:pt x="135" y="17"/>
                    <a:pt x="135" y="11"/>
                  </a:cubicBezTo>
                  <a:cubicBezTo>
                    <a:pt x="135" y="6"/>
                    <a:pt x="114" y="2"/>
                    <a:pt x="86" y="0"/>
                  </a:cubicBezTo>
                  <a:cubicBezTo>
                    <a:pt x="84" y="1"/>
                    <a:pt x="81" y="2"/>
                    <a:pt x="78" y="2"/>
                  </a:cubicBezTo>
                  <a:cubicBezTo>
                    <a:pt x="77" y="3"/>
                    <a:pt x="76" y="3"/>
                    <a:pt x="75" y="3"/>
                  </a:cubicBezTo>
                  <a:cubicBezTo>
                    <a:pt x="72" y="3"/>
                    <a:pt x="70" y="2"/>
                    <a:pt x="67" y="2"/>
                  </a:cubicBezTo>
                  <a:cubicBezTo>
                    <a:pt x="66" y="2"/>
                    <a:pt x="65" y="2"/>
                    <a:pt x="64" y="2"/>
                  </a:cubicBezTo>
                  <a:cubicBezTo>
                    <a:pt x="58" y="2"/>
                    <a:pt x="58" y="5"/>
                    <a:pt x="58" y="5"/>
                  </a:cubicBezTo>
                  <a:cubicBezTo>
                    <a:pt x="55" y="4"/>
                    <a:pt x="53" y="2"/>
                    <a:pt x="52" y="0"/>
                  </a:cubicBezTo>
                </a:path>
              </a:pathLst>
            </a:custGeom>
            <a:solidFill>
              <a:srgbClr val="F0EFFF"/>
            </a:solidFill>
            <a:ln>
              <a:noFill/>
            </a:ln>
          </p:spPr>
          <p:txBody>
            <a:bodyPr anchor="ctr">
              <a:normAutofit fontScale="25000" lnSpcReduction="20000"/>
            </a:body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sz="18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205" name="îśļíde"/>
            <p:cNvSpPr/>
            <p:nvPr/>
          </p:nvSpPr>
          <p:spPr bwMode="auto">
            <a:xfrm>
              <a:off x="5093548" y="5626019"/>
              <a:ext cx="44558" cy="4454"/>
            </a:xfrm>
            <a:custGeom>
              <a:avLst/>
              <a:gdLst>
                <a:gd name="T0" fmla="*/ 16 w 34"/>
                <a:gd name="T1" fmla="*/ 0 h 5"/>
                <a:gd name="T2" fmla="*/ 0 w 34"/>
                <a:gd name="T3" fmla="*/ 0 h 5"/>
                <a:gd name="T4" fmla="*/ 6 w 34"/>
                <a:gd name="T5" fmla="*/ 5 h 5"/>
                <a:gd name="T6" fmla="*/ 12 w 34"/>
                <a:gd name="T7" fmla="*/ 2 h 5"/>
                <a:gd name="T8" fmla="*/ 15 w 34"/>
                <a:gd name="T9" fmla="*/ 2 h 5"/>
                <a:gd name="T10" fmla="*/ 23 w 34"/>
                <a:gd name="T11" fmla="*/ 3 h 5"/>
                <a:gd name="T12" fmla="*/ 26 w 34"/>
                <a:gd name="T13" fmla="*/ 2 h 5"/>
                <a:gd name="T14" fmla="*/ 34 w 34"/>
                <a:gd name="T15" fmla="*/ 0 h 5"/>
                <a:gd name="T16" fmla="*/ 16 w 34"/>
                <a:gd name="T17" fmla="*/ 0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4" h="5">
                  <a:moveTo>
                    <a:pt x="16" y="0"/>
                  </a:moveTo>
                  <a:cubicBezTo>
                    <a:pt x="10" y="0"/>
                    <a:pt x="5" y="0"/>
                    <a:pt x="0" y="0"/>
                  </a:cubicBezTo>
                  <a:cubicBezTo>
                    <a:pt x="1" y="2"/>
                    <a:pt x="3" y="4"/>
                    <a:pt x="6" y="5"/>
                  </a:cubicBezTo>
                  <a:cubicBezTo>
                    <a:pt x="6" y="5"/>
                    <a:pt x="6" y="2"/>
                    <a:pt x="12" y="2"/>
                  </a:cubicBezTo>
                  <a:cubicBezTo>
                    <a:pt x="13" y="2"/>
                    <a:pt x="14" y="2"/>
                    <a:pt x="15" y="2"/>
                  </a:cubicBezTo>
                  <a:cubicBezTo>
                    <a:pt x="18" y="2"/>
                    <a:pt x="20" y="3"/>
                    <a:pt x="23" y="3"/>
                  </a:cubicBezTo>
                  <a:cubicBezTo>
                    <a:pt x="24" y="3"/>
                    <a:pt x="25" y="3"/>
                    <a:pt x="26" y="2"/>
                  </a:cubicBezTo>
                  <a:cubicBezTo>
                    <a:pt x="29" y="2"/>
                    <a:pt x="32" y="1"/>
                    <a:pt x="34" y="0"/>
                  </a:cubicBezTo>
                  <a:cubicBezTo>
                    <a:pt x="28" y="0"/>
                    <a:pt x="22" y="0"/>
                    <a:pt x="16" y="0"/>
                  </a:cubicBezTo>
                </a:path>
              </a:pathLst>
            </a:custGeom>
            <a:solidFill>
              <a:srgbClr val="6C63FF"/>
            </a:solidFill>
            <a:ln>
              <a:noFill/>
            </a:ln>
          </p:spPr>
          <p:txBody>
            <a:bodyPr anchor="ctr">
              <a:normAutofit fontScale="25000" lnSpcReduction="20000"/>
            </a:body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sz="18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206" name="îšliḓé"/>
            <p:cNvSpPr/>
            <p:nvPr/>
          </p:nvSpPr>
          <p:spPr bwMode="auto">
            <a:xfrm>
              <a:off x="5298514" y="5314126"/>
              <a:ext cx="164865" cy="142580"/>
            </a:xfrm>
            <a:custGeom>
              <a:avLst/>
              <a:gdLst>
                <a:gd name="T0" fmla="*/ 115 w 117"/>
                <a:gd name="T1" fmla="*/ 7 h 102"/>
                <a:gd name="T2" fmla="*/ 13 w 117"/>
                <a:gd name="T3" fmla="*/ 81 h 102"/>
                <a:gd name="T4" fmla="*/ 23 w 117"/>
                <a:gd name="T5" fmla="*/ 102 h 102"/>
                <a:gd name="T6" fmla="*/ 35 w 117"/>
                <a:gd name="T7" fmla="*/ 98 h 102"/>
                <a:gd name="T8" fmla="*/ 48 w 117"/>
                <a:gd name="T9" fmla="*/ 98 h 102"/>
                <a:gd name="T10" fmla="*/ 63 w 117"/>
                <a:gd name="T11" fmla="*/ 92 h 102"/>
                <a:gd name="T12" fmla="*/ 108 w 117"/>
                <a:gd name="T13" fmla="*/ 26 h 102"/>
                <a:gd name="T14" fmla="*/ 117 w 117"/>
                <a:gd name="T15" fmla="*/ 11 h 102"/>
                <a:gd name="T16" fmla="*/ 97 w 117"/>
                <a:gd name="T17" fmla="*/ 20 h 102"/>
                <a:gd name="T18" fmla="*/ 99 w 117"/>
                <a:gd name="T19" fmla="*/ 45 h 102"/>
                <a:gd name="T20" fmla="*/ 95 w 117"/>
                <a:gd name="T21" fmla="*/ 21 h 102"/>
                <a:gd name="T22" fmla="*/ 84 w 117"/>
                <a:gd name="T23" fmla="*/ 26 h 102"/>
                <a:gd name="T24" fmla="*/ 87 w 117"/>
                <a:gd name="T25" fmla="*/ 68 h 102"/>
                <a:gd name="T26" fmla="*/ 81 w 117"/>
                <a:gd name="T27" fmla="*/ 27 h 102"/>
                <a:gd name="T28" fmla="*/ 67 w 117"/>
                <a:gd name="T29" fmla="*/ 35 h 102"/>
                <a:gd name="T30" fmla="*/ 71 w 117"/>
                <a:gd name="T31" fmla="*/ 81 h 102"/>
                <a:gd name="T32" fmla="*/ 64 w 117"/>
                <a:gd name="T33" fmla="*/ 37 h 102"/>
                <a:gd name="T34" fmla="*/ 52 w 117"/>
                <a:gd name="T35" fmla="*/ 47 h 102"/>
                <a:gd name="T36" fmla="*/ 57 w 117"/>
                <a:gd name="T37" fmla="*/ 89 h 102"/>
                <a:gd name="T38" fmla="*/ 49 w 117"/>
                <a:gd name="T39" fmla="*/ 49 h 102"/>
                <a:gd name="T40" fmla="*/ 37 w 117"/>
                <a:gd name="T41" fmla="*/ 63 h 102"/>
                <a:gd name="T42" fmla="*/ 40 w 117"/>
                <a:gd name="T43" fmla="*/ 90 h 102"/>
                <a:gd name="T44" fmla="*/ 34 w 117"/>
                <a:gd name="T45" fmla="*/ 66 h 102"/>
                <a:gd name="T46" fmla="*/ 22 w 117"/>
                <a:gd name="T47" fmla="*/ 93 h 102"/>
                <a:gd name="T48" fmla="*/ 31 w 117"/>
                <a:gd name="T49" fmla="*/ 64 h 102"/>
                <a:gd name="T50" fmla="*/ 15 w 117"/>
                <a:gd name="T51" fmla="*/ 73 h 102"/>
                <a:gd name="T52" fmla="*/ 34 w 117"/>
                <a:gd name="T53" fmla="*/ 60 h 102"/>
                <a:gd name="T54" fmla="*/ 45 w 117"/>
                <a:gd name="T55" fmla="*/ 47 h 102"/>
                <a:gd name="T56" fmla="*/ 17 w 117"/>
                <a:gd name="T57" fmla="*/ 50 h 102"/>
                <a:gd name="T58" fmla="*/ 49 w 117"/>
                <a:gd name="T59" fmla="*/ 45 h 102"/>
                <a:gd name="T60" fmla="*/ 61 w 117"/>
                <a:gd name="T61" fmla="*/ 35 h 102"/>
                <a:gd name="T62" fmla="*/ 28 w 117"/>
                <a:gd name="T63" fmla="*/ 35 h 102"/>
                <a:gd name="T64" fmla="*/ 64 w 117"/>
                <a:gd name="T65" fmla="*/ 32 h 102"/>
                <a:gd name="T66" fmla="*/ 77 w 117"/>
                <a:gd name="T67" fmla="*/ 24 h 102"/>
                <a:gd name="T68" fmla="*/ 46 w 117"/>
                <a:gd name="T69" fmla="*/ 22 h 102"/>
                <a:gd name="T70" fmla="*/ 81 w 117"/>
                <a:gd name="T71" fmla="*/ 22 h 102"/>
                <a:gd name="T72" fmla="*/ 91 w 117"/>
                <a:gd name="T73" fmla="*/ 18 h 102"/>
                <a:gd name="T74" fmla="*/ 72 w 117"/>
                <a:gd name="T75" fmla="*/ 15 h 102"/>
                <a:gd name="T76" fmla="*/ 68 w 117"/>
                <a:gd name="T77" fmla="*/ 13 h 102"/>
                <a:gd name="T78" fmla="*/ 95 w 117"/>
                <a:gd name="T79" fmla="*/ 16 h 102"/>
                <a:gd name="T80" fmla="*/ 115 w 117"/>
                <a:gd name="T81" fmla="*/ 7 h 1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17" h="102">
                  <a:moveTo>
                    <a:pt x="115" y="7"/>
                  </a:moveTo>
                  <a:cubicBezTo>
                    <a:pt x="115" y="7"/>
                    <a:pt x="0" y="0"/>
                    <a:pt x="13" y="81"/>
                  </a:cubicBezTo>
                  <a:cubicBezTo>
                    <a:pt x="12" y="90"/>
                    <a:pt x="16" y="98"/>
                    <a:pt x="23" y="102"/>
                  </a:cubicBezTo>
                  <a:cubicBezTo>
                    <a:pt x="23" y="102"/>
                    <a:pt x="23" y="96"/>
                    <a:pt x="35" y="98"/>
                  </a:cubicBezTo>
                  <a:cubicBezTo>
                    <a:pt x="39" y="99"/>
                    <a:pt x="44" y="99"/>
                    <a:pt x="48" y="98"/>
                  </a:cubicBezTo>
                  <a:cubicBezTo>
                    <a:pt x="53" y="98"/>
                    <a:pt x="59" y="96"/>
                    <a:pt x="63" y="92"/>
                  </a:cubicBezTo>
                  <a:cubicBezTo>
                    <a:pt x="63" y="92"/>
                    <a:pt x="95" y="79"/>
                    <a:pt x="108" y="26"/>
                  </a:cubicBezTo>
                  <a:cubicBezTo>
                    <a:pt x="108" y="26"/>
                    <a:pt x="117" y="14"/>
                    <a:pt x="117" y="11"/>
                  </a:cubicBezTo>
                  <a:cubicBezTo>
                    <a:pt x="97" y="20"/>
                    <a:pt x="97" y="20"/>
                    <a:pt x="97" y="20"/>
                  </a:cubicBezTo>
                  <a:cubicBezTo>
                    <a:pt x="97" y="20"/>
                    <a:pt x="104" y="34"/>
                    <a:pt x="99" y="45"/>
                  </a:cubicBezTo>
                  <a:cubicBezTo>
                    <a:pt x="99" y="45"/>
                    <a:pt x="98" y="20"/>
                    <a:pt x="95" y="21"/>
                  </a:cubicBezTo>
                  <a:cubicBezTo>
                    <a:pt x="94" y="21"/>
                    <a:pt x="84" y="26"/>
                    <a:pt x="84" y="26"/>
                  </a:cubicBezTo>
                  <a:cubicBezTo>
                    <a:pt x="84" y="26"/>
                    <a:pt x="96" y="50"/>
                    <a:pt x="87" y="68"/>
                  </a:cubicBezTo>
                  <a:cubicBezTo>
                    <a:pt x="87" y="68"/>
                    <a:pt x="91" y="38"/>
                    <a:pt x="81" y="27"/>
                  </a:cubicBezTo>
                  <a:cubicBezTo>
                    <a:pt x="67" y="35"/>
                    <a:pt x="67" y="35"/>
                    <a:pt x="67" y="35"/>
                  </a:cubicBezTo>
                  <a:cubicBezTo>
                    <a:pt x="67" y="35"/>
                    <a:pt x="81" y="61"/>
                    <a:pt x="71" y="81"/>
                  </a:cubicBezTo>
                  <a:cubicBezTo>
                    <a:pt x="71" y="81"/>
                    <a:pt x="74" y="50"/>
                    <a:pt x="64" y="37"/>
                  </a:cubicBezTo>
                  <a:cubicBezTo>
                    <a:pt x="52" y="47"/>
                    <a:pt x="52" y="47"/>
                    <a:pt x="52" y="47"/>
                  </a:cubicBezTo>
                  <a:cubicBezTo>
                    <a:pt x="52" y="47"/>
                    <a:pt x="64" y="72"/>
                    <a:pt x="57" y="89"/>
                  </a:cubicBezTo>
                  <a:cubicBezTo>
                    <a:pt x="57" y="89"/>
                    <a:pt x="56" y="52"/>
                    <a:pt x="49" y="49"/>
                  </a:cubicBezTo>
                  <a:cubicBezTo>
                    <a:pt x="49" y="49"/>
                    <a:pt x="38" y="59"/>
                    <a:pt x="37" y="63"/>
                  </a:cubicBezTo>
                  <a:cubicBezTo>
                    <a:pt x="37" y="63"/>
                    <a:pt x="45" y="81"/>
                    <a:pt x="40" y="90"/>
                  </a:cubicBezTo>
                  <a:cubicBezTo>
                    <a:pt x="40" y="90"/>
                    <a:pt x="37" y="66"/>
                    <a:pt x="34" y="66"/>
                  </a:cubicBezTo>
                  <a:cubicBezTo>
                    <a:pt x="34" y="66"/>
                    <a:pt x="23" y="82"/>
                    <a:pt x="22" y="93"/>
                  </a:cubicBezTo>
                  <a:cubicBezTo>
                    <a:pt x="23" y="83"/>
                    <a:pt x="26" y="73"/>
                    <a:pt x="31" y="64"/>
                  </a:cubicBezTo>
                  <a:cubicBezTo>
                    <a:pt x="25" y="65"/>
                    <a:pt x="19" y="68"/>
                    <a:pt x="15" y="73"/>
                  </a:cubicBezTo>
                  <a:cubicBezTo>
                    <a:pt x="15" y="73"/>
                    <a:pt x="17" y="61"/>
                    <a:pt x="34" y="60"/>
                  </a:cubicBezTo>
                  <a:cubicBezTo>
                    <a:pt x="34" y="60"/>
                    <a:pt x="43" y="48"/>
                    <a:pt x="45" y="47"/>
                  </a:cubicBezTo>
                  <a:cubicBezTo>
                    <a:pt x="45" y="47"/>
                    <a:pt x="28" y="46"/>
                    <a:pt x="17" y="50"/>
                  </a:cubicBezTo>
                  <a:cubicBezTo>
                    <a:pt x="17" y="50"/>
                    <a:pt x="27" y="40"/>
                    <a:pt x="49" y="45"/>
                  </a:cubicBezTo>
                  <a:cubicBezTo>
                    <a:pt x="61" y="35"/>
                    <a:pt x="61" y="35"/>
                    <a:pt x="61" y="35"/>
                  </a:cubicBezTo>
                  <a:cubicBezTo>
                    <a:pt x="61" y="35"/>
                    <a:pt x="38" y="31"/>
                    <a:pt x="28" y="35"/>
                  </a:cubicBezTo>
                  <a:cubicBezTo>
                    <a:pt x="28" y="35"/>
                    <a:pt x="39" y="25"/>
                    <a:pt x="64" y="32"/>
                  </a:cubicBezTo>
                  <a:cubicBezTo>
                    <a:pt x="77" y="24"/>
                    <a:pt x="77" y="24"/>
                    <a:pt x="77" y="24"/>
                  </a:cubicBezTo>
                  <a:cubicBezTo>
                    <a:pt x="77" y="24"/>
                    <a:pt x="58" y="20"/>
                    <a:pt x="46" y="22"/>
                  </a:cubicBezTo>
                  <a:cubicBezTo>
                    <a:pt x="46" y="22"/>
                    <a:pt x="58" y="15"/>
                    <a:pt x="81" y="22"/>
                  </a:cubicBezTo>
                  <a:cubicBezTo>
                    <a:pt x="91" y="18"/>
                    <a:pt x="91" y="18"/>
                    <a:pt x="91" y="18"/>
                  </a:cubicBezTo>
                  <a:cubicBezTo>
                    <a:pt x="91" y="18"/>
                    <a:pt x="76" y="15"/>
                    <a:pt x="72" y="15"/>
                  </a:cubicBezTo>
                  <a:cubicBezTo>
                    <a:pt x="68" y="14"/>
                    <a:pt x="68" y="13"/>
                    <a:pt x="68" y="13"/>
                  </a:cubicBezTo>
                  <a:cubicBezTo>
                    <a:pt x="77" y="12"/>
                    <a:pt x="86" y="13"/>
                    <a:pt x="95" y="16"/>
                  </a:cubicBezTo>
                  <a:cubicBezTo>
                    <a:pt x="95" y="16"/>
                    <a:pt x="115" y="9"/>
                    <a:pt x="115" y="7"/>
                  </a:cubicBezTo>
                </a:path>
              </a:pathLst>
            </a:custGeom>
            <a:solidFill>
              <a:srgbClr val="6C63FF"/>
            </a:solidFill>
            <a:ln>
              <a:noFill/>
            </a:ln>
          </p:spPr>
          <p:txBody>
            <a:bodyPr anchor="ctr">
              <a:normAutofit fontScale="25000" lnSpcReduction="20000"/>
            </a:body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sz="18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207" name="iŝḷïḑé"/>
            <p:cNvSpPr/>
            <p:nvPr/>
          </p:nvSpPr>
          <p:spPr bwMode="auto">
            <a:xfrm>
              <a:off x="5236133" y="5447795"/>
              <a:ext cx="227246" cy="40099"/>
            </a:xfrm>
            <a:custGeom>
              <a:avLst/>
              <a:gdLst>
                <a:gd name="T0" fmla="*/ 62 w 163"/>
                <a:gd name="T1" fmla="*/ 0 h 28"/>
                <a:gd name="T2" fmla="*/ 0 w 163"/>
                <a:gd name="T3" fmla="*/ 14 h 28"/>
                <a:gd name="T4" fmla="*/ 81 w 163"/>
                <a:gd name="T5" fmla="*/ 28 h 28"/>
                <a:gd name="T6" fmla="*/ 163 w 163"/>
                <a:gd name="T7" fmla="*/ 14 h 28"/>
                <a:gd name="T8" fmla="*/ 104 w 163"/>
                <a:gd name="T9" fmla="*/ 1 h 28"/>
                <a:gd name="T10" fmla="*/ 94 w 163"/>
                <a:gd name="T11" fmla="*/ 3 h 28"/>
                <a:gd name="T12" fmla="*/ 90 w 163"/>
                <a:gd name="T13" fmla="*/ 4 h 28"/>
                <a:gd name="T14" fmla="*/ 81 w 163"/>
                <a:gd name="T15" fmla="*/ 3 h 28"/>
                <a:gd name="T16" fmla="*/ 77 w 163"/>
                <a:gd name="T17" fmla="*/ 2 h 28"/>
                <a:gd name="T18" fmla="*/ 69 w 163"/>
                <a:gd name="T19" fmla="*/ 7 h 28"/>
                <a:gd name="T20" fmla="*/ 62 w 163"/>
                <a:gd name="T21" fmla="*/ 0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63" h="28">
                  <a:moveTo>
                    <a:pt x="62" y="0"/>
                  </a:moveTo>
                  <a:cubicBezTo>
                    <a:pt x="27" y="2"/>
                    <a:pt x="0" y="7"/>
                    <a:pt x="0" y="14"/>
                  </a:cubicBezTo>
                  <a:cubicBezTo>
                    <a:pt x="0" y="21"/>
                    <a:pt x="36" y="28"/>
                    <a:pt x="81" y="28"/>
                  </a:cubicBezTo>
                  <a:cubicBezTo>
                    <a:pt x="126" y="28"/>
                    <a:pt x="163" y="21"/>
                    <a:pt x="163" y="14"/>
                  </a:cubicBezTo>
                  <a:cubicBezTo>
                    <a:pt x="163" y="8"/>
                    <a:pt x="138" y="2"/>
                    <a:pt x="104" y="1"/>
                  </a:cubicBezTo>
                  <a:cubicBezTo>
                    <a:pt x="101" y="2"/>
                    <a:pt x="97" y="3"/>
                    <a:pt x="94" y="3"/>
                  </a:cubicBezTo>
                  <a:cubicBezTo>
                    <a:pt x="92" y="4"/>
                    <a:pt x="91" y="4"/>
                    <a:pt x="90" y="4"/>
                  </a:cubicBezTo>
                  <a:cubicBezTo>
                    <a:pt x="87" y="4"/>
                    <a:pt x="84" y="3"/>
                    <a:pt x="81" y="3"/>
                  </a:cubicBezTo>
                  <a:cubicBezTo>
                    <a:pt x="80" y="3"/>
                    <a:pt x="78" y="2"/>
                    <a:pt x="77" y="2"/>
                  </a:cubicBezTo>
                  <a:cubicBezTo>
                    <a:pt x="69" y="2"/>
                    <a:pt x="69" y="7"/>
                    <a:pt x="69" y="7"/>
                  </a:cubicBezTo>
                  <a:cubicBezTo>
                    <a:pt x="66" y="5"/>
                    <a:pt x="64" y="3"/>
                    <a:pt x="62" y="0"/>
                  </a:cubicBezTo>
                </a:path>
              </a:pathLst>
            </a:custGeom>
            <a:solidFill>
              <a:srgbClr val="F0EFFF"/>
            </a:solidFill>
            <a:ln>
              <a:noFill/>
            </a:ln>
          </p:spPr>
          <p:txBody>
            <a:bodyPr anchor="ctr">
              <a:normAutofit fontScale="25000" lnSpcReduction="20000"/>
            </a:body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sz="18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208" name="iṩļíḋè"/>
            <p:cNvSpPr/>
            <p:nvPr/>
          </p:nvSpPr>
          <p:spPr bwMode="auto">
            <a:xfrm>
              <a:off x="5320794" y="5447795"/>
              <a:ext cx="62381" cy="8911"/>
            </a:xfrm>
            <a:custGeom>
              <a:avLst/>
              <a:gdLst>
                <a:gd name="T0" fmla="*/ 19 w 42"/>
                <a:gd name="T1" fmla="*/ 0 h 7"/>
                <a:gd name="T2" fmla="*/ 0 w 42"/>
                <a:gd name="T3" fmla="*/ 0 h 7"/>
                <a:gd name="T4" fmla="*/ 7 w 42"/>
                <a:gd name="T5" fmla="*/ 7 h 7"/>
                <a:gd name="T6" fmla="*/ 15 w 42"/>
                <a:gd name="T7" fmla="*/ 2 h 7"/>
                <a:gd name="T8" fmla="*/ 19 w 42"/>
                <a:gd name="T9" fmla="*/ 3 h 7"/>
                <a:gd name="T10" fmla="*/ 28 w 42"/>
                <a:gd name="T11" fmla="*/ 4 h 7"/>
                <a:gd name="T12" fmla="*/ 32 w 42"/>
                <a:gd name="T13" fmla="*/ 3 h 7"/>
                <a:gd name="T14" fmla="*/ 42 w 42"/>
                <a:gd name="T15" fmla="*/ 1 h 7"/>
                <a:gd name="T16" fmla="*/ 19 w 42"/>
                <a:gd name="T17" fmla="*/ 0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2" h="7">
                  <a:moveTo>
                    <a:pt x="19" y="0"/>
                  </a:moveTo>
                  <a:cubicBezTo>
                    <a:pt x="13" y="0"/>
                    <a:pt x="6" y="0"/>
                    <a:pt x="0" y="0"/>
                  </a:cubicBezTo>
                  <a:cubicBezTo>
                    <a:pt x="2" y="3"/>
                    <a:pt x="4" y="5"/>
                    <a:pt x="7" y="7"/>
                  </a:cubicBezTo>
                  <a:cubicBezTo>
                    <a:pt x="7" y="7"/>
                    <a:pt x="7" y="2"/>
                    <a:pt x="15" y="2"/>
                  </a:cubicBezTo>
                  <a:cubicBezTo>
                    <a:pt x="16" y="2"/>
                    <a:pt x="18" y="3"/>
                    <a:pt x="19" y="3"/>
                  </a:cubicBezTo>
                  <a:cubicBezTo>
                    <a:pt x="22" y="3"/>
                    <a:pt x="25" y="4"/>
                    <a:pt x="28" y="4"/>
                  </a:cubicBezTo>
                  <a:cubicBezTo>
                    <a:pt x="29" y="4"/>
                    <a:pt x="30" y="4"/>
                    <a:pt x="32" y="3"/>
                  </a:cubicBezTo>
                  <a:cubicBezTo>
                    <a:pt x="35" y="3"/>
                    <a:pt x="39" y="2"/>
                    <a:pt x="42" y="1"/>
                  </a:cubicBezTo>
                  <a:cubicBezTo>
                    <a:pt x="35" y="0"/>
                    <a:pt x="27" y="0"/>
                    <a:pt x="19" y="0"/>
                  </a:cubicBezTo>
                </a:path>
              </a:pathLst>
            </a:custGeom>
            <a:solidFill>
              <a:srgbClr val="6C63FF"/>
            </a:solidFill>
            <a:ln>
              <a:noFill/>
            </a:ln>
          </p:spPr>
          <p:txBody>
            <a:bodyPr anchor="ctr">
              <a:normAutofit fontScale="25000" lnSpcReduction="20000"/>
            </a:body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sz="18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209" name="íṣḻïḍe"/>
            <p:cNvSpPr/>
            <p:nvPr/>
          </p:nvSpPr>
          <p:spPr bwMode="auto">
            <a:xfrm>
              <a:off x="6421370" y="5274024"/>
              <a:ext cx="423300" cy="196047"/>
            </a:xfrm>
            <a:custGeom>
              <a:avLst/>
              <a:gdLst>
                <a:gd name="T0" fmla="*/ 0 w 301"/>
                <a:gd name="T1" fmla="*/ 48 h 141"/>
                <a:gd name="T2" fmla="*/ 89 w 301"/>
                <a:gd name="T3" fmla="*/ 32 h 141"/>
                <a:gd name="T4" fmla="*/ 199 w 301"/>
                <a:gd name="T5" fmla="*/ 23 h 141"/>
                <a:gd name="T6" fmla="*/ 224 w 301"/>
                <a:gd name="T7" fmla="*/ 141 h 141"/>
                <a:gd name="T8" fmla="*/ 25 w 301"/>
                <a:gd name="T9" fmla="*/ 116 h 141"/>
                <a:gd name="T10" fmla="*/ 0 w 301"/>
                <a:gd name="T11" fmla="*/ 48 h 141"/>
              </a:gdLst>
              <a:ahLst/>
              <a:cxnLst>
                <a:cxn ang="0">
                  <a:pos x="T0" y="T1"/>
                </a:cxn>
                <a:cxn ang="0">
                  <a:pos x="T2" y="T3"/>
                </a:cxn>
                <a:cxn ang="0">
                  <a:pos x="T4" y="T5"/>
                </a:cxn>
                <a:cxn ang="0">
                  <a:pos x="T6" y="T7"/>
                </a:cxn>
                <a:cxn ang="0">
                  <a:pos x="T8" y="T9"/>
                </a:cxn>
                <a:cxn ang="0">
                  <a:pos x="T10" y="T11"/>
                </a:cxn>
              </a:cxnLst>
              <a:rect l="0" t="0" r="r" b="b"/>
              <a:pathLst>
                <a:path w="301" h="141">
                  <a:moveTo>
                    <a:pt x="0" y="48"/>
                  </a:moveTo>
                  <a:cubicBezTo>
                    <a:pt x="0" y="48"/>
                    <a:pt x="68" y="46"/>
                    <a:pt x="89" y="32"/>
                  </a:cubicBezTo>
                  <a:cubicBezTo>
                    <a:pt x="109" y="17"/>
                    <a:pt x="194" y="0"/>
                    <a:pt x="199" y="23"/>
                  </a:cubicBezTo>
                  <a:cubicBezTo>
                    <a:pt x="204" y="46"/>
                    <a:pt x="301" y="140"/>
                    <a:pt x="224" y="141"/>
                  </a:cubicBezTo>
                  <a:cubicBezTo>
                    <a:pt x="147" y="141"/>
                    <a:pt x="45" y="129"/>
                    <a:pt x="25" y="116"/>
                  </a:cubicBezTo>
                  <a:cubicBezTo>
                    <a:pt x="4" y="104"/>
                    <a:pt x="0" y="48"/>
                    <a:pt x="0" y="48"/>
                  </a:cubicBezTo>
                </a:path>
              </a:pathLst>
            </a:custGeom>
            <a:solidFill>
              <a:srgbClr val="A8A8A8"/>
            </a:solidFill>
            <a:ln>
              <a:noFill/>
            </a:ln>
          </p:spPr>
          <p:txBody>
            <a:bodyPr anchor="ctr">
              <a:normAutofit fontScale="25000" lnSpcReduction="20000"/>
            </a:body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sz="18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210" name="ïṡľîde"/>
            <p:cNvSpPr/>
            <p:nvPr/>
          </p:nvSpPr>
          <p:spPr bwMode="auto">
            <a:xfrm>
              <a:off x="6421370" y="5340860"/>
              <a:ext cx="356462" cy="129212"/>
            </a:xfrm>
            <a:custGeom>
              <a:avLst/>
              <a:gdLst>
                <a:gd name="T0" fmla="*/ 2 w 254"/>
                <a:gd name="T1" fmla="*/ 0 h 93"/>
                <a:gd name="T2" fmla="*/ 2 w 254"/>
                <a:gd name="T3" fmla="*/ 0 h 93"/>
                <a:gd name="T4" fmla="*/ 0 w 254"/>
                <a:gd name="T5" fmla="*/ 0 h 93"/>
                <a:gd name="T6" fmla="*/ 12 w 254"/>
                <a:gd name="T7" fmla="*/ 52 h 93"/>
                <a:gd name="T8" fmla="*/ 25 w 254"/>
                <a:gd name="T9" fmla="*/ 68 h 93"/>
                <a:gd name="T10" fmla="*/ 219 w 254"/>
                <a:gd name="T11" fmla="*/ 93 h 93"/>
                <a:gd name="T12" fmla="*/ 224 w 254"/>
                <a:gd name="T13" fmla="*/ 93 h 93"/>
                <a:gd name="T14" fmla="*/ 254 w 254"/>
                <a:gd name="T15" fmla="*/ 73 h 93"/>
                <a:gd name="T16" fmla="*/ 226 w 254"/>
                <a:gd name="T17" fmla="*/ 84 h 93"/>
                <a:gd name="T18" fmla="*/ 220 w 254"/>
                <a:gd name="T19" fmla="*/ 84 h 93"/>
                <a:gd name="T20" fmla="*/ 26 w 254"/>
                <a:gd name="T21" fmla="*/ 60 h 93"/>
                <a:gd name="T22" fmla="*/ 2 w 254"/>
                <a:gd name="T23" fmla="*/ 0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54" h="93">
                  <a:moveTo>
                    <a:pt x="2" y="0"/>
                  </a:moveTo>
                  <a:cubicBezTo>
                    <a:pt x="2" y="0"/>
                    <a:pt x="2" y="0"/>
                    <a:pt x="2" y="0"/>
                  </a:cubicBezTo>
                  <a:cubicBezTo>
                    <a:pt x="1" y="0"/>
                    <a:pt x="0" y="0"/>
                    <a:pt x="0" y="0"/>
                  </a:cubicBezTo>
                  <a:cubicBezTo>
                    <a:pt x="0" y="0"/>
                    <a:pt x="2" y="32"/>
                    <a:pt x="12" y="52"/>
                  </a:cubicBezTo>
                  <a:cubicBezTo>
                    <a:pt x="16" y="59"/>
                    <a:pt x="20" y="65"/>
                    <a:pt x="25" y="68"/>
                  </a:cubicBezTo>
                  <a:cubicBezTo>
                    <a:pt x="45" y="80"/>
                    <a:pt x="143" y="93"/>
                    <a:pt x="219" y="93"/>
                  </a:cubicBezTo>
                  <a:cubicBezTo>
                    <a:pt x="221" y="93"/>
                    <a:pt x="223" y="93"/>
                    <a:pt x="224" y="93"/>
                  </a:cubicBezTo>
                  <a:cubicBezTo>
                    <a:pt x="247" y="92"/>
                    <a:pt x="254" y="85"/>
                    <a:pt x="254" y="73"/>
                  </a:cubicBezTo>
                  <a:cubicBezTo>
                    <a:pt x="251" y="80"/>
                    <a:pt x="242" y="84"/>
                    <a:pt x="226" y="84"/>
                  </a:cubicBezTo>
                  <a:cubicBezTo>
                    <a:pt x="224" y="84"/>
                    <a:pt x="222" y="84"/>
                    <a:pt x="220" y="84"/>
                  </a:cubicBezTo>
                  <a:cubicBezTo>
                    <a:pt x="144" y="84"/>
                    <a:pt x="46" y="72"/>
                    <a:pt x="26" y="60"/>
                  </a:cubicBezTo>
                  <a:cubicBezTo>
                    <a:pt x="10" y="50"/>
                    <a:pt x="4" y="16"/>
                    <a:pt x="2" y="0"/>
                  </a:cubicBezTo>
                </a:path>
              </a:pathLst>
            </a:custGeom>
            <a:solidFill>
              <a:srgbClr val="868686"/>
            </a:solidFill>
            <a:ln>
              <a:noFill/>
            </a:ln>
          </p:spPr>
          <p:txBody>
            <a:bodyPr anchor="ctr">
              <a:normAutofit fontScale="25000" lnSpcReduction="20000"/>
            </a:body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sz="18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grpSp>
    </p:spTree>
  </p:cSld>
  <p:clrMapOvr>
    <a:masterClrMapping/>
  </p:clrMapOvr>
  <mc:AlternateContent xmlns:mc="http://schemas.openxmlformats.org/markup-compatibility/2006">
    <mc:Choice xmlns:p14="http://schemas.microsoft.com/office/powerpoint/2010/main" Requires="p14">
      <p:transition spd="slow" p14:dur="1500" advTm="0">
        <p:random/>
      </p:transition>
    </mc:Choice>
    <mc:Fallback>
      <p:transition spd="slow" advTm="0">
        <p:random/>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文本框 31"/>
          <p:cNvSpPr txBox="1"/>
          <p:nvPr/>
        </p:nvSpPr>
        <p:spPr>
          <a:xfrm>
            <a:off x="3007360" y="445770"/>
            <a:ext cx="3201035" cy="368300"/>
          </a:xfrm>
          <a:prstGeom prst="rect">
            <a:avLst/>
          </a:prstGeom>
          <a:noFill/>
        </p:spPr>
        <p:txBody>
          <a:bodyPr wrap="square" rtlCol="0">
            <a:spAutoFit/>
            <a:scene3d>
              <a:camera prst="orthographicFront"/>
              <a:lightRig rig="threePt" dir="t"/>
            </a:scene3d>
            <a:sp3d contourW="12700"/>
          </a:bodyPr>
          <a:lstStyle/>
          <a:p>
            <a:pPr marL="914400" marR="0" lvl="0" indent="-914400" algn="l" defTabSz="914400" rtl="0" eaLnBrk="1" fontAlgn="base" latinLnBrk="0" hangingPunct="1">
              <a:lnSpc>
                <a:spcPct val="100000"/>
              </a:lnSpc>
              <a:spcBef>
                <a:spcPct val="0"/>
              </a:spcBef>
              <a:spcAft>
                <a:spcPct val="0"/>
              </a:spcAft>
              <a:buClrTx/>
              <a:buSzTx/>
              <a:buFontTx/>
              <a:buNone/>
              <a:defRPr/>
            </a:pPr>
            <a:r>
              <a:rPr lang="zh-CN" altLang="en-US" b="1" noProof="0" dirty="0" smtClean="0">
                <a:ln>
                  <a:noFill/>
                </a:ln>
                <a:solidFill>
                  <a:schemeClr val="tx1">
                    <a:lumMod val="85000"/>
                    <a:lumOff val="15000"/>
                  </a:schemeClr>
                </a:solidFill>
                <a:effectLst/>
                <a:uLnTx/>
                <a:uFillTx/>
                <a:latin typeface="微软雅黑" panose="020B0503020204020204" pitchFamily="34" charset="-122"/>
                <a:ea typeface="微软雅黑" panose="020B0503020204020204" pitchFamily="34" charset="-122"/>
                <a:cs typeface="+mj-cs"/>
                <a:sym typeface="Calibri" panose="020F0502020204030204" pitchFamily="34" charset="0"/>
              </a:rPr>
              <a:t>新安法对安全管理人员的要求</a:t>
            </a:r>
            <a:endParaRPr kumimoji="0" lang="zh-CN" altLang="en-US" b="1" i="0" u="none" strike="noStrike" kern="1200" cap="none" spc="0" normalizeH="0" baseline="0" noProof="0" dirty="0" smtClean="0">
              <a:ln>
                <a:noFill/>
              </a:ln>
              <a:solidFill>
                <a:schemeClr val="tx1">
                  <a:lumMod val="85000"/>
                  <a:lumOff val="15000"/>
                </a:schemeClr>
              </a:solidFill>
              <a:effectLst/>
              <a:uLnTx/>
              <a:uFillTx/>
              <a:latin typeface="微软雅黑" panose="020B0503020204020204" pitchFamily="34" charset="-122"/>
              <a:ea typeface="微软雅黑" panose="020B0503020204020204" pitchFamily="34" charset="-122"/>
              <a:cs typeface="+mj-cs"/>
              <a:sym typeface="Calibri" panose="020F0502020204030204" pitchFamily="34" charset="0"/>
            </a:endParaRPr>
          </a:p>
        </p:txBody>
      </p:sp>
      <p:cxnSp>
        <p:nvCxnSpPr>
          <p:cNvPr id="31" name="直接连接符 30"/>
          <p:cNvCxnSpPr/>
          <p:nvPr/>
        </p:nvCxnSpPr>
        <p:spPr>
          <a:xfrm>
            <a:off x="4271010" y="878205"/>
            <a:ext cx="601345" cy="0"/>
          </a:xfrm>
          <a:prstGeom prst="line">
            <a:avLst/>
          </a:prstGeom>
          <a:ln w="28575" cap="rnd">
            <a:gradFill flip="none" rotWithShape="1">
              <a:gsLst>
                <a:gs pos="0">
                  <a:srgbClr val="0F7ABF"/>
                </a:gs>
                <a:gs pos="100000">
                  <a:srgbClr val="0DCD9C"/>
                </a:gs>
              </a:gsLst>
              <a:lin ang="0" scaled="1"/>
              <a:tileRect/>
            </a:gradFill>
            <a:round/>
          </a:ln>
        </p:spPr>
        <p:style>
          <a:lnRef idx="1">
            <a:schemeClr val="accent1"/>
          </a:lnRef>
          <a:fillRef idx="0">
            <a:schemeClr val="accent1"/>
          </a:fillRef>
          <a:effectRef idx="0">
            <a:schemeClr val="accent1"/>
          </a:effectRef>
          <a:fontRef idx="minor">
            <a:schemeClr val="tx1"/>
          </a:fontRef>
        </p:style>
      </p:cxnSp>
      <p:sp>
        <p:nvSpPr>
          <p:cNvPr id="5" name="文本框 4"/>
          <p:cNvSpPr txBox="1"/>
          <p:nvPr/>
        </p:nvSpPr>
        <p:spPr>
          <a:xfrm>
            <a:off x="3333750" y="1140460"/>
            <a:ext cx="5175885" cy="3297555"/>
          </a:xfrm>
          <a:prstGeom prst="rect">
            <a:avLst/>
          </a:prstGeom>
          <a:noFill/>
        </p:spPr>
        <p:txBody>
          <a:bodyPr wrap="square" rtlCol="0" anchor="t">
            <a:spAutoFit/>
          </a:bodyPr>
          <a:lstStyle/>
          <a:p>
            <a:pPr marL="0" indent="0" fontAlgn="auto">
              <a:lnSpc>
                <a:spcPts val="2500"/>
              </a:lnSpc>
              <a:spcBef>
                <a:spcPct val="0"/>
              </a:spcBef>
              <a:buNone/>
            </a:pPr>
            <a:r>
              <a:rPr lang="zh-CN" altLang="en-US" sz="1600" b="1" dirty="0">
                <a:latin typeface="微软雅黑" panose="020B0503020204020204" pitchFamily="34" charset="-122"/>
                <a:ea typeface="微软雅黑" panose="020B0503020204020204" pitchFamily="34" charset="-122"/>
                <a:sym typeface="Calibri" panose="020F0502020204030204" pitchFamily="34" charset="0"/>
              </a:rPr>
              <a:t>新安法二十三条对安全管理人员的要求</a:t>
            </a:r>
            <a:endParaRPr lang="zh-CN" altLang="en-US" sz="1600" b="1" dirty="0">
              <a:latin typeface="微软雅黑" panose="020B0503020204020204" pitchFamily="34" charset="-122"/>
              <a:ea typeface="微软雅黑" panose="020B0503020204020204" pitchFamily="34" charset="-122"/>
            </a:endParaRPr>
          </a:p>
          <a:p>
            <a:pPr>
              <a:lnSpc>
                <a:spcPts val="2500"/>
              </a:lnSpc>
              <a:spcBef>
                <a:spcPct val="0"/>
              </a:spcBef>
            </a:pPr>
            <a:r>
              <a:rPr lang="zh-CN" altLang="en-US" sz="1600" b="1" dirty="0">
                <a:latin typeface="微软雅黑" panose="020B0503020204020204" pitchFamily="34" charset="-122"/>
                <a:ea typeface="微软雅黑" panose="020B0503020204020204" pitchFamily="34" charset="-122"/>
                <a:sym typeface="+mn-ea"/>
              </a:rPr>
              <a:t>生产经营单位的安全生产管理机构以及安全生产管理人员应当恪尽职守，依法履行</a:t>
            </a:r>
            <a:r>
              <a:rPr lang="zh-CN" altLang="en-US" sz="1600" b="1">
                <a:latin typeface="微软雅黑" panose="020B0503020204020204" pitchFamily="34" charset="-122"/>
                <a:ea typeface="微软雅黑" panose="020B0503020204020204" pitchFamily="34" charset="-122"/>
                <a:sym typeface="+mn-ea"/>
              </a:rPr>
              <a:t>职责</a:t>
            </a:r>
            <a:r>
              <a:rPr lang="zh-CN" altLang="en-US" sz="1600" b="1" smtClean="0">
                <a:latin typeface="微软雅黑" panose="020B0503020204020204" pitchFamily="34" charset="-122"/>
                <a:ea typeface="微软雅黑" panose="020B0503020204020204" pitchFamily="34" charset="-122"/>
                <a:sym typeface="+mn-ea"/>
              </a:rPr>
              <a:t>。</a:t>
            </a:r>
            <a:endParaRPr lang="en-US" altLang="zh-CN" sz="1600" b="1">
              <a:latin typeface="微软雅黑" panose="020B0503020204020204" pitchFamily="34" charset="-122"/>
              <a:ea typeface="微软雅黑" panose="020B0503020204020204" pitchFamily="34" charset="-122"/>
              <a:sym typeface="+mn-ea"/>
            </a:endParaRPr>
          </a:p>
          <a:p>
            <a:pPr>
              <a:lnSpc>
                <a:spcPts val="2500"/>
              </a:lnSpc>
              <a:spcBef>
                <a:spcPct val="0"/>
              </a:spcBef>
            </a:pPr>
            <a:r>
              <a:rPr lang="zh-CN" altLang="en-US" sz="1600" b="1" smtClean="0">
                <a:latin typeface="微软雅黑" panose="020B0503020204020204" pitchFamily="34" charset="-122"/>
                <a:ea typeface="微软雅黑" panose="020B0503020204020204" pitchFamily="34" charset="-122"/>
                <a:sym typeface="+mn-ea"/>
              </a:rPr>
              <a:t>生产</a:t>
            </a:r>
            <a:r>
              <a:rPr lang="zh-CN" altLang="en-US" sz="1600" b="1" dirty="0">
                <a:latin typeface="微软雅黑" panose="020B0503020204020204" pitchFamily="34" charset="-122"/>
                <a:ea typeface="微软雅黑" panose="020B0503020204020204" pitchFamily="34" charset="-122"/>
                <a:sym typeface="+mn-ea"/>
              </a:rPr>
              <a:t>经营单位作出涉及安全生产的经营决策，应当听取安全生产管理机构以及安全生产管理人员的</a:t>
            </a:r>
            <a:r>
              <a:rPr lang="zh-CN" altLang="en-US" sz="1600" b="1">
                <a:latin typeface="微软雅黑" panose="020B0503020204020204" pitchFamily="34" charset="-122"/>
                <a:ea typeface="微软雅黑" panose="020B0503020204020204" pitchFamily="34" charset="-122"/>
                <a:sym typeface="+mn-ea"/>
              </a:rPr>
              <a:t>意见</a:t>
            </a:r>
            <a:r>
              <a:rPr lang="zh-CN" altLang="en-US" sz="1600" b="1" smtClean="0">
                <a:latin typeface="微软雅黑" panose="020B0503020204020204" pitchFamily="34" charset="-122"/>
                <a:ea typeface="微软雅黑" panose="020B0503020204020204" pitchFamily="34" charset="-122"/>
                <a:sym typeface="+mn-ea"/>
              </a:rPr>
              <a:t>。生产</a:t>
            </a:r>
            <a:r>
              <a:rPr lang="zh-CN" altLang="en-US" sz="1600" b="1" dirty="0">
                <a:latin typeface="微软雅黑" panose="020B0503020204020204" pitchFamily="34" charset="-122"/>
                <a:ea typeface="微软雅黑" panose="020B0503020204020204" pitchFamily="34" charset="-122"/>
                <a:sym typeface="+mn-ea"/>
              </a:rPr>
              <a:t>经营单位不得因安全生产管理人员依法履行职责而降低其工资、福利等待遇或者解除与其订立的劳动合同。</a:t>
            </a:r>
            <a:endParaRPr lang="zh-CN" altLang="en-US" sz="1600" b="1" dirty="0">
              <a:latin typeface="微软雅黑" panose="020B0503020204020204" pitchFamily="34" charset="-122"/>
              <a:ea typeface="微软雅黑" panose="020B0503020204020204" pitchFamily="34" charset="-122"/>
            </a:endParaRPr>
          </a:p>
          <a:p>
            <a:pPr marL="0" indent="0" fontAlgn="auto">
              <a:lnSpc>
                <a:spcPts val="2500"/>
              </a:lnSpc>
              <a:spcBef>
                <a:spcPct val="0"/>
              </a:spcBef>
              <a:buNone/>
            </a:pPr>
            <a:r>
              <a:rPr lang="zh-CN" altLang="en-US" sz="1600" b="1" dirty="0">
                <a:latin typeface="微软雅黑" panose="020B0503020204020204" pitchFamily="34" charset="-122"/>
                <a:ea typeface="微软雅黑" panose="020B0503020204020204" pitchFamily="34" charset="-122"/>
                <a:sym typeface="+mn-ea"/>
              </a:rPr>
              <a:t>危险物品的生产、储存单位以及矿山、金属冶炼单位的安全生产管理人员的任免，应当告知主管的负有安全生产监督管理职责的部门。</a:t>
            </a:r>
            <a:endParaRPr lang="zh-CN" altLang="en-US" sz="1600" b="1" dirty="0">
              <a:latin typeface="微软雅黑" panose="020B0503020204020204" pitchFamily="34" charset="-122"/>
              <a:ea typeface="微软雅黑" panose="020B0503020204020204" pitchFamily="34" charset="-122"/>
              <a:sym typeface="+mn-ea"/>
            </a:endParaRPr>
          </a:p>
        </p:txBody>
      </p:sp>
      <p:cxnSp>
        <p:nvCxnSpPr>
          <p:cNvPr id="6" name="直接连接符 5"/>
          <p:cNvCxnSpPr/>
          <p:nvPr/>
        </p:nvCxnSpPr>
        <p:spPr>
          <a:xfrm>
            <a:off x="3063875" y="974725"/>
            <a:ext cx="0" cy="3762375"/>
          </a:xfrm>
          <a:prstGeom prst="line">
            <a:avLst/>
          </a:prstGeom>
          <a:ln w="3175" cap="rnd">
            <a:solidFill>
              <a:schemeClr val="bg1">
                <a:lumMod val="85000"/>
              </a:schemeClr>
            </a:solidFill>
            <a:round/>
            <a:headEnd type="none"/>
            <a:tailEnd type="none" w="med" len="med"/>
          </a:ln>
        </p:spPr>
        <p:style>
          <a:lnRef idx="1">
            <a:schemeClr val="accent1"/>
          </a:lnRef>
          <a:fillRef idx="0">
            <a:schemeClr val="accent1"/>
          </a:fillRef>
          <a:effectRef idx="0">
            <a:schemeClr val="accent1"/>
          </a:effectRef>
          <a:fontRef idx="minor">
            <a:schemeClr val="tx1"/>
          </a:fontRef>
        </p:style>
      </p:cxnSp>
      <p:grpSp>
        <p:nvGrpSpPr>
          <p:cNvPr id="194578" name="iṥļîḓê" descr="本素材由iSlide™ 提供&#10;iSlide™尊重知识产权并注重保护用户享有的各项权利。郑重提醒您：&#10;iSlide™插件中提供的任何信息内容的所有权、知识产权归其原始权利人或权利受让人所有，您免费/购买获得的是信息内容的使用权，并受下述条款的约束；&#10;1. 您仅可以个人非商业用途使用该等信息内容，不可将信息内容的全部或部分用于出售，或以出租、出借、转让、分销、发布等其他任何方式供他人使用；&#10;2. 禁止在接入互联网或移动互联网的任何网站、平台、应用或程序上以任何方式为他人提供iSlide™插件资源内容的下载。&#10;The resource is supplied by iSlide™.&#10;iSlide™ respects all intellectual property rights and protects all the rights its users acquired.Solemnly remind you:&#10;The ownership and intellectual property of the resources supplied in iSlide Add-in belongs to its owner or the assignee of this ownership.you only acquired the usage of the resources supplied in iSlide Add-in, as well as respected the following restrain terms:&#10;1.You are only allowed to use such resource for personal and non-commercial aim, not allowed to use such resource or part of it for the sale; or rent, lend, transfer to others; or distribution or release it in any way.&#10;2.You are not permitted to provide the resource of iSlide Add-in in any website, platform, application access to the Internet or mobile Internet."/>
          <p:cNvGrpSpPr/>
          <p:nvPr/>
        </p:nvGrpSpPr>
        <p:grpSpPr>
          <a:xfrm>
            <a:off x="596900" y="1771650"/>
            <a:ext cx="2242820" cy="1646555"/>
            <a:chOff x="2973388" y="1130300"/>
            <a:chExt cx="6294438" cy="4621212"/>
          </a:xfrm>
        </p:grpSpPr>
        <p:sp>
          <p:nvSpPr>
            <p:cNvPr id="194579" name="îsļîḑé"/>
            <p:cNvSpPr/>
            <p:nvPr/>
          </p:nvSpPr>
          <p:spPr>
            <a:xfrm>
              <a:off x="2973388" y="1130300"/>
              <a:ext cx="6294438" cy="4017962"/>
            </a:xfrm>
            <a:custGeom>
              <a:avLst/>
              <a:gdLst/>
              <a:ahLst/>
              <a:cxnLst>
                <a:cxn ang="0">
                  <a:pos x="4058" y="2339"/>
                </a:cxn>
                <a:cxn ang="0">
                  <a:pos x="4017" y="2374"/>
                </a:cxn>
                <a:cxn ang="0">
                  <a:pos x="4010" y="2379"/>
                </a:cxn>
                <a:cxn ang="0">
                  <a:pos x="3851" y="2486"/>
                </a:cxn>
                <a:cxn ang="0">
                  <a:pos x="3656" y="2589"/>
                </a:cxn>
                <a:cxn ang="0">
                  <a:pos x="3348" y="2719"/>
                </a:cxn>
                <a:cxn ang="0">
                  <a:pos x="3343" y="2721"/>
                </a:cxn>
                <a:cxn ang="0">
                  <a:pos x="3204" y="2766"/>
                </a:cxn>
                <a:cxn ang="0">
                  <a:pos x="3203" y="2767"/>
                </a:cxn>
                <a:cxn ang="0">
                  <a:pos x="3103" y="2793"/>
                </a:cxn>
                <a:cxn ang="0">
                  <a:pos x="3099" y="2794"/>
                </a:cxn>
                <a:cxn ang="0">
                  <a:pos x="2950" y="2824"/>
                </a:cxn>
                <a:cxn ang="0">
                  <a:pos x="2939" y="2826"/>
                </a:cxn>
                <a:cxn ang="0">
                  <a:pos x="2828" y="2840"/>
                </a:cxn>
                <a:cxn ang="0">
                  <a:pos x="2201" y="2816"/>
                </a:cxn>
                <a:cxn ang="0">
                  <a:pos x="993" y="2486"/>
                </a:cxn>
                <a:cxn ang="0">
                  <a:pos x="578" y="2267"/>
                </a:cxn>
                <a:cxn ang="0">
                  <a:pos x="521" y="2231"/>
                </a:cxn>
                <a:cxn ang="0">
                  <a:pos x="513" y="2225"/>
                </a:cxn>
                <a:cxn ang="0">
                  <a:pos x="86" y="1764"/>
                </a:cxn>
                <a:cxn ang="0">
                  <a:pos x="268" y="1161"/>
                </a:cxn>
                <a:cxn ang="0">
                  <a:pos x="513" y="1076"/>
                </a:cxn>
                <a:cxn ang="0">
                  <a:pos x="522" y="1074"/>
                </a:cxn>
                <a:cxn ang="0">
                  <a:pos x="565" y="1064"/>
                </a:cxn>
                <a:cxn ang="0">
                  <a:pos x="718" y="1031"/>
                </a:cxn>
                <a:cxn ang="0">
                  <a:pos x="990" y="944"/>
                </a:cxn>
                <a:cxn ang="0">
                  <a:pos x="1009" y="935"/>
                </a:cxn>
                <a:cxn ang="0">
                  <a:pos x="1205" y="801"/>
                </a:cxn>
                <a:cxn ang="0">
                  <a:pos x="1293" y="637"/>
                </a:cxn>
                <a:cxn ang="0">
                  <a:pos x="1290" y="587"/>
                </a:cxn>
                <a:cxn ang="0">
                  <a:pos x="1274" y="494"/>
                </a:cxn>
                <a:cxn ang="0">
                  <a:pos x="1275" y="331"/>
                </a:cxn>
                <a:cxn ang="0">
                  <a:pos x="1359" y="177"/>
                </a:cxn>
                <a:cxn ang="0">
                  <a:pos x="1383" y="155"/>
                </a:cxn>
                <a:cxn ang="0">
                  <a:pos x="1513" y="72"/>
                </a:cxn>
                <a:cxn ang="0">
                  <a:pos x="1530" y="65"/>
                </a:cxn>
                <a:cxn ang="0">
                  <a:pos x="1969" y="8"/>
                </a:cxn>
                <a:cxn ang="0">
                  <a:pos x="2381" y="65"/>
                </a:cxn>
                <a:cxn ang="0">
                  <a:pos x="2413" y="72"/>
                </a:cxn>
                <a:cxn ang="0">
                  <a:pos x="2752" y="177"/>
                </a:cxn>
                <a:cxn ang="0">
                  <a:pos x="3663" y="667"/>
                </a:cxn>
                <a:cxn ang="0">
                  <a:pos x="3677" y="676"/>
                </a:cxn>
                <a:cxn ang="0">
                  <a:pos x="3697" y="690"/>
                </a:cxn>
                <a:cxn ang="0">
                  <a:pos x="3737" y="718"/>
                </a:cxn>
                <a:cxn ang="0">
                  <a:pos x="3767" y="739"/>
                </a:cxn>
                <a:cxn ang="0">
                  <a:pos x="3788" y="754"/>
                </a:cxn>
                <a:cxn ang="0">
                  <a:pos x="3801" y="763"/>
                </a:cxn>
                <a:cxn ang="0">
                  <a:pos x="4010" y="927"/>
                </a:cxn>
                <a:cxn ang="0">
                  <a:pos x="4017" y="934"/>
                </a:cxn>
                <a:cxn ang="0">
                  <a:pos x="4227" y="1168"/>
                </a:cxn>
                <a:cxn ang="0">
                  <a:pos x="4058" y="2339"/>
                </a:cxn>
              </a:cxnLst>
              <a:rect l="0" t="0" r="0" b="0"/>
              <a:pathLst>
                <a:path w="4473" h="2860">
                  <a:moveTo>
                    <a:pt x="4058" y="2339"/>
                  </a:moveTo>
                  <a:cubicBezTo>
                    <a:pt x="4045" y="2351"/>
                    <a:pt x="4031" y="2362"/>
                    <a:pt x="4017" y="2374"/>
                  </a:cubicBezTo>
                  <a:cubicBezTo>
                    <a:pt x="4014" y="2376"/>
                    <a:pt x="4012" y="2378"/>
                    <a:pt x="4010" y="2379"/>
                  </a:cubicBezTo>
                  <a:cubicBezTo>
                    <a:pt x="3959" y="2418"/>
                    <a:pt x="3906" y="2454"/>
                    <a:pt x="3851" y="2486"/>
                  </a:cubicBezTo>
                  <a:cubicBezTo>
                    <a:pt x="3788" y="2523"/>
                    <a:pt x="3723" y="2557"/>
                    <a:pt x="3656" y="2589"/>
                  </a:cubicBezTo>
                  <a:cubicBezTo>
                    <a:pt x="3556" y="2638"/>
                    <a:pt x="3453" y="2681"/>
                    <a:pt x="3348" y="2719"/>
                  </a:cubicBezTo>
                  <a:cubicBezTo>
                    <a:pt x="3343" y="2721"/>
                    <a:pt x="3343" y="2721"/>
                    <a:pt x="3343" y="2721"/>
                  </a:cubicBezTo>
                  <a:cubicBezTo>
                    <a:pt x="3297" y="2737"/>
                    <a:pt x="3251" y="2752"/>
                    <a:pt x="3204" y="2766"/>
                  </a:cubicBezTo>
                  <a:cubicBezTo>
                    <a:pt x="3203" y="2767"/>
                    <a:pt x="3203" y="2767"/>
                    <a:pt x="3203" y="2767"/>
                  </a:cubicBezTo>
                  <a:cubicBezTo>
                    <a:pt x="3170" y="2776"/>
                    <a:pt x="3137" y="2785"/>
                    <a:pt x="3103" y="2793"/>
                  </a:cubicBezTo>
                  <a:cubicBezTo>
                    <a:pt x="3099" y="2794"/>
                    <a:pt x="3099" y="2794"/>
                    <a:pt x="3099" y="2794"/>
                  </a:cubicBezTo>
                  <a:cubicBezTo>
                    <a:pt x="3050" y="2806"/>
                    <a:pt x="3000" y="2816"/>
                    <a:pt x="2950" y="2824"/>
                  </a:cubicBezTo>
                  <a:cubicBezTo>
                    <a:pt x="2939" y="2826"/>
                    <a:pt x="2939" y="2826"/>
                    <a:pt x="2939" y="2826"/>
                  </a:cubicBezTo>
                  <a:cubicBezTo>
                    <a:pt x="2902" y="2832"/>
                    <a:pt x="2865" y="2837"/>
                    <a:pt x="2828" y="2840"/>
                  </a:cubicBezTo>
                  <a:cubicBezTo>
                    <a:pt x="2620" y="2860"/>
                    <a:pt x="2409" y="2844"/>
                    <a:pt x="2201" y="2816"/>
                  </a:cubicBezTo>
                  <a:cubicBezTo>
                    <a:pt x="1783" y="2759"/>
                    <a:pt x="1370" y="2653"/>
                    <a:pt x="993" y="2486"/>
                  </a:cubicBezTo>
                  <a:cubicBezTo>
                    <a:pt x="850" y="2423"/>
                    <a:pt x="711" y="2350"/>
                    <a:pt x="578" y="2267"/>
                  </a:cubicBezTo>
                  <a:cubicBezTo>
                    <a:pt x="559" y="2255"/>
                    <a:pt x="540" y="2243"/>
                    <a:pt x="521" y="2231"/>
                  </a:cubicBezTo>
                  <a:cubicBezTo>
                    <a:pt x="519" y="2229"/>
                    <a:pt x="516" y="2227"/>
                    <a:pt x="513" y="2225"/>
                  </a:cubicBezTo>
                  <a:cubicBezTo>
                    <a:pt x="329" y="2102"/>
                    <a:pt x="163" y="1953"/>
                    <a:pt x="86" y="1764"/>
                  </a:cubicBezTo>
                  <a:cubicBezTo>
                    <a:pt x="0" y="1553"/>
                    <a:pt x="55" y="1286"/>
                    <a:pt x="268" y="1161"/>
                  </a:cubicBezTo>
                  <a:cubicBezTo>
                    <a:pt x="342" y="1118"/>
                    <a:pt x="427" y="1095"/>
                    <a:pt x="513" y="1076"/>
                  </a:cubicBezTo>
                  <a:cubicBezTo>
                    <a:pt x="522" y="1074"/>
                    <a:pt x="522" y="1074"/>
                    <a:pt x="522" y="1074"/>
                  </a:cubicBezTo>
                  <a:cubicBezTo>
                    <a:pt x="536" y="1071"/>
                    <a:pt x="551" y="1068"/>
                    <a:pt x="565" y="1064"/>
                  </a:cubicBezTo>
                  <a:cubicBezTo>
                    <a:pt x="616" y="1054"/>
                    <a:pt x="667" y="1043"/>
                    <a:pt x="718" y="1031"/>
                  </a:cubicBezTo>
                  <a:cubicBezTo>
                    <a:pt x="812" y="1009"/>
                    <a:pt x="904" y="983"/>
                    <a:pt x="990" y="944"/>
                  </a:cubicBezTo>
                  <a:cubicBezTo>
                    <a:pt x="996" y="941"/>
                    <a:pt x="1003" y="938"/>
                    <a:pt x="1009" y="935"/>
                  </a:cubicBezTo>
                  <a:cubicBezTo>
                    <a:pt x="1076" y="903"/>
                    <a:pt x="1149" y="856"/>
                    <a:pt x="1205" y="801"/>
                  </a:cubicBezTo>
                  <a:cubicBezTo>
                    <a:pt x="1253" y="752"/>
                    <a:pt x="1287" y="697"/>
                    <a:pt x="1293" y="637"/>
                  </a:cubicBezTo>
                  <a:cubicBezTo>
                    <a:pt x="1294" y="621"/>
                    <a:pt x="1294" y="604"/>
                    <a:pt x="1290" y="587"/>
                  </a:cubicBezTo>
                  <a:cubicBezTo>
                    <a:pt x="1284" y="555"/>
                    <a:pt x="1279" y="524"/>
                    <a:pt x="1274" y="494"/>
                  </a:cubicBezTo>
                  <a:cubicBezTo>
                    <a:pt x="1266" y="438"/>
                    <a:pt x="1264" y="383"/>
                    <a:pt x="1275" y="331"/>
                  </a:cubicBezTo>
                  <a:cubicBezTo>
                    <a:pt x="1286" y="278"/>
                    <a:pt x="1311" y="227"/>
                    <a:pt x="1359" y="177"/>
                  </a:cubicBezTo>
                  <a:cubicBezTo>
                    <a:pt x="1366" y="170"/>
                    <a:pt x="1374" y="162"/>
                    <a:pt x="1383" y="155"/>
                  </a:cubicBezTo>
                  <a:cubicBezTo>
                    <a:pt x="1421" y="121"/>
                    <a:pt x="1465" y="93"/>
                    <a:pt x="1513" y="72"/>
                  </a:cubicBezTo>
                  <a:cubicBezTo>
                    <a:pt x="1519" y="70"/>
                    <a:pt x="1525" y="67"/>
                    <a:pt x="1530" y="65"/>
                  </a:cubicBezTo>
                  <a:cubicBezTo>
                    <a:pt x="1662" y="11"/>
                    <a:pt x="1821" y="0"/>
                    <a:pt x="1969" y="8"/>
                  </a:cubicBezTo>
                  <a:cubicBezTo>
                    <a:pt x="2108" y="15"/>
                    <a:pt x="2246" y="34"/>
                    <a:pt x="2381" y="65"/>
                  </a:cubicBezTo>
                  <a:cubicBezTo>
                    <a:pt x="2391" y="67"/>
                    <a:pt x="2402" y="70"/>
                    <a:pt x="2413" y="72"/>
                  </a:cubicBezTo>
                  <a:cubicBezTo>
                    <a:pt x="2528" y="100"/>
                    <a:pt x="2641" y="135"/>
                    <a:pt x="2752" y="177"/>
                  </a:cubicBezTo>
                  <a:cubicBezTo>
                    <a:pt x="3077" y="299"/>
                    <a:pt x="3382" y="476"/>
                    <a:pt x="3663" y="667"/>
                  </a:cubicBezTo>
                  <a:cubicBezTo>
                    <a:pt x="3677" y="676"/>
                    <a:pt x="3677" y="676"/>
                    <a:pt x="3677" y="676"/>
                  </a:cubicBezTo>
                  <a:cubicBezTo>
                    <a:pt x="3683" y="681"/>
                    <a:pt x="3690" y="685"/>
                    <a:pt x="3697" y="690"/>
                  </a:cubicBezTo>
                  <a:cubicBezTo>
                    <a:pt x="3710" y="699"/>
                    <a:pt x="3724" y="709"/>
                    <a:pt x="3737" y="718"/>
                  </a:cubicBezTo>
                  <a:cubicBezTo>
                    <a:pt x="3747" y="725"/>
                    <a:pt x="3757" y="732"/>
                    <a:pt x="3767" y="739"/>
                  </a:cubicBezTo>
                  <a:cubicBezTo>
                    <a:pt x="3788" y="754"/>
                    <a:pt x="3788" y="754"/>
                    <a:pt x="3788" y="754"/>
                  </a:cubicBezTo>
                  <a:cubicBezTo>
                    <a:pt x="3801" y="763"/>
                    <a:pt x="3801" y="763"/>
                    <a:pt x="3801" y="763"/>
                  </a:cubicBezTo>
                  <a:cubicBezTo>
                    <a:pt x="3873" y="815"/>
                    <a:pt x="3944" y="869"/>
                    <a:pt x="4010" y="927"/>
                  </a:cubicBezTo>
                  <a:cubicBezTo>
                    <a:pt x="4017" y="934"/>
                    <a:pt x="4017" y="934"/>
                    <a:pt x="4017" y="934"/>
                  </a:cubicBezTo>
                  <a:cubicBezTo>
                    <a:pt x="4097" y="1005"/>
                    <a:pt x="4169" y="1082"/>
                    <a:pt x="4227" y="1168"/>
                  </a:cubicBezTo>
                  <a:cubicBezTo>
                    <a:pt x="4473" y="1533"/>
                    <a:pt x="4400" y="2038"/>
                    <a:pt x="4058" y="2339"/>
                  </a:cubicBezTo>
                </a:path>
              </a:pathLst>
            </a:custGeom>
            <a:solidFill>
              <a:srgbClr val="6C63FF">
                <a:alpha val="14902"/>
              </a:srgbClr>
            </a:solidFill>
            <a:ln w="9525">
              <a:noFill/>
            </a:ln>
          </p:spPr>
          <p:txBody>
            <a:bodyPr/>
            <a:lstStyle/>
            <a:p>
              <a:endParaRPr lang="zh-CN" altLang="en-US"/>
            </a:p>
          </p:txBody>
        </p:sp>
        <p:sp>
          <p:nvSpPr>
            <p:cNvPr id="194580" name="ïş1iḍê"/>
            <p:cNvSpPr/>
            <p:nvPr/>
          </p:nvSpPr>
          <p:spPr>
            <a:xfrm>
              <a:off x="3695701" y="1220787"/>
              <a:ext cx="4929188" cy="1420812"/>
            </a:xfrm>
            <a:custGeom>
              <a:avLst/>
              <a:gdLst/>
              <a:ahLst/>
              <a:cxnLst>
                <a:cxn ang="0">
                  <a:pos x="1017" y="0"/>
                </a:cxn>
                <a:cxn ang="0">
                  <a:pos x="0" y="0"/>
                </a:cxn>
                <a:cxn ang="0">
                  <a:pos x="0" y="1011"/>
                </a:cxn>
                <a:cxn ang="0">
                  <a:pos x="0" y="1011"/>
                </a:cxn>
                <a:cxn ang="0">
                  <a:pos x="8" y="1009"/>
                </a:cxn>
                <a:cxn ang="0">
                  <a:pos x="8" y="7"/>
                </a:cxn>
                <a:cxn ang="0">
                  <a:pos x="1000" y="7"/>
                </a:cxn>
                <a:cxn ang="0">
                  <a:pos x="1017" y="0"/>
                </a:cxn>
                <a:cxn ang="0">
                  <a:pos x="3504" y="0"/>
                </a:cxn>
                <a:cxn ang="0">
                  <a:pos x="1868" y="0"/>
                </a:cxn>
                <a:cxn ang="0">
                  <a:pos x="1900" y="7"/>
                </a:cxn>
                <a:cxn ang="0">
                  <a:pos x="3497" y="7"/>
                </a:cxn>
                <a:cxn ang="0">
                  <a:pos x="3497" y="862"/>
                </a:cxn>
                <a:cxn ang="0">
                  <a:pos x="3504" y="869"/>
                </a:cxn>
                <a:cxn ang="0">
                  <a:pos x="3504" y="869"/>
                </a:cxn>
                <a:cxn ang="0">
                  <a:pos x="3504" y="0"/>
                </a:cxn>
              </a:cxnLst>
              <a:rect l="0" t="0" r="0" b="0"/>
              <a:pathLst>
                <a:path w="3504" h="1011">
                  <a:moveTo>
                    <a:pt x="1017" y="0"/>
                  </a:moveTo>
                  <a:cubicBezTo>
                    <a:pt x="0" y="0"/>
                    <a:pt x="0" y="0"/>
                    <a:pt x="0" y="0"/>
                  </a:cubicBezTo>
                  <a:cubicBezTo>
                    <a:pt x="0" y="1011"/>
                    <a:pt x="0" y="1011"/>
                    <a:pt x="0" y="1011"/>
                  </a:cubicBezTo>
                  <a:cubicBezTo>
                    <a:pt x="0" y="1011"/>
                    <a:pt x="0" y="1011"/>
                    <a:pt x="0" y="1011"/>
                  </a:cubicBezTo>
                  <a:cubicBezTo>
                    <a:pt x="8" y="1009"/>
                    <a:pt x="8" y="1009"/>
                    <a:pt x="8" y="1009"/>
                  </a:cubicBezTo>
                  <a:cubicBezTo>
                    <a:pt x="8" y="7"/>
                    <a:pt x="8" y="7"/>
                    <a:pt x="8" y="7"/>
                  </a:cubicBezTo>
                  <a:cubicBezTo>
                    <a:pt x="1000" y="7"/>
                    <a:pt x="1000" y="7"/>
                    <a:pt x="1000" y="7"/>
                  </a:cubicBezTo>
                  <a:cubicBezTo>
                    <a:pt x="1006" y="5"/>
                    <a:pt x="1011" y="2"/>
                    <a:pt x="1017" y="0"/>
                  </a:cubicBezTo>
                  <a:moveTo>
                    <a:pt x="3504" y="0"/>
                  </a:moveTo>
                  <a:cubicBezTo>
                    <a:pt x="1868" y="0"/>
                    <a:pt x="1868" y="0"/>
                    <a:pt x="1868" y="0"/>
                  </a:cubicBezTo>
                  <a:cubicBezTo>
                    <a:pt x="1879" y="2"/>
                    <a:pt x="1889" y="5"/>
                    <a:pt x="1900" y="7"/>
                  </a:cubicBezTo>
                  <a:cubicBezTo>
                    <a:pt x="3497" y="7"/>
                    <a:pt x="3497" y="7"/>
                    <a:pt x="3497" y="7"/>
                  </a:cubicBezTo>
                  <a:cubicBezTo>
                    <a:pt x="3497" y="862"/>
                    <a:pt x="3497" y="862"/>
                    <a:pt x="3497" y="862"/>
                  </a:cubicBezTo>
                  <a:cubicBezTo>
                    <a:pt x="3504" y="869"/>
                    <a:pt x="3504" y="869"/>
                    <a:pt x="3504" y="869"/>
                  </a:cubicBezTo>
                  <a:cubicBezTo>
                    <a:pt x="3504" y="869"/>
                    <a:pt x="3504" y="869"/>
                    <a:pt x="3504" y="869"/>
                  </a:cubicBezTo>
                  <a:cubicBezTo>
                    <a:pt x="3504" y="0"/>
                    <a:pt x="3504" y="0"/>
                    <a:pt x="3504" y="0"/>
                  </a:cubicBezTo>
                </a:path>
              </a:pathLst>
            </a:custGeom>
            <a:solidFill>
              <a:srgbClr val="F7F7F7"/>
            </a:solidFill>
            <a:ln w="9525">
              <a:noFill/>
            </a:ln>
          </p:spPr>
          <p:txBody>
            <a:bodyPr/>
            <a:lstStyle/>
            <a:p>
              <a:endParaRPr lang="zh-CN" altLang="en-US"/>
            </a:p>
          </p:txBody>
        </p:sp>
        <p:sp>
          <p:nvSpPr>
            <p:cNvPr id="194581" name="îSḻíḑê"/>
            <p:cNvSpPr/>
            <p:nvPr/>
          </p:nvSpPr>
          <p:spPr>
            <a:xfrm>
              <a:off x="3706813" y="1230312"/>
              <a:ext cx="4908550" cy="3392487"/>
            </a:xfrm>
            <a:custGeom>
              <a:avLst/>
              <a:gdLst/>
              <a:ahLst/>
              <a:cxnLst>
                <a:cxn ang="0">
                  <a:pos x="3489" y="0"/>
                </a:cxn>
                <a:cxn ang="0">
                  <a:pos x="3489" y="2307"/>
                </a:cxn>
                <a:cxn ang="0">
                  <a:pos x="3331" y="2414"/>
                </a:cxn>
                <a:cxn ang="0">
                  <a:pos x="473" y="2414"/>
                </a:cxn>
                <a:cxn ang="0">
                  <a:pos x="57" y="2195"/>
                </a:cxn>
                <a:cxn ang="0">
                  <a:pos x="0" y="2159"/>
                </a:cxn>
                <a:cxn ang="0">
                  <a:pos x="0" y="0"/>
                </a:cxn>
                <a:cxn ang="0">
                  <a:pos x="3489" y="0"/>
                </a:cxn>
              </a:cxnLst>
              <a:rect l="0" t="0" r="0" b="0"/>
              <a:pathLst>
                <a:path w="3489" h="2414">
                  <a:moveTo>
                    <a:pt x="3489" y="0"/>
                  </a:moveTo>
                  <a:cubicBezTo>
                    <a:pt x="3489" y="2307"/>
                    <a:pt x="3489" y="2307"/>
                    <a:pt x="3489" y="2307"/>
                  </a:cubicBezTo>
                  <a:cubicBezTo>
                    <a:pt x="3438" y="2346"/>
                    <a:pt x="3386" y="2382"/>
                    <a:pt x="3331" y="2414"/>
                  </a:cubicBezTo>
                  <a:cubicBezTo>
                    <a:pt x="473" y="2414"/>
                    <a:pt x="473" y="2414"/>
                    <a:pt x="473" y="2414"/>
                  </a:cubicBezTo>
                  <a:cubicBezTo>
                    <a:pt x="329" y="2351"/>
                    <a:pt x="190" y="2278"/>
                    <a:pt x="57" y="2195"/>
                  </a:cubicBezTo>
                  <a:cubicBezTo>
                    <a:pt x="38" y="2183"/>
                    <a:pt x="19" y="2171"/>
                    <a:pt x="0" y="2159"/>
                  </a:cubicBezTo>
                  <a:cubicBezTo>
                    <a:pt x="0" y="0"/>
                    <a:pt x="0" y="0"/>
                    <a:pt x="0" y="0"/>
                  </a:cubicBezTo>
                  <a:cubicBezTo>
                    <a:pt x="3489" y="0"/>
                    <a:pt x="3489" y="0"/>
                    <a:pt x="3489" y="0"/>
                  </a:cubicBezTo>
                </a:path>
              </a:pathLst>
            </a:custGeom>
            <a:solidFill>
              <a:srgbClr val="FEFEFE"/>
            </a:solidFill>
            <a:ln w="9525">
              <a:noFill/>
            </a:ln>
          </p:spPr>
          <p:txBody>
            <a:bodyPr/>
            <a:lstStyle/>
            <a:p>
              <a:endParaRPr lang="zh-CN" altLang="en-US"/>
            </a:p>
          </p:txBody>
        </p:sp>
        <p:sp>
          <p:nvSpPr>
            <p:cNvPr id="7" name="íSlîḋé"/>
            <p:cNvSpPr/>
            <p:nvPr/>
          </p:nvSpPr>
          <p:spPr bwMode="auto">
            <a:xfrm>
              <a:off x="6951609" y="3309098"/>
              <a:ext cx="102482" cy="222781"/>
            </a:xfrm>
            <a:custGeom>
              <a:avLst/>
              <a:gdLst>
                <a:gd name="T0" fmla="*/ 75 w 75"/>
                <a:gd name="T1" fmla="*/ 0 h 159"/>
                <a:gd name="T2" fmla="*/ 62 w 75"/>
                <a:gd name="T3" fmla="*/ 4 h 159"/>
                <a:gd name="T4" fmla="*/ 18 w 75"/>
                <a:gd name="T5" fmla="*/ 115 h 159"/>
                <a:gd name="T6" fmla="*/ 62 w 75"/>
                <a:gd name="T7" fmla="*/ 159 h 159"/>
                <a:gd name="T8" fmla="*/ 64 w 75"/>
                <a:gd name="T9" fmla="*/ 142 h 159"/>
                <a:gd name="T10" fmla="*/ 52 w 75"/>
                <a:gd name="T11" fmla="*/ 134 h 159"/>
                <a:gd name="T12" fmla="*/ 43 w 75"/>
                <a:gd name="T13" fmla="*/ 38 h 159"/>
                <a:gd name="T14" fmla="*/ 61 w 75"/>
                <a:gd name="T15" fmla="*/ 23 h 159"/>
                <a:gd name="T16" fmla="*/ 74 w 75"/>
                <a:gd name="T17" fmla="*/ 17 h 159"/>
                <a:gd name="T18" fmla="*/ 75 w 75"/>
                <a:gd name="T19" fmla="*/ 0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5" h="159">
                  <a:moveTo>
                    <a:pt x="75" y="0"/>
                  </a:moveTo>
                  <a:cubicBezTo>
                    <a:pt x="71" y="1"/>
                    <a:pt x="66" y="3"/>
                    <a:pt x="62" y="4"/>
                  </a:cubicBezTo>
                  <a:cubicBezTo>
                    <a:pt x="19" y="23"/>
                    <a:pt x="0" y="72"/>
                    <a:pt x="18" y="115"/>
                  </a:cubicBezTo>
                  <a:cubicBezTo>
                    <a:pt x="26" y="135"/>
                    <a:pt x="42" y="151"/>
                    <a:pt x="62" y="159"/>
                  </a:cubicBezTo>
                  <a:cubicBezTo>
                    <a:pt x="63" y="153"/>
                    <a:pt x="63" y="147"/>
                    <a:pt x="64" y="142"/>
                  </a:cubicBezTo>
                  <a:cubicBezTo>
                    <a:pt x="60" y="140"/>
                    <a:pt x="55" y="137"/>
                    <a:pt x="52" y="134"/>
                  </a:cubicBezTo>
                  <a:cubicBezTo>
                    <a:pt x="23" y="110"/>
                    <a:pt x="19" y="67"/>
                    <a:pt x="43" y="38"/>
                  </a:cubicBezTo>
                  <a:cubicBezTo>
                    <a:pt x="48" y="32"/>
                    <a:pt x="54" y="27"/>
                    <a:pt x="61" y="23"/>
                  </a:cubicBezTo>
                  <a:cubicBezTo>
                    <a:pt x="65" y="21"/>
                    <a:pt x="69" y="19"/>
                    <a:pt x="74" y="17"/>
                  </a:cubicBezTo>
                  <a:cubicBezTo>
                    <a:pt x="75" y="0"/>
                    <a:pt x="75" y="0"/>
                    <a:pt x="75" y="0"/>
                  </a:cubicBezTo>
                </a:path>
              </a:pathLst>
            </a:custGeom>
            <a:solidFill>
              <a:srgbClr val="EFEEFE"/>
            </a:solidFill>
            <a:ln>
              <a:noFill/>
            </a:ln>
          </p:spPr>
          <p:txBody>
            <a:bodyPr anchor="ctr">
              <a:normAutofit fontScale="25000" lnSpcReduction="20000"/>
            </a:body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sz="18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11" name="îṩ1îďè"/>
            <p:cNvSpPr/>
            <p:nvPr/>
          </p:nvSpPr>
          <p:spPr bwMode="auto">
            <a:xfrm>
              <a:off x="7031813" y="3371477"/>
              <a:ext cx="26735" cy="102478"/>
            </a:xfrm>
            <a:custGeom>
              <a:avLst/>
              <a:gdLst>
                <a:gd name="T0" fmla="*/ 20 w 21"/>
                <a:gd name="T1" fmla="*/ 38 h 73"/>
                <a:gd name="T2" fmla="*/ 2 w 21"/>
                <a:gd name="T3" fmla="*/ 57 h 73"/>
                <a:gd name="T4" fmla="*/ 2 w 21"/>
                <a:gd name="T5" fmla="*/ 64 h 73"/>
                <a:gd name="T6" fmla="*/ 2 w 21"/>
                <a:gd name="T7" fmla="*/ 64 h 73"/>
                <a:gd name="T8" fmla="*/ 11 w 21"/>
                <a:gd name="T9" fmla="*/ 73 h 73"/>
                <a:gd name="T10" fmla="*/ 14 w 21"/>
                <a:gd name="T11" fmla="*/ 67 h 73"/>
                <a:gd name="T12" fmla="*/ 20 w 21"/>
                <a:gd name="T13" fmla="*/ 38 h 73"/>
                <a:gd name="T14" fmla="*/ 15 w 21"/>
                <a:gd name="T15" fmla="*/ 0 h 73"/>
                <a:gd name="T16" fmla="*/ 12 w 21"/>
                <a:gd name="T17" fmla="*/ 2 h 73"/>
                <a:gd name="T18" fmla="*/ 12 w 21"/>
                <a:gd name="T19" fmla="*/ 2 h 73"/>
                <a:gd name="T20" fmla="*/ 2 w 21"/>
                <a:gd name="T21" fmla="*/ 12 h 73"/>
                <a:gd name="T22" fmla="*/ 2 w 21"/>
                <a:gd name="T23" fmla="*/ 19 h 73"/>
                <a:gd name="T24" fmla="*/ 2 w 21"/>
                <a:gd name="T25" fmla="*/ 19 h 73"/>
                <a:gd name="T26" fmla="*/ 20 w 21"/>
                <a:gd name="T27" fmla="*/ 37 h 73"/>
                <a:gd name="T28" fmla="*/ 14 w 21"/>
                <a:gd name="T29" fmla="*/ 12 h 73"/>
                <a:gd name="T30" fmla="*/ 15 w 21"/>
                <a:gd name="T31" fmla="*/ 0 h 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1" h="73">
                  <a:moveTo>
                    <a:pt x="20" y="38"/>
                  </a:moveTo>
                  <a:cubicBezTo>
                    <a:pt x="2" y="57"/>
                    <a:pt x="2" y="57"/>
                    <a:pt x="2" y="57"/>
                  </a:cubicBezTo>
                  <a:cubicBezTo>
                    <a:pt x="0" y="59"/>
                    <a:pt x="0" y="62"/>
                    <a:pt x="2" y="64"/>
                  </a:cubicBezTo>
                  <a:cubicBezTo>
                    <a:pt x="2" y="64"/>
                    <a:pt x="2" y="64"/>
                    <a:pt x="2" y="64"/>
                  </a:cubicBezTo>
                  <a:cubicBezTo>
                    <a:pt x="11" y="73"/>
                    <a:pt x="11" y="73"/>
                    <a:pt x="11" y="73"/>
                  </a:cubicBezTo>
                  <a:cubicBezTo>
                    <a:pt x="12" y="70"/>
                    <a:pt x="13" y="68"/>
                    <a:pt x="14" y="67"/>
                  </a:cubicBezTo>
                  <a:cubicBezTo>
                    <a:pt x="21" y="61"/>
                    <a:pt x="21" y="49"/>
                    <a:pt x="20" y="38"/>
                  </a:cubicBezTo>
                  <a:moveTo>
                    <a:pt x="15" y="0"/>
                  </a:moveTo>
                  <a:cubicBezTo>
                    <a:pt x="14" y="0"/>
                    <a:pt x="13" y="1"/>
                    <a:pt x="12" y="2"/>
                  </a:cubicBezTo>
                  <a:cubicBezTo>
                    <a:pt x="12" y="2"/>
                    <a:pt x="12" y="2"/>
                    <a:pt x="12" y="2"/>
                  </a:cubicBezTo>
                  <a:cubicBezTo>
                    <a:pt x="2" y="12"/>
                    <a:pt x="2" y="12"/>
                    <a:pt x="2" y="12"/>
                  </a:cubicBezTo>
                  <a:cubicBezTo>
                    <a:pt x="0" y="14"/>
                    <a:pt x="0" y="17"/>
                    <a:pt x="2" y="19"/>
                  </a:cubicBezTo>
                  <a:cubicBezTo>
                    <a:pt x="2" y="19"/>
                    <a:pt x="2" y="19"/>
                    <a:pt x="2" y="19"/>
                  </a:cubicBezTo>
                  <a:cubicBezTo>
                    <a:pt x="20" y="37"/>
                    <a:pt x="20" y="37"/>
                    <a:pt x="20" y="37"/>
                  </a:cubicBezTo>
                  <a:cubicBezTo>
                    <a:pt x="18" y="24"/>
                    <a:pt x="14" y="12"/>
                    <a:pt x="14" y="12"/>
                  </a:cubicBezTo>
                  <a:cubicBezTo>
                    <a:pt x="15" y="0"/>
                    <a:pt x="15" y="0"/>
                    <a:pt x="15" y="0"/>
                  </a:cubicBezTo>
                </a:path>
              </a:pathLst>
            </a:custGeom>
            <a:solidFill>
              <a:srgbClr val="EFEEFE"/>
            </a:solidFill>
            <a:ln>
              <a:noFill/>
            </a:ln>
          </p:spPr>
          <p:txBody>
            <a:bodyPr anchor="ctr">
              <a:normAutofit fontScale="25000" lnSpcReduction="20000"/>
            </a:body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sz="18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12" name="ïṩ1iḓê"/>
            <p:cNvSpPr/>
            <p:nvPr/>
          </p:nvSpPr>
          <p:spPr bwMode="auto">
            <a:xfrm>
              <a:off x="6666439" y="1593684"/>
              <a:ext cx="236155" cy="231692"/>
            </a:xfrm>
            <a:custGeom>
              <a:avLst/>
              <a:gdLst>
                <a:gd name="T0" fmla="*/ 121 w 168"/>
                <a:gd name="T1" fmla="*/ 51 h 168"/>
                <a:gd name="T2" fmla="*/ 118 w 168"/>
                <a:gd name="T3" fmla="*/ 52 h 168"/>
                <a:gd name="T4" fmla="*/ 118 w 168"/>
                <a:gd name="T5" fmla="*/ 52 h 168"/>
                <a:gd name="T6" fmla="*/ 70 w 168"/>
                <a:gd name="T7" fmla="*/ 100 h 168"/>
                <a:gd name="T8" fmla="*/ 49 w 168"/>
                <a:gd name="T9" fmla="*/ 79 h 168"/>
                <a:gd name="T10" fmla="*/ 47 w 168"/>
                <a:gd name="T11" fmla="*/ 78 h 168"/>
                <a:gd name="T12" fmla="*/ 44 w 168"/>
                <a:gd name="T13" fmla="*/ 79 h 168"/>
                <a:gd name="T14" fmla="*/ 44 w 168"/>
                <a:gd name="T15" fmla="*/ 79 h 168"/>
                <a:gd name="T16" fmla="*/ 36 w 168"/>
                <a:gd name="T17" fmla="*/ 87 h 168"/>
                <a:gd name="T18" fmla="*/ 35 w 168"/>
                <a:gd name="T19" fmla="*/ 90 h 168"/>
                <a:gd name="T20" fmla="*/ 35 w 168"/>
                <a:gd name="T21" fmla="*/ 90 h 168"/>
                <a:gd name="T22" fmla="*/ 35 w 168"/>
                <a:gd name="T23" fmla="*/ 90 h 168"/>
                <a:gd name="T24" fmla="*/ 35 w 168"/>
                <a:gd name="T25" fmla="*/ 90 h 168"/>
                <a:gd name="T26" fmla="*/ 35 w 168"/>
                <a:gd name="T27" fmla="*/ 90 h 168"/>
                <a:gd name="T28" fmla="*/ 35 w 168"/>
                <a:gd name="T29" fmla="*/ 90 h 168"/>
                <a:gd name="T30" fmla="*/ 35 w 168"/>
                <a:gd name="T31" fmla="*/ 90 h 168"/>
                <a:gd name="T32" fmla="*/ 35 w 168"/>
                <a:gd name="T33" fmla="*/ 90 h 168"/>
                <a:gd name="T34" fmla="*/ 36 w 168"/>
                <a:gd name="T35" fmla="*/ 93 h 168"/>
                <a:gd name="T36" fmla="*/ 36 w 168"/>
                <a:gd name="T37" fmla="*/ 93 h 168"/>
                <a:gd name="T38" fmla="*/ 67 w 168"/>
                <a:gd name="T39" fmla="*/ 124 h 168"/>
                <a:gd name="T40" fmla="*/ 70 w 168"/>
                <a:gd name="T41" fmla="*/ 125 h 168"/>
                <a:gd name="T42" fmla="*/ 72 w 168"/>
                <a:gd name="T43" fmla="*/ 124 h 168"/>
                <a:gd name="T44" fmla="*/ 73 w 168"/>
                <a:gd name="T45" fmla="*/ 124 h 168"/>
                <a:gd name="T46" fmla="*/ 131 w 168"/>
                <a:gd name="T47" fmla="*/ 66 h 168"/>
                <a:gd name="T48" fmla="*/ 132 w 168"/>
                <a:gd name="T49" fmla="*/ 63 h 168"/>
                <a:gd name="T50" fmla="*/ 132 w 168"/>
                <a:gd name="T51" fmla="*/ 63 h 168"/>
                <a:gd name="T52" fmla="*/ 132 w 168"/>
                <a:gd name="T53" fmla="*/ 63 h 168"/>
                <a:gd name="T54" fmla="*/ 132 w 168"/>
                <a:gd name="T55" fmla="*/ 63 h 168"/>
                <a:gd name="T56" fmla="*/ 131 w 168"/>
                <a:gd name="T57" fmla="*/ 60 h 168"/>
                <a:gd name="T58" fmla="*/ 131 w 168"/>
                <a:gd name="T59" fmla="*/ 60 h 168"/>
                <a:gd name="T60" fmla="*/ 123 w 168"/>
                <a:gd name="T61" fmla="*/ 52 h 168"/>
                <a:gd name="T62" fmla="*/ 121 w 168"/>
                <a:gd name="T63" fmla="*/ 51 h 168"/>
                <a:gd name="T64" fmla="*/ 84 w 168"/>
                <a:gd name="T65" fmla="*/ 152 h 168"/>
                <a:gd name="T66" fmla="*/ 16 w 168"/>
                <a:gd name="T67" fmla="*/ 84 h 168"/>
                <a:gd name="T68" fmla="*/ 84 w 168"/>
                <a:gd name="T69" fmla="*/ 16 h 168"/>
                <a:gd name="T70" fmla="*/ 152 w 168"/>
                <a:gd name="T71" fmla="*/ 84 h 168"/>
                <a:gd name="T72" fmla="*/ 84 w 168"/>
                <a:gd name="T73" fmla="*/ 152 h 168"/>
                <a:gd name="T74" fmla="*/ 84 w 168"/>
                <a:gd name="T75" fmla="*/ 152 h 168"/>
                <a:gd name="T76" fmla="*/ 84 w 168"/>
                <a:gd name="T77" fmla="*/ 152 h 168"/>
                <a:gd name="T78" fmla="*/ 84 w 168"/>
                <a:gd name="T79" fmla="*/ 0 h 168"/>
                <a:gd name="T80" fmla="*/ 0 w 168"/>
                <a:gd name="T81" fmla="*/ 84 h 168"/>
                <a:gd name="T82" fmla="*/ 84 w 168"/>
                <a:gd name="T83" fmla="*/ 168 h 168"/>
                <a:gd name="T84" fmla="*/ 168 w 168"/>
                <a:gd name="T85" fmla="*/ 84 h 168"/>
                <a:gd name="T86" fmla="*/ 84 w 168"/>
                <a:gd name="T87" fmla="*/ 0 h 1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68" h="168">
                  <a:moveTo>
                    <a:pt x="121" y="51"/>
                  </a:moveTo>
                  <a:cubicBezTo>
                    <a:pt x="120" y="51"/>
                    <a:pt x="119" y="52"/>
                    <a:pt x="118" y="52"/>
                  </a:cubicBezTo>
                  <a:cubicBezTo>
                    <a:pt x="118" y="52"/>
                    <a:pt x="118" y="52"/>
                    <a:pt x="118" y="52"/>
                  </a:cubicBezTo>
                  <a:cubicBezTo>
                    <a:pt x="70" y="100"/>
                    <a:pt x="70" y="100"/>
                    <a:pt x="70" y="100"/>
                  </a:cubicBezTo>
                  <a:cubicBezTo>
                    <a:pt x="49" y="79"/>
                    <a:pt x="49" y="79"/>
                    <a:pt x="49" y="79"/>
                  </a:cubicBezTo>
                  <a:cubicBezTo>
                    <a:pt x="49" y="79"/>
                    <a:pt x="48" y="78"/>
                    <a:pt x="47" y="78"/>
                  </a:cubicBezTo>
                  <a:cubicBezTo>
                    <a:pt x="46" y="78"/>
                    <a:pt x="45" y="79"/>
                    <a:pt x="44" y="79"/>
                  </a:cubicBezTo>
                  <a:cubicBezTo>
                    <a:pt x="44" y="79"/>
                    <a:pt x="44" y="79"/>
                    <a:pt x="44" y="79"/>
                  </a:cubicBezTo>
                  <a:cubicBezTo>
                    <a:pt x="36" y="87"/>
                    <a:pt x="36" y="87"/>
                    <a:pt x="36" y="87"/>
                  </a:cubicBezTo>
                  <a:cubicBezTo>
                    <a:pt x="35" y="88"/>
                    <a:pt x="35" y="89"/>
                    <a:pt x="35" y="90"/>
                  </a:cubicBezTo>
                  <a:cubicBezTo>
                    <a:pt x="35" y="90"/>
                    <a:pt x="35" y="90"/>
                    <a:pt x="35" y="90"/>
                  </a:cubicBezTo>
                  <a:cubicBezTo>
                    <a:pt x="35" y="90"/>
                    <a:pt x="35" y="90"/>
                    <a:pt x="35" y="90"/>
                  </a:cubicBezTo>
                  <a:cubicBezTo>
                    <a:pt x="35" y="90"/>
                    <a:pt x="35" y="90"/>
                    <a:pt x="35" y="90"/>
                  </a:cubicBezTo>
                  <a:cubicBezTo>
                    <a:pt x="35" y="90"/>
                    <a:pt x="35" y="90"/>
                    <a:pt x="35" y="90"/>
                  </a:cubicBezTo>
                  <a:cubicBezTo>
                    <a:pt x="35" y="90"/>
                    <a:pt x="35" y="90"/>
                    <a:pt x="35" y="90"/>
                  </a:cubicBezTo>
                  <a:cubicBezTo>
                    <a:pt x="35" y="90"/>
                    <a:pt x="35" y="90"/>
                    <a:pt x="35" y="90"/>
                  </a:cubicBezTo>
                  <a:cubicBezTo>
                    <a:pt x="35" y="90"/>
                    <a:pt x="35" y="90"/>
                    <a:pt x="35" y="90"/>
                  </a:cubicBezTo>
                  <a:cubicBezTo>
                    <a:pt x="35" y="91"/>
                    <a:pt x="35" y="92"/>
                    <a:pt x="36" y="93"/>
                  </a:cubicBezTo>
                  <a:cubicBezTo>
                    <a:pt x="36" y="93"/>
                    <a:pt x="36" y="93"/>
                    <a:pt x="36" y="93"/>
                  </a:cubicBezTo>
                  <a:cubicBezTo>
                    <a:pt x="67" y="124"/>
                    <a:pt x="67" y="124"/>
                    <a:pt x="67" y="124"/>
                  </a:cubicBezTo>
                  <a:cubicBezTo>
                    <a:pt x="68" y="125"/>
                    <a:pt x="69" y="125"/>
                    <a:pt x="70" y="125"/>
                  </a:cubicBezTo>
                  <a:cubicBezTo>
                    <a:pt x="71" y="125"/>
                    <a:pt x="72" y="125"/>
                    <a:pt x="72" y="124"/>
                  </a:cubicBezTo>
                  <a:cubicBezTo>
                    <a:pt x="73" y="124"/>
                    <a:pt x="73" y="124"/>
                    <a:pt x="73" y="124"/>
                  </a:cubicBezTo>
                  <a:cubicBezTo>
                    <a:pt x="131" y="66"/>
                    <a:pt x="131" y="66"/>
                    <a:pt x="131" y="66"/>
                  </a:cubicBezTo>
                  <a:cubicBezTo>
                    <a:pt x="132" y="65"/>
                    <a:pt x="132" y="64"/>
                    <a:pt x="132" y="63"/>
                  </a:cubicBezTo>
                  <a:cubicBezTo>
                    <a:pt x="132" y="63"/>
                    <a:pt x="132" y="63"/>
                    <a:pt x="132" y="63"/>
                  </a:cubicBezTo>
                  <a:cubicBezTo>
                    <a:pt x="132" y="63"/>
                    <a:pt x="132" y="63"/>
                    <a:pt x="132" y="63"/>
                  </a:cubicBezTo>
                  <a:cubicBezTo>
                    <a:pt x="132" y="63"/>
                    <a:pt x="132" y="63"/>
                    <a:pt x="132" y="63"/>
                  </a:cubicBezTo>
                  <a:cubicBezTo>
                    <a:pt x="132" y="62"/>
                    <a:pt x="132" y="61"/>
                    <a:pt x="131" y="60"/>
                  </a:cubicBezTo>
                  <a:cubicBezTo>
                    <a:pt x="131" y="60"/>
                    <a:pt x="131" y="60"/>
                    <a:pt x="131" y="60"/>
                  </a:cubicBezTo>
                  <a:cubicBezTo>
                    <a:pt x="123" y="52"/>
                    <a:pt x="123" y="52"/>
                    <a:pt x="123" y="52"/>
                  </a:cubicBezTo>
                  <a:cubicBezTo>
                    <a:pt x="123" y="52"/>
                    <a:pt x="122" y="51"/>
                    <a:pt x="121" y="51"/>
                  </a:cubicBezTo>
                  <a:moveTo>
                    <a:pt x="84" y="152"/>
                  </a:moveTo>
                  <a:cubicBezTo>
                    <a:pt x="46" y="152"/>
                    <a:pt x="16" y="121"/>
                    <a:pt x="16" y="84"/>
                  </a:cubicBezTo>
                  <a:cubicBezTo>
                    <a:pt x="16" y="46"/>
                    <a:pt x="46" y="16"/>
                    <a:pt x="84" y="16"/>
                  </a:cubicBezTo>
                  <a:cubicBezTo>
                    <a:pt x="121" y="16"/>
                    <a:pt x="152" y="46"/>
                    <a:pt x="152" y="84"/>
                  </a:cubicBezTo>
                  <a:cubicBezTo>
                    <a:pt x="152" y="121"/>
                    <a:pt x="121" y="151"/>
                    <a:pt x="84" y="152"/>
                  </a:cubicBezTo>
                  <a:cubicBezTo>
                    <a:pt x="84" y="152"/>
                    <a:pt x="84" y="152"/>
                    <a:pt x="84" y="152"/>
                  </a:cubicBezTo>
                  <a:cubicBezTo>
                    <a:pt x="84" y="152"/>
                    <a:pt x="84" y="152"/>
                    <a:pt x="84" y="152"/>
                  </a:cubicBezTo>
                  <a:moveTo>
                    <a:pt x="84" y="0"/>
                  </a:moveTo>
                  <a:cubicBezTo>
                    <a:pt x="37" y="0"/>
                    <a:pt x="0" y="37"/>
                    <a:pt x="0" y="84"/>
                  </a:cubicBezTo>
                  <a:cubicBezTo>
                    <a:pt x="0" y="130"/>
                    <a:pt x="37" y="168"/>
                    <a:pt x="84" y="168"/>
                  </a:cubicBezTo>
                  <a:cubicBezTo>
                    <a:pt x="130" y="168"/>
                    <a:pt x="168" y="130"/>
                    <a:pt x="168" y="84"/>
                  </a:cubicBezTo>
                  <a:cubicBezTo>
                    <a:pt x="168" y="37"/>
                    <a:pt x="130" y="0"/>
                    <a:pt x="84" y="0"/>
                  </a:cubicBezTo>
                </a:path>
              </a:pathLst>
            </a:custGeom>
            <a:solidFill>
              <a:srgbClr val="74DB98"/>
            </a:solidFill>
            <a:ln>
              <a:noFill/>
            </a:ln>
          </p:spPr>
          <p:txBody>
            <a:bodyPr anchor="ctr">
              <a:normAutofit fontScale="25000" lnSpcReduction="20000"/>
            </a:body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sz="18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13" name="íśḻíḓe"/>
            <p:cNvSpPr/>
            <p:nvPr/>
          </p:nvSpPr>
          <p:spPr bwMode="auto">
            <a:xfrm>
              <a:off x="6875860" y="2449163"/>
              <a:ext cx="236158" cy="236149"/>
            </a:xfrm>
            <a:custGeom>
              <a:avLst/>
              <a:gdLst>
                <a:gd name="T0" fmla="*/ 121 w 168"/>
                <a:gd name="T1" fmla="*/ 52 h 168"/>
                <a:gd name="T2" fmla="*/ 119 w 168"/>
                <a:gd name="T3" fmla="*/ 53 h 168"/>
                <a:gd name="T4" fmla="*/ 119 w 168"/>
                <a:gd name="T5" fmla="*/ 53 h 168"/>
                <a:gd name="T6" fmla="*/ 71 w 168"/>
                <a:gd name="T7" fmla="*/ 100 h 168"/>
                <a:gd name="T8" fmla="*/ 50 w 168"/>
                <a:gd name="T9" fmla="*/ 80 h 168"/>
                <a:gd name="T10" fmla="*/ 47 w 168"/>
                <a:gd name="T11" fmla="*/ 79 h 168"/>
                <a:gd name="T12" fmla="*/ 45 w 168"/>
                <a:gd name="T13" fmla="*/ 80 h 168"/>
                <a:gd name="T14" fmla="*/ 44 w 168"/>
                <a:gd name="T15" fmla="*/ 80 h 168"/>
                <a:gd name="T16" fmla="*/ 37 w 168"/>
                <a:gd name="T17" fmla="*/ 88 h 168"/>
                <a:gd name="T18" fmla="*/ 36 w 168"/>
                <a:gd name="T19" fmla="*/ 91 h 168"/>
                <a:gd name="T20" fmla="*/ 36 w 168"/>
                <a:gd name="T21" fmla="*/ 91 h 168"/>
                <a:gd name="T22" fmla="*/ 36 w 168"/>
                <a:gd name="T23" fmla="*/ 91 h 168"/>
                <a:gd name="T24" fmla="*/ 36 w 168"/>
                <a:gd name="T25" fmla="*/ 91 h 168"/>
                <a:gd name="T26" fmla="*/ 36 w 168"/>
                <a:gd name="T27" fmla="*/ 91 h 168"/>
                <a:gd name="T28" fmla="*/ 36 w 168"/>
                <a:gd name="T29" fmla="*/ 91 h 168"/>
                <a:gd name="T30" fmla="*/ 36 w 168"/>
                <a:gd name="T31" fmla="*/ 91 h 168"/>
                <a:gd name="T32" fmla="*/ 36 w 168"/>
                <a:gd name="T33" fmla="*/ 91 h 168"/>
                <a:gd name="T34" fmla="*/ 37 w 168"/>
                <a:gd name="T35" fmla="*/ 93 h 168"/>
                <a:gd name="T36" fmla="*/ 37 w 168"/>
                <a:gd name="T37" fmla="*/ 93 h 168"/>
                <a:gd name="T38" fmla="*/ 68 w 168"/>
                <a:gd name="T39" fmla="*/ 125 h 168"/>
                <a:gd name="T40" fmla="*/ 70 w 168"/>
                <a:gd name="T41" fmla="*/ 126 h 168"/>
                <a:gd name="T42" fmla="*/ 73 w 168"/>
                <a:gd name="T43" fmla="*/ 125 h 168"/>
                <a:gd name="T44" fmla="*/ 73 w 168"/>
                <a:gd name="T45" fmla="*/ 125 h 168"/>
                <a:gd name="T46" fmla="*/ 132 w 168"/>
                <a:gd name="T47" fmla="*/ 66 h 168"/>
                <a:gd name="T48" fmla="*/ 133 w 168"/>
                <a:gd name="T49" fmla="*/ 64 h 168"/>
                <a:gd name="T50" fmla="*/ 133 w 168"/>
                <a:gd name="T51" fmla="*/ 64 h 168"/>
                <a:gd name="T52" fmla="*/ 133 w 168"/>
                <a:gd name="T53" fmla="*/ 64 h 168"/>
                <a:gd name="T54" fmla="*/ 133 w 168"/>
                <a:gd name="T55" fmla="*/ 64 h 168"/>
                <a:gd name="T56" fmla="*/ 132 w 168"/>
                <a:gd name="T57" fmla="*/ 61 h 168"/>
                <a:gd name="T58" fmla="*/ 132 w 168"/>
                <a:gd name="T59" fmla="*/ 61 h 168"/>
                <a:gd name="T60" fmla="*/ 132 w 168"/>
                <a:gd name="T61" fmla="*/ 61 h 168"/>
                <a:gd name="T62" fmla="*/ 132 w 168"/>
                <a:gd name="T63" fmla="*/ 61 h 168"/>
                <a:gd name="T64" fmla="*/ 124 w 168"/>
                <a:gd name="T65" fmla="*/ 53 h 168"/>
                <a:gd name="T66" fmla="*/ 121 w 168"/>
                <a:gd name="T67" fmla="*/ 52 h 168"/>
                <a:gd name="T68" fmla="*/ 84 w 168"/>
                <a:gd name="T69" fmla="*/ 152 h 168"/>
                <a:gd name="T70" fmla="*/ 16 w 168"/>
                <a:gd name="T71" fmla="*/ 84 h 168"/>
                <a:gd name="T72" fmla="*/ 84 w 168"/>
                <a:gd name="T73" fmla="*/ 16 h 168"/>
                <a:gd name="T74" fmla="*/ 152 w 168"/>
                <a:gd name="T75" fmla="*/ 84 h 168"/>
                <a:gd name="T76" fmla="*/ 85 w 168"/>
                <a:gd name="T77" fmla="*/ 152 h 168"/>
                <a:gd name="T78" fmla="*/ 84 w 168"/>
                <a:gd name="T79" fmla="*/ 152 h 168"/>
                <a:gd name="T80" fmla="*/ 84 w 168"/>
                <a:gd name="T81" fmla="*/ 152 h 168"/>
                <a:gd name="T82" fmla="*/ 84 w 168"/>
                <a:gd name="T83" fmla="*/ 0 h 168"/>
                <a:gd name="T84" fmla="*/ 0 w 168"/>
                <a:gd name="T85" fmla="*/ 84 h 168"/>
                <a:gd name="T86" fmla="*/ 84 w 168"/>
                <a:gd name="T87" fmla="*/ 168 h 168"/>
                <a:gd name="T88" fmla="*/ 168 w 168"/>
                <a:gd name="T89" fmla="*/ 84 h 168"/>
                <a:gd name="T90" fmla="*/ 84 w 168"/>
                <a:gd name="T91" fmla="*/ 0 h 1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168" h="168">
                  <a:moveTo>
                    <a:pt x="121" y="52"/>
                  </a:moveTo>
                  <a:cubicBezTo>
                    <a:pt x="120" y="52"/>
                    <a:pt x="119" y="52"/>
                    <a:pt x="119" y="53"/>
                  </a:cubicBezTo>
                  <a:cubicBezTo>
                    <a:pt x="119" y="53"/>
                    <a:pt x="119" y="53"/>
                    <a:pt x="119" y="53"/>
                  </a:cubicBezTo>
                  <a:cubicBezTo>
                    <a:pt x="71" y="100"/>
                    <a:pt x="71" y="100"/>
                    <a:pt x="71" y="100"/>
                  </a:cubicBezTo>
                  <a:cubicBezTo>
                    <a:pt x="50" y="80"/>
                    <a:pt x="50" y="80"/>
                    <a:pt x="50" y="80"/>
                  </a:cubicBezTo>
                  <a:cubicBezTo>
                    <a:pt x="49" y="79"/>
                    <a:pt x="48" y="79"/>
                    <a:pt x="47" y="79"/>
                  </a:cubicBezTo>
                  <a:cubicBezTo>
                    <a:pt x="46" y="79"/>
                    <a:pt x="45" y="79"/>
                    <a:pt x="45" y="80"/>
                  </a:cubicBezTo>
                  <a:cubicBezTo>
                    <a:pt x="44" y="80"/>
                    <a:pt x="44" y="80"/>
                    <a:pt x="44" y="80"/>
                  </a:cubicBezTo>
                  <a:cubicBezTo>
                    <a:pt x="37" y="88"/>
                    <a:pt x="37" y="88"/>
                    <a:pt x="37" y="88"/>
                  </a:cubicBezTo>
                  <a:cubicBezTo>
                    <a:pt x="36" y="88"/>
                    <a:pt x="36" y="90"/>
                    <a:pt x="36" y="91"/>
                  </a:cubicBezTo>
                  <a:cubicBezTo>
                    <a:pt x="36" y="91"/>
                    <a:pt x="36" y="91"/>
                    <a:pt x="36" y="91"/>
                  </a:cubicBezTo>
                  <a:cubicBezTo>
                    <a:pt x="36" y="91"/>
                    <a:pt x="36" y="91"/>
                    <a:pt x="36" y="91"/>
                  </a:cubicBezTo>
                  <a:cubicBezTo>
                    <a:pt x="36" y="91"/>
                    <a:pt x="36" y="91"/>
                    <a:pt x="36" y="91"/>
                  </a:cubicBezTo>
                  <a:cubicBezTo>
                    <a:pt x="36" y="91"/>
                    <a:pt x="36" y="91"/>
                    <a:pt x="36" y="91"/>
                  </a:cubicBezTo>
                  <a:cubicBezTo>
                    <a:pt x="36" y="91"/>
                    <a:pt x="36" y="91"/>
                    <a:pt x="36" y="91"/>
                  </a:cubicBezTo>
                  <a:cubicBezTo>
                    <a:pt x="36" y="91"/>
                    <a:pt x="36" y="91"/>
                    <a:pt x="36" y="91"/>
                  </a:cubicBezTo>
                  <a:cubicBezTo>
                    <a:pt x="36" y="91"/>
                    <a:pt x="36" y="91"/>
                    <a:pt x="36" y="91"/>
                  </a:cubicBezTo>
                  <a:cubicBezTo>
                    <a:pt x="36" y="92"/>
                    <a:pt x="36" y="93"/>
                    <a:pt x="37" y="93"/>
                  </a:cubicBezTo>
                  <a:cubicBezTo>
                    <a:pt x="37" y="93"/>
                    <a:pt x="37" y="93"/>
                    <a:pt x="37" y="93"/>
                  </a:cubicBezTo>
                  <a:cubicBezTo>
                    <a:pt x="68" y="125"/>
                    <a:pt x="68" y="125"/>
                    <a:pt x="68" y="125"/>
                  </a:cubicBezTo>
                  <a:cubicBezTo>
                    <a:pt x="68" y="125"/>
                    <a:pt x="69" y="126"/>
                    <a:pt x="70" y="126"/>
                  </a:cubicBezTo>
                  <a:cubicBezTo>
                    <a:pt x="71" y="126"/>
                    <a:pt x="72" y="125"/>
                    <a:pt x="73" y="125"/>
                  </a:cubicBezTo>
                  <a:cubicBezTo>
                    <a:pt x="73" y="125"/>
                    <a:pt x="73" y="125"/>
                    <a:pt x="73" y="125"/>
                  </a:cubicBezTo>
                  <a:cubicBezTo>
                    <a:pt x="132" y="66"/>
                    <a:pt x="132" y="66"/>
                    <a:pt x="132" y="66"/>
                  </a:cubicBezTo>
                  <a:cubicBezTo>
                    <a:pt x="133" y="66"/>
                    <a:pt x="133" y="65"/>
                    <a:pt x="133" y="64"/>
                  </a:cubicBezTo>
                  <a:cubicBezTo>
                    <a:pt x="133" y="64"/>
                    <a:pt x="133" y="64"/>
                    <a:pt x="133" y="64"/>
                  </a:cubicBezTo>
                  <a:cubicBezTo>
                    <a:pt x="133" y="64"/>
                    <a:pt x="133" y="64"/>
                    <a:pt x="133" y="64"/>
                  </a:cubicBezTo>
                  <a:cubicBezTo>
                    <a:pt x="133" y="64"/>
                    <a:pt x="133" y="64"/>
                    <a:pt x="133" y="64"/>
                  </a:cubicBezTo>
                  <a:cubicBezTo>
                    <a:pt x="133" y="63"/>
                    <a:pt x="133" y="62"/>
                    <a:pt x="132" y="61"/>
                  </a:cubicBezTo>
                  <a:cubicBezTo>
                    <a:pt x="132" y="61"/>
                    <a:pt x="132" y="61"/>
                    <a:pt x="132" y="61"/>
                  </a:cubicBezTo>
                  <a:cubicBezTo>
                    <a:pt x="132" y="61"/>
                    <a:pt x="132" y="61"/>
                    <a:pt x="132" y="61"/>
                  </a:cubicBezTo>
                  <a:cubicBezTo>
                    <a:pt x="132" y="61"/>
                    <a:pt x="132" y="61"/>
                    <a:pt x="132" y="61"/>
                  </a:cubicBezTo>
                  <a:cubicBezTo>
                    <a:pt x="124" y="53"/>
                    <a:pt x="124" y="53"/>
                    <a:pt x="124" y="53"/>
                  </a:cubicBezTo>
                  <a:cubicBezTo>
                    <a:pt x="123" y="52"/>
                    <a:pt x="122" y="52"/>
                    <a:pt x="121" y="52"/>
                  </a:cubicBezTo>
                  <a:moveTo>
                    <a:pt x="84" y="152"/>
                  </a:moveTo>
                  <a:cubicBezTo>
                    <a:pt x="47" y="152"/>
                    <a:pt x="16" y="122"/>
                    <a:pt x="16" y="84"/>
                  </a:cubicBezTo>
                  <a:cubicBezTo>
                    <a:pt x="16" y="47"/>
                    <a:pt x="47" y="16"/>
                    <a:pt x="84" y="16"/>
                  </a:cubicBezTo>
                  <a:cubicBezTo>
                    <a:pt x="122" y="16"/>
                    <a:pt x="152" y="47"/>
                    <a:pt x="152" y="84"/>
                  </a:cubicBezTo>
                  <a:cubicBezTo>
                    <a:pt x="152" y="122"/>
                    <a:pt x="122" y="152"/>
                    <a:pt x="85" y="152"/>
                  </a:cubicBezTo>
                  <a:cubicBezTo>
                    <a:pt x="84" y="152"/>
                    <a:pt x="84" y="152"/>
                    <a:pt x="84" y="152"/>
                  </a:cubicBezTo>
                  <a:cubicBezTo>
                    <a:pt x="84" y="152"/>
                    <a:pt x="84" y="152"/>
                    <a:pt x="84" y="152"/>
                  </a:cubicBezTo>
                  <a:moveTo>
                    <a:pt x="84" y="0"/>
                  </a:moveTo>
                  <a:cubicBezTo>
                    <a:pt x="38" y="0"/>
                    <a:pt x="0" y="38"/>
                    <a:pt x="0" y="84"/>
                  </a:cubicBezTo>
                  <a:cubicBezTo>
                    <a:pt x="0" y="131"/>
                    <a:pt x="38" y="168"/>
                    <a:pt x="84" y="168"/>
                  </a:cubicBezTo>
                  <a:cubicBezTo>
                    <a:pt x="131" y="168"/>
                    <a:pt x="168" y="131"/>
                    <a:pt x="168" y="84"/>
                  </a:cubicBezTo>
                  <a:cubicBezTo>
                    <a:pt x="168" y="38"/>
                    <a:pt x="131" y="0"/>
                    <a:pt x="84" y="0"/>
                  </a:cubicBezTo>
                </a:path>
              </a:pathLst>
            </a:custGeom>
            <a:solidFill>
              <a:srgbClr val="EFEEFE"/>
            </a:solidFill>
            <a:ln>
              <a:noFill/>
            </a:ln>
          </p:spPr>
          <p:txBody>
            <a:bodyPr anchor="ctr">
              <a:normAutofit fontScale="25000" lnSpcReduction="20000"/>
            </a:body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sz="18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19" name="îsľïdé"/>
            <p:cNvSpPr/>
            <p:nvPr/>
          </p:nvSpPr>
          <p:spPr bwMode="auto">
            <a:xfrm>
              <a:off x="6519397" y="3313553"/>
              <a:ext cx="236158" cy="236149"/>
            </a:xfrm>
            <a:custGeom>
              <a:avLst/>
              <a:gdLst>
                <a:gd name="T0" fmla="*/ 121 w 168"/>
                <a:gd name="T1" fmla="*/ 51 h 168"/>
                <a:gd name="T2" fmla="*/ 118 w 168"/>
                <a:gd name="T3" fmla="*/ 52 h 168"/>
                <a:gd name="T4" fmla="*/ 118 w 168"/>
                <a:gd name="T5" fmla="*/ 52 h 168"/>
                <a:gd name="T6" fmla="*/ 70 w 168"/>
                <a:gd name="T7" fmla="*/ 100 h 168"/>
                <a:gd name="T8" fmla="*/ 50 w 168"/>
                <a:gd name="T9" fmla="*/ 80 h 168"/>
                <a:gd name="T10" fmla="*/ 47 w 168"/>
                <a:gd name="T11" fmla="*/ 78 h 168"/>
                <a:gd name="T12" fmla="*/ 44 w 168"/>
                <a:gd name="T13" fmla="*/ 79 h 168"/>
                <a:gd name="T14" fmla="*/ 44 w 168"/>
                <a:gd name="T15" fmla="*/ 80 h 168"/>
                <a:gd name="T16" fmla="*/ 36 w 168"/>
                <a:gd name="T17" fmla="*/ 87 h 168"/>
                <a:gd name="T18" fmla="*/ 35 w 168"/>
                <a:gd name="T19" fmla="*/ 90 h 168"/>
                <a:gd name="T20" fmla="*/ 35 w 168"/>
                <a:gd name="T21" fmla="*/ 90 h 168"/>
                <a:gd name="T22" fmla="*/ 35 w 168"/>
                <a:gd name="T23" fmla="*/ 90 h 168"/>
                <a:gd name="T24" fmla="*/ 35 w 168"/>
                <a:gd name="T25" fmla="*/ 90 h 168"/>
                <a:gd name="T26" fmla="*/ 35 w 168"/>
                <a:gd name="T27" fmla="*/ 90 h 168"/>
                <a:gd name="T28" fmla="*/ 35 w 168"/>
                <a:gd name="T29" fmla="*/ 90 h 168"/>
                <a:gd name="T30" fmla="*/ 35 w 168"/>
                <a:gd name="T31" fmla="*/ 90 h 168"/>
                <a:gd name="T32" fmla="*/ 35 w 168"/>
                <a:gd name="T33" fmla="*/ 90 h 168"/>
                <a:gd name="T34" fmla="*/ 36 w 168"/>
                <a:gd name="T35" fmla="*/ 93 h 168"/>
                <a:gd name="T36" fmla="*/ 36 w 168"/>
                <a:gd name="T37" fmla="*/ 93 h 168"/>
                <a:gd name="T38" fmla="*/ 67 w 168"/>
                <a:gd name="T39" fmla="*/ 124 h 168"/>
                <a:gd name="T40" fmla="*/ 70 w 168"/>
                <a:gd name="T41" fmla="*/ 125 h 168"/>
                <a:gd name="T42" fmla="*/ 73 w 168"/>
                <a:gd name="T43" fmla="*/ 124 h 168"/>
                <a:gd name="T44" fmla="*/ 73 w 168"/>
                <a:gd name="T45" fmla="*/ 124 h 168"/>
                <a:gd name="T46" fmla="*/ 131 w 168"/>
                <a:gd name="T47" fmla="*/ 66 h 168"/>
                <a:gd name="T48" fmla="*/ 133 w 168"/>
                <a:gd name="T49" fmla="*/ 63 h 168"/>
                <a:gd name="T50" fmla="*/ 133 w 168"/>
                <a:gd name="T51" fmla="*/ 63 h 168"/>
                <a:gd name="T52" fmla="*/ 133 w 168"/>
                <a:gd name="T53" fmla="*/ 63 h 168"/>
                <a:gd name="T54" fmla="*/ 133 w 168"/>
                <a:gd name="T55" fmla="*/ 63 h 168"/>
                <a:gd name="T56" fmla="*/ 132 w 168"/>
                <a:gd name="T57" fmla="*/ 60 h 168"/>
                <a:gd name="T58" fmla="*/ 132 w 168"/>
                <a:gd name="T59" fmla="*/ 60 h 168"/>
                <a:gd name="T60" fmla="*/ 132 w 168"/>
                <a:gd name="T61" fmla="*/ 60 h 168"/>
                <a:gd name="T62" fmla="*/ 131 w 168"/>
                <a:gd name="T63" fmla="*/ 60 h 168"/>
                <a:gd name="T64" fmla="*/ 124 w 168"/>
                <a:gd name="T65" fmla="*/ 52 h 168"/>
                <a:gd name="T66" fmla="*/ 121 w 168"/>
                <a:gd name="T67" fmla="*/ 51 h 168"/>
                <a:gd name="T68" fmla="*/ 84 w 168"/>
                <a:gd name="T69" fmla="*/ 152 h 168"/>
                <a:gd name="T70" fmla="*/ 16 w 168"/>
                <a:gd name="T71" fmla="*/ 84 h 168"/>
                <a:gd name="T72" fmla="*/ 84 w 168"/>
                <a:gd name="T73" fmla="*/ 16 h 168"/>
                <a:gd name="T74" fmla="*/ 152 w 168"/>
                <a:gd name="T75" fmla="*/ 84 h 168"/>
                <a:gd name="T76" fmla="*/ 84 w 168"/>
                <a:gd name="T77" fmla="*/ 152 h 168"/>
                <a:gd name="T78" fmla="*/ 84 w 168"/>
                <a:gd name="T79" fmla="*/ 152 h 168"/>
                <a:gd name="T80" fmla="*/ 84 w 168"/>
                <a:gd name="T81" fmla="*/ 152 h 168"/>
                <a:gd name="T82" fmla="*/ 84 w 168"/>
                <a:gd name="T83" fmla="*/ 0 h 168"/>
                <a:gd name="T84" fmla="*/ 0 w 168"/>
                <a:gd name="T85" fmla="*/ 84 h 168"/>
                <a:gd name="T86" fmla="*/ 84 w 168"/>
                <a:gd name="T87" fmla="*/ 168 h 168"/>
                <a:gd name="T88" fmla="*/ 168 w 168"/>
                <a:gd name="T89" fmla="*/ 84 h 168"/>
                <a:gd name="T90" fmla="*/ 84 w 168"/>
                <a:gd name="T91" fmla="*/ 0 h 1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168" h="168">
                  <a:moveTo>
                    <a:pt x="121" y="51"/>
                  </a:moveTo>
                  <a:cubicBezTo>
                    <a:pt x="120" y="51"/>
                    <a:pt x="119" y="52"/>
                    <a:pt x="118" y="52"/>
                  </a:cubicBezTo>
                  <a:cubicBezTo>
                    <a:pt x="118" y="52"/>
                    <a:pt x="118" y="52"/>
                    <a:pt x="118" y="52"/>
                  </a:cubicBezTo>
                  <a:cubicBezTo>
                    <a:pt x="70" y="100"/>
                    <a:pt x="70" y="100"/>
                    <a:pt x="70" y="100"/>
                  </a:cubicBezTo>
                  <a:cubicBezTo>
                    <a:pt x="50" y="80"/>
                    <a:pt x="50" y="80"/>
                    <a:pt x="50" y="80"/>
                  </a:cubicBezTo>
                  <a:cubicBezTo>
                    <a:pt x="49" y="79"/>
                    <a:pt x="48" y="78"/>
                    <a:pt x="47" y="78"/>
                  </a:cubicBezTo>
                  <a:cubicBezTo>
                    <a:pt x="46" y="78"/>
                    <a:pt x="45" y="79"/>
                    <a:pt x="44" y="79"/>
                  </a:cubicBezTo>
                  <a:cubicBezTo>
                    <a:pt x="44" y="80"/>
                    <a:pt x="44" y="80"/>
                    <a:pt x="44" y="80"/>
                  </a:cubicBezTo>
                  <a:cubicBezTo>
                    <a:pt x="36" y="87"/>
                    <a:pt x="36" y="87"/>
                    <a:pt x="36" y="87"/>
                  </a:cubicBezTo>
                  <a:cubicBezTo>
                    <a:pt x="35" y="88"/>
                    <a:pt x="35" y="89"/>
                    <a:pt x="35" y="90"/>
                  </a:cubicBezTo>
                  <a:cubicBezTo>
                    <a:pt x="35" y="90"/>
                    <a:pt x="35" y="90"/>
                    <a:pt x="35" y="90"/>
                  </a:cubicBezTo>
                  <a:cubicBezTo>
                    <a:pt x="35" y="90"/>
                    <a:pt x="35" y="90"/>
                    <a:pt x="35" y="90"/>
                  </a:cubicBezTo>
                  <a:cubicBezTo>
                    <a:pt x="35" y="90"/>
                    <a:pt x="35" y="90"/>
                    <a:pt x="35" y="90"/>
                  </a:cubicBezTo>
                  <a:cubicBezTo>
                    <a:pt x="35" y="90"/>
                    <a:pt x="35" y="90"/>
                    <a:pt x="35" y="90"/>
                  </a:cubicBezTo>
                  <a:cubicBezTo>
                    <a:pt x="35" y="90"/>
                    <a:pt x="35" y="90"/>
                    <a:pt x="35" y="90"/>
                  </a:cubicBezTo>
                  <a:cubicBezTo>
                    <a:pt x="35" y="90"/>
                    <a:pt x="35" y="90"/>
                    <a:pt x="35" y="90"/>
                  </a:cubicBezTo>
                  <a:cubicBezTo>
                    <a:pt x="35" y="90"/>
                    <a:pt x="35" y="90"/>
                    <a:pt x="35" y="90"/>
                  </a:cubicBezTo>
                  <a:cubicBezTo>
                    <a:pt x="35" y="91"/>
                    <a:pt x="35" y="92"/>
                    <a:pt x="36" y="93"/>
                  </a:cubicBezTo>
                  <a:cubicBezTo>
                    <a:pt x="36" y="93"/>
                    <a:pt x="36" y="93"/>
                    <a:pt x="36" y="93"/>
                  </a:cubicBezTo>
                  <a:cubicBezTo>
                    <a:pt x="67" y="124"/>
                    <a:pt x="67" y="124"/>
                    <a:pt x="67" y="124"/>
                  </a:cubicBezTo>
                  <a:cubicBezTo>
                    <a:pt x="68" y="125"/>
                    <a:pt x="69" y="125"/>
                    <a:pt x="70" y="125"/>
                  </a:cubicBezTo>
                  <a:cubicBezTo>
                    <a:pt x="71" y="125"/>
                    <a:pt x="72" y="125"/>
                    <a:pt x="73" y="124"/>
                  </a:cubicBezTo>
                  <a:cubicBezTo>
                    <a:pt x="73" y="124"/>
                    <a:pt x="73" y="124"/>
                    <a:pt x="73" y="124"/>
                  </a:cubicBezTo>
                  <a:cubicBezTo>
                    <a:pt x="131" y="66"/>
                    <a:pt x="131" y="66"/>
                    <a:pt x="131" y="66"/>
                  </a:cubicBezTo>
                  <a:cubicBezTo>
                    <a:pt x="132" y="65"/>
                    <a:pt x="133" y="64"/>
                    <a:pt x="133" y="63"/>
                  </a:cubicBezTo>
                  <a:cubicBezTo>
                    <a:pt x="133" y="63"/>
                    <a:pt x="133" y="63"/>
                    <a:pt x="133" y="63"/>
                  </a:cubicBezTo>
                  <a:cubicBezTo>
                    <a:pt x="133" y="63"/>
                    <a:pt x="133" y="63"/>
                    <a:pt x="133" y="63"/>
                  </a:cubicBezTo>
                  <a:cubicBezTo>
                    <a:pt x="133" y="63"/>
                    <a:pt x="133" y="63"/>
                    <a:pt x="133" y="63"/>
                  </a:cubicBezTo>
                  <a:cubicBezTo>
                    <a:pt x="133" y="62"/>
                    <a:pt x="132" y="61"/>
                    <a:pt x="132" y="60"/>
                  </a:cubicBezTo>
                  <a:cubicBezTo>
                    <a:pt x="132" y="60"/>
                    <a:pt x="132" y="60"/>
                    <a:pt x="132" y="60"/>
                  </a:cubicBezTo>
                  <a:cubicBezTo>
                    <a:pt x="132" y="60"/>
                    <a:pt x="132" y="60"/>
                    <a:pt x="132" y="60"/>
                  </a:cubicBezTo>
                  <a:cubicBezTo>
                    <a:pt x="131" y="60"/>
                    <a:pt x="131" y="60"/>
                    <a:pt x="131" y="60"/>
                  </a:cubicBezTo>
                  <a:cubicBezTo>
                    <a:pt x="124" y="52"/>
                    <a:pt x="124" y="52"/>
                    <a:pt x="124" y="52"/>
                  </a:cubicBezTo>
                  <a:cubicBezTo>
                    <a:pt x="123" y="52"/>
                    <a:pt x="122" y="51"/>
                    <a:pt x="121" y="51"/>
                  </a:cubicBezTo>
                  <a:moveTo>
                    <a:pt x="84" y="152"/>
                  </a:moveTo>
                  <a:cubicBezTo>
                    <a:pt x="46" y="152"/>
                    <a:pt x="16" y="121"/>
                    <a:pt x="16" y="84"/>
                  </a:cubicBezTo>
                  <a:cubicBezTo>
                    <a:pt x="16" y="46"/>
                    <a:pt x="46" y="16"/>
                    <a:pt x="84" y="16"/>
                  </a:cubicBezTo>
                  <a:cubicBezTo>
                    <a:pt x="121" y="16"/>
                    <a:pt x="152" y="46"/>
                    <a:pt x="152" y="84"/>
                  </a:cubicBezTo>
                  <a:cubicBezTo>
                    <a:pt x="152" y="121"/>
                    <a:pt x="122" y="152"/>
                    <a:pt x="84" y="152"/>
                  </a:cubicBezTo>
                  <a:cubicBezTo>
                    <a:pt x="84" y="152"/>
                    <a:pt x="84" y="152"/>
                    <a:pt x="84" y="152"/>
                  </a:cubicBezTo>
                  <a:cubicBezTo>
                    <a:pt x="84" y="152"/>
                    <a:pt x="84" y="152"/>
                    <a:pt x="84" y="152"/>
                  </a:cubicBezTo>
                  <a:moveTo>
                    <a:pt x="84" y="0"/>
                  </a:moveTo>
                  <a:cubicBezTo>
                    <a:pt x="37" y="0"/>
                    <a:pt x="0" y="37"/>
                    <a:pt x="0" y="84"/>
                  </a:cubicBezTo>
                  <a:cubicBezTo>
                    <a:pt x="0" y="130"/>
                    <a:pt x="37" y="168"/>
                    <a:pt x="84" y="168"/>
                  </a:cubicBezTo>
                  <a:cubicBezTo>
                    <a:pt x="130" y="168"/>
                    <a:pt x="168" y="130"/>
                    <a:pt x="168" y="84"/>
                  </a:cubicBezTo>
                  <a:cubicBezTo>
                    <a:pt x="168" y="37"/>
                    <a:pt x="130" y="0"/>
                    <a:pt x="84" y="0"/>
                  </a:cubicBezTo>
                </a:path>
              </a:pathLst>
            </a:custGeom>
            <a:solidFill>
              <a:srgbClr val="74DB98"/>
            </a:solidFill>
            <a:ln>
              <a:noFill/>
            </a:ln>
          </p:spPr>
          <p:txBody>
            <a:bodyPr anchor="ctr">
              <a:normAutofit fontScale="25000" lnSpcReduction="20000"/>
            </a:body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sz="18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22" name="iŝḻïḍé"/>
            <p:cNvSpPr/>
            <p:nvPr/>
          </p:nvSpPr>
          <p:spPr bwMode="auto">
            <a:xfrm>
              <a:off x="6296608" y="4173488"/>
              <a:ext cx="236158" cy="236146"/>
            </a:xfrm>
            <a:custGeom>
              <a:avLst/>
              <a:gdLst>
                <a:gd name="T0" fmla="*/ 121 w 168"/>
                <a:gd name="T1" fmla="*/ 52 h 168"/>
                <a:gd name="T2" fmla="*/ 118 w 168"/>
                <a:gd name="T3" fmla="*/ 53 h 168"/>
                <a:gd name="T4" fmla="*/ 118 w 168"/>
                <a:gd name="T5" fmla="*/ 53 h 168"/>
                <a:gd name="T6" fmla="*/ 70 w 168"/>
                <a:gd name="T7" fmla="*/ 101 h 168"/>
                <a:gd name="T8" fmla="*/ 49 w 168"/>
                <a:gd name="T9" fmla="*/ 80 h 168"/>
                <a:gd name="T10" fmla="*/ 47 w 168"/>
                <a:gd name="T11" fmla="*/ 79 h 168"/>
                <a:gd name="T12" fmla="*/ 44 w 168"/>
                <a:gd name="T13" fmla="*/ 80 h 168"/>
                <a:gd name="T14" fmla="*/ 44 w 168"/>
                <a:gd name="T15" fmla="*/ 80 h 168"/>
                <a:gd name="T16" fmla="*/ 36 w 168"/>
                <a:gd name="T17" fmla="*/ 88 h 168"/>
                <a:gd name="T18" fmla="*/ 35 w 168"/>
                <a:gd name="T19" fmla="*/ 91 h 168"/>
                <a:gd name="T20" fmla="*/ 35 w 168"/>
                <a:gd name="T21" fmla="*/ 91 h 168"/>
                <a:gd name="T22" fmla="*/ 35 w 168"/>
                <a:gd name="T23" fmla="*/ 91 h 168"/>
                <a:gd name="T24" fmla="*/ 35 w 168"/>
                <a:gd name="T25" fmla="*/ 91 h 168"/>
                <a:gd name="T26" fmla="*/ 35 w 168"/>
                <a:gd name="T27" fmla="*/ 91 h 168"/>
                <a:gd name="T28" fmla="*/ 35 w 168"/>
                <a:gd name="T29" fmla="*/ 91 h 168"/>
                <a:gd name="T30" fmla="*/ 35 w 168"/>
                <a:gd name="T31" fmla="*/ 91 h 168"/>
                <a:gd name="T32" fmla="*/ 35 w 168"/>
                <a:gd name="T33" fmla="*/ 91 h 168"/>
                <a:gd name="T34" fmla="*/ 36 w 168"/>
                <a:gd name="T35" fmla="*/ 94 h 168"/>
                <a:gd name="T36" fmla="*/ 36 w 168"/>
                <a:gd name="T37" fmla="*/ 94 h 168"/>
                <a:gd name="T38" fmla="*/ 67 w 168"/>
                <a:gd name="T39" fmla="*/ 125 h 168"/>
                <a:gd name="T40" fmla="*/ 70 w 168"/>
                <a:gd name="T41" fmla="*/ 126 h 168"/>
                <a:gd name="T42" fmla="*/ 72 w 168"/>
                <a:gd name="T43" fmla="*/ 125 h 168"/>
                <a:gd name="T44" fmla="*/ 73 w 168"/>
                <a:gd name="T45" fmla="*/ 125 h 168"/>
                <a:gd name="T46" fmla="*/ 131 w 168"/>
                <a:gd name="T47" fmla="*/ 67 h 168"/>
                <a:gd name="T48" fmla="*/ 132 w 168"/>
                <a:gd name="T49" fmla="*/ 64 h 168"/>
                <a:gd name="T50" fmla="*/ 132 w 168"/>
                <a:gd name="T51" fmla="*/ 64 h 168"/>
                <a:gd name="T52" fmla="*/ 132 w 168"/>
                <a:gd name="T53" fmla="*/ 64 h 168"/>
                <a:gd name="T54" fmla="*/ 132 w 168"/>
                <a:gd name="T55" fmla="*/ 64 h 168"/>
                <a:gd name="T56" fmla="*/ 131 w 168"/>
                <a:gd name="T57" fmla="*/ 61 h 168"/>
                <a:gd name="T58" fmla="*/ 131 w 168"/>
                <a:gd name="T59" fmla="*/ 61 h 168"/>
                <a:gd name="T60" fmla="*/ 131 w 168"/>
                <a:gd name="T61" fmla="*/ 61 h 168"/>
                <a:gd name="T62" fmla="*/ 124 w 168"/>
                <a:gd name="T63" fmla="*/ 53 h 168"/>
                <a:gd name="T64" fmla="*/ 121 w 168"/>
                <a:gd name="T65" fmla="*/ 52 h 168"/>
                <a:gd name="T66" fmla="*/ 84 w 168"/>
                <a:gd name="T67" fmla="*/ 152 h 168"/>
                <a:gd name="T68" fmla="*/ 16 w 168"/>
                <a:gd name="T69" fmla="*/ 84 h 168"/>
                <a:gd name="T70" fmla="*/ 84 w 168"/>
                <a:gd name="T71" fmla="*/ 16 h 168"/>
                <a:gd name="T72" fmla="*/ 152 w 168"/>
                <a:gd name="T73" fmla="*/ 84 h 168"/>
                <a:gd name="T74" fmla="*/ 84 w 168"/>
                <a:gd name="T75" fmla="*/ 152 h 168"/>
                <a:gd name="T76" fmla="*/ 84 w 168"/>
                <a:gd name="T77" fmla="*/ 152 h 168"/>
                <a:gd name="T78" fmla="*/ 84 w 168"/>
                <a:gd name="T79" fmla="*/ 0 h 168"/>
                <a:gd name="T80" fmla="*/ 0 w 168"/>
                <a:gd name="T81" fmla="*/ 84 h 168"/>
                <a:gd name="T82" fmla="*/ 84 w 168"/>
                <a:gd name="T83" fmla="*/ 168 h 168"/>
                <a:gd name="T84" fmla="*/ 168 w 168"/>
                <a:gd name="T85" fmla="*/ 84 h 168"/>
                <a:gd name="T86" fmla="*/ 84 w 168"/>
                <a:gd name="T87" fmla="*/ 0 h 1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68" h="168">
                  <a:moveTo>
                    <a:pt x="121" y="52"/>
                  </a:moveTo>
                  <a:cubicBezTo>
                    <a:pt x="120" y="52"/>
                    <a:pt x="119" y="52"/>
                    <a:pt x="118" y="53"/>
                  </a:cubicBezTo>
                  <a:cubicBezTo>
                    <a:pt x="118" y="53"/>
                    <a:pt x="118" y="53"/>
                    <a:pt x="118" y="53"/>
                  </a:cubicBezTo>
                  <a:cubicBezTo>
                    <a:pt x="70" y="101"/>
                    <a:pt x="70" y="101"/>
                    <a:pt x="70" y="101"/>
                  </a:cubicBezTo>
                  <a:cubicBezTo>
                    <a:pt x="49" y="80"/>
                    <a:pt x="49" y="80"/>
                    <a:pt x="49" y="80"/>
                  </a:cubicBezTo>
                  <a:cubicBezTo>
                    <a:pt x="49" y="79"/>
                    <a:pt x="48" y="79"/>
                    <a:pt x="47" y="79"/>
                  </a:cubicBezTo>
                  <a:cubicBezTo>
                    <a:pt x="46" y="79"/>
                    <a:pt x="45" y="79"/>
                    <a:pt x="44" y="80"/>
                  </a:cubicBezTo>
                  <a:cubicBezTo>
                    <a:pt x="44" y="80"/>
                    <a:pt x="44" y="80"/>
                    <a:pt x="44" y="80"/>
                  </a:cubicBezTo>
                  <a:cubicBezTo>
                    <a:pt x="36" y="88"/>
                    <a:pt x="36" y="88"/>
                    <a:pt x="36" y="88"/>
                  </a:cubicBezTo>
                  <a:cubicBezTo>
                    <a:pt x="35" y="89"/>
                    <a:pt x="35" y="90"/>
                    <a:pt x="35" y="91"/>
                  </a:cubicBezTo>
                  <a:cubicBezTo>
                    <a:pt x="35" y="91"/>
                    <a:pt x="35" y="91"/>
                    <a:pt x="35" y="91"/>
                  </a:cubicBezTo>
                  <a:cubicBezTo>
                    <a:pt x="35" y="91"/>
                    <a:pt x="35" y="91"/>
                    <a:pt x="35" y="91"/>
                  </a:cubicBezTo>
                  <a:cubicBezTo>
                    <a:pt x="35" y="91"/>
                    <a:pt x="35" y="91"/>
                    <a:pt x="35" y="91"/>
                  </a:cubicBezTo>
                  <a:cubicBezTo>
                    <a:pt x="35" y="91"/>
                    <a:pt x="35" y="91"/>
                    <a:pt x="35" y="91"/>
                  </a:cubicBezTo>
                  <a:cubicBezTo>
                    <a:pt x="35" y="91"/>
                    <a:pt x="35" y="91"/>
                    <a:pt x="35" y="91"/>
                  </a:cubicBezTo>
                  <a:cubicBezTo>
                    <a:pt x="35" y="91"/>
                    <a:pt x="35" y="91"/>
                    <a:pt x="35" y="91"/>
                  </a:cubicBezTo>
                  <a:cubicBezTo>
                    <a:pt x="35" y="91"/>
                    <a:pt x="35" y="91"/>
                    <a:pt x="35" y="91"/>
                  </a:cubicBezTo>
                  <a:cubicBezTo>
                    <a:pt x="35" y="92"/>
                    <a:pt x="35" y="93"/>
                    <a:pt x="36" y="94"/>
                  </a:cubicBezTo>
                  <a:cubicBezTo>
                    <a:pt x="36" y="94"/>
                    <a:pt x="36" y="94"/>
                    <a:pt x="36" y="94"/>
                  </a:cubicBezTo>
                  <a:cubicBezTo>
                    <a:pt x="67" y="125"/>
                    <a:pt x="67" y="125"/>
                    <a:pt x="67" y="125"/>
                  </a:cubicBezTo>
                  <a:cubicBezTo>
                    <a:pt x="68" y="125"/>
                    <a:pt x="69" y="126"/>
                    <a:pt x="70" y="126"/>
                  </a:cubicBezTo>
                  <a:cubicBezTo>
                    <a:pt x="71" y="126"/>
                    <a:pt x="72" y="126"/>
                    <a:pt x="72" y="125"/>
                  </a:cubicBezTo>
                  <a:cubicBezTo>
                    <a:pt x="73" y="125"/>
                    <a:pt x="73" y="125"/>
                    <a:pt x="73" y="125"/>
                  </a:cubicBezTo>
                  <a:cubicBezTo>
                    <a:pt x="131" y="67"/>
                    <a:pt x="131" y="67"/>
                    <a:pt x="131" y="67"/>
                  </a:cubicBezTo>
                  <a:cubicBezTo>
                    <a:pt x="132" y="66"/>
                    <a:pt x="132" y="65"/>
                    <a:pt x="132" y="64"/>
                  </a:cubicBezTo>
                  <a:cubicBezTo>
                    <a:pt x="132" y="64"/>
                    <a:pt x="132" y="64"/>
                    <a:pt x="132" y="64"/>
                  </a:cubicBezTo>
                  <a:cubicBezTo>
                    <a:pt x="132" y="64"/>
                    <a:pt x="132" y="64"/>
                    <a:pt x="132" y="64"/>
                  </a:cubicBezTo>
                  <a:cubicBezTo>
                    <a:pt x="132" y="64"/>
                    <a:pt x="132" y="64"/>
                    <a:pt x="132" y="64"/>
                  </a:cubicBezTo>
                  <a:cubicBezTo>
                    <a:pt x="132" y="63"/>
                    <a:pt x="132" y="62"/>
                    <a:pt x="131" y="61"/>
                  </a:cubicBezTo>
                  <a:cubicBezTo>
                    <a:pt x="131" y="61"/>
                    <a:pt x="131" y="61"/>
                    <a:pt x="131" y="61"/>
                  </a:cubicBezTo>
                  <a:cubicBezTo>
                    <a:pt x="131" y="61"/>
                    <a:pt x="131" y="61"/>
                    <a:pt x="131" y="61"/>
                  </a:cubicBezTo>
                  <a:cubicBezTo>
                    <a:pt x="124" y="53"/>
                    <a:pt x="124" y="53"/>
                    <a:pt x="124" y="53"/>
                  </a:cubicBezTo>
                  <a:cubicBezTo>
                    <a:pt x="123" y="52"/>
                    <a:pt x="122" y="52"/>
                    <a:pt x="121" y="52"/>
                  </a:cubicBezTo>
                  <a:moveTo>
                    <a:pt x="84" y="152"/>
                  </a:moveTo>
                  <a:cubicBezTo>
                    <a:pt x="46" y="152"/>
                    <a:pt x="16" y="122"/>
                    <a:pt x="16" y="84"/>
                  </a:cubicBezTo>
                  <a:cubicBezTo>
                    <a:pt x="16" y="47"/>
                    <a:pt x="46" y="16"/>
                    <a:pt x="84" y="16"/>
                  </a:cubicBezTo>
                  <a:cubicBezTo>
                    <a:pt x="121" y="16"/>
                    <a:pt x="152" y="47"/>
                    <a:pt x="152" y="84"/>
                  </a:cubicBezTo>
                  <a:cubicBezTo>
                    <a:pt x="152" y="122"/>
                    <a:pt x="121" y="152"/>
                    <a:pt x="84" y="152"/>
                  </a:cubicBezTo>
                  <a:cubicBezTo>
                    <a:pt x="84" y="152"/>
                    <a:pt x="84" y="152"/>
                    <a:pt x="84" y="152"/>
                  </a:cubicBezTo>
                  <a:moveTo>
                    <a:pt x="84" y="0"/>
                  </a:moveTo>
                  <a:cubicBezTo>
                    <a:pt x="37" y="0"/>
                    <a:pt x="0" y="38"/>
                    <a:pt x="0" y="84"/>
                  </a:cubicBezTo>
                  <a:cubicBezTo>
                    <a:pt x="0" y="131"/>
                    <a:pt x="37" y="168"/>
                    <a:pt x="84" y="168"/>
                  </a:cubicBezTo>
                  <a:cubicBezTo>
                    <a:pt x="130" y="168"/>
                    <a:pt x="168" y="131"/>
                    <a:pt x="168" y="84"/>
                  </a:cubicBezTo>
                  <a:cubicBezTo>
                    <a:pt x="168" y="38"/>
                    <a:pt x="130" y="0"/>
                    <a:pt x="84" y="0"/>
                  </a:cubicBezTo>
                </a:path>
              </a:pathLst>
            </a:custGeom>
            <a:solidFill>
              <a:srgbClr val="EFEEFE"/>
            </a:solidFill>
            <a:ln>
              <a:noFill/>
            </a:ln>
          </p:spPr>
          <p:txBody>
            <a:bodyPr anchor="ctr">
              <a:normAutofit fontScale="25000" lnSpcReduction="20000"/>
            </a:body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sz="18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23" name="íşḷïde"/>
            <p:cNvSpPr/>
            <p:nvPr/>
          </p:nvSpPr>
          <p:spPr bwMode="auto">
            <a:xfrm>
              <a:off x="7660077" y="2021423"/>
              <a:ext cx="253981" cy="231692"/>
            </a:xfrm>
            <a:custGeom>
              <a:avLst/>
              <a:gdLst>
                <a:gd name="T0" fmla="*/ 48 w 181"/>
                <a:gd name="T1" fmla="*/ 78 h 163"/>
                <a:gd name="T2" fmla="*/ 45 w 181"/>
                <a:gd name="T3" fmla="*/ 80 h 163"/>
                <a:gd name="T4" fmla="*/ 45 w 181"/>
                <a:gd name="T5" fmla="*/ 80 h 163"/>
                <a:gd name="T6" fmla="*/ 37 w 181"/>
                <a:gd name="T7" fmla="*/ 87 h 163"/>
                <a:gd name="T8" fmla="*/ 36 w 181"/>
                <a:gd name="T9" fmla="*/ 90 h 163"/>
                <a:gd name="T10" fmla="*/ 36 w 181"/>
                <a:gd name="T11" fmla="*/ 90 h 163"/>
                <a:gd name="T12" fmla="*/ 36 w 181"/>
                <a:gd name="T13" fmla="*/ 90 h 163"/>
                <a:gd name="T14" fmla="*/ 36 w 181"/>
                <a:gd name="T15" fmla="*/ 90 h 163"/>
                <a:gd name="T16" fmla="*/ 36 w 181"/>
                <a:gd name="T17" fmla="*/ 90 h 163"/>
                <a:gd name="T18" fmla="*/ 36 w 181"/>
                <a:gd name="T19" fmla="*/ 90 h 163"/>
                <a:gd name="T20" fmla="*/ 36 w 181"/>
                <a:gd name="T21" fmla="*/ 90 h 163"/>
                <a:gd name="T22" fmla="*/ 36 w 181"/>
                <a:gd name="T23" fmla="*/ 90 h 163"/>
                <a:gd name="T24" fmla="*/ 37 w 181"/>
                <a:gd name="T25" fmla="*/ 93 h 163"/>
                <a:gd name="T26" fmla="*/ 37 w 181"/>
                <a:gd name="T27" fmla="*/ 93 h 163"/>
                <a:gd name="T28" fmla="*/ 66 w 181"/>
                <a:gd name="T29" fmla="*/ 122 h 163"/>
                <a:gd name="T30" fmla="*/ 79 w 181"/>
                <a:gd name="T31" fmla="*/ 92 h 163"/>
                <a:gd name="T32" fmla="*/ 71 w 181"/>
                <a:gd name="T33" fmla="*/ 100 h 163"/>
                <a:gd name="T34" fmla="*/ 51 w 181"/>
                <a:gd name="T35" fmla="*/ 80 h 163"/>
                <a:gd name="T36" fmla="*/ 48 w 181"/>
                <a:gd name="T37" fmla="*/ 78 h 163"/>
                <a:gd name="T38" fmla="*/ 122 w 181"/>
                <a:gd name="T39" fmla="*/ 52 h 163"/>
                <a:gd name="T40" fmla="*/ 119 w 181"/>
                <a:gd name="T41" fmla="*/ 53 h 163"/>
                <a:gd name="T42" fmla="*/ 119 w 181"/>
                <a:gd name="T43" fmla="*/ 53 h 163"/>
                <a:gd name="T44" fmla="*/ 94 w 181"/>
                <a:gd name="T45" fmla="*/ 78 h 163"/>
                <a:gd name="T46" fmla="*/ 85 w 181"/>
                <a:gd name="T47" fmla="*/ 86 h 163"/>
                <a:gd name="T48" fmla="*/ 88 w 181"/>
                <a:gd name="T49" fmla="*/ 85 h 163"/>
                <a:gd name="T50" fmla="*/ 98 w 181"/>
                <a:gd name="T51" fmla="*/ 100 h 163"/>
                <a:gd name="T52" fmla="*/ 98 w 181"/>
                <a:gd name="T53" fmla="*/ 100 h 163"/>
                <a:gd name="T54" fmla="*/ 106 w 181"/>
                <a:gd name="T55" fmla="*/ 92 h 163"/>
                <a:gd name="T56" fmla="*/ 132 w 181"/>
                <a:gd name="T57" fmla="*/ 66 h 163"/>
                <a:gd name="T58" fmla="*/ 134 w 181"/>
                <a:gd name="T59" fmla="*/ 63 h 163"/>
                <a:gd name="T60" fmla="*/ 134 w 181"/>
                <a:gd name="T61" fmla="*/ 63 h 163"/>
                <a:gd name="T62" fmla="*/ 134 w 181"/>
                <a:gd name="T63" fmla="*/ 63 h 163"/>
                <a:gd name="T64" fmla="*/ 134 w 181"/>
                <a:gd name="T65" fmla="*/ 63 h 163"/>
                <a:gd name="T66" fmla="*/ 134 w 181"/>
                <a:gd name="T67" fmla="*/ 63 h 163"/>
                <a:gd name="T68" fmla="*/ 134 w 181"/>
                <a:gd name="T69" fmla="*/ 63 h 163"/>
                <a:gd name="T70" fmla="*/ 134 w 181"/>
                <a:gd name="T71" fmla="*/ 63 h 163"/>
                <a:gd name="T72" fmla="*/ 134 w 181"/>
                <a:gd name="T73" fmla="*/ 63 h 163"/>
                <a:gd name="T74" fmla="*/ 133 w 181"/>
                <a:gd name="T75" fmla="*/ 61 h 163"/>
                <a:gd name="T76" fmla="*/ 132 w 181"/>
                <a:gd name="T77" fmla="*/ 60 h 163"/>
                <a:gd name="T78" fmla="*/ 125 w 181"/>
                <a:gd name="T79" fmla="*/ 53 h 163"/>
                <a:gd name="T80" fmla="*/ 122 w 181"/>
                <a:gd name="T81" fmla="*/ 52 h 163"/>
                <a:gd name="T82" fmla="*/ 84 w 181"/>
                <a:gd name="T83" fmla="*/ 0 h 163"/>
                <a:gd name="T84" fmla="*/ 0 w 181"/>
                <a:gd name="T85" fmla="*/ 83 h 163"/>
                <a:gd name="T86" fmla="*/ 57 w 181"/>
                <a:gd name="T87" fmla="*/ 163 h 163"/>
                <a:gd name="T88" fmla="*/ 57 w 181"/>
                <a:gd name="T89" fmla="*/ 163 h 163"/>
                <a:gd name="T90" fmla="*/ 60 w 181"/>
                <a:gd name="T91" fmla="*/ 158 h 163"/>
                <a:gd name="T92" fmla="*/ 61 w 181"/>
                <a:gd name="T93" fmla="*/ 148 h 163"/>
                <a:gd name="T94" fmla="*/ 61 w 181"/>
                <a:gd name="T95" fmla="*/ 148 h 163"/>
                <a:gd name="T96" fmla="*/ 21 w 181"/>
                <a:gd name="T97" fmla="*/ 60 h 163"/>
                <a:gd name="T98" fmla="*/ 85 w 181"/>
                <a:gd name="T99" fmla="*/ 16 h 163"/>
                <a:gd name="T100" fmla="*/ 108 w 181"/>
                <a:gd name="T101" fmla="*/ 20 h 163"/>
                <a:gd name="T102" fmla="*/ 149 w 181"/>
                <a:gd name="T103" fmla="*/ 107 h 163"/>
                <a:gd name="T104" fmla="*/ 115 w 181"/>
                <a:gd name="T105" fmla="*/ 145 h 163"/>
                <a:gd name="T106" fmla="*/ 106 w 181"/>
                <a:gd name="T107" fmla="*/ 149 h 163"/>
                <a:gd name="T108" fmla="*/ 107 w 181"/>
                <a:gd name="T109" fmla="*/ 158 h 163"/>
                <a:gd name="T110" fmla="*/ 116 w 181"/>
                <a:gd name="T111" fmla="*/ 162 h 163"/>
                <a:gd name="T112" fmla="*/ 116 w 181"/>
                <a:gd name="T113" fmla="*/ 162 h 163"/>
                <a:gd name="T114" fmla="*/ 128 w 181"/>
                <a:gd name="T115" fmla="*/ 156 h 163"/>
                <a:gd name="T116" fmla="*/ 158 w 181"/>
                <a:gd name="T117" fmla="*/ 41 h 163"/>
                <a:gd name="T118" fmla="*/ 85 w 181"/>
                <a:gd name="T119" fmla="*/ 0 h 163"/>
                <a:gd name="T120" fmla="*/ 85 w 181"/>
                <a:gd name="T121" fmla="*/ 0 h 163"/>
                <a:gd name="T122" fmla="*/ 84 w 181"/>
                <a:gd name="T123" fmla="*/ 0 h 1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81" h="163">
                  <a:moveTo>
                    <a:pt x="48" y="78"/>
                  </a:moveTo>
                  <a:cubicBezTo>
                    <a:pt x="47" y="78"/>
                    <a:pt x="46" y="79"/>
                    <a:pt x="45" y="80"/>
                  </a:cubicBezTo>
                  <a:cubicBezTo>
                    <a:pt x="45" y="80"/>
                    <a:pt x="45" y="80"/>
                    <a:pt x="45" y="80"/>
                  </a:cubicBezTo>
                  <a:cubicBezTo>
                    <a:pt x="37" y="87"/>
                    <a:pt x="37" y="87"/>
                    <a:pt x="37" y="87"/>
                  </a:cubicBezTo>
                  <a:cubicBezTo>
                    <a:pt x="37" y="88"/>
                    <a:pt x="36" y="89"/>
                    <a:pt x="36" y="90"/>
                  </a:cubicBezTo>
                  <a:cubicBezTo>
                    <a:pt x="36" y="90"/>
                    <a:pt x="36" y="90"/>
                    <a:pt x="36" y="90"/>
                  </a:cubicBezTo>
                  <a:cubicBezTo>
                    <a:pt x="36" y="90"/>
                    <a:pt x="36" y="90"/>
                    <a:pt x="36" y="90"/>
                  </a:cubicBezTo>
                  <a:cubicBezTo>
                    <a:pt x="36" y="90"/>
                    <a:pt x="36" y="90"/>
                    <a:pt x="36" y="90"/>
                  </a:cubicBezTo>
                  <a:cubicBezTo>
                    <a:pt x="36" y="90"/>
                    <a:pt x="36" y="90"/>
                    <a:pt x="36" y="90"/>
                  </a:cubicBezTo>
                  <a:cubicBezTo>
                    <a:pt x="36" y="90"/>
                    <a:pt x="36" y="90"/>
                    <a:pt x="36" y="90"/>
                  </a:cubicBezTo>
                  <a:cubicBezTo>
                    <a:pt x="36" y="90"/>
                    <a:pt x="36" y="90"/>
                    <a:pt x="36" y="90"/>
                  </a:cubicBezTo>
                  <a:cubicBezTo>
                    <a:pt x="36" y="90"/>
                    <a:pt x="36" y="90"/>
                    <a:pt x="36" y="90"/>
                  </a:cubicBezTo>
                  <a:cubicBezTo>
                    <a:pt x="36" y="91"/>
                    <a:pt x="37" y="92"/>
                    <a:pt x="37" y="93"/>
                  </a:cubicBezTo>
                  <a:cubicBezTo>
                    <a:pt x="37" y="93"/>
                    <a:pt x="37" y="93"/>
                    <a:pt x="37" y="93"/>
                  </a:cubicBezTo>
                  <a:cubicBezTo>
                    <a:pt x="66" y="122"/>
                    <a:pt x="66" y="122"/>
                    <a:pt x="66" y="122"/>
                  </a:cubicBezTo>
                  <a:cubicBezTo>
                    <a:pt x="69" y="111"/>
                    <a:pt x="73" y="100"/>
                    <a:pt x="79" y="92"/>
                  </a:cubicBezTo>
                  <a:cubicBezTo>
                    <a:pt x="71" y="100"/>
                    <a:pt x="71" y="100"/>
                    <a:pt x="71" y="100"/>
                  </a:cubicBezTo>
                  <a:cubicBezTo>
                    <a:pt x="51" y="80"/>
                    <a:pt x="51" y="80"/>
                    <a:pt x="51" y="80"/>
                  </a:cubicBezTo>
                  <a:cubicBezTo>
                    <a:pt x="50" y="79"/>
                    <a:pt x="49" y="78"/>
                    <a:pt x="48" y="78"/>
                  </a:cubicBezTo>
                  <a:moveTo>
                    <a:pt x="122" y="52"/>
                  </a:moveTo>
                  <a:cubicBezTo>
                    <a:pt x="121" y="52"/>
                    <a:pt x="120" y="52"/>
                    <a:pt x="119" y="53"/>
                  </a:cubicBezTo>
                  <a:cubicBezTo>
                    <a:pt x="119" y="53"/>
                    <a:pt x="119" y="53"/>
                    <a:pt x="119" y="53"/>
                  </a:cubicBezTo>
                  <a:cubicBezTo>
                    <a:pt x="94" y="78"/>
                    <a:pt x="94" y="78"/>
                    <a:pt x="94" y="78"/>
                  </a:cubicBezTo>
                  <a:cubicBezTo>
                    <a:pt x="85" y="86"/>
                    <a:pt x="85" y="86"/>
                    <a:pt x="85" y="86"/>
                  </a:cubicBezTo>
                  <a:cubicBezTo>
                    <a:pt x="86" y="86"/>
                    <a:pt x="87" y="85"/>
                    <a:pt x="88" y="85"/>
                  </a:cubicBezTo>
                  <a:cubicBezTo>
                    <a:pt x="92" y="85"/>
                    <a:pt x="95" y="92"/>
                    <a:pt x="98" y="100"/>
                  </a:cubicBezTo>
                  <a:cubicBezTo>
                    <a:pt x="98" y="100"/>
                    <a:pt x="98" y="100"/>
                    <a:pt x="98" y="100"/>
                  </a:cubicBezTo>
                  <a:cubicBezTo>
                    <a:pt x="106" y="92"/>
                    <a:pt x="106" y="92"/>
                    <a:pt x="106" y="92"/>
                  </a:cubicBezTo>
                  <a:cubicBezTo>
                    <a:pt x="132" y="66"/>
                    <a:pt x="132" y="66"/>
                    <a:pt x="132" y="66"/>
                  </a:cubicBezTo>
                  <a:cubicBezTo>
                    <a:pt x="133" y="65"/>
                    <a:pt x="134" y="64"/>
                    <a:pt x="134" y="63"/>
                  </a:cubicBezTo>
                  <a:cubicBezTo>
                    <a:pt x="134" y="63"/>
                    <a:pt x="134" y="63"/>
                    <a:pt x="134" y="63"/>
                  </a:cubicBezTo>
                  <a:cubicBezTo>
                    <a:pt x="134" y="63"/>
                    <a:pt x="134" y="63"/>
                    <a:pt x="134" y="63"/>
                  </a:cubicBezTo>
                  <a:cubicBezTo>
                    <a:pt x="134" y="63"/>
                    <a:pt x="134" y="63"/>
                    <a:pt x="134" y="63"/>
                  </a:cubicBezTo>
                  <a:cubicBezTo>
                    <a:pt x="134" y="63"/>
                    <a:pt x="134" y="63"/>
                    <a:pt x="134" y="63"/>
                  </a:cubicBezTo>
                  <a:cubicBezTo>
                    <a:pt x="134" y="63"/>
                    <a:pt x="134" y="63"/>
                    <a:pt x="134" y="63"/>
                  </a:cubicBezTo>
                  <a:cubicBezTo>
                    <a:pt x="134" y="63"/>
                    <a:pt x="134" y="63"/>
                    <a:pt x="134" y="63"/>
                  </a:cubicBezTo>
                  <a:cubicBezTo>
                    <a:pt x="134" y="63"/>
                    <a:pt x="134" y="63"/>
                    <a:pt x="134" y="63"/>
                  </a:cubicBezTo>
                  <a:cubicBezTo>
                    <a:pt x="134" y="62"/>
                    <a:pt x="133" y="61"/>
                    <a:pt x="133" y="61"/>
                  </a:cubicBezTo>
                  <a:cubicBezTo>
                    <a:pt x="132" y="60"/>
                    <a:pt x="132" y="60"/>
                    <a:pt x="132" y="60"/>
                  </a:cubicBezTo>
                  <a:cubicBezTo>
                    <a:pt x="125" y="53"/>
                    <a:pt x="125" y="53"/>
                    <a:pt x="125" y="53"/>
                  </a:cubicBezTo>
                  <a:cubicBezTo>
                    <a:pt x="124" y="52"/>
                    <a:pt x="123" y="52"/>
                    <a:pt x="122" y="52"/>
                  </a:cubicBezTo>
                  <a:moveTo>
                    <a:pt x="84" y="0"/>
                  </a:moveTo>
                  <a:cubicBezTo>
                    <a:pt x="38" y="0"/>
                    <a:pt x="1" y="37"/>
                    <a:pt x="0" y="83"/>
                  </a:cubicBezTo>
                  <a:cubicBezTo>
                    <a:pt x="0" y="119"/>
                    <a:pt x="23" y="152"/>
                    <a:pt x="57" y="163"/>
                  </a:cubicBezTo>
                  <a:cubicBezTo>
                    <a:pt x="57" y="163"/>
                    <a:pt x="57" y="163"/>
                    <a:pt x="57" y="163"/>
                  </a:cubicBezTo>
                  <a:cubicBezTo>
                    <a:pt x="59" y="160"/>
                    <a:pt x="60" y="158"/>
                    <a:pt x="60" y="158"/>
                  </a:cubicBezTo>
                  <a:cubicBezTo>
                    <a:pt x="60" y="158"/>
                    <a:pt x="60" y="154"/>
                    <a:pt x="61" y="148"/>
                  </a:cubicBezTo>
                  <a:cubicBezTo>
                    <a:pt x="61" y="148"/>
                    <a:pt x="61" y="148"/>
                    <a:pt x="61" y="148"/>
                  </a:cubicBezTo>
                  <a:cubicBezTo>
                    <a:pt x="26" y="135"/>
                    <a:pt x="8" y="96"/>
                    <a:pt x="21" y="60"/>
                  </a:cubicBezTo>
                  <a:cubicBezTo>
                    <a:pt x="31" y="33"/>
                    <a:pt x="57" y="16"/>
                    <a:pt x="85" y="16"/>
                  </a:cubicBezTo>
                  <a:cubicBezTo>
                    <a:pt x="93" y="16"/>
                    <a:pt x="101" y="17"/>
                    <a:pt x="108" y="20"/>
                  </a:cubicBezTo>
                  <a:cubicBezTo>
                    <a:pt x="144" y="33"/>
                    <a:pt x="162" y="72"/>
                    <a:pt x="149" y="107"/>
                  </a:cubicBezTo>
                  <a:cubicBezTo>
                    <a:pt x="143" y="124"/>
                    <a:pt x="130" y="137"/>
                    <a:pt x="115" y="145"/>
                  </a:cubicBezTo>
                  <a:cubicBezTo>
                    <a:pt x="112" y="146"/>
                    <a:pt x="109" y="148"/>
                    <a:pt x="106" y="149"/>
                  </a:cubicBezTo>
                  <a:cubicBezTo>
                    <a:pt x="106" y="154"/>
                    <a:pt x="107" y="158"/>
                    <a:pt x="107" y="158"/>
                  </a:cubicBezTo>
                  <a:cubicBezTo>
                    <a:pt x="110" y="159"/>
                    <a:pt x="113" y="161"/>
                    <a:pt x="116" y="162"/>
                  </a:cubicBezTo>
                  <a:cubicBezTo>
                    <a:pt x="116" y="162"/>
                    <a:pt x="116" y="162"/>
                    <a:pt x="116" y="162"/>
                  </a:cubicBezTo>
                  <a:cubicBezTo>
                    <a:pt x="120" y="161"/>
                    <a:pt x="124" y="159"/>
                    <a:pt x="128" y="156"/>
                  </a:cubicBezTo>
                  <a:cubicBezTo>
                    <a:pt x="168" y="133"/>
                    <a:pt x="181" y="81"/>
                    <a:pt x="158" y="41"/>
                  </a:cubicBezTo>
                  <a:cubicBezTo>
                    <a:pt x="143" y="16"/>
                    <a:pt x="115" y="0"/>
                    <a:pt x="85" y="0"/>
                  </a:cubicBezTo>
                  <a:cubicBezTo>
                    <a:pt x="85" y="0"/>
                    <a:pt x="85" y="0"/>
                    <a:pt x="85" y="0"/>
                  </a:cubicBezTo>
                  <a:cubicBezTo>
                    <a:pt x="85" y="0"/>
                    <a:pt x="84" y="0"/>
                    <a:pt x="84" y="0"/>
                  </a:cubicBezTo>
                </a:path>
              </a:pathLst>
            </a:custGeom>
            <a:solidFill>
              <a:srgbClr val="74DB98"/>
            </a:solidFill>
            <a:ln>
              <a:noFill/>
            </a:ln>
          </p:spPr>
          <p:txBody>
            <a:bodyPr anchor="ctr">
              <a:normAutofit fontScale="25000" lnSpcReduction="20000"/>
            </a:body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sz="18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24" name="î$1îḋê"/>
            <p:cNvSpPr/>
            <p:nvPr/>
          </p:nvSpPr>
          <p:spPr bwMode="auto">
            <a:xfrm>
              <a:off x="3984060" y="1593684"/>
              <a:ext cx="2472956" cy="231692"/>
            </a:xfrm>
            <a:custGeom>
              <a:avLst/>
              <a:gdLst>
                <a:gd name="T0" fmla="*/ 1675 w 1757"/>
                <a:gd name="T1" fmla="*/ 0 h 163"/>
                <a:gd name="T2" fmla="*/ 82 w 1757"/>
                <a:gd name="T3" fmla="*/ 0 h 163"/>
                <a:gd name="T4" fmla="*/ 0 w 1757"/>
                <a:gd name="T5" fmla="*/ 82 h 163"/>
                <a:gd name="T6" fmla="*/ 82 w 1757"/>
                <a:gd name="T7" fmla="*/ 163 h 163"/>
                <a:gd name="T8" fmla="*/ 1675 w 1757"/>
                <a:gd name="T9" fmla="*/ 163 h 163"/>
                <a:gd name="T10" fmla="*/ 1757 w 1757"/>
                <a:gd name="T11" fmla="*/ 82 h 163"/>
                <a:gd name="T12" fmla="*/ 1675 w 1757"/>
                <a:gd name="T13" fmla="*/ 0 h 163"/>
              </a:gdLst>
              <a:ahLst/>
              <a:cxnLst>
                <a:cxn ang="0">
                  <a:pos x="T0" y="T1"/>
                </a:cxn>
                <a:cxn ang="0">
                  <a:pos x="T2" y="T3"/>
                </a:cxn>
                <a:cxn ang="0">
                  <a:pos x="T4" y="T5"/>
                </a:cxn>
                <a:cxn ang="0">
                  <a:pos x="T6" y="T7"/>
                </a:cxn>
                <a:cxn ang="0">
                  <a:pos x="T8" y="T9"/>
                </a:cxn>
                <a:cxn ang="0">
                  <a:pos x="T10" y="T11"/>
                </a:cxn>
                <a:cxn ang="0">
                  <a:pos x="T12" y="T13"/>
                </a:cxn>
              </a:cxnLst>
              <a:rect l="0" t="0" r="r" b="b"/>
              <a:pathLst>
                <a:path w="1757" h="163">
                  <a:moveTo>
                    <a:pt x="1675" y="0"/>
                  </a:moveTo>
                  <a:cubicBezTo>
                    <a:pt x="82" y="0"/>
                    <a:pt x="82" y="0"/>
                    <a:pt x="82" y="0"/>
                  </a:cubicBezTo>
                  <a:cubicBezTo>
                    <a:pt x="37" y="0"/>
                    <a:pt x="0" y="37"/>
                    <a:pt x="0" y="82"/>
                  </a:cubicBezTo>
                  <a:cubicBezTo>
                    <a:pt x="0" y="127"/>
                    <a:pt x="37" y="163"/>
                    <a:pt x="82" y="163"/>
                  </a:cubicBezTo>
                  <a:cubicBezTo>
                    <a:pt x="1675" y="163"/>
                    <a:pt x="1675" y="163"/>
                    <a:pt x="1675" y="163"/>
                  </a:cubicBezTo>
                  <a:cubicBezTo>
                    <a:pt x="1720" y="163"/>
                    <a:pt x="1757" y="127"/>
                    <a:pt x="1757" y="82"/>
                  </a:cubicBezTo>
                  <a:cubicBezTo>
                    <a:pt x="1757" y="37"/>
                    <a:pt x="1720" y="0"/>
                    <a:pt x="1675" y="0"/>
                  </a:cubicBezTo>
                </a:path>
              </a:pathLst>
            </a:custGeom>
            <a:solidFill>
              <a:srgbClr val="E1DFFE"/>
            </a:solidFill>
            <a:ln>
              <a:noFill/>
            </a:ln>
          </p:spPr>
          <p:txBody>
            <a:bodyPr anchor="ctr">
              <a:normAutofit fontScale="25000" lnSpcReduction="20000"/>
            </a:body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sz="18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30" name="ïṩlïďè"/>
            <p:cNvSpPr/>
            <p:nvPr/>
          </p:nvSpPr>
          <p:spPr bwMode="auto">
            <a:xfrm>
              <a:off x="3984060" y="2025881"/>
              <a:ext cx="3471051" cy="227235"/>
            </a:xfrm>
            <a:custGeom>
              <a:avLst/>
              <a:gdLst>
                <a:gd name="T0" fmla="*/ 2386 w 2467"/>
                <a:gd name="T1" fmla="*/ 0 h 164"/>
                <a:gd name="T2" fmla="*/ 82 w 2467"/>
                <a:gd name="T3" fmla="*/ 0 h 164"/>
                <a:gd name="T4" fmla="*/ 0 w 2467"/>
                <a:gd name="T5" fmla="*/ 82 h 164"/>
                <a:gd name="T6" fmla="*/ 82 w 2467"/>
                <a:gd name="T7" fmla="*/ 164 h 164"/>
                <a:gd name="T8" fmla="*/ 2386 w 2467"/>
                <a:gd name="T9" fmla="*/ 164 h 164"/>
                <a:gd name="T10" fmla="*/ 2400 w 2467"/>
                <a:gd name="T11" fmla="*/ 162 h 164"/>
                <a:gd name="T12" fmla="*/ 2436 w 2467"/>
                <a:gd name="T13" fmla="*/ 146 h 164"/>
                <a:gd name="T14" fmla="*/ 2467 w 2467"/>
                <a:gd name="T15" fmla="*/ 82 h 164"/>
                <a:gd name="T16" fmla="*/ 2386 w 2467"/>
                <a:gd name="T17" fmla="*/ 0 h 1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467" h="164">
                  <a:moveTo>
                    <a:pt x="2386" y="0"/>
                  </a:moveTo>
                  <a:cubicBezTo>
                    <a:pt x="82" y="0"/>
                    <a:pt x="82" y="0"/>
                    <a:pt x="82" y="0"/>
                  </a:cubicBezTo>
                  <a:cubicBezTo>
                    <a:pt x="37" y="0"/>
                    <a:pt x="0" y="37"/>
                    <a:pt x="0" y="82"/>
                  </a:cubicBezTo>
                  <a:cubicBezTo>
                    <a:pt x="0" y="127"/>
                    <a:pt x="37" y="164"/>
                    <a:pt x="82" y="164"/>
                  </a:cubicBezTo>
                  <a:cubicBezTo>
                    <a:pt x="2386" y="164"/>
                    <a:pt x="2386" y="164"/>
                    <a:pt x="2386" y="164"/>
                  </a:cubicBezTo>
                  <a:cubicBezTo>
                    <a:pt x="2391" y="164"/>
                    <a:pt x="2395" y="163"/>
                    <a:pt x="2400" y="162"/>
                  </a:cubicBezTo>
                  <a:cubicBezTo>
                    <a:pt x="2412" y="156"/>
                    <a:pt x="2424" y="150"/>
                    <a:pt x="2436" y="146"/>
                  </a:cubicBezTo>
                  <a:cubicBezTo>
                    <a:pt x="2455" y="131"/>
                    <a:pt x="2467" y="108"/>
                    <a:pt x="2467" y="82"/>
                  </a:cubicBezTo>
                  <a:cubicBezTo>
                    <a:pt x="2467" y="37"/>
                    <a:pt x="2431" y="0"/>
                    <a:pt x="2386" y="0"/>
                  </a:cubicBezTo>
                </a:path>
              </a:pathLst>
            </a:custGeom>
            <a:solidFill>
              <a:srgbClr val="E1DFFE"/>
            </a:solidFill>
            <a:ln>
              <a:noFill/>
            </a:ln>
          </p:spPr>
          <p:txBody>
            <a:bodyPr anchor="ctr">
              <a:normAutofit fontScale="25000" lnSpcReduction="20000"/>
            </a:body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sz="18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33" name="ïSlide"/>
            <p:cNvSpPr/>
            <p:nvPr/>
          </p:nvSpPr>
          <p:spPr bwMode="auto">
            <a:xfrm>
              <a:off x="3984060" y="2453620"/>
              <a:ext cx="2682379" cy="231692"/>
            </a:xfrm>
            <a:custGeom>
              <a:avLst/>
              <a:gdLst>
                <a:gd name="T0" fmla="*/ 1825 w 1906"/>
                <a:gd name="T1" fmla="*/ 0 h 163"/>
                <a:gd name="T2" fmla="*/ 82 w 1906"/>
                <a:gd name="T3" fmla="*/ 0 h 163"/>
                <a:gd name="T4" fmla="*/ 0 w 1906"/>
                <a:gd name="T5" fmla="*/ 81 h 163"/>
                <a:gd name="T6" fmla="*/ 82 w 1906"/>
                <a:gd name="T7" fmla="*/ 163 h 163"/>
                <a:gd name="T8" fmla="*/ 1825 w 1906"/>
                <a:gd name="T9" fmla="*/ 163 h 163"/>
                <a:gd name="T10" fmla="*/ 1906 w 1906"/>
                <a:gd name="T11" fmla="*/ 81 h 163"/>
                <a:gd name="T12" fmla="*/ 1825 w 1906"/>
                <a:gd name="T13" fmla="*/ 0 h 163"/>
              </a:gdLst>
              <a:ahLst/>
              <a:cxnLst>
                <a:cxn ang="0">
                  <a:pos x="T0" y="T1"/>
                </a:cxn>
                <a:cxn ang="0">
                  <a:pos x="T2" y="T3"/>
                </a:cxn>
                <a:cxn ang="0">
                  <a:pos x="T4" y="T5"/>
                </a:cxn>
                <a:cxn ang="0">
                  <a:pos x="T6" y="T7"/>
                </a:cxn>
                <a:cxn ang="0">
                  <a:pos x="T8" y="T9"/>
                </a:cxn>
                <a:cxn ang="0">
                  <a:pos x="T10" y="T11"/>
                </a:cxn>
                <a:cxn ang="0">
                  <a:pos x="T12" y="T13"/>
                </a:cxn>
              </a:cxnLst>
              <a:rect l="0" t="0" r="r" b="b"/>
              <a:pathLst>
                <a:path w="1906" h="163">
                  <a:moveTo>
                    <a:pt x="1825" y="0"/>
                  </a:moveTo>
                  <a:cubicBezTo>
                    <a:pt x="82" y="0"/>
                    <a:pt x="82" y="0"/>
                    <a:pt x="82" y="0"/>
                  </a:cubicBezTo>
                  <a:cubicBezTo>
                    <a:pt x="37" y="0"/>
                    <a:pt x="0" y="36"/>
                    <a:pt x="0" y="81"/>
                  </a:cubicBezTo>
                  <a:cubicBezTo>
                    <a:pt x="0" y="126"/>
                    <a:pt x="37" y="163"/>
                    <a:pt x="82" y="163"/>
                  </a:cubicBezTo>
                  <a:cubicBezTo>
                    <a:pt x="1825" y="163"/>
                    <a:pt x="1825" y="163"/>
                    <a:pt x="1825" y="163"/>
                  </a:cubicBezTo>
                  <a:cubicBezTo>
                    <a:pt x="1870" y="163"/>
                    <a:pt x="1906" y="126"/>
                    <a:pt x="1906" y="81"/>
                  </a:cubicBezTo>
                  <a:cubicBezTo>
                    <a:pt x="1906" y="36"/>
                    <a:pt x="1870" y="0"/>
                    <a:pt x="1825" y="0"/>
                  </a:cubicBezTo>
                </a:path>
              </a:pathLst>
            </a:custGeom>
            <a:solidFill>
              <a:srgbClr val="EFEEFE"/>
            </a:solidFill>
            <a:ln>
              <a:noFill/>
            </a:ln>
          </p:spPr>
          <p:txBody>
            <a:bodyPr anchor="ctr">
              <a:normAutofit fontScale="25000" lnSpcReduction="20000"/>
            </a:body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sz="18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39" name="íŝľíḑe"/>
            <p:cNvSpPr/>
            <p:nvPr/>
          </p:nvSpPr>
          <p:spPr bwMode="auto">
            <a:xfrm>
              <a:off x="3984060" y="2885813"/>
              <a:ext cx="3119046" cy="227238"/>
            </a:xfrm>
            <a:custGeom>
              <a:avLst/>
              <a:gdLst>
                <a:gd name="T0" fmla="*/ 2217 w 2217"/>
                <a:gd name="T1" fmla="*/ 0 h 163"/>
                <a:gd name="T2" fmla="*/ 82 w 2217"/>
                <a:gd name="T3" fmla="*/ 0 h 163"/>
                <a:gd name="T4" fmla="*/ 0 w 2217"/>
                <a:gd name="T5" fmla="*/ 82 h 163"/>
                <a:gd name="T6" fmla="*/ 82 w 2217"/>
                <a:gd name="T7" fmla="*/ 163 h 163"/>
                <a:gd name="T8" fmla="*/ 2200 w 2217"/>
                <a:gd name="T9" fmla="*/ 163 h 163"/>
                <a:gd name="T10" fmla="*/ 2210 w 2217"/>
                <a:gd name="T11" fmla="*/ 42 h 163"/>
                <a:gd name="T12" fmla="*/ 2217 w 2217"/>
                <a:gd name="T13" fmla="*/ 0 h 163"/>
              </a:gdLst>
              <a:ahLst/>
              <a:cxnLst>
                <a:cxn ang="0">
                  <a:pos x="T0" y="T1"/>
                </a:cxn>
                <a:cxn ang="0">
                  <a:pos x="T2" y="T3"/>
                </a:cxn>
                <a:cxn ang="0">
                  <a:pos x="T4" y="T5"/>
                </a:cxn>
                <a:cxn ang="0">
                  <a:pos x="T6" y="T7"/>
                </a:cxn>
                <a:cxn ang="0">
                  <a:pos x="T8" y="T9"/>
                </a:cxn>
                <a:cxn ang="0">
                  <a:pos x="T10" y="T11"/>
                </a:cxn>
                <a:cxn ang="0">
                  <a:pos x="T12" y="T13"/>
                </a:cxn>
              </a:cxnLst>
              <a:rect l="0" t="0" r="r" b="b"/>
              <a:pathLst>
                <a:path w="2217" h="163">
                  <a:moveTo>
                    <a:pt x="2217" y="0"/>
                  </a:moveTo>
                  <a:cubicBezTo>
                    <a:pt x="82" y="0"/>
                    <a:pt x="82" y="0"/>
                    <a:pt x="82" y="0"/>
                  </a:cubicBezTo>
                  <a:cubicBezTo>
                    <a:pt x="37" y="0"/>
                    <a:pt x="0" y="37"/>
                    <a:pt x="0" y="82"/>
                  </a:cubicBezTo>
                  <a:cubicBezTo>
                    <a:pt x="0" y="127"/>
                    <a:pt x="37" y="163"/>
                    <a:pt x="82" y="163"/>
                  </a:cubicBezTo>
                  <a:cubicBezTo>
                    <a:pt x="2200" y="163"/>
                    <a:pt x="2200" y="163"/>
                    <a:pt x="2200" y="163"/>
                  </a:cubicBezTo>
                  <a:cubicBezTo>
                    <a:pt x="2205" y="132"/>
                    <a:pt x="2210" y="87"/>
                    <a:pt x="2210" y="42"/>
                  </a:cubicBezTo>
                  <a:cubicBezTo>
                    <a:pt x="2210" y="26"/>
                    <a:pt x="2213" y="12"/>
                    <a:pt x="2217" y="0"/>
                  </a:cubicBezTo>
                </a:path>
              </a:pathLst>
            </a:custGeom>
            <a:solidFill>
              <a:srgbClr val="EFEEFE"/>
            </a:solidFill>
            <a:ln>
              <a:noFill/>
            </a:ln>
          </p:spPr>
          <p:txBody>
            <a:bodyPr anchor="ctr">
              <a:normAutofit fontScale="25000" lnSpcReduction="20000"/>
            </a:body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sz="18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40" name="íṧ1îḓê"/>
            <p:cNvSpPr/>
            <p:nvPr/>
          </p:nvSpPr>
          <p:spPr bwMode="auto">
            <a:xfrm>
              <a:off x="3984060" y="3318010"/>
              <a:ext cx="2339283" cy="227235"/>
            </a:xfrm>
            <a:custGeom>
              <a:avLst/>
              <a:gdLst>
                <a:gd name="T0" fmla="*/ 1580 w 1662"/>
                <a:gd name="T1" fmla="*/ 0 h 163"/>
                <a:gd name="T2" fmla="*/ 82 w 1662"/>
                <a:gd name="T3" fmla="*/ 0 h 163"/>
                <a:gd name="T4" fmla="*/ 0 w 1662"/>
                <a:gd name="T5" fmla="*/ 82 h 163"/>
                <a:gd name="T6" fmla="*/ 82 w 1662"/>
                <a:gd name="T7" fmla="*/ 163 h 163"/>
                <a:gd name="T8" fmla="*/ 1580 w 1662"/>
                <a:gd name="T9" fmla="*/ 163 h 163"/>
                <a:gd name="T10" fmla="*/ 1662 w 1662"/>
                <a:gd name="T11" fmla="*/ 82 h 163"/>
                <a:gd name="T12" fmla="*/ 1580 w 1662"/>
                <a:gd name="T13" fmla="*/ 0 h 163"/>
              </a:gdLst>
              <a:ahLst/>
              <a:cxnLst>
                <a:cxn ang="0">
                  <a:pos x="T0" y="T1"/>
                </a:cxn>
                <a:cxn ang="0">
                  <a:pos x="T2" y="T3"/>
                </a:cxn>
                <a:cxn ang="0">
                  <a:pos x="T4" y="T5"/>
                </a:cxn>
                <a:cxn ang="0">
                  <a:pos x="T6" y="T7"/>
                </a:cxn>
                <a:cxn ang="0">
                  <a:pos x="T8" y="T9"/>
                </a:cxn>
                <a:cxn ang="0">
                  <a:pos x="T10" y="T11"/>
                </a:cxn>
                <a:cxn ang="0">
                  <a:pos x="T12" y="T13"/>
                </a:cxn>
              </a:cxnLst>
              <a:rect l="0" t="0" r="r" b="b"/>
              <a:pathLst>
                <a:path w="1662" h="163">
                  <a:moveTo>
                    <a:pt x="1580" y="0"/>
                  </a:moveTo>
                  <a:cubicBezTo>
                    <a:pt x="82" y="0"/>
                    <a:pt x="82" y="0"/>
                    <a:pt x="82" y="0"/>
                  </a:cubicBezTo>
                  <a:cubicBezTo>
                    <a:pt x="37" y="0"/>
                    <a:pt x="0" y="37"/>
                    <a:pt x="0" y="82"/>
                  </a:cubicBezTo>
                  <a:cubicBezTo>
                    <a:pt x="0" y="127"/>
                    <a:pt x="37" y="163"/>
                    <a:pt x="82" y="163"/>
                  </a:cubicBezTo>
                  <a:cubicBezTo>
                    <a:pt x="1580" y="163"/>
                    <a:pt x="1580" y="163"/>
                    <a:pt x="1580" y="163"/>
                  </a:cubicBezTo>
                  <a:cubicBezTo>
                    <a:pt x="1625" y="163"/>
                    <a:pt x="1662" y="127"/>
                    <a:pt x="1662" y="82"/>
                  </a:cubicBezTo>
                  <a:cubicBezTo>
                    <a:pt x="1662" y="37"/>
                    <a:pt x="1625" y="0"/>
                    <a:pt x="1580" y="0"/>
                  </a:cubicBezTo>
                </a:path>
              </a:pathLst>
            </a:custGeom>
            <a:solidFill>
              <a:srgbClr val="E1DFFE"/>
            </a:solidFill>
            <a:ln>
              <a:noFill/>
            </a:ln>
          </p:spPr>
          <p:txBody>
            <a:bodyPr anchor="ctr">
              <a:normAutofit fontScale="25000" lnSpcReduction="20000"/>
            </a:body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sz="18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41" name="iṡlîḓé"/>
            <p:cNvSpPr/>
            <p:nvPr/>
          </p:nvSpPr>
          <p:spPr bwMode="auto">
            <a:xfrm>
              <a:off x="3984060" y="3745749"/>
              <a:ext cx="3208161" cy="231692"/>
            </a:xfrm>
            <a:custGeom>
              <a:avLst/>
              <a:gdLst>
                <a:gd name="T0" fmla="*/ 2263 w 2282"/>
                <a:gd name="T1" fmla="*/ 108 h 163"/>
                <a:gd name="T2" fmla="*/ 2255 w 2282"/>
                <a:gd name="T3" fmla="*/ 111 h 163"/>
                <a:gd name="T4" fmla="*/ 2256 w 2282"/>
                <a:gd name="T5" fmla="*/ 115 h 163"/>
                <a:gd name="T6" fmla="*/ 2260 w 2282"/>
                <a:gd name="T7" fmla="*/ 129 h 163"/>
                <a:gd name="T8" fmla="*/ 2263 w 2282"/>
                <a:gd name="T9" fmla="*/ 108 h 163"/>
                <a:gd name="T10" fmla="*/ 2282 w 2282"/>
                <a:gd name="T11" fmla="*/ 13 h 163"/>
                <a:gd name="T12" fmla="*/ 2275 w 2282"/>
                <a:gd name="T13" fmla="*/ 13 h 163"/>
                <a:gd name="T14" fmla="*/ 2272 w 2282"/>
                <a:gd name="T15" fmla="*/ 38 h 163"/>
                <a:gd name="T16" fmla="*/ 2279 w 2282"/>
                <a:gd name="T17" fmla="*/ 21 h 163"/>
                <a:gd name="T18" fmla="*/ 2279 w 2282"/>
                <a:gd name="T19" fmla="*/ 21 h 163"/>
                <a:gd name="T20" fmla="*/ 2278 w 2282"/>
                <a:gd name="T21" fmla="*/ 21 h 163"/>
                <a:gd name="T22" fmla="*/ 2282 w 2282"/>
                <a:gd name="T23" fmla="*/ 13 h 163"/>
                <a:gd name="T24" fmla="*/ 2164 w 2282"/>
                <a:gd name="T25" fmla="*/ 0 h 163"/>
                <a:gd name="T26" fmla="*/ 82 w 2282"/>
                <a:gd name="T27" fmla="*/ 0 h 163"/>
                <a:gd name="T28" fmla="*/ 0 w 2282"/>
                <a:gd name="T29" fmla="*/ 81 h 163"/>
                <a:gd name="T30" fmla="*/ 82 w 2282"/>
                <a:gd name="T31" fmla="*/ 163 h 163"/>
                <a:gd name="T32" fmla="*/ 2169 w 2282"/>
                <a:gd name="T33" fmla="*/ 163 h 163"/>
                <a:gd name="T34" fmla="*/ 2181 w 2282"/>
                <a:gd name="T35" fmla="*/ 112 h 163"/>
                <a:gd name="T36" fmla="*/ 2182 w 2282"/>
                <a:gd name="T37" fmla="*/ 108 h 163"/>
                <a:gd name="T38" fmla="*/ 2162 w 2282"/>
                <a:gd name="T39" fmla="*/ 97 h 163"/>
                <a:gd name="T40" fmla="*/ 2164 w 2282"/>
                <a:gd name="T41" fmla="*/ 0 h 1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282" h="163">
                  <a:moveTo>
                    <a:pt x="2263" y="108"/>
                  </a:moveTo>
                  <a:cubicBezTo>
                    <a:pt x="2260" y="109"/>
                    <a:pt x="2257" y="110"/>
                    <a:pt x="2255" y="111"/>
                  </a:cubicBezTo>
                  <a:cubicBezTo>
                    <a:pt x="2255" y="112"/>
                    <a:pt x="2255" y="113"/>
                    <a:pt x="2256" y="115"/>
                  </a:cubicBezTo>
                  <a:cubicBezTo>
                    <a:pt x="2257" y="119"/>
                    <a:pt x="2259" y="124"/>
                    <a:pt x="2260" y="129"/>
                  </a:cubicBezTo>
                  <a:cubicBezTo>
                    <a:pt x="2261" y="122"/>
                    <a:pt x="2262" y="115"/>
                    <a:pt x="2263" y="108"/>
                  </a:cubicBezTo>
                  <a:moveTo>
                    <a:pt x="2282" y="13"/>
                  </a:moveTo>
                  <a:cubicBezTo>
                    <a:pt x="2280" y="13"/>
                    <a:pt x="2277" y="13"/>
                    <a:pt x="2275" y="13"/>
                  </a:cubicBezTo>
                  <a:cubicBezTo>
                    <a:pt x="2274" y="22"/>
                    <a:pt x="2273" y="30"/>
                    <a:pt x="2272" y="38"/>
                  </a:cubicBezTo>
                  <a:cubicBezTo>
                    <a:pt x="2274" y="32"/>
                    <a:pt x="2276" y="26"/>
                    <a:pt x="2279" y="21"/>
                  </a:cubicBezTo>
                  <a:cubicBezTo>
                    <a:pt x="2279" y="21"/>
                    <a:pt x="2279" y="21"/>
                    <a:pt x="2279" y="21"/>
                  </a:cubicBezTo>
                  <a:cubicBezTo>
                    <a:pt x="2279" y="21"/>
                    <a:pt x="2279" y="21"/>
                    <a:pt x="2278" y="21"/>
                  </a:cubicBezTo>
                  <a:cubicBezTo>
                    <a:pt x="2280" y="18"/>
                    <a:pt x="2281" y="15"/>
                    <a:pt x="2282" y="13"/>
                  </a:cubicBezTo>
                  <a:moveTo>
                    <a:pt x="2164" y="0"/>
                  </a:moveTo>
                  <a:cubicBezTo>
                    <a:pt x="82" y="0"/>
                    <a:pt x="82" y="0"/>
                    <a:pt x="82" y="0"/>
                  </a:cubicBezTo>
                  <a:cubicBezTo>
                    <a:pt x="37" y="0"/>
                    <a:pt x="0" y="36"/>
                    <a:pt x="0" y="81"/>
                  </a:cubicBezTo>
                  <a:cubicBezTo>
                    <a:pt x="0" y="126"/>
                    <a:pt x="37" y="163"/>
                    <a:pt x="82" y="163"/>
                  </a:cubicBezTo>
                  <a:cubicBezTo>
                    <a:pt x="2169" y="163"/>
                    <a:pt x="2169" y="163"/>
                    <a:pt x="2169" y="163"/>
                  </a:cubicBezTo>
                  <a:cubicBezTo>
                    <a:pt x="2171" y="143"/>
                    <a:pt x="2176" y="125"/>
                    <a:pt x="2181" y="112"/>
                  </a:cubicBezTo>
                  <a:cubicBezTo>
                    <a:pt x="2181" y="110"/>
                    <a:pt x="2182" y="109"/>
                    <a:pt x="2182" y="108"/>
                  </a:cubicBezTo>
                  <a:cubicBezTo>
                    <a:pt x="2169" y="103"/>
                    <a:pt x="2162" y="97"/>
                    <a:pt x="2162" y="97"/>
                  </a:cubicBezTo>
                  <a:cubicBezTo>
                    <a:pt x="2162" y="97"/>
                    <a:pt x="2162" y="53"/>
                    <a:pt x="2164" y="0"/>
                  </a:cubicBezTo>
                </a:path>
              </a:pathLst>
            </a:custGeom>
            <a:solidFill>
              <a:srgbClr val="EFEEFE"/>
            </a:solidFill>
            <a:ln>
              <a:noFill/>
            </a:ln>
          </p:spPr>
          <p:txBody>
            <a:bodyPr anchor="ctr">
              <a:normAutofit fontScale="25000" lnSpcReduction="20000"/>
            </a:body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sz="18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42" name="išḷíḋé"/>
            <p:cNvSpPr/>
            <p:nvPr/>
          </p:nvSpPr>
          <p:spPr bwMode="auto">
            <a:xfrm>
              <a:off x="3984060" y="4177942"/>
              <a:ext cx="2098671" cy="227238"/>
            </a:xfrm>
            <a:custGeom>
              <a:avLst/>
              <a:gdLst>
                <a:gd name="T0" fmla="*/ 1411 w 1493"/>
                <a:gd name="T1" fmla="*/ 0 h 163"/>
                <a:gd name="T2" fmla="*/ 82 w 1493"/>
                <a:gd name="T3" fmla="*/ 0 h 163"/>
                <a:gd name="T4" fmla="*/ 0 w 1493"/>
                <a:gd name="T5" fmla="*/ 81 h 163"/>
                <a:gd name="T6" fmla="*/ 82 w 1493"/>
                <a:gd name="T7" fmla="*/ 163 h 163"/>
                <a:gd name="T8" fmla="*/ 1411 w 1493"/>
                <a:gd name="T9" fmla="*/ 163 h 163"/>
                <a:gd name="T10" fmla="*/ 1493 w 1493"/>
                <a:gd name="T11" fmla="*/ 81 h 163"/>
                <a:gd name="T12" fmla="*/ 1411 w 1493"/>
                <a:gd name="T13" fmla="*/ 0 h 163"/>
              </a:gdLst>
              <a:ahLst/>
              <a:cxnLst>
                <a:cxn ang="0">
                  <a:pos x="T0" y="T1"/>
                </a:cxn>
                <a:cxn ang="0">
                  <a:pos x="T2" y="T3"/>
                </a:cxn>
                <a:cxn ang="0">
                  <a:pos x="T4" y="T5"/>
                </a:cxn>
                <a:cxn ang="0">
                  <a:pos x="T6" y="T7"/>
                </a:cxn>
                <a:cxn ang="0">
                  <a:pos x="T8" y="T9"/>
                </a:cxn>
                <a:cxn ang="0">
                  <a:pos x="T10" y="T11"/>
                </a:cxn>
                <a:cxn ang="0">
                  <a:pos x="T12" y="T13"/>
                </a:cxn>
              </a:cxnLst>
              <a:rect l="0" t="0" r="r" b="b"/>
              <a:pathLst>
                <a:path w="1493" h="163">
                  <a:moveTo>
                    <a:pt x="1411" y="0"/>
                  </a:moveTo>
                  <a:cubicBezTo>
                    <a:pt x="82" y="0"/>
                    <a:pt x="82" y="0"/>
                    <a:pt x="82" y="0"/>
                  </a:cubicBezTo>
                  <a:cubicBezTo>
                    <a:pt x="37" y="0"/>
                    <a:pt x="0" y="36"/>
                    <a:pt x="0" y="81"/>
                  </a:cubicBezTo>
                  <a:cubicBezTo>
                    <a:pt x="0" y="126"/>
                    <a:pt x="37" y="163"/>
                    <a:pt x="82" y="163"/>
                  </a:cubicBezTo>
                  <a:cubicBezTo>
                    <a:pt x="1411" y="163"/>
                    <a:pt x="1411" y="163"/>
                    <a:pt x="1411" y="163"/>
                  </a:cubicBezTo>
                  <a:cubicBezTo>
                    <a:pt x="1456" y="163"/>
                    <a:pt x="1493" y="126"/>
                    <a:pt x="1493" y="81"/>
                  </a:cubicBezTo>
                  <a:cubicBezTo>
                    <a:pt x="1493" y="36"/>
                    <a:pt x="1456" y="0"/>
                    <a:pt x="1411" y="0"/>
                  </a:cubicBezTo>
                </a:path>
              </a:pathLst>
            </a:custGeom>
            <a:solidFill>
              <a:srgbClr val="EFEEFE"/>
            </a:solidFill>
            <a:ln>
              <a:noFill/>
            </a:ln>
          </p:spPr>
          <p:txBody>
            <a:bodyPr anchor="ctr">
              <a:normAutofit fontScale="25000" lnSpcReduction="20000"/>
            </a:body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sz="18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43" name="ísḷîďè"/>
            <p:cNvSpPr/>
            <p:nvPr/>
          </p:nvSpPr>
          <p:spPr bwMode="auto">
            <a:xfrm>
              <a:off x="7112017" y="1593684"/>
              <a:ext cx="236155" cy="231692"/>
            </a:xfrm>
            <a:custGeom>
              <a:avLst/>
              <a:gdLst>
                <a:gd name="T0" fmla="*/ 84 w 168"/>
                <a:gd name="T1" fmla="*/ 152 h 168"/>
                <a:gd name="T2" fmla="*/ 16 w 168"/>
                <a:gd name="T3" fmla="*/ 84 h 168"/>
                <a:gd name="T4" fmla="*/ 84 w 168"/>
                <a:gd name="T5" fmla="*/ 16 h 168"/>
                <a:gd name="T6" fmla="*/ 152 w 168"/>
                <a:gd name="T7" fmla="*/ 84 h 168"/>
                <a:gd name="T8" fmla="*/ 84 w 168"/>
                <a:gd name="T9" fmla="*/ 152 h 168"/>
                <a:gd name="T10" fmla="*/ 84 w 168"/>
                <a:gd name="T11" fmla="*/ 152 h 168"/>
                <a:gd name="T12" fmla="*/ 84 w 168"/>
                <a:gd name="T13" fmla="*/ 152 h 168"/>
                <a:gd name="T14" fmla="*/ 84 w 168"/>
                <a:gd name="T15" fmla="*/ 0 h 168"/>
                <a:gd name="T16" fmla="*/ 0 w 168"/>
                <a:gd name="T17" fmla="*/ 84 h 168"/>
                <a:gd name="T18" fmla="*/ 84 w 168"/>
                <a:gd name="T19" fmla="*/ 168 h 168"/>
                <a:gd name="T20" fmla="*/ 168 w 168"/>
                <a:gd name="T21" fmla="*/ 84 h 168"/>
                <a:gd name="T22" fmla="*/ 84 w 168"/>
                <a:gd name="T23" fmla="*/ 0 h 1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68" h="168">
                  <a:moveTo>
                    <a:pt x="84" y="152"/>
                  </a:moveTo>
                  <a:cubicBezTo>
                    <a:pt x="46" y="152"/>
                    <a:pt x="16" y="121"/>
                    <a:pt x="16" y="84"/>
                  </a:cubicBezTo>
                  <a:cubicBezTo>
                    <a:pt x="16" y="46"/>
                    <a:pt x="46" y="16"/>
                    <a:pt x="84" y="16"/>
                  </a:cubicBezTo>
                  <a:cubicBezTo>
                    <a:pt x="121" y="16"/>
                    <a:pt x="152" y="46"/>
                    <a:pt x="152" y="84"/>
                  </a:cubicBezTo>
                  <a:cubicBezTo>
                    <a:pt x="152" y="121"/>
                    <a:pt x="121" y="151"/>
                    <a:pt x="84" y="152"/>
                  </a:cubicBezTo>
                  <a:cubicBezTo>
                    <a:pt x="84" y="152"/>
                    <a:pt x="84" y="152"/>
                    <a:pt x="84" y="152"/>
                  </a:cubicBezTo>
                  <a:cubicBezTo>
                    <a:pt x="84" y="152"/>
                    <a:pt x="84" y="152"/>
                    <a:pt x="84" y="152"/>
                  </a:cubicBezTo>
                  <a:moveTo>
                    <a:pt x="84" y="0"/>
                  </a:moveTo>
                  <a:cubicBezTo>
                    <a:pt x="37" y="0"/>
                    <a:pt x="0" y="37"/>
                    <a:pt x="0" y="84"/>
                  </a:cubicBezTo>
                  <a:cubicBezTo>
                    <a:pt x="0" y="130"/>
                    <a:pt x="37" y="168"/>
                    <a:pt x="84" y="168"/>
                  </a:cubicBezTo>
                  <a:cubicBezTo>
                    <a:pt x="130" y="168"/>
                    <a:pt x="168" y="130"/>
                    <a:pt x="168" y="84"/>
                  </a:cubicBezTo>
                  <a:cubicBezTo>
                    <a:pt x="168" y="37"/>
                    <a:pt x="130" y="0"/>
                    <a:pt x="84" y="0"/>
                  </a:cubicBezTo>
                </a:path>
              </a:pathLst>
            </a:custGeom>
            <a:solidFill>
              <a:srgbClr val="EFEEFE"/>
            </a:solidFill>
            <a:ln>
              <a:noFill/>
            </a:ln>
          </p:spPr>
          <p:txBody>
            <a:bodyPr anchor="ctr">
              <a:normAutofit fontScale="25000" lnSpcReduction="20000"/>
            </a:body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sz="18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44" name="íśḻîḑè"/>
            <p:cNvSpPr/>
            <p:nvPr/>
          </p:nvSpPr>
          <p:spPr bwMode="auto">
            <a:xfrm>
              <a:off x="7174398" y="1656063"/>
              <a:ext cx="111393" cy="106935"/>
            </a:xfrm>
            <a:custGeom>
              <a:avLst/>
              <a:gdLst>
                <a:gd name="T0" fmla="*/ 16 w 77"/>
                <a:gd name="T1" fmla="*/ 0 h 75"/>
                <a:gd name="T2" fmla="*/ 13 w 77"/>
                <a:gd name="T3" fmla="*/ 1 h 75"/>
                <a:gd name="T4" fmla="*/ 13 w 77"/>
                <a:gd name="T5" fmla="*/ 1 h 75"/>
                <a:gd name="T6" fmla="*/ 2 w 77"/>
                <a:gd name="T7" fmla="*/ 12 h 75"/>
                <a:gd name="T8" fmla="*/ 2 w 77"/>
                <a:gd name="T9" fmla="*/ 19 h 75"/>
                <a:gd name="T10" fmla="*/ 2 w 77"/>
                <a:gd name="T11" fmla="*/ 19 h 75"/>
                <a:gd name="T12" fmla="*/ 21 w 77"/>
                <a:gd name="T13" fmla="*/ 38 h 75"/>
                <a:gd name="T14" fmla="*/ 2 w 77"/>
                <a:gd name="T15" fmla="*/ 57 h 75"/>
                <a:gd name="T16" fmla="*/ 2 w 77"/>
                <a:gd name="T17" fmla="*/ 63 h 75"/>
                <a:gd name="T18" fmla="*/ 2 w 77"/>
                <a:gd name="T19" fmla="*/ 63 h 75"/>
                <a:gd name="T20" fmla="*/ 13 w 77"/>
                <a:gd name="T21" fmla="*/ 74 h 75"/>
                <a:gd name="T22" fmla="*/ 16 w 77"/>
                <a:gd name="T23" fmla="*/ 75 h 75"/>
                <a:gd name="T24" fmla="*/ 19 w 77"/>
                <a:gd name="T25" fmla="*/ 74 h 75"/>
                <a:gd name="T26" fmla="*/ 19 w 77"/>
                <a:gd name="T27" fmla="*/ 74 h 75"/>
                <a:gd name="T28" fmla="*/ 39 w 77"/>
                <a:gd name="T29" fmla="*/ 55 h 75"/>
                <a:gd name="T30" fmla="*/ 58 w 77"/>
                <a:gd name="T31" fmla="*/ 74 h 75"/>
                <a:gd name="T32" fmla="*/ 61 w 77"/>
                <a:gd name="T33" fmla="*/ 75 h 75"/>
                <a:gd name="T34" fmla="*/ 64 w 77"/>
                <a:gd name="T35" fmla="*/ 74 h 75"/>
                <a:gd name="T36" fmla="*/ 64 w 77"/>
                <a:gd name="T37" fmla="*/ 74 h 75"/>
                <a:gd name="T38" fmla="*/ 75 w 77"/>
                <a:gd name="T39" fmla="*/ 63 h 75"/>
                <a:gd name="T40" fmla="*/ 75 w 77"/>
                <a:gd name="T41" fmla="*/ 57 h 75"/>
                <a:gd name="T42" fmla="*/ 75 w 77"/>
                <a:gd name="T43" fmla="*/ 57 h 75"/>
                <a:gd name="T44" fmla="*/ 56 w 77"/>
                <a:gd name="T45" fmla="*/ 38 h 75"/>
                <a:gd name="T46" fmla="*/ 75 w 77"/>
                <a:gd name="T47" fmla="*/ 19 h 75"/>
                <a:gd name="T48" fmla="*/ 75 w 77"/>
                <a:gd name="T49" fmla="*/ 12 h 75"/>
                <a:gd name="T50" fmla="*/ 75 w 77"/>
                <a:gd name="T51" fmla="*/ 12 h 75"/>
                <a:gd name="T52" fmla="*/ 64 w 77"/>
                <a:gd name="T53" fmla="*/ 1 h 75"/>
                <a:gd name="T54" fmla="*/ 61 w 77"/>
                <a:gd name="T55" fmla="*/ 0 h 75"/>
                <a:gd name="T56" fmla="*/ 58 w 77"/>
                <a:gd name="T57" fmla="*/ 1 h 75"/>
                <a:gd name="T58" fmla="*/ 58 w 77"/>
                <a:gd name="T59" fmla="*/ 1 h 75"/>
                <a:gd name="T60" fmla="*/ 39 w 77"/>
                <a:gd name="T61" fmla="*/ 20 h 75"/>
                <a:gd name="T62" fmla="*/ 19 w 77"/>
                <a:gd name="T63" fmla="*/ 1 h 75"/>
                <a:gd name="T64" fmla="*/ 16 w 77"/>
                <a:gd name="T65" fmla="*/ 0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77" h="75">
                  <a:moveTo>
                    <a:pt x="16" y="0"/>
                  </a:moveTo>
                  <a:cubicBezTo>
                    <a:pt x="15" y="0"/>
                    <a:pt x="14" y="0"/>
                    <a:pt x="13" y="1"/>
                  </a:cubicBezTo>
                  <a:cubicBezTo>
                    <a:pt x="13" y="1"/>
                    <a:pt x="13" y="1"/>
                    <a:pt x="13" y="1"/>
                  </a:cubicBezTo>
                  <a:cubicBezTo>
                    <a:pt x="2" y="12"/>
                    <a:pt x="2" y="12"/>
                    <a:pt x="2" y="12"/>
                  </a:cubicBezTo>
                  <a:cubicBezTo>
                    <a:pt x="0" y="14"/>
                    <a:pt x="0" y="17"/>
                    <a:pt x="2" y="19"/>
                  </a:cubicBezTo>
                  <a:cubicBezTo>
                    <a:pt x="2" y="19"/>
                    <a:pt x="2" y="19"/>
                    <a:pt x="2" y="19"/>
                  </a:cubicBezTo>
                  <a:cubicBezTo>
                    <a:pt x="21" y="38"/>
                    <a:pt x="21" y="38"/>
                    <a:pt x="21" y="38"/>
                  </a:cubicBezTo>
                  <a:cubicBezTo>
                    <a:pt x="2" y="57"/>
                    <a:pt x="2" y="57"/>
                    <a:pt x="2" y="57"/>
                  </a:cubicBezTo>
                  <a:cubicBezTo>
                    <a:pt x="0" y="59"/>
                    <a:pt x="0" y="62"/>
                    <a:pt x="2" y="63"/>
                  </a:cubicBezTo>
                  <a:cubicBezTo>
                    <a:pt x="2" y="63"/>
                    <a:pt x="2" y="63"/>
                    <a:pt x="2" y="63"/>
                  </a:cubicBezTo>
                  <a:cubicBezTo>
                    <a:pt x="13" y="74"/>
                    <a:pt x="13" y="74"/>
                    <a:pt x="13" y="74"/>
                  </a:cubicBezTo>
                  <a:cubicBezTo>
                    <a:pt x="14" y="75"/>
                    <a:pt x="15" y="75"/>
                    <a:pt x="16" y="75"/>
                  </a:cubicBezTo>
                  <a:cubicBezTo>
                    <a:pt x="17" y="75"/>
                    <a:pt x="19" y="75"/>
                    <a:pt x="19" y="74"/>
                  </a:cubicBezTo>
                  <a:cubicBezTo>
                    <a:pt x="19" y="74"/>
                    <a:pt x="19" y="74"/>
                    <a:pt x="19" y="74"/>
                  </a:cubicBezTo>
                  <a:cubicBezTo>
                    <a:pt x="39" y="55"/>
                    <a:pt x="39" y="55"/>
                    <a:pt x="39" y="55"/>
                  </a:cubicBezTo>
                  <a:cubicBezTo>
                    <a:pt x="58" y="74"/>
                    <a:pt x="58" y="74"/>
                    <a:pt x="58" y="74"/>
                  </a:cubicBezTo>
                  <a:cubicBezTo>
                    <a:pt x="59" y="75"/>
                    <a:pt x="60" y="75"/>
                    <a:pt x="61" y="75"/>
                  </a:cubicBezTo>
                  <a:cubicBezTo>
                    <a:pt x="62" y="75"/>
                    <a:pt x="63" y="75"/>
                    <a:pt x="64" y="74"/>
                  </a:cubicBezTo>
                  <a:cubicBezTo>
                    <a:pt x="64" y="74"/>
                    <a:pt x="64" y="74"/>
                    <a:pt x="64" y="74"/>
                  </a:cubicBezTo>
                  <a:cubicBezTo>
                    <a:pt x="75" y="63"/>
                    <a:pt x="75" y="63"/>
                    <a:pt x="75" y="63"/>
                  </a:cubicBezTo>
                  <a:cubicBezTo>
                    <a:pt x="77" y="62"/>
                    <a:pt x="77" y="59"/>
                    <a:pt x="75" y="57"/>
                  </a:cubicBezTo>
                  <a:cubicBezTo>
                    <a:pt x="75" y="57"/>
                    <a:pt x="75" y="57"/>
                    <a:pt x="75" y="57"/>
                  </a:cubicBezTo>
                  <a:cubicBezTo>
                    <a:pt x="56" y="38"/>
                    <a:pt x="56" y="38"/>
                    <a:pt x="56" y="38"/>
                  </a:cubicBezTo>
                  <a:cubicBezTo>
                    <a:pt x="75" y="19"/>
                    <a:pt x="75" y="19"/>
                    <a:pt x="75" y="19"/>
                  </a:cubicBezTo>
                  <a:cubicBezTo>
                    <a:pt x="77" y="17"/>
                    <a:pt x="77" y="14"/>
                    <a:pt x="75" y="12"/>
                  </a:cubicBezTo>
                  <a:cubicBezTo>
                    <a:pt x="75" y="12"/>
                    <a:pt x="75" y="12"/>
                    <a:pt x="75" y="12"/>
                  </a:cubicBezTo>
                  <a:cubicBezTo>
                    <a:pt x="64" y="1"/>
                    <a:pt x="64" y="1"/>
                    <a:pt x="64" y="1"/>
                  </a:cubicBezTo>
                  <a:cubicBezTo>
                    <a:pt x="63" y="0"/>
                    <a:pt x="62" y="0"/>
                    <a:pt x="61" y="0"/>
                  </a:cubicBezTo>
                  <a:cubicBezTo>
                    <a:pt x="60" y="0"/>
                    <a:pt x="59" y="0"/>
                    <a:pt x="58" y="1"/>
                  </a:cubicBezTo>
                  <a:cubicBezTo>
                    <a:pt x="58" y="1"/>
                    <a:pt x="58" y="1"/>
                    <a:pt x="58" y="1"/>
                  </a:cubicBezTo>
                  <a:cubicBezTo>
                    <a:pt x="39" y="20"/>
                    <a:pt x="39" y="20"/>
                    <a:pt x="39" y="20"/>
                  </a:cubicBezTo>
                  <a:cubicBezTo>
                    <a:pt x="19" y="1"/>
                    <a:pt x="19" y="1"/>
                    <a:pt x="19" y="1"/>
                  </a:cubicBezTo>
                  <a:cubicBezTo>
                    <a:pt x="19" y="0"/>
                    <a:pt x="17" y="0"/>
                    <a:pt x="16" y="0"/>
                  </a:cubicBezTo>
                </a:path>
              </a:pathLst>
            </a:custGeom>
            <a:solidFill>
              <a:srgbClr val="EFEEFE"/>
            </a:solidFill>
            <a:ln>
              <a:noFill/>
            </a:ln>
          </p:spPr>
          <p:txBody>
            <a:bodyPr anchor="ctr">
              <a:normAutofit fontScale="25000" lnSpcReduction="20000"/>
            </a:body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sz="18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45" name="ï$ļïḋè"/>
            <p:cNvSpPr/>
            <p:nvPr/>
          </p:nvSpPr>
          <p:spPr bwMode="auto">
            <a:xfrm>
              <a:off x="8105655" y="2021423"/>
              <a:ext cx="236158" cy="236149"/>
            </a:xfrm>
            <a:custGeom>
              <a:avLst/>
              <a:gdLst>
                <a:gd name="T0" fmla="*/ 84 w 168"/>
                <a:gd name="T1" fmla="*/ 152 h 168"/>
                <a:gd name="T2" fmla="*/ 16 w 168"/>
                <a:gd name="T3" fmla="*/ 84 h 168"/>
                <a:gd name="T4" fmla="*/ 84 w 168"/>
                <a:gd name="T5" fmla="*/ 16 h 168"/>
                <a:gd name="T6" fmla="*/ 84 w 168"/>
                <a:gd name="T7" fmla="*/ 16 h 168"/>
                <a:gd name="T8" fmla="*/ 152 w 168"/>
                <a:gd name="T9" fmla="*/ 84 h 168"/>
                <a:gd name="T10" fmla="*/ 142 w 168"/>
                <a:gd name="T11" fmla="*/ 119 h 168"/>
                <a:gd name="T12" fmla="*/ 84 w 168"/>
                <a:gd name="T13" fmla="*/ 152 h 168"/>
                <a:gd name="T14" fmla="*/ 84 w 168"/>
                <a:gd name="T15" fmla="*/ 152 h 168"/>
                <a:gd name="T16" fmla="*/ 84 w 168"/>
                <a:gd name="T17" fmla="*/ 152 h 168"/>
                <a:gd name="T18" fmla="*/ 84 w 168"/>
                <a:gd name="T19" fmla="*/ 0 h 168"/>
                <a:gd name="T20" fmla="*/ 84 w 168"/>
                <a:gd name="T21" fmla="*/ 0 h 168"/>
                <a:gd name="T22" fmla="*/ 0 w 168"/>
                <a:gd name="T23" fmla="*/ 84 h 168"/>
                <a:gd name="T24" fmla="*/ 84 w 168"/>
                <a:gd name="T25" fmla="*/ 168 h 168"/>
                <a:gd name="T26" fmla="*/ 168 w 168"/>
                <a:gd name="T27" fmla="*/ 84 h 168"/>
                <a:gd name="T28" fmla="*/ 84 w 168"/>
                <a:gd name="T29" fmla="*/ 0 h 1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68" h="168">
                  <a:moveTo>
                    <a:pt x="84" y="152"/>
                  </a:moveTo>
                  <a:cubicBezTo>
                    <a:pt x="46" y="152"/>
                    <a:pt x="16" y="122"/>
                    <a:pt x="16" y="84"/>
                  </a:cubicBezTo>
                  <a:cubicBezTo>
                    <a:pt x="16" y="46"/>
                    <a:pt x="46" y="16"/>
                    <a:pt x="84" y="16"/>
                  </a:cubicBezTo>
                  <a:cubicBezTo>
                    <a:pt x="84" y="16"/>
                    <a:pt x="84" y="16"/>
                    <a:pt x="84" y="16"/>
                  </a:cubicBezTo>
                  <a:cubicBezTo>
                    <a:pt x="121" y="16"/>
                    <a:pt x="152" y="46"/>
                    <a:pt x="152" y="84"/>
                  </a:cubicBezTo>
                  <a:cubicBezTo>
                    <a:pt x="152" y="96"/>
                    <a:pt x="148" y="108"/>
                    <a:pt x="142" y="119"/>
                  </a:cubicBezTo>
                  <a:cubicBezTo>
                    <a:pt x="130" y="139"/>
                    <a:pt x="108" y="152"/>
                    <a:pt x="84" y="152"/>
                  </a:cubicBezTo>
                  <a:cubicBezTo>
                    <a:pt x="84" y="152"/>
                    <a:pt x="84" y="152"/>
                    <a:pt x="84" y="152"/>
                  </a:cubicBezTo>
                  <a:cubicBezTo>
                    <a:pt x="84" y="152"/>
                    <a:pt x="84" y="152"/>
                    <a:pt x="84" y="152"/>
                  </a:cubicBezTo>
                  <a:moveTo>
                    <a:pt x="84" y="0"/>
                  </a:moveTo>
                  <a:cubicBezTo>
                    <a:pt x="84" y="0"/>
                    <a:pt x="84" y="0"/>
                    <a:pt x="84" y="0"/>
                  </a:cubicBezTo>
                  <a:cubicBezTo>
                    <a:pt x="37" y="0"/>
                    <a:pt x="0" y="37"/>
                    <a:pt x="0" y="84"/>
                  </a:cubicBezTo>
                  <a:cubicBezTo>
                    <a:pt x="0" y="130"/>
                    <a:pt x="37" y="168"/>
                    <a:pt x="84" y="168"/>
                  </a:cubicBezTo>
                  <a:cubicBezTo>
                    <a:pt x="130" y="168"/>
                    <a:pt x="168" y="130"/>
                    <a:pt x="168" y="84"/>
                  </a:cubicBezTo>
                  <a:cubicBezTo>
                    <a:pt x="168" y="38"/>
                    <a:pt x="131" y="0"/>
                    <a:pt x="84" y="0"/>
                  </a:cubicBezTo>
                </a:path>
              </a:pathLst>
            </a:custGeom>
            <a:solidFill>
              <a:srgbClr val="EFEEFE"/>
            </a:solidFill>
            <a:ln>
              <a:noFill/>
            </a:ln>
          </p:spPr>
          <p:txBody>
            <a:bodyPr anchor="ctr">
              <a:normAutofit fontScale="25000" lnSpcReduction="20000"/>
            </a:body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sz="18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113" name="ïsļíḓé"/>
            <p:cNvSpPr/>
            <p:nvPr/>
          </p:nvSpPr>
          <p:spPr bwMode="auto">
            <a:xfrm>
              <a:off x="8168036" y="2083802"/>
              <a:ext cx="106939" cy="111392"/>
            </a:xfrm>
            <a:custGeom>
              <a:avLst/>
              <a:gdLst>
                <a:gd name="T0" fmla="*/ 60 w 76"/>
                <a:gd name="T1" fmla="*/ 0 h 76"/>
                <a:gd name="T2" fmla="*/ 57 w 76"/>
                <a:gd name="T3" fmla="*/ 2 h 76"/>
                <a:gd name="T4" fmla="*/ 57 w 76"/>
                <a:gd name="T5" fmla="*/ 2 h 76"/>
                <a:gd name="T6" fmla="*/ 38 w 76"/>
                <a:gd name="T7" fmla="*/ 21 h 76"/>
                <a:gd name="T8" fmla="*/ 19 w 76"/>
                <a:gd name="T9" fmla="*/ 2 h 76"/>
                <a:gd name="T10" fmla="*/ 15 w 76"/>
                <a:gd name="T11" fmla="*/ 0 h 76"/>
                <a:gd name="T12" fmla="*/ 12 w 76"/>
                <a:gd name="T13" fmla="*/ 2 h 76"/>
                <a:gd name="T14" fmla="*/ 12 w 76"/>
                <a:gd name="T15" fmla="*/ 2 h 76"/>
                <a:gd name="T16" fmla="*/ 1 w 76"/>
                <a:gd name="T17" fmla="*/ 12 h 76"/>
                <a:gd name="T18" fmla="*/ 1 w 76"/>
                <a:gd name="T19" fmla="*/ 19 h 76"/>
                <a:gd name="T20" fmla="*/ 1 w 76"/>
                <a:gd name="T21" fmla="*/ 19 h 76"/>
                <a:gd name="T22" fmla="*/ 21 w 76"/>
                <a:gd name="T23" fmla="*/ 38 h 76"/>
                <a:gd name="T24" fmla="*/ 1 w 76"/>
                <a:gd name="T25" fmla="*/ 57 h 76"/>
                <a:gd name="T26" fmla="*/ 1 w 76"/>
                <a:gd name="T27" fmla="*/ 64 h 76"/>
                <a:gd name="T28" fmla="*/ 1 w 76"/>
                <a:gd name="T29" fmla="*/ 64 h 76"/>
                <a:gd name="T30" fmla="*/ 12 w 76"/>
                <a:gd name="T31" fmla="*/ 74 h 76"/>
                <a:gd name="T32" fmla="*/ 15 w 76"/>
                <a:gd name="T33" fmla="*/ 76 h 76"/>
                <a:gd name="T34" fmla="*/ 19 w 76"/>
                <a:gd name="T35" fmla="*/ 74 h 76"/>
                <a:gd name="T36" fmla="*/ 19 w 76"/>
                <a:gd name="T37" fmla="*/ 74 h 76"/>
                <a:gd name="T38" fmla="*/ 38 w 76"/>
                <a:gd name="T39" fmla="*/ 55 h 76"/>
                <a:gd name="T40" fmla="*/ 57 w 76"/>
                <a:gd name="T41" fmla="*/ 74 h 76"/>
                <a:gd name="T42" fmla="*/ 60 w 76"/>
                <a:gd name="T43" fmla="*/ 76 h 76"/>
                <a:gd name="T44" fmla="*/ 63 w 76"/>
                <a:gd name="T45" fmla="*/ 74 h 76"/>
                <a:gd name="T46" fmla="*/ 74 w 76"/>
                <a:gd name="T47" fmla="*/ 64 h 76"/>
                <a:gd name="T48" fmla="*/ 74 w 76"/>
                <a:gd name="T49" fmla="*/ 57 h 76"/>
                <a:gd name="T50" fmla="*/ 74 w 76"/>
                <a:gd name="T51" fmla="*/ 57 h 76"/>
                <a:gd name="T52" fmla="*/ 55 w 76"/>
                <a:gd name="T53" fmla="*/ 38 h 76"/>
                <a:gd name="T54" fmla="*/ 74 w 76"/>
                <a:gd name="T55" fmla="*/ 19 h 76"/>
                <a:gd name="T56" fmla="*/ 74 w 76"/>
                <a:gd name="T57" fmla="*/ 12 h 76"/>
                <a:gd name="T58" fmla="*/ 74 w 76"/>
                <a:gd name="T59" fmla="*/ 12 h 76"/>
                <a:gd name="T60" fmla="*/ 63 w 76"/>
                <a:gd name="T61" fmla="*/ 2 h 76"/>
                <a:gd name="T62" fmla="*/ 60 w 76"/>
                <a:gd name="T63" fmla="*/ 0 h 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6" h="76">
                  <a:moveTo>
                    <a:pt x="60" y="0"/>
                  </a:moveTo>
                  <a:cubicBezTo>
                    <a:pt x="59" y="0"/>
                    <a:pt x="58" y="1"/>
                    <a:pt x="57" y="2"/>
                  </a:cubicBezTo>
                  <a:cubicBezTo>
                    <a:pt x="57" y="2"/>
                    <a:pt x="57" y="2"/>
                    <a:pt x="57" y="2"/>
                  </a:cubicBezTo>
                  <a:cubicBezTo>
                    <a:pt x="38" y="21"/>
                    <a:pt x="38" y="21"/>
                    <a:pt x="38" y="21"/>
                  </a:cubicBezTo>
                  <a:cubicBezTo>
                    <a:pt x="19" y="2"/>
                    <a:pt x="19" y="2"/>
                    <a:pt x="19" y="2"/>
                  </a:cubicBezTo>
                  <a:cubicBezTo>
                    <a:pt x="18" y="1"/>
                    <a:pt x="17" y="0"/>
                    <a:pt x="15" y="0"/>
                  </a:cubicBezTo>
                  <a:cubicBezTo>
                    <a:pt x="14" y="0"/>
                    <a:pt x="13" y="1"/>
                    <a:pt x="12" y="2"/>
                  </a:cubicBezTo>
                  <a:cubicBezTo>
                    <a:pt x="12" y="2"/>
                    <a:pt x="12" y="2"/>
                    <a:pt x="12" y="2"/>
                  </a:cubicBezTo>
                  <a:cubicBezTo>
                    <a:pt x="1" y="12"/>
                    <a:pt x="1" y="12"/>
                    <a:pt x="1" y="12"/>
                  </a:cubicBezTo>
                  <a:cubicBezTo>
                    <a:pt x="0" y="14"/>
                    <a:pt x="0" y="17"/>
                    <a:pt x="1" y="19"/>
                  </a:cubicBezTo>
                  <a:cubicBezTo>
                    <a:pt x="1" y="19"/>
                    <a:pt x="1" y="19"/>
                    <a:pt x="1" y="19"/>
                  </a:cubicBezTo>
                  <a:cubicBezTo>
                    <a:pt x="21" y="38"/>
                    <a:pt x="21" y="38"/>
                    <a:pt x="21" y="38"/>
                  </a:cubicBezTo>
                  <a:cubicBezTo>
                    <a:pt x="1" y="57"/>
                    <a:pt x="1" y="57"/>
                    <a:pt x="1" y="57"/>
                  </a:cubicBezTo>
                  <a:cubicBezTo>
                    <a:pt x="0" y="59"/>
                    <a:pt x="0" y="62"/>
                    <a:pt x="1" y="64"/>
                  </a:cubicBezTo>
                  <a:cubicBezTo>
                    <a:pt x="1" y="64"/>
                    <a:pt x="1" y="64"/>
                    <a:pt x="1" y="64"/>
                  </a:cubicBezTo>
                  <a:cubicBezTo>
                    <a:pt x="12" y="74"/>
                    <a:pt x="12" y="74"/>
                    <a:pt x="12" y="74"/>
                  </a:cubicBezTo>
                  <a:cubicBezTo>
                    <a:pt x="13" y="75"/>
                    <a:pt x="14" y="76"/>
                    <a:pt x="15" y="76"/>
                  </a:cubicBezTo>
                  <a:cubicBezTo>
                    <a:pt x="17" y="76"/>
                    <a:pt x="18" y="75"/>
                    <a:pt x="19" y="74"/>
                  </a:cubicBezTo>
                  <a:cubicBezTo>
                    <a:pt x="19" y="74"/>
                    <a:pt x="19" y="74"/>
                    <a:pt x="19" y="74"/>
                  </a:cubicBezTo>
                  <a:cubicBezTo>
                    <a:pt x="38" y="55"/>
                    <a:pt x="38" y="55"/>
                    <a:pt x="38" y="55"/>
                  </a:cubicBezTo>
                  <a:cubicBezTo>
                    <a:pt x="57" y="74"/>
                    <a:pt x="57" y="74"/>
                    <a:pt x="57" y="74"/>
                  </a:cubicBezTo>
                  <a:cubicBezTo>
                    <a:pt x="58" y="75"/>
                    <a:pt x="59" y="76"/>
                    <a:pt x="60" y="76"/>
                  </a:cubicBezTo>
                  <a:cubicBezTo>
                    <a:pt x="61" y="76"/>
                    <a:pt x="63" y="75"/>
                    <a:pt x="63" y="74"/>
                  </a:cubicBezTo>
                  <a:cubicBezTo>
                    <a:pt x="74" y="64"/>
                    <a:pt x="74" y="64"/>
                    <a:pt x="74" y="64"/>
                  </a:cubicBezTo>
                  <a:cubicBezTo>
                    <a:pt x="76" y="62"/>
                    <a:pt x="76" y="59"/>
                    <a:pt x="74" y="57"/>
                  </a:cubicBezTo>
                  <a:cubicBezTo>
                    <a:pt x="74" y="57"/>
                    <a:pt x="74" y="57"/>
                    <a:pt x="74" y="57"/>
                  </a:cubicBezTo>
                  <a:cubicBezTo>
                    <a:pt x="55" y="38"/>
                    <a:pt x="55" y="38"/>
                    <a:pt x="55" y="38"/>
                  </a:cubicBezTo>
                  <a:cubicBezTo>
                    <a:pt x="74" y="19"/>
                    <a:pt x="74" y="19"/>
                    <a:pt x="74" y="19"/>
                  </a:cubicBezTo>
                  <a:cubicBezTo>
                    <a:pt x="76" y="17"/>
                    <a:pt x="76" y="14"/>
                    <a:pt x="74" y="12"/>
                  </a:cubicBezTo>
                  <a:cubicBezTo>
                    <a:pt x="74" y="12"/>
                    <a:pt x="74" y="12"/>
                    <a:pt x="74" y="12"/>
                  </a:cubicBezTo>
                  <a:cubicBezTo>
                    <a:pt x="63" y="2"/>
                    <a:pt x="63" y="2"/>
                    <a:pt x="63" y="2"/>
                  </a:cubicBezTo>
                  <a:cubicBezTo>
                    <a:pt x="63" y="1"/>
                    <a:pt x="61" y="0"/>
                    <a:pt x="60" y="0"/>
                  </a:cubicBezTo>
                </a:path>
              </a:pathLst>
            </a:custGeom>
            <a:solidFill>
              <a:srgbClr val="EFEEFE"/>
            </a:solidFill>
            <a:ln>
              <a:noFill/>
            </a:ln>
          </p:spPr>
          <p:txBody>
            <a:bodyPr anchor="ctr">
              <a:normAutofit fontScale="25000" lnSpcReduction="20000"/>
            </a:body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sz="18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114" name="iślîde"/>
            <p:cNvSpPr/>
            <p:nvPr/>
          </p:nvSpPr>
          <p:spPr bwMode="auto">
            <a:xfrm>
              <a:off x="6733275" y="4173488"/>
              <a:ext cx="236158" cy="236146"/>
            </a:xfrm>
            <a:custGeom>
              <a:avLst/>
              <a:gdLst>
                <a:gd name="T0" fmla="*/ 84 w 168"/>
                <a:gd name="T1" fmla="*/ 152 h 168"/>
                <a:gd name="T2" fmla="*/ 16 w 168"/>
                <a:gd name="T3" fmla="*/ 84 h 168"/>
                <a:gd name="T4" fmla="*/ 84 w 168"/>
                <a:gd name="T5" fmla="*/ 16 h 168"/>
                <a:gd name="T6" fmla="*/ 152 w 168"/>
                <a:gd name="T7" fmla="*/ 84 h 168"/>
                <a:gd name="T8" fmla="*/ 85 w 168"/>
                <a:gd name="T9" fmla="*/ 152 h 168"/>
                <a:gd name="T10" fmla="*/ 84 w 168"/>
                <a:gd name="T11" fmla="*/ 152 h 168"/>
                <a:gd name="T12" fmla="*/ 84 w 168"/>
                <a:gd name="T13" fmla="*/ 152 h 168"/>
                <a:gd name="T14" fmla="*/ 84 w 168"/>
                <a:gd name="T15" fmla="*/ 0 h 168"/>
                <a:gd name="T16" fmla="*/ 0 w 168"/>
                <a:gd name="T17" fmla="*/ 84 h 168"/>
                <a:gd name="T18" fmla="*/ 84 w 168"/>
                <a:gd name="T19" fmla="*/ 168 h 168"/>
                <a:gd name="T20" fmla="*/ 168 w 168"/>
                <a:gd name="T21" fmla="*/ 84 h 168"/>
                <a:gd name="T22" fmla="*/ 84 w 168"/>
                <a:gd name="T23" fmla="*/ 0 h 1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68" h="168">
                  <a:moveTo>
                    <a:pt x="84" y="152"/>
                  </a:moveTo>
                  <a:cubicBezTo>
                    <a:pt x="47" y="152"/>
                    <a:pt x="16" y="122"/>
                    <a:pt x="16" y="84"/>
                  </a:cubicBezTo>
                  <a:cubicBezTo>
                    <a:pt x="16" y="47"/>
                    <a:pt x="47" y="16"/>
                    <a:pt x="84" y="16"/>
                  </a:cubicBezTo>
                  <a:cubicBezTo>
                    <a:pt x="122" y="16"/>
                    <a:pt x="152" y="47"/>
                    <a:pt x="152" y="84"/>
                  </a:cubicBezTo>
                  <a:cubicBezTo>
                    <a:pt x="152" y="122"/>
                    <a:pt x="122" y="152"/>
                    <a:pt x="85" y="152"/>
                  </a:cubicBezTo>
                  <a:cubicBezTo>
                    <a:pt x="84" y="152"/>
                    <a:pt x="84" y="152"/>
                    <a:pt x="84" y="152"/>
                  </a:cubicBezTo>
                  <a:cubicBezTo>
                    <a:pt x="84" y="152"/>
                    <a:pt x="84" y="152"/>
                    <a:pt x="84" y="152"/>
                  </a:cubicBezTo>
                  <a:moveTo>
                    <a:pt x="84" y="0"/>
                  </a:moveTo>
                  <a:cubicBezTo>
                    <a:pt x="38" y="0"/>
                    <a:pt x="0" y="38"/>
                    <a:pt x="0" y="84"/>
                  </a:cubicBezTo>
                  <a:cubicBezTo>
                    <a:pt x="0" y="131"/>
                    <a:pt x="38" y="168"/>
                    <a:pt x="84" y="168"/>
                  </a:cubicBezTo>
                  <a:cubicBezTo>
                    <a:pt x="131" y="168"/>
                    <a:pt x="168" y="131"/>
                    <a:pt x="168" y="84"/>
                  </a:cubicBezTo>
                  <a:cubicBezTo>
                    <a:pt x="168" y="38"/>
                    <a:pt x="131" y="0"/>
                    <a:pt x="84" y="0"/>
                  </a:cubicBezTo>
                </a:path>
              </a:pathLst>
            </a:custGeom>
            <a:solidFill>
              <a:srgbClr val="FF93A8"/>
            </a:solidFill>
            <a:ln>
              <a:noFill/>
            </a:ln>
          </p:spPr>
          <p:txBody>
            <a:bodyPr anchor="ctr">
              <a:normAutofit fontScale="25000" lnSpcReduction="20000"/>
            </a:body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sz="18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115" name="íṧľîďè"/>
            <p:cNvSpPr/>
            <p:nvPr/>
          </p:nvSpPr>
          <p:spPr bwMode="auto">
            <a:xfrm>
              <a:off x="6795656" y="4240321"/>
              <a:ext cx="111396" cy="102481"/>
            </a:xfrm>
            <a:custGeom>
              <a:avLst/>
              <a:gdLst>
                <a:gd name="T0" fmla="*/ 61 w 76"/>
                <a:gd name="T1" fmla="*/ 0 h 75"/>
                <a:gd name="T2" fmla="*/ 57 w 76"/>
                <a:gd name="T3" fmla="*/ 1 h 75"/>
                <a:gd name="T4" fmla="*/ 57 w 76"/>
                <a:gd name="T5" fmla="*/ 1 h 75"/>
                <a:gd name="T6" fmla="*/ 38 w 76"/>
                <a:gd name="T7" fmla="*/ 20 h 75"/>
                <a:gd name="T8" fmla="*/ 19 w 76"/>
                <a:gd name="T9" fmla="*/ 1 h 75"/>
                <a:gd name="T10" fmla="*/ 16 w 76"/>
                <a:gd name="T11" fmla="*/ 0 h 75"/>
                <a:gd name="T12" fmla="*/ 13 w 76"/>
                <a:gd name="T13" fmla="*/ 1 h 75"/>
                <a:gd name="T14" fmla="*/ 13 w 76"/>
                <a:gd name="T15" fmla="*/ 1 h 75"/>
                <a:gd name="T16" fmla="*/ 2 w 76"/>
                <a:gd name="T17" fmla="*/ 12 h 75"/>
                <a:gd name="T18" fmla="*/ 2 w 76"/>
                <a:gd name="T19" fmla="*/ 18 h 75"/>
                <a:gd name="T20" fmla="*/ 2 w 76"/>
                <a:gd name="T21" fmla="*/ 18 h 75"/>
                <a:gd name="T22" fmla="*/ 21 w 76"/>
                <a:gd name="T23" fmla="*/ 37 h 75"/>
                <a:gd name="T24" fmla="*/ 2 w 76"/>
                <a:gd name="T25" fmla="*/ 57 h 75"/>
                <a:gd name="T26" fmla="*/ 2 w 76"/>
                <a:gd name="T27" fmla="*/ 63 h 75"/>
                <a:gd name="T28" fmla="*/ 2 w 76"/>
                <a:gd name="T29" fmla="*/ 63 h 75"/>
                <a:gd name="T30" fmla="*/ 13 w 76"/>
                <a:gd name="T31" fmla="*/ 74 h 75"/>
                <a:gd name="T32" fmla="*/ 16 w 76"/>
                <a:gd name="T33" fmla="*/ 75 h 75"/>
                <a:gd name="T34" fmla="*/ 19 w 76"/>
                <a:gd name="T35" fmla="*/ 74 h 75"/>
                <a:gd name="T36" fmla="*/ 19 w 76"/>
                <a:gd name="T37" fmla="*/ 74 h 75"/>
                <a:gd name="T38" fmla="*/ 38 w 76"/>
                <a:gd name="T39" fmla="*/ 55 h 75"/>
                <a:gd name="T40" fmla="*/ 57 w 76"/>
                <a:gd name="T41" fmla="*/ 74 h 75"/>
                <a:gd name="T42" fmla="*/ 61 w 76"/>
                <a:gd name="T43" fmla="*/ 75 h 75"/>
                <a:gd name="T44" fmla="*/ 64 w 76"/>
                <a:gd name="T45" fmla="*/ 74 h 75"/>
                <a:gd name="T46" fmla="*/ 64 w 76"/>
                <a:gd name="T47" fmla="*/ 74 h 75"/>
                <a:gd name="T48" fmla="*/ 75 w 76"/>
                <a:gd name="T49" fmla="*/ 63 h 75"/>
                <a:gd name="T50" fmla="*/ 75 w 76"/>
                <a:gd name="T51" fmla="*/ 57 h 75"/>
                <a:gd name="T52" fmla="*/ 75 w 76"/>
                <a:gd name="T53" fmla="*/ 57 h 75"/>
                <a:gd name="T54" fmla="*/ 56 w 76"/>
                <a:gd name="T55" fmla="*/ 37 h 75"/>
                <a:gd name="T56" fmla="*/ 75 w 76"/>
                <a:gd name="T57" fmla="*/ 18 h 75"/>
                <a:gd name="T58" fmla="*/ 75 w 76"/>
                <a:gd name="T59" fmla="*/ 12 h 75"/>
                <a:gd name="T60" fmla="*/ 75 w 76"/>
                <a:gd name="T61" fmla="*/ 12 h 75"/>
                <a:gd name="T62" fmla="*/ 64 w 76"/>
                <a:gd name="T63" fmla="*/ 1 h 75"/>
                <a:gd name="T64" fmla="*/ 61 w 76"/>
                <a:gd name="T65" fmla="*/ 0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76" h="75">
                  <a:moveTo>
                    <a:pt x="61" y="0"/>
                  </a:moveTo>
                  <a:cubicBezTo>
                    <a:pt x="59" y="0"/>
                    <a:pt x="58" y="0"/>
                    <a:pt x="57" y="1"/>
                  </a:cubicBezTo>
                  <a:cubicBezTo>
                    <a:pt x="57" y="1"/>
                    <a:pt x="57" y="1"/>
                    <a:pt x="57" y="1"/>
                  </a:cubicBezTo>
                  <a:cubicBezTo>
                    <a:pt x="38" y="20"/>
                    <a:pt x="38" y="20"/>
                    <a:pt x="38" y="20"/>
                  </a:cubicBezTo>
                  <a:cubicBezTo>
                    <a:pt x="19" y="1"/>
                    <a:pt x="19" y="1"/>
                    <a:pt x="19" y="1"/>
                  </a:cubicBezTo>
                  <a:cubicBezTo>
                    <a:pt x="18" y="0"/>
                    <a:pt x="17" y="0"/>
                    <a:pt x="16" y="0"/>
                  </a:cubicBezTo>
                  <a:cubicBezTo>
                    <a:pt x="15" y="0"/>
                    <a:pt x="13" y="0"/>
                    <a:pt x="13" y="1"/>
                  </a:cubicBezTo>
                  <a:cubicBezTo>
                    <a:pt x="13" y="1"/>
                    <a:pt x="13" y="1"/>
                    <a:pt x="13" y="1"/>
                  </a:cubicBezTo>
                  <a:cubicBezTo>
                    <a:pt x="2" y="12"/>
                    <a:pt x="2" y="12"/>
                    <a:pt x="2" y="12"/>
                  </a:cubicBezTo>
                  <a:cubicBezTo>
                    <a:pt x="0" y="14"/>
                    <a:pt x="0" y="17"/>
                    <a:pt x="2" y="18"/>
                  </a:cubicBezTo>
                  <a:cubicBezTo>
                    <a:pt x="2" y="18"/>
                    <a:pt x="2" y="18"/>
                    <a:pt x="2" y="18"/>
                  </a:cubicBezTo>
                  <a:cubicBezTo>
                    <a:pt x="21" y="37"/>
                    <a:pt x="21" y="37"/>
                    <a:pt x="21" y="37"/>
                  </a:cubicBezTo>
                  <a:cubicBezTo>
                    <a:pt x="2" y="57"/>
                    <a:pt x="2" y="57"/>
                    <a:pt x="2" y="57"/>
                  </a:cubicBezTo>
                  <a:cubicBezTo>
                    <a:pt x="0" y="58"/>
                    <a:pt x="0" y="61"/>
                    <a:pt x="2" y="63"/>
                  </a:cubicBezTo>
                  <a:cubicBezTo>
                    <a:pt x="2" y="63"/>
                    <a:pt x="2" y="63"/>
                    <a:pt x="2" y="63"/>
                  </a:cubicBezTo>
                  <a:cubicBezTo>
                    <a:pt x="13" y="74"/>
                    <a:pt x="13" y="74"/>
                    <a:pt x="13" y="74"/>
                  </a:cubicBezTo>
                  <a:cubicBezTo>
                    <a:pt x="13" y="75"/>
                    <a:pt x="15" y="75"/>
                    <a:pt x="16" y="75"/>
                  </a:cubicBezTo>
                  <a:cubicBezTo>
                    <a:pt x="17" y="75"/>
                    <a:pt x="18" y="75"/>
                    <a:pt x="19" y="74"/>
                  </a:cubicBezTo>
                  <a:cubicBezTo>
                    <a:pt x="19" y="74"/>
                    <a:pt x="19" y="74"/>
                    <a:pt x="19" y="74"/>
                  </a:cubicBezTo>
                  <a:cubicBezTo>
                    <a:pt x="38" y="55"/>
                    <a:pt x="38" y="55"/>
                    <a:pt x="38" y="55"/>
                  </a:cubicBezTo>
                  <a:cubicBezTo>
                    <a:pt x="57" y="74"/>
                    <a:pt x="57" y="74"/>
                    <a:pt x="57" y="74"/>
                  </a:cubicBezTo>
                  <a:cubicBezTo>
                    <a:pt x="58" y="75"/>
                    <a:pt x="59" y="75"/>
                    <a:pt x="61" y="75"/>
                  </a:cubicBezTo>
                  <a:cubicBezTo>
                    <a:pt x="62" y="75"/>
                    <a:pt x="63" y="75"/>
                    <a:pt x="64" y="74"/>
                  </a:cubicBezTo>
                  <a:cubicBezTo>
                    <a:pt x="64" y="74"/>
                    <a:pt x="64" y="74"/>
                    <a:pt x="64" y="74"/>
                  </a:cubicBezTo>
                  <a:cubicBezTo>
                    <a:pt x="75" y="63"/>
                    <a:pt x="75" y="63"/>
                    <a:pt x="75" y="63"/>
                  </a:cubicBezTo>
                  <a:cubicBezTo>
                    <a:pt x="76" y="61"/>
                    <a:pt x="76" y="58"/>
                    <a:pt x="75" y="57"/>
                  </a:cubicBezTo>
                  <a:cubicBezTo>
                    <a:pt x="75" y="57"/>
                    <a:pt x="75" y="57"/>
                    <a:pt x="75" y="57"/>
                  </a:cubicBezTo>
                  <a:cubicBezTo>
                    <a:pt x="56" y="37"/>
                    <a:pt x="56" y="37"/>
                    <a:pt x="56" y="37"/>
                  </a:cubicBezTo>
                  <a:cubicBezTo>
                    <a:pt x="75" y="18"/>
                    <a:pt x="75" y="18"/>
                    <a:pt x="75" y="18"/>
                  </a:cubicBezTo>
                  <a:cubicBezTo>
                    <a:pt x="76" y="17"/>
                    <a:pt x="76" y="14"/>
                    <a:pt x="75" y="12"/>
                  </a:cubicBezTo>
                  <a:cubicBezTo>
                    <a:pt x="75" y="12"/>
                    <a:pt x="75" y="12"/>
                    <a:pt x="75" y="12"/>
                  </a:cubicBezTo>
                  <a:cubicBezTo>
                    <a:pt x="64" y="1"/>
                    <a:pt x="64" y="1"/>
                    <a:pt x="64" y="1"/>
                  </a:cubicBezTo>
                  <a:cubicBezTo>
                    <a:pt x="63" y="0"/>
                    <a:pt x="62" y="0"/>
                    <a:pt x="61" y="0"/>
                  </a:cubicBezTo>
                </a:path>
              </a:pathLst>
            </a:custGeom>
            <a:solidFill>
              <a:srgbClr val="FF93A8"/>
            </a:solidFill>
            <a:ln>
              <a:noFill/>
            </a:ln>
          </p:spPr>
          <p:txBody>
            <a:bodyPr anchor="ctr">
              <a:normAutofit fontScale="25000" lnSpcReduction="20000"/>
            </a:body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sz="18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116" name="íšḻïḋé"/>
            <p:cNvSpPr/>
            <p:nvPr/>
          </p:nvSpPr>
          <p:spPr bwMode="auto">
            <a:xfrm>
              <a:off x="6684262" y="5652753"/>
              <a:ext cx="1341188" cy="66833"/>
            </a:xfrm>
            <a:prstGeom prst="ellipse">
              <a:avLst/>
            </a:prstGeom>
            <a:solidFill>
              <a:srgbClr val="6C63FF">
                <a:alpha val="15000"/>
              </a:srgbClr>
            </a:solidFill>
            <a:ln>
              <a:noFill/>
            </a:ln>
          </p:spPr>
          <p:txBody>
            <a:bodyPr anchor="ctr">
              <a:normAutofit fontScale="25000" lnSpcReduction="20000"/>
            </a:body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sz="18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117" name="ïŝḷïḓé"/>
            <p:cNvSpPr/>
            <p:nvPr/>
          </p:nvSpPr>
          <p:spPr bwMode="auto">
            <a:xfrm>
              <a:off x="7704635" y="2119447"/>
              <a:ext cx="209423" cy="378729"/>
            </a:xfrm>
            <a:custGeom>
              <a:avLst/>
              <a:gdLst>
                <a:gd name="T0" fmla="*/ 121 w 148"/>
                <a:gd name="T1" fmla="*/ 253 h 268"/>
                <a:gd name="T2" fmla="*/ 78 w 148"/>
                <a:gd name="T3" fmla="*/ 268 h 268"/>
                <a:gd name="T4" fmla="*/ 62 w 148"/>
                <a:gd name="T5" fmla="*/ 242 h 268"/>
                <a:gd name="T6" fmla="*/ 21 w 148"/>
                <a:gd name="T7" fmla="*/ 175 h 268"/>
                <a:gd name="T8" fmla="*/ 28 w 148"/>
                <a:gd name="T9" fmla="*/ 87 h 268"/>
                <a:gd name="T10" fmla="*/ 51 w 148"/>
                <a:gd name="T11" fmla="*/ 17 h 268"/>
                <a:gd name="T12" fmla="*/ 75 w 148"/>
                <a:gd name="T13" fmla="*/ 87 h 268"/>
                <a:gd name="T14" fmla="*/ 109 w 148"/>
                <a:gd name="T15" fmla="*/ 198 h 268"/>
                <a:gd name="T16" fmla="*/ 116 w 148"/>
                <a:gd name="T17" fmla="*/ 229 h 268"/>
                <a:gd name="T18" fmla="*/ 121 w 148"/>
                <a:gd name="T19" fmla="*/ 253 h 2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48" h="268">
                  <a:moveTo>
                    <a:pt x="121" y="253"/>
                  </a:moveTo>
                  <a:cubicBezTo>
                    <a:pt x="78" y="268"/>
                    <a:pt x="78" y="268"/>
                    <a:pt x="78" y="268"/>
                  </a:cubicBezTo>
                  <a:cubicBezTo>
                    <a:pt x="62" y="242"/>
                    <a:pt x="62" y="242"/>
                    <a:pt x="62" y="242"/>
                  </a:cubicBezTo>
                  <a:cubicBezTo>
                    <a:pt x="50" y="222"/>
                    <a:pt x="34" y="195"/>
                    <a:pt x="21" y="175"/>
                  </a:cubicBezTo>
                  <a:cubicBezTo>
                    <a:pt x="0" y="140"/>
                    <a:pt x="28" y="87"/>
                    <a:pt x="28" y="87"/>
                  </a:cubicBezTo>
                  <a:cubicBezTo>
                    <a:pt x="28" y="87"/>
                    <a:pt x="33" y="33"/>
                    <a:pt x="51" y="17"/>
                  </a:cubicBezTo>
                  <a:cubicBezTo>
                    <a:pt x="70" y="0"/>
                    <a:pt x="75" y="87"/>
                    <a:pt x="75" y="87"/>
                  </a:cubicBezTo>
                  <a:cubicBezTo>
                    <a:pt x="148" y="120"/>
                    <a:pt x="109" y="198"/>
                    <a:pt x="109" y="198"/>
                  </a:cubicBezTo>
                  <a:cubicBezTo>
                    <a:pt x="116" y="229"/>
                    <a:pt x="116" y="229"/>
                    <a:pt x="116" y="229"/>
                  </a:cubicBezTo>
                  <a:cubicBezTo>
                    <a:pt x="121" y="253"/>
                    <a:pt x="121" y="253"/>
                    <a:pt x="121" y="253"/>
                  </a:cubicBezTo>
                </a:path>
              </a:pathLst>
            </a:custGeom>
            <a:solidFill>
              <a:srgbClr val="A1616A"/>
            </a:solidFill>
            <a:ln>
              <a:noFill/>
            </a:ln>
          </p:spPr>
          <p:txBody>
            <a:bodyPr anchor="ctr">
              <a:normAutofit fontScale="25000" lnSpcReduction="20000"/>
            </a:body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sz="18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118" name="ïsļíḑe"/>
            <p:cNvSpPr/>
            <p:nvPr/>
          </p:nvSpPr>
          <p:spPr bwMode="auto">
            <a:xfrm>
              <a:off x="7869500" y="2444709"/>
              <a:ext cx="0" cy="4454"/>
            </a:xfrm>
            <a:custGeom>
              <a:avLst/>
              <a:gdLst>
                <a:gd name="T0" fmla="*/ 0 w 1"/>
                <a:gd name="T1" fmla="*/ 0 h 6"/>
                <a:gd name="T2" fmla="*/ 0 w 1"/>
                <a:gd name="T3" fmla="*/ 0 h 6"/>
                <a:gd name="T4" fmla="*/ 1 w 1"/>
                <a:gd name="T5" fmla="*/ 6 h 6"/>
                <a:gd name="T6" fmla="*/ 1 w 1"/>
                <a:gd name="T7" fmla="*/ 6 h 6"/>
                <a:gd name="T8" fmla="*/ 0 w 1"/>
                <a:gd name="T9" fmla="*/ 0 h 6"/>
                <a:gd name="T10" fmla="*/ 0 w 1"/>
                <a:gd name="T11" fmla="*/ 0 h 6"/>
              </a:gdLst>
              <a:ahLst/>
              <a:cxnLst>
                <a:cxn ang="0">
                  <a:pos x="T0" y="T1"/>
                </a:cxn>
                <a:cxn ang="0">
                  <a:pos x="T2" y="T3"/>
                </a:cxn>
                <a:cxn ang="0">
                  <a:pos x="T4" y="T5"/>
                </a:cxn>
                <a:cxn ang="0">
                  <a:pos x="T6" y="T7"/>
                </a:cxn>
                <a:cxn ang="0">
                  <a:pos x="T8" y="T9"/>
                </a:cxn>
                <a:cxn ang="0">
                  <a:pos x="T10" y="T11"/>
                </a:cxn>
              </a:cxnLst>
              <a:rect l="0" t="0" r="r" b="b"/>
              <a:pathLst>
                <a:path w="1" h="6">
                  <a:moveTo>
                    <a:pt x="0" y="0"/>
                  </a:moveTo>
                  <a:cubicBezTo>
                    <a:pt x="0" y="0"/>
                    <a:pt x="0" y="0"/>
                    <a:pt x="0" y="0"/>
                  </a:cubicBezTo>
                  <a:cubicBezTo>
                    <a:pt x="1" y="6"/>
                    <a:pt x="1" y="6"/>
                    <a:pt x="1" y="6"/>
                  </a:cubicBezTo>
                  <a:cubicBezTo>
                    <a:pt x="1" y="6"/>
                    <a:pt x="1" y="6"/>
                    <a:pt x="1" y="6"/>
                  </a:cubicBezTo>
                  <a:cubicBezTo>
                    <a:pt x="0" y="0"/>
                    <a:pt x="0" y="0"/>
                    <a:pt x="0" y="0"/>
                  </a:cubicBezTo>
                  <a:cubicBezTo>
                    <a:pt x="0" y="0"/>
                    <a:pt x="0" y="0"/>
                    <a:pt x="0" y="0"/>
                  </a:cubicBezTo>
                </a:path>
              </a:pathLst>
            </a:custGeom>
            <a:solidFill>
              <a:srgbClr val="E4E4E4"/>
            </a:solidFill>
            <a:ln>
              <a:noFill/>
            </a:ln>
          </p:spPr>
          <p:txBody>
            <a:bodyPr anchor="ctr">
              <a:normAutofit fontScale="25000" lnSpcReduction="20000"/>
            </a:body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sz="18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119" name="isľiḑé"/>
            <p:cNvSpPr/>
            <p:nvPr/>
          </p:nvSpPr>
          <p:spPr bwMode="auto">
            <a:xfrm>
              <a:off x="7793750" y="2440252"/>
              <a:ext cx="75750" cy="22279"/>
            </a:xfrm>
            <a:custGeom>
              <a:avLst/>
              <a:gdLst>
                <a:gd name="T0" fmla="*/ 41 w 55"/>
                <a:gd name="T1" fmla="*/ 0 h 16"/>
                <a:gd name="T2" fmla="*/ 0 w 55"/>
                <a:gd name="T3" fmla="*/ 12 h 16"/>
                <a:gd name="T4" fmla="*/ 0 w 55"/>
                <a:gd name="T5" fmla="*/ 14 h 16"/>
                <a:gd name="T6" fmla="*/ 1 w 55"/>
                <a:gd name="T7" fmla="*/ 16 h 16"/>
                <a:gd name="T8" fmla="*/ 40 w 55"/>
                <a:gd name="T9" fmla="*/ 5 h 16"/>
                <a:gd name="T10" fmla="*/ 55 w 55"/>
                <a:gd name="T11" fmla="*/ 7 h 16"/>
                <a:gd name="T12" fmla="*/ 54 w 55"/>
                <a:gd name="T13" fmla="*/ 1 h 16"/>
                <a:gd name="T14" fmla="*/ 54 w 55"/>
                <a:gd name="T15" fmla="*/ 1 h 16"/>
                <a:gd name="T16" fmla="*/ 41 w 55"/>
                <a:gd name="T17" fmla="*/ 0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5" h="16">
                  <a:moveTo>
                    <a:pt x="41" y="0"/>
                  </a:moveTo>
                  <a:cubicBezTo>
                    <a:pt x="18" y="0"/>
                    <a:pt x="0" y="12"/>
                    <a:pt x="0" y="12"/>
                  </a:cubicBezTo>
                  <a:cubicBezTo>
                    <a:pt x="0" y="14"/>
                    <a:pt x="0" y="14"/>
                    <a:pt x="0" y="14"/>
                  </a:cubicBezTo>
                  <a:cubicBezTo>
                    <a:pt x="1" y="16"/>
                    <a:pt x="1" y="16"/>
                    <a:pt x="1" y="16"/>
                  </a:cubicBezTo>
                  <a:cubicBezTo>
                    <a:pt x="6" y="13"/>
                    <a:pt x="21" y="5"/>
                    <a:pt x="40" y="5"/>
                  </a:cubicBezTo>
                  <a:cubicBezTo>
                    <a:pt x="45" y="5"/>
                    <a:pt x="50" y="5"/>
                    <a:pt x="55" y="7"/>
                  </a:cubicBezTo>
                  <a:cubicBezTo>
                    <a:pt x="54" y="1"/>
                    <a:pt x="54" y="1"/>
                    <a:pt x="54" y="1"/>
                  </a:cubicBezTo>
                  <a:cubicBezTo>
                    <a:pt x="54" y="1"/>
                    <a:pt x="54" y="1"/>
                    <a:pt x="54" y="1"/>
                  </a:cubicBezTo>
                  <a:cubicBezTo>
                    <a:pt x="49" y="0"/>
                    <a:pt x="45" y="0"/>
                    <a:pt x="41" y="0"/>
                  </a:cubicBezTo>
                </a:path>
              </a:pathLst>
            </a:custGeom>
            <a:solidFill>
              <a:srgbClr val="91575F"/>
            </a:solidFill>
            <a:ln>
              <a:noFill/>
            </a:ln>
          </p:spPr>
          <p:txBody>
            <a:bodyPr anchor="ctr">
              <a:normAutofit fontScale="25000" lnSpcReduction="20000"/>
            </a:body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sz="18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120" name="ïṣlïdê"/>
            <p:cNvSpPr/>
            <p:nvPr/>
          </p:nvSpPr>
          <p:spPr bwMode="auto">
            <a:xfrm>
              <a:off x="7775927" y="2413518"/>
              <a:ext cx="204966" cy="521309"/>
            </a:xfrm>
            <a:custGeom>
              <a:avLst/>
              <a:gdLst>
                <a:gd name="T0" fmla="*/ 0 w 147"/>
                <a:gd name="T1" fmla="*/ 221 h 373"/>
                <a:gd name="T2" fmla="*/ 22 w 147"/>
                <a:gd name="T3" fmla="*/ 203 h 373"/>
                <a:gd name="T4" fmla="*/ 11 w 147"/>
                <a:gd name="T5" fmla="*/ 38 h 373"/>
                <a:gd name="T6" fmla="*/ 109 w 147"/>
                <a:gd name="T7" fmla="*/ 60 h 373"/>
                <a:gd name="T8" fmla="*/ 109 w 147"/>
                <a:gd name="T9" fmla="*/ 106 h 373"/>
                <a:gd name="T10" fmla="*/ 109 w 147"/>
                <a:gd name="T11" fmla="*/ 136 h 373"/>
                <a:gd name="T12" fmla="*/ 109 w 147"/>
                <a:gd name="T13" fmla="*/ 179 h 373"/>
                <a:gd name="T14" fmla="*/ 130 w 147"/>
                <a:gd name="T15" fmla="*/ 209 h 373"/>
                <a:gd name="T16" fmla="*/ 130 w 147"/>
                <a:gd name="T17" fmla="*/ 283 h 373"/>
                <a:gd name="T18" fmla="*/ 82 w 147"/>
                <a:gd name="T19" fmla="*/ 333 h 373"/>
                <a:gd name="T20" fmla="*/ 42 w 147"/>
                <a:gd name="T21" fmla="*/ 373 h 373"/>
                <a:gd name="T22" fmla="*/ 7 w 147"/>
                <a:gd name="T23" fmla="*/ 326 h 373"/>
                <a:gd name="T24" fmla="*/ 0 w 147"/>
                <a:gd name="T25" fmla="*/ 221 h 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47" h="373">
                  <a:moveTo>
                    <a:pt x="0" y="221"/>
                  </a:moveTo>
                  <a:cubicBezTo>
                    <a:pt x="22" y="203"/>
                    <a:pt x="22" y="203"/>
                    <a:pt x="22" y="203"/>
                  </a:cubicBezTo>
                  <a:cubicBezTo>
                    <a:pt x="11" y="38"/>
                    <a:pt x="11" y="38"/>
                    <a:pt x="11" y="38"/>
                  </a:cubicBezTo>
                  <a:cubicBezTo>
                    <a:pt x="11" y="38"/>
                    <a:pt x="67" y="0"/>
                    <a:pt x="109" y="60"/>
                  </a:cubicBezTo>
                  <a:cubicBezTo>
                    <a:pt x="109" y="60"/>
                    <a:pt x="107" y="96"/>
                    <a:pt x="109" y="106"/>
                  </a:cubicBezTo>
                  <a:cubicBezTo>
                    <a:pt x="110" y="116"/>
                    <a:pt x="97" y="126"/>
                    <a:pt x="109" y="136"/>
                  </a:cubicBezTo>
                  <a:cubicBezTo>
                    <a:pt x="120" y="146"/>
                    <a:pt x="109" y="179"/>
                    <a:pt x="109" y="179"/>
                  </a:cubicBezTo>
                  <a:cubicBezTo>
                    <a:pt x="109" y="179"/>
                    <a:pt x="122" y="203"/>
                    <a:pt x="130" y="209"/>
                  </a:cubicBezTo>
                  <a:cubicBezTo>
                    <a:pt x="138" y="216"/>
                    <a:pt x="147" y="271"/>
                    <a:pt x="130" y="283"/>
                  </a:cubicBezTo>
                  <a:cubicBezTo>
                    <a:pt x="113" y="294"/>
                    <a:pt x="82" y="321"/>
                    <a:pt x="82" y="333"/>
                  </a:cubicBezTo>
                  <a:cubicBezTo>
                    <a:pt x="82" y="344"/>
                    <a:pt x="42" y="373"/>
                    <a:pt x="42" y="373"/>
                  </a:cubicBezTo>
                  <a:cubicBezTo>
                    <a:pt x="7" y="326"/>
                    <a:pt x="7" y="326"/>
                    <a:pt x="7" y="326"/>
                  </a:cubicBezTo>
                  <a:cubicBezTo>
                    <a:pt x="0" y="221"/>
                    <a:pt x="0" y="221"/>
                    <a:pt x="0" y="221"/>
                  </a:cubicBezTo>
                </a:path>
              </a:pathLst>
            </a:custGeom>
            <a:solidFill>
              <a:srgbClr val="5A5773"/>
            </a:solidFill>
            <a:ln>
              <a:noFill/>
            </a:ln>
          </p:spPr>
          <p:txBody>
            <a:bodyPr anchor="ctr">
              <a:normAutofit fontScale="40000" lnSpcReduction="20000"/>
            </a:body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sz="18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121" name="ï$liḍè"/>
            <p:cNvSpPr/>
            <p:nvPr/>
          </p:nvSpPr>
          <p:spPr bwMode="auto">
            <a:xfrm>
              <a:off x="7005079" y="3830404"/>
              <a:ext cx="222789" cy="343084"/>
            </a:xfrm>
            <a:custGeom>
              <a:avLst/>
              <a:gdLst>
                <a:gd name="T0" fmla="*/ 80 w 157"/>
                <a:gd name="T1" fmla="*/ 213 h 245"/>
                <a:gd name="T2" fmla="*/ 33 w 157"/>
                <a:gd name="T3" fmla="*/ 53 h 245"/>
                <a:gd name="T4" fmla="*/ 43 w 157"/>
                <a:gd name="T5" fmla="*/ 28 h 245"/>
                <a:gd name="T6" fmla="*/ 89 w 157"/>
                <a:gd name="T7" fmla="*/ 0 h 245"/>
                <a:gd name="T8" fmla="*/ 108 w 157"/>
                <a:gd name="T9" fmla="*/ 56 h 245"/>
                <a:gd name="T10" fmla="*/ 80 w 157"/>
                <a:gd name="T11" fmla="*/ 213 h 245"/>
              </a:gdLst>
              <a:ahLst/>
              <a:cxnLst>
                <a:cxn ang="0">
                  <a:pos x="T0" y="T1"/>
                </a:cxn>
                <a:cxn ang="0">
                  <a:pos x="T2" y="T3"/>
                </a:cxn>
                <a:cxn ang="0">
                  <a:pos x="T4" y="T5"/>
                </a:cxn>
                <a:cxn ang="0">
                  <a:pos x="T6" y="T7"/>
                </a:cxn>
                <a:cxn ang="0">
                  <a:pos x="T8" y="T9"/>
                </a:cxn>
                <a:cxn ang="0">
                  <a:pos x="T10" y="T11"/>
                </a:cxn>
              </a:cxnLst>
              <a:rect l="0" t="0" r="r" b="b"/>
              <a:pathLst>
                <a:path w="157" h="245">
                  <a:moveTo>
                    <a:pt x="80" y="213"/>
                  </a:moveTo>
                  <a:cubicBezTo>
                    <a:pt x="0" y="179"/>
                    <a:pt x="18" y="95"/>
                    <a:pt x="33" y="53"/>
                  </a:cubicBezTo>
                  <a:cubicBezTo>
                    <a:pt x="36" y="44"/>
                    <a:pt x="39" y="36"/>
                    <a:pt x="43" y="28"/>
                  </a:cubicBezTo>
                  <a:cubicBezTo>
                    <a:pt x="89" y="0"/>
                    <a:pt x="89" y="0"/>
                    <a:pt x="89" y="0"/>
                  </a:cubicBezTo>
                  <a:cubicBezTo>
                    <a:pt x="89" y="0"/>
                    <a:pt x="98" y="24"/>
                    <a:pt x="108" y="56"/>
                  </a:cubicBezTo>
                  <a:cubicBezTo>
                    <a:pt x="131" y="129"/>
                    <a:pt x="157" y="245"/>
                    <a:pt x="80" y="213"/>
                  </a:cubicBezTo>
                </a:path>
              </a:pathLst>
            </a:custGeom>
            <a:solidFill>
              <a:srgbClr val="A1616A"/>
            </a:solidFill>
            <a:ln>
              <a:noFill/>
            </a:ln>
          </p:spPr>
          <p:txBody>
            <a:bodyPr anchor="ctr">
              <a:normAutofit fontScale="25000" lnSpcReduction="20000"/>
            </a:body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sz="18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122" name="îSḻiḑe"/>
            <p:cNvSpPr/>
            <p:nvPr/>
          </p:nvSpPr>
          <p:spPr bwMode="auto">
            <a:xfrm>
              <a:off x="7125383" y="5135901"/>
              <a:ext cx="182688" cy="311893"/>
            </a:xfrm>
            <a:custGeom>
              <a:avLst/>
              <a:gdLst>
                <a:gd name="T0" fmla="*/ 105 w 130"/>
                <a:gd name="T1" fmla="*/ 46 h 221"/>
                <a:gd name="T2" fmla="*/ 93 w 130"/>
                <a:gd name="T3" fmla="*/ 80 h 221"/>
                <a:gd name="T4" fmla="*/ 88 w 130"/>
                <a:gd name="T5" fmla="*/ 137 h 221"/>
                <a:gd name="T6" fmla="*/ 90 w 130"/>
                <a:gd name="T7" fmla="*/ 159 h 221"/>
                <a:gd name="T8" fmla="*/ 0 w 130"/>
                <a:gd name="T9" fmla="*/ 221 h 221"/>
                <a:gd name="T10" fmla="*/ 1 w 130"/>
                <a:gd name="T11" fmla="*/ 203 h 221"/>
                <a:gd name="T12" fmla="*/ 13 w 130"/>
                <a:gd name="T13" fmla="*/ 115 h 221"/>
                <a:gd name="T14" fmla="*/ 20 w 130"/>
                <a:gd name="T15" fmla="*/ 74 h 221"/>
                <a:gd name="T16" fmla="*/ 22 w 130"/>
                <a:gd name="T17" fmla="*/ 41 h 221"/>
                <a:gd name="T18" fmla="*/ 105 w 130"/>
                <a:gd name="T19" fmla="*/ 46 h 2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30" h="221">
                  <a:moveTo>
                    <a:pt x="105" y="46"/>
                  </a:moveTo>
                  <a:cubicBezTo>
                    <a:pt x="100" y="57"/>
                    <a:pt x="96" y="68"/>
                    <a:pt x="93" y="80"/>
                  </a:cubicBezTo>
                  <a:cubicBezTo>
                    <a:pt x="89" y="98"/>
                    <a:pt x="88" y="118"/>
                    <a:pt x="88" y="137"/>
                  </a:cubicBezTo>
                  <a:cubicBezTo>
                    <a:pt x="89" y="150"/>
                    <a:pt x="90" y="159"/>
                    <a:pt x="90" y="159"/>
                  </a:cubicBezTo>
                  <a:cubicBezTo>
                    <a:pt x="0" y="221"/>
                    <a:pt x="0" y="221"/>
                    <a:pt x="0" y="221"/>
                  </a:cubicBezTo>
                  <a:cubicBezTo>
                    <a:pt x="0" y="221"/>
                    <a:pt x="0" y="214"/>
                    <a:pt x="1" y="203"/>
                  </a:cubicBezTo>
                  <a:cubicBezTo>
                    <a:pt x="4" y="175"/>
                    <a:pt x="8" y="122"/>
                    <a:pt x="13" y="115"/>
                  </a:cubicBezTo>
                  <a:cubicBezTo>
                    <a:pt x="16" y="111"/>
                    <a:pt x="18" y="92"/>
                    <a:pt x="20" y="74"/>
                  </a:cubicBezTo>
                  <a:cubicBezTo>
                    <a:pt x="21" y="56"/>
                    <a:pt x="22" y="41"/>
                    <a:pt x="22" y="41"/>
                  </a:cubicBezTo>
                  <a:cubicBezTo>
                    <a:pt x="22" y="41"/>
                    <a:pt x="130" y="0"/>
                    <a:pt x="105" y="46"/>
                  </a:cubicBezTo>
                </a:path>
              </a:pathLst>
            </a:custGeom>
            <a:solidFill>
              <a:srgbClr val="A1616A"/>
            </a:solidFill>
            <a:ln>
              <a:noFill/>
            </a:ln>
          </p:spPr>
          <p:txBody>
            <a:bodyPr anchor="ctr">
              <a:normAutofit fontScale="25000" lnSpcReduction="20000"/>
            </a:body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sz="18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123" name="ï$ľîḓê"/>
            <p:cNvSpPr/>
            <p:nvPr/>
          </p:nvSpPr>
          <p:spPr bwMode="auto">
            <a:xfrm>
              <a:off x="7437288" y="5251747"/>
              <a:ext cx="138131" cy="258426"/>
            </a:xfrm>
            <a:custGeom>
              <a:avLst/>
              <a:gdLst>
                <a:gd name="T0" fmla="*/ 97 w 97"/>
                <a:gd name="T1" fmla="*/ 8 h 184"/>
                <a:gd name="T2" fmla="*/ 96 w 97"/>
                <a:gd name="T3" fmla="*/ 46 h 184"/>
                <a:gd name="T4" fmla="*/ 92 w 97"/>
                <a:gd name="T5" fmla="*/ 100 h 184"/>
                <a:gd name="T6" fmla="*/ 90 w 97"/>
                <a:gd name="T7" fmla="*/ 146 h 184"/>
                <a:gd name="T8" fmla="*/ 92 w 97"/>
                <a:gd name="T9" fmla="*/ 184 h 184"/>
                <a:gd name="T10" fmla="*/ 9 w 97"/>
                <a:gd name="T11" fmla="*/ 90 h 184"/>
                <a:gd name="T12" fmla="*/ 16 w 97"/>
                <a:gd name="T13" fmla="*/ 71 h 184"/>
                <a:gd name="T14" fmla="*/ 24 w 97"/>
                <a:gd name="T15" fmla="*/ 29 h 184"/>
                <a:gd name="T16" fmla="*/ 27 w 97"/>
                <a:gd name="T17" fmla="*/ 0 h 184"/>
                <a:gd name="T18" fmla="*/ 97 w 97"/>
                <a:gd name="T19" fmla="*/ 8 h 1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7" h="184">
                  <a:moveTo>
                    <a:pt x="97" y="8"/>
                  </a:moveTo>
                  <a:cubicBezTo>
                    <a:pt x="97" y="8"/>
                    <a:pt x="97" y="26"/>
                    <a:pt x="96" y="46"/>
                  </a:cubicBezTo>
                  <a:cubicBezTo>
                    <a:pt x="95" y="66"/>
                    <a:pt x="94" y="89"/>
                    <a:pt x="92" y="100"/>
                  </a:cubicBezTo>
                  <a:cubicBezTo>
                    <a:pt x="89" y="110"/>
                    <a:pt x="89" y="129"/>
                    <a:pt x="90" y="146"/>
                  </a:cubicBezTo>
                  <a:cubicBezTo>
                    <a:pt x="90" y="166"/>
                    <a:pt x="92" y="184"/>
                    <a:pt x="92" y="184"/>
                  </a:cubicBezTo>
                  <a:cubicBezTo>
                    <a:pt x="92" y="184"/>
                    <a:pt x="0" y="97"/>
                    <a:pt x="9" y="90"/>
                  </a:cubicBezTo>
                  <a:cubicBezTo>
                    <a:pt x="12" y="88"/>
                    <a:pt x="14" y="81"/>
                    <a:pt x="16" y="71"/>
                  </a:cubicBezTo>
                  <a:cubicBezTo>
                    <a:pt x="19" y="59"/>
                    <a:pt x="22" y="43"/>
                    <a:pt x="24" y="29"/>
                  </a:cubicBezTo>
                  <a:cubicBezTo>
                    <a:pt x="26" y="13"/>
                    <a:pt x="27" y="0"/>
                    <a:pt x="27" y="0"/>
                  </a:cubicBezTo>
                  <a:cubicBezTo>
                    <a:pt x="97" y="8"/>
                    <a:pt x="97" y="8"/>
                    <a:pt x="97" y="8"/>
                  </a:cubicBezTo>
                </a:path>
              </a:pathLst>
            </a:custGeom>
            <a:solidFill>
              <a:srgbClr val="A1616A"/>
            </a:solidFill>
            <a:ln>
              <a:noFill/>
            </a:ln>
          </p:spPr>
          <p:txBody>
            <a:bodyPr anchor="ctr">
              <a:normAutofit fontScale="25000" lnSpcReduction="20000"/>
            </a:body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sz="18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124" name="í$1íḓê"/>
            <p:cNvSpPr/>
            <p:nvPr/>
          </p:nvSpPr>
          <p:spPr bwMode="auto">
            <a:xfrm>
              <a:off x="7152118" y="5233925"/>
              <a:ext cx="0" cy="4454"/>
            </a:xfrm>
            <a:custGeom>
              <a:avLst/>
              <a:gdLst>
                <a:gd name="T0" fmla="*/ 0 h 5"/>
                <a:gd name="T1" fmla="*/ 5 h 5"/>
                <a:gd name="T2" fmla="*/ 5 h 5"/>
                <a:gd name="T3" fmla="*/ 0 h 5"/>
                <a:gd name="T4" fmla="*/ 0 h 5"/>
              </a:gdLst>
              <a:ahLst/>
              <a:cxnLst>
                <a:cxn ang="0">
                  <a:pos x="0" y="T0"/>
                </a:cxn>
                <a:cxn ang="0">
                  <a:pos x="0" y="T1"/>
                </a:cxn>
                <a:cxn ang="0">
                  <a:pos x="0" y="T2"/>
                </a:cxn>
                <a:cxn ang="0">
                  <a:pos x="0" y="T3"/>
                </a:cxn>
                <a:cxn ang="0">
                  <a:pos x="0" y="T4"/>
                </a:cxn>
              </a:cxnLst>
              <a:rect l="0" t="0" r="r" b="b"/>
              <a:pathLst>
                <a:path h="5">
                  <a:moveTo>
                    <a:pt x="0" y="0"/>
                  </a:moveTo>
                  <a:cubicBezTo>
                    <a:pt x="0" y="2"/>
                    <a:pt x="0" y="3"/>
                    <a:pt x="0" y="5"/>
                  </a:cubicBezTo>
                  <a:cubicBezTo>
                    <a:pt x="0" y="5"/>
                    <a:pt x="0" y="5"/>
                    <a:pt x="0" y="5"/>
                  </a:cubicBezTo>
                  <a:cubicBezTo>
                    <a:pt x="0" y="3"/>
                    <a:pt x="0" y="2"/>
                    <a:pt x="0" y="0"/>
                  </a:cubicBezTo>
                  <a:cubicBezTo>
                    <a:pt x="0" y="0"/>
                    <a:pt x="0" y="0"/>
                    <a:pt x="0" y="0"/>
                  </a:cubicBezTo>
                </a:path>
              </a:pathLst>
            </a:custGeom>
            <a:solidFill>
              <a:srgbClr val="E5E5E5"/>
            </a:solidFill>
            <a:ln>
              <a:noFill/>
            </a:ln>
          </p:spPr>
          <p:txBody>
            <a:bodyPr anchor="ctr">
              <a:normAutofit fontScale="25000" lnSpcReduction="20000"/>
            </a:body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sz="18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125" name="iśľiďé"/>
            <p:cNvSpPr/>
            <p:nvPr/>
          </p:nvSpPr>
          <p:spPr bwMode="auto">
            <a:xfrm>
              <a:off x="7152118" y="5233925"/>
              <a:ext cx="106939" cy="13365"/>
            </a:xfrm>
            <a:custGeom>
              <a:avLst/>
              <a:gdLst>
                <a:gd name="T0" fmla="*/ 0 w 74"/>
                <a:gd name="T1" fmla="*/ 0 h 11"/>
                <a:gd name="T2" fmla="*/ 0 w 74"/>
                <a:gd name="T3" fmla="*/ 5 h 11"/>
                <a:gd name="T4" fmla="*/ 73 w 74"/>
                <a:gd name="T5" fmla="*/ 11 h 11"/>
                <a:gd name="T6" fmla="*/ 74 w 74"/>
                <a:gd name="T7" fmla="*/ 6 h 11"/>
                <a:gd name="T8" fmla="*/ 0 w 74"/>
                <a:gd name="T9" fmla="*/ 0 h 11"/>
              </a:gdLst>
              <a:ahLst/>
              <a:cxnLst>
                <a:cxn ang="0">
                  <a:pos x="T0" y="T1"/>
                </a:cxn>
                <a:cxn ang="0">
                  <a:pos x="T2" y="T3"/>
                </a:cxn>
                <a:cxn ang="0">
                  <a:pos x="T4" y="T5"/>
                </a:cxn>
                <a:cxn ang="0">
                  <a:pos x="T6" y="T7"/>
                </a:cxn>
                <a:cxn ang="0">
                  <a:pos x="T8" y="T9"/>
                </a:cxn>
              </a:cxnLst>
              <a:rect l="0" t="0" r="r" b="b"/>
              <a:pathLst>
                <a:path w="74" h="11">
                  <a:moveTo>
                    <a:pt x="0" y="0"/>
                  </a:moveTo>
                  <a:cubicBezTo>
                    <a:pt x="0" y="2"/>
                    <a:pt x="0" y="3"/>
                    <a:pt x="0" y="5"/>
                  </a:cubicBezTo>
                  <a:cubicBezTo>
                    <a:pt x="24" y="8"/>
                    <a:pt x="49" y="10"/>
                    <a:pt x="73" y="11"/>
                  </a:cubicBezTo>
                  <a:cubicBezTo>
                    <a:pt x="74" y="9"/>
                    <a:pt x="74" y="7"/>
                    <a:pt x="74" y="6"/>
                  </a:cubicBezTo>
                  <a:cubicBezTo>
                    <a:pt x="51" y="5"/>
                    <a:pt x="22" y="3"/>
                    <a:pt x="0" y="0"/>
                  </a:cubicBezTo>
                </a:path>
              </a:pathLst>
            </a:custGeom>
            <a:solidFill>
              <a:srgbClr val="91575F"/>
            </a:solidFill>
            <a:ln>
              <a:noFill/>
            </a:ln>
          </p:spPr>
          <p:txBody>
            <a:bodyPr anchor="ctr">
              <a:normAutofit fontScale="25000" lnSpcReduction="20000"/>
            </a:body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sz="18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126" name="íSļïďé"/>
            <p:cNvSpPr/>
            <p:nvPr/>
          </p:nvSpPr>
          <p:spPr bwMode="auto">
            <a:xfrm>
              <a:off x="7472934" y="5287392"/>
              <a:ext cx="98027" cy="31188"/>
            </a:xfrm>
            <a:custGeom>
              <a:avLst/>
              <a:gdLst>
                <a:gd name="T0" fmla="*/ 0 w 72"/>
                <a:gd name="T1" fmla="*/ 0 h 23"/>
                <a:gd name="T2" fmla="*/ 0 w 72"/>
                <a:gd name="T3" fmla="*/ 5 h 23"/>
                <a:gd name="T4" fmla="*/ 56 w 72"/>
                <a:gd name="T5" fmla="*/ 23 h 23"/>
                <a:gd name="T6" fmla="*/ 72 w 72"/>
                <a:gd name="T7" fmla="*/ 21 h 23"/>
                <a:gd name="T8" fmla="*/ 72 w 72"/>
                <a:gd name="T9" fmla="*/ 16 h 23"/>
                <a:gd name="T10" fmla="*/ 56 w 72"/>
                <a:gd name="T11" fmla="*/ 18 h 23"/>
                <a:gd name="T12" fmla="*/ 0 w 72"/>
                <a:gd name="T13" fmla="*/ 0 h 23"/>
              </a:gdLst>
              <a:ahLst/>
              <a:cxnLst>
                <a:cxn ang="0">
                  <a:pos x="T0" y="T1"/>
                </a:cxn>
                <a:cxn ang="0">
                  <a:pos x="T2" y="T3"/>
                </a:cxn>
                <a:cxn ang="0">
                  <a:pos x="T4" y="T5"/>
                </a:cxn>
                <a:cxn ang="0">
                  <a:pos x="T6" y="T7"/>
                </a:cxn>
                <a:cxn ang="0">
                  <a:pos x="T8" y="T9"/>
                </a:cxn>
                <a:cxn ang="0">
                  <a:pos x="T10" y="T11"/>
                </a:cxn>
                <a:cxn ang="0">
                  <a:pos x="T12" y="T13"/>
                </a:cxn>
              </a:cxnLst>
              <a:rect l="0" t="0" r="r" b="b"/>
              <a:pathLst>
                <a:path w="72" h="23">
                  <a:moveTo>
                    <a:pt x="0" y="0"/>
                  </a:moveTo>
                  <a:cubicBezTo>
                    <a:pt x="0" y="2"/>
                    <a:pt x="0" y="3"/>
                    <a:pt x="0" y="5"/>
                  </a:cubicBezTo>
                  <a:cubicBezTo>
                    <a:pt x="11" y="12"/>
                    <a:pt x="33" y="23"/>
                    <a:pt x="56" y="23"/>
                  </a:cubicBezTo>
                  <a:cubicBezTo>
                    <a:pt x="61" y="23"/>
                    <a:pt x="67" y="22"/>
                    <a:pt x="72" y="21"/>
                  </a:cubicBezTo>
                  <a:cubicBezTo>
                    <a:pt x="72" y="19"/>
                    <a:pt x="72" y="17"/>
                    <a:pt x="72" y="16"/>
                  </a:cubicBezTo>
                  <a:cubicBezTo>
                    <a:pt x="67" y="17"/>
                    <a:pt x="61" y="18"/>
                    <a:pt x="56" y="18"/>
                  </a:cubicBezTo>
                  <a:cubicBezTo>
                    <a:pt x="33" y="18"/>
                    <a:pt x="12" y="7"/>
                    <a:pt x="0" y="0"/>
                  </a:cubicBezTo>
                </a:path>
              </a:pathLst>
            </a:custGeom>
            <a:solidFill>
              <a:srgbClr val="91575F"/>
            </a:solidFill>
            <a:ln>
              <a:noFill/>
            </a:ln>
          </p:spPr>
          <p:txBody>
            <a:bodyPr anchor="ctr">
              <a:normAutofit fontScale="25000" lnSpcReduction="20000"/>
            </a:body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sz="18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194613" name="íšļiḑé"/>
            <p:cNvSpPr/>
            <p:nvPr/>
          </p:nvSpPr>
          <p:spPr>
            <a:xfrm>
              <a:off x="7083426" y="3549650"/>
              <a:ext cx="792163" cy="1793875"/>
            </a:xfrm>
            <a:custGeom>
              <a:avLst/>
              <a:gdLst/>
              <a:ahLst/>
              <a:cxnLst>
                <a:cxn ang="0">
                  <a:pos x="536" y="369"/>
                </a:cxn>
                <a:cxn ang="0">
                  <a:pos x="484" y="544"/>
                </a:cxn>
                <a:cxn ang="0">
                  <a:pos x="471" y="624"/>
                </a:cxn>
                <a:cxn ang="0">
                  <a:pos x="471" y="672"/>
                </a:cxn>
                <a:cxn ang="0">
                  <a:pos x="451" y="707"/>
                </a:cxn>
                <a:cxn ang="0">
                  <a:pos x="451" y="797"/>
                </a:cxn>
                <a:cxn ang="0">
                  <a:pos x="451" y="855"/>
                </a:cxn>
                <a:cxn ang="0">
                  <a:pos x="417" y="1023"/>
                </a:cxn>
                <a:cxn ang="0">
                  <a:pos x="371" y="1240"/>
                </a:cxn>
                <a:cxn ang="0">
                  <a:pos x="266" y="1230"/>
                </a:cxn>
                <a:cxn ang="0">
                  <a:pos x="279" y="1088"/>
                </a:cxn>
                <a:cxn ang="0">
                  <a:pos x="291" y="830"/>
                </a:cxn>
                <a:cxn ang="0">
                  <a:pos x="294" y="788"/>
                </a:cxn>
                <a:cxn ang="0">
                  <a:pos x="297" y="747"/>
                </a:cxn>
                <a:cxn ang="0">
                  <a:pos x="299" y="710"/>
                </a:cxn>
                <a:cxn ang="0">
                  <a:pos x="306" y="585"/>
                </a:cxn>
                <a:cxn ang="0">
                  <a:pos x="306" y="418"/>
                </a:cxn>
                <a:cxn ang="0">
                  <a:pos x="302" y="373"/>
                </a:cxn>
                <a:cxn ang="0">
                  <a:pos x="300" y="348"/>
                </a:cxn>
                <a:cxn ang="0">
                  <a:pos x="299" y="345"/>
                </a:cxn>
                <a:cxn ang="0">
                  <a:pos x="295" y="371"/>
                </a:cxn>
                <a:cxn ang="0">
                  <a:pos x="266" y="535"/>
                </a:cxn>
                <a:cxn ang="0">
                  <a:pos x="249" y="577"/>
                </a:cxn>
                <a:cxn ang="0">
                  <a:pos x="249" y="640"/>
                </a:cxn>
                <a:cxn ang="0">
                  <a:pos x="247" y="668"/>
                </a:cxn>
                <a:cxn ang="0">
                  <a:pos x="231" y="727"/>
                </a:cxn>
                <a:cxn ang="0">
                  <a:pos x="231" y="752"/>
                </a:cxn>
                <a:cxn ang="0">
                  <a:pos x="206" y="808"/>
                </a:cxn>
                <a:cxn ang="0">
                  <a:pos x="206" y="848"/>
                </a:cxn>
                <a:cxn ang="0">
                  <a:pos x="193" y="983"/>
                </a:cxn>
                <a:cxn ang="0">
                  <a:pos x="183" y="1078"/>
                </a:cxn>
                <a:cxn ang="0">
                  <a:pos x="168" y="1205"/>
                </a:cxn>
                <a:cxn ang="0">
                  <a:pos x="20" y="1190"/>
                </a:cxn>
                <a:cxn ang="0">
                  <a:pos x="53" y="1028"/>
                </a:cxn>
                <a:cxn ang="0">
                  <a:pos x="64" y="765"/>
                </a:cxn>
                <a:cxn ang="0">
                  <a:pos x="76" y="698"/>
                </a:cxn>
                <a:cxn ang="0">
                  <a:pos x="76" y="668"/>
                </a:cxn>
                <a:cxn ang="0">
                  <a:pos x="76" y="618"/>
                </a:cxn>
                <a:cxn ang="0">
                  <a:pos x="76" y="575"/>
                </a:cxn>
                <a:cxn ang="0">
                  <a:pos x="63" y="447"/>
                </a:cxn>
                <a:cxn ang="0">
                  <a:pos x="53" y="295"/>
                </a:cxn>
                <a:cxn ang="0">
                  <a:pos x="63" y="199"/>
                </a:cxn>
                <a:cxn ang="0">
                  <a:pos x="75" y="161"/>
                </a:cxn>
                <a:cxn ang="0">
                  <a:pos x="99" y="117"/>
                </a:cxn>
                <a:cxn ang="0">
                  <a:pos x="511" y="12"/>
                </a:cxn>
                <a:cxn ang="0">
                  <a:pos x="528" y="66"/>
                </a:cxn>
                <a:cxn ang="0">
                  <a:pos x="536" y="369"/>
                </a:cxn>
              </a:cxnLst>
              <a:rect l="0" t="0" r="0" b="0"/>
              <a:pathLst>
                <a:path w="563" h="1276">
                  <a:moveTo>
                    <a:pt x="536" y="369"/>
                  </a:moveTo>
                  <a:cubicBezTo>
                    <a:pt x="499" y="449"/>
                    <a:pt x="484" y="544"/>
                    <a:pt x="484" y="544"/>
                  </a:cubicBezTo>
                  <a:cubicBezTo>
                    <a:pt x="471" y="624"/>
                    <a:pt x="471" y="624"/>
                    <a:pt x="471" y="624"/>
                  </a:cubicBezTo>
                  <a:cubicBezTo>
                    <a:pt x="471" y="624"/>
                    <a:pt x="477" y="659"/>
                    <a:pt x="471" y="672"/>
                  </a:cubicBezTo>
                  <a:cubicBezTo>
                    <a:pt x="464" y="685"/>
                    <a:pt x="451" y="707"/>
                    <a:pt x="451" y="707"/>
                  </a:cubicBezTo>
                  <a:cubicBezTo>
                    <a:pt x="451" y="707"/>
                    <a:pt x="461" y="788"/>
                    <a:pt x="451" y="797"/>
                  </a:cubicBezTo>
                  <a:cubicBezTo>
                    <a:pt x="441" y="805"/>
                    <a:pt x="451" y="855"/>
                    <a:pt x="451" y="855"/>
                  </a:cubicBezTo>
                  <a:cubicBezTo>
                    <a:pt x="417" y="1023"/>
                    <a:pt x="417" y="1023"/>
                    <a:pt x="417" y="1023"/>
                  </a:cubicBezTo>
                  <a:cubicBezTo>
                    <a:pt x="371" y="1240"/>
                    <a:pt x="371" y="1240"/>
                    <a:pt x="371" y="1240"/>
                  </a:cubicBezTo>
                  <a:cubicBezTo>
                    <a:pt x="326" y="1276"/>
                    <a:pt x="266" y="1230"/>
                    <a:pt x="266" y="1230"/>
                  </a:cubicBezTo>
                  <a:cubicBezTo>
                    <a:pt x="279" y="1088"/>
                    <a:pt x="279" y="1088"/>
                    <a:pt x="279" y="1088"/>
                  </a:cubicBezTo>
                  <a:cubicBezTo>
                    <a:pt x="279" y="1088"/>
                    <a:pt x="299" y="840"/>
                    <a:pt x="291" y="830"/>
                  </a:cubicBezTo>
                  <a:cubicBezTo>
                    <a:pt x="282" y="820"/>
                    <a:pt x="294" y="788"/>
                    <a:pt x="294" y="788"/>
                  </a:cubicBezTo>
                  <a:cubicBezTo>
                    <a:pt x="294" y="788"/>
                    <a:pt x="306" y="758"/>
                    <a:pt x="297" y="747"/>
                  </a:cubicBezTo>
                  <a:cubicBezTo>
                    <a:pt x="289" y="735"/>
                    <a:pt x="299" y="710"/>
                    <a:pt x="299" y="710"/>
                  </a:cubicBezTo>
                  <a:cubicBezTo>
                    <a:pt x="299" y="710"/>
                    <a:pt x="296" y="609"/>
                    <a:pt x="306" y="585"/>
                  </a:cubicBezTo>
                  <a:cubicBezTo>
                    <a:pt x="316" y="562"/>
                    <a:pt x="306" y="418"/>
                    <a:pt x="306" y="418"/>
                  </a:cubicBezTo>
                  <a:cubicBezTo>
                    <a:pt x="302" y="373"/>
                    <a:pt x="302" y="373"/>
                    <a:pt x="302" y="373"/>
                  </a:cubicBezTo>
                  <a:cubicBezTo>
                    <a:pt x="300" y="348"/>
                    <a:pt x="300" y="348"/>
                    <a:pt x="300" y="348"/>
                  </a:cubicBezTo>
                  <a:cubicBezTo>
                    <a:pt x="299" y="345"/>
                    <a:pt x="299" y="345"/>
                    <a:pt x="299" y="345"/>
                  </a:cubicBezTo>
                  <a:cubicBezTo>
                    <a:pt x="299" y="345"/>
                    <a:pt x="298" y="355"/>
                    <a:pt x="295" y="371"/>
                  </a:cubicBezTo>
                  <a:cubicBezTo>
                    <a:pt x="288" y="418"/>
                    <a:pt x="272" y="515"/>
                    <a:pt x="266" y="535"/>
                  </a:cubicBezTo>
                  <a:cubicBezTo>
                    <a:pt x="262" y="550"/>
                    <a:pt x="256" y="564"/>
                    <a:pt x="249" y="577"/>
                  </a:cubicBezTo>
                  <a:cubicBezTo>
                    <a:pt x="249" y="577"/>
                    <a:pt x="257" y="627"/>
                    <a:pt x="249" y="640"/>
                  </a:cubicBezTo>
                  <a:cubicBezTo>
                    <a:pt x="240" y="653"/>
                    <a:pt x="247" y="668"/>
                    <a:pt x="247" y="668"/>
                  </a:cubicBezTo>
                  <a:cubicBezTo>
                    <a:pt x="247" y="668"/>
                    <a:pt x="256" y="710"/>
                    <a:pt x="231" y="727"/>
                  </a:cubicBezTo>
                  <a:cubicBezTo>
                    <a:pt x="206" y="743"/>
                    <a:pt x="231" y="752"/>
                    <a:pt x="231" y="752"/>
                  </a:cubicBezTo>
                  <a:cubicBezTo>
                    <a:pt x="231" y="752"/>
                    <a:pt x="212" y="792"/>
                    <a:pt x="206" y="808"/>
                  </a:cubicBezTo>
                  <a:cubicBezTo>
                    <a:pt x="199" y="825"/>
                    <a:pt x="206" y="848"/>
                    <a:pt x="206" y="848"/>
                  </a:cubicBezTo>
                  <a:cubicBezTo>
                    <a:pt x="193" y="983"/>
                    <a:pt x="193" y="983"/>
                    <a:pt x="193" y="983"/>
                  </a:cubicBezTo>
                  <a:cubicBezTo>
                    <a:pt x="193" y="983"/>
                    <a:pt x="181" y="1040"/>
                    <a:pt x="183" y="1078"/>
                  </a:cubicBezTo>
                  <a:cubicBezTo>
                    <a:pt x="184" y="1116"/>
                    <a:pt x="168" y="1205"/>
                    <a:pt x="168" y="1205"/>
                  </a:cubicBezTo>
                  <a:cubicBezTo>
                    <a:pt x="168" y="1205"/>
                    <a:pt x="39" y="1205"/>
                    <a:pt x="20" y="1190"/>
                  </a:cubicBezTo>
                  <a:cubicBezTo>
                    <a:pt x="0" y="1175"/>
                    <a:pt x="53" y="1028"/>
                    <a:pt x="53" y="1028"/>
                  </a:cubicBezTo>
                  <a:cubicBezTo>
                    <a:pt x="53" y="1028"/>
                    <a:pt x="68" y="772"/>
                    <a:pt x="64" y="765"/>
                  </a:cubicBezTo>
                  <a:cubicBezTo>
                    <a:pt x="61" y="758"/>
                    <a:pt x="64" y="708"/>
                    <a:pt x="76" y="698"/>
                  </a:cubicBezTo>
                  <a:cubicBezTo>
                    <a:pt x="88" y="688"/>
                    <a:pt x="76" y="668"/>
                    <a:pt x="76" y="668"/>
                  </a:cubicBezTo>
                  <a:cubicBezTo>
                    <a:pt x="76" y="668"/>
                    <a:pt x="73" y="628"/>
                    <a:pt x="76" y="618"/>
                  </a:cubicBezTo>
                  <a:cubicBezTo>
                    <a:pt x="79" y="608"/>
                    <a:pt x="76" y="575"/>
                    <a:pt x="76" y="575"/>
                  </a:cubicBezTo>
                  <a:cubicBezTo>
                    <a:pt x="76" y="575"/>
                    <a:pt x="64" y="493"/>
                    <a:pt x="63" y="447"/>
                  </a:cubicBezTo>
                  <a:cubicBezTo>
                    <a:pt x="61" y="400"/>
                    <a:pt x="53" y="295"/>
                    <a:pt x="53" y="295"/>
                  </a:cubicBezTo>
                  <a:cubicBezTo>
                    <a:pt x="53" y="295"/>
                    <a:pt x="61" y="230"/>
                    <a:pt x="63" y="199"/>
                  </a:cubicBezTo>
                  <a:cubicBezTo>
                    <a:pt x="63" y="188"/>
                    <a:pt x="68" y="174"/>
                    <a:pt x="75" y="161"/>
                  </a:cubicBezTo>
                  <a:cubicBezTo>
                    <a:pt x="82" y="146"/>
                    <a:pt x="90" y="131"/>
                    <a:pt x="99" y="117"/>
                  </a:cubicBezTo>
                  <a:cubicBezTo>
                    <a:pt x="99" y="117"/>
                    <a:pt x="494" y="0"/>
                    <a:pt x="511" y="12"/>
                  </a:cubicBezTo>
                  <a:cubicBezTo>
                    <a:pt x="515" y="15"/>
                    <a:pt x="522" y="36"/>
                    <a:pt x="528" y="66"/>
                  </a:cubicBezTo>
                  <a:cubicBezTo>
                    <a:pt x="545" y="151"/>
                    <a:pt x="563" y="310"/>
                    <a:pt x="536" y="369"/>
                  </a:cubicBezTo>
                </a:path>
              </a:pathLst>
            </a:custGeom>
            <a:solidFill>
              <a:srgbClr val="605D82"/>
            </a:solidFill>
            <a:ln w="9525">
              <a:noFill/>
            </a:ln>
          </p:spPr>
          <p:txBody>
            <a:bodyPr/>
            <a:lstStyle/>
            <a:p>
              <a:endParaRPr lang="zh-CN" altLang="en-US"/>
            </a:p>
          </p:txBody>
        </p:sp>
        <p:sp>
          <p:nvSpPr>
            <p:cNvPr id="127" name="işļiḍè"/>
            <p:cNvSpPr/>
            <p:nvPr/>
          </p:nvSpPr>
          <p:spPr bwMode="auto">
            <a:xfrm>
              <a:off x="7334806" y="2315494"/>
              <a:ext cx="320816" cy="320804"/>
            </a:xfrm>
            <a:prstGeom prst="ellipse">
              <a:avLst/>
            </a:prstGeom>
            <a:solidFill>
              <a:srgbClr val="A1616A"/>
            </a:solidFill>
            <a:ln>
              <a:noFill/>
            </a:ln>
          </p:spPr>
          <p:txBody>
            <a:bodyPr anchor="ctr">
              <a:normAutofit fontScale="25000" lnSpcReduction="20000"/>
            </a:body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sz="18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128" name="iśḻiḍê"/>
            <p:cNvSpPr/>
            <p:nvPr/>
          </p:nvSpPr>
          <p:spPr bwMode="auto">
            <a:xfrm>
              <a:off x="7187764" y="3763571"/>
              <a:ext cx="4457" cy="13365"/>
            </a:xfrm>
            <a:custGeom>
              <a:avLst/>
              <a:gdLst>
                <a:gd name="T0" fmla="*/ 4 w 4"/>
                <a:gd name="T1" fmla="*/ 0 h 8"/>
                <a:gd name="T2" fmla="*/ 4 w 4"/>
                <a:gd name="T3" fmla="*/ 0 h 8"/>
                <a:gd name="T4" fmla="*/ 0 w 4"/>
                <a:gd name="T5" fmla="*/ 8 h 8"/>
                <a:gd name="T6" fmla="*/ 1 w 4"/>
                <a:gd name="T7" fmla="*/ 8 h 8"/>
                <a:gd name="T8" fmla="*/ 4 w 4"/>
                <a:gd name="T9" fmla="*/ 0 h 8"/>
              </a:gdLst>
              <a:ahLst/>
              <a:cxnLst>
                <a:cxn ang="0">
                  <a:pos x="T0" y="T1"/>
                </a:cxn>
                <a:cxn ang="0">
                  <a:pos x="T2" y="T3"/>
                </a:cxn>
                <a:cxn ang="0">
                  <a:pos x="T4" y="T5"/>
                </a:cxn>
                <a:cxn ang="0">
                  <a:pos x="T6" y="T7"/>
                </a:cxn>
                <a:cxn ang="0">
                  <a:pos x="T8" y="T9"/>
                </a:cxn>
              </a:cxnLst>
              <a:rect l="0" t="0" r="r" b="b"/>
              <a:pathLst>
                <a:path w="4" h="8">
                  <a:moveTo>
                    <a:pt x="4" y="0"/>
                  </a:moveTo>
                  <a:cubicBezTo>
                    <a:pt x="4" y="0"/>
                    <a:pt x="4" y="0"/>
                    <a:pt x="4" y="0"/>
                  </a:cubicBezTo>
                  <a:cubicBezTo>
                    <a:pt x="3" y="2"/>
                    <a:pt x="2" y="5"/>
                    <a:pt x="0" y="8"/>
                  </a:cubicBezTo>
                  <a:cubicBezTo>
                    <a:pt x="1" y="8"/>
                    <a:pt x="1" y="8"/>
                    <a:pt x="1" y="8"/>
                  </a:cubicBezTo>
                  <a:cubicBezTo>
                    <a:pt x="2" y="5"/>
                    <a:pt x="3" y="2"/>
                    <a:pt x="4" y="0"/>
                  </a:cubicBezTo>
                </a:path>
              </a:pathLst>
            </a:custGeom>
            <a:solidFill>
              <a:srgbClr val="D7D6E4"/>
            </a:solidFill>
            <a:ln>
              <a:noFill/>
            </a:ln>
          </p:spPr>
          <p:txBody>
            <a:bodyPr anchor="ctr">
              <a:normAutofit fontScale="25000" lnSpcReduction="20000"/>
            </a:body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sz="18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129" name="îṥļíďe"/>
            <p:cNvSpPr/>
            <p:nvPr/>
          </p:nvSpPr>
          <p:spPr bwMode="auto">
            <a:xfrm>
              <a:off x="7192221" y="3634357"/>
              <a:ext cx="632721" cy="142580"/>
            </a:xfrm>
            <a:custGeom>
              <a:avLst/>
              <a:gdLst>
                <a:gd name="T0" fmla="*/ 451 w 453"/>
                <a:gd name="T1" fmla="*/ 0 h 101"/>
                <a:gd name="T2" fmla="*/ 431 w 453"/>
                <a:gd name="T3" fmla="*/ 10 h 101"/>
                <a:gd name="T4" fmla="*/ 196 w 453"/>
                <a:gd name="T5" fmla="*/ 94 h 101"/>
                <a:gd name="T6" fmla="*/ 191 w 453"/>
                <a:gd name="T7" fmla="*/ 94 h 101"/>
                <a:gd name="T8" fmla="*/ 112 w 453"/>
                <a:gd name="T9" fmla="*/ 91 h 101"/>
                <a:gd name="T10" fmla="*/ 3 w 453"/>
                <a:gd name="T11" fmla="*/ 93 h 101"/>
                <a:gd name="T12" fmla="*/ 0 w 453"/>
                <a:gd name="T13" fmla="*/ 101 h 101"/>
                <a:gd name="T14" fmla="*/ 113 w 453"/>
                <a:gd name="T15" fmla="*/ 99 h 101"/>
                <a:gd name="T16" fmla="*/ 191 w 453"/>
                <a:gd name="T17" fmla="*/ 101 h 101"/>
                <a:gd name="T18" fmla="*/ 196 w 453"/>
                <a:gd name="T19" fmla="*/ 101 h 101"/>
                <a:gd name="T20" fmla="*/ 431 w 453"/>
                <a:gd name="T21" fmla="*/ 18 h 101"/>
                <a:gd name="T22" fmla="*/ 453 w 453"/>
                <a:gd name="T23" fmla="*/ 6 h 101"/>
                <a:gd name="T24" fmla="*/ 451 w 453"/>
                <a:gd name="T25" fmla="*/ 0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53" h="101">
                  <a:moveTo>
                    <a:pt x="451" y="0"/>
                  </a:moveTo>
                  <a:cubicBezTo>
                    <a:pt x="439" y="6"/>
                    <a:pt x="431" y="10"/>
                    <a:pt x="431" y="10"/>
                  </a:cubicBezTo>
                  <a:cubicBezTo>
                    <a:pt x="431" y="10"/>
                    <a:pt x="254" y="94"/>
                    <a:pt x="196" y="94"/>
                  </a:cubicBezTo>
                  <a:cubicBezTo>
                    <a:pt x="194" y="94"/>
                    <a:pt x="192" y="94"/>
                    <a:pt x="191" y="94"/>
                  </a:cubicBezTo>
                  <a:cubicBezTo>
                    <a:pt x="173" y="92"/>
                    <a:pt x="144" y="91"/>
                    <a:pt x="112" y="91"/>
                  </a:cubicBezTo>
                  <a:cubicBezTo>
                    <a:pt x="72" y="91"/>
                    <a:pt x="30" y="92"/>
                    <a:pt x="3" y="93"/>
                  </a:cubicBezTo>
                  <a:cubicBezTo>
                    <a:pt x="2" y="95"/>
                    <a:pt x="1" y="98"/>
                    <a:pt x="0" y="101"/>
                  </a:cubicBezTo>
                  <a:cubicBezTo>
                    <a:pt x="26" y="100"/>
                    <a:pt x="71" y="99"/>
                    <a:pt x="113" y="99"/>
                  </a:cubicBezTo>
                  <a:cubicBezTo>
                    <a:pt x="144" y="99"/>
                    <a:pt x="173" y="99"/>
                    <a:pt x="191" y="101"/>
                  </a:cubicBezTo>
                  <a:cubicBezTo>
                    <a:pt x="192" y="101"/>
                    <a:pt x="194" y="101"/>
                    <a:pt x="196" y="101"/>
                  </a:cubicBezTo>
                  <a:cubicBezTo>
                    <a:pt x="254" y="101"/>
                    <a:pt x="431" y="18"/>
                    <a:pt x="431" y="18"/>
                  </a:cubicBezTo>
                  <a:cubicBezTo>
                    <a:pt x="431" y="18"/>
                    <a:pt x="440" y="13"/>
                    <a:pt x="453" y="6"/>
                  </a:cubicBezTo>
                  <a:cubicBezTo>
                    <a:pt x="452" y="4"/>
                    <a:pt x="452" y="2"/>
                    <a:pt x="451" y="0"/>
                  </a:cubicBezTo>
                </a:path>
              </a:pathLst>
            </a:custGeom>
            <a:solidFill>
              <a:srgbClr val="565475"/>
            </a:solidFill>
            <a:ln>
              <a:noFill/>
            </a:ln>
          </p:spPr>
          <p:txBody>
            <a:bodyPr anchor="ctr">
              <a:normAutofit fontScale="25000" lnSpcReduction="20000"/>
            </a:body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sz="18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194617" name="iṩ1iḓè"/>
            <p:cNvSpPr/>
            <p:nvPr/>
          </p:nvSpPr>
          <p:spPr>
            <a:xfrm>
              <a:off x="7056438" y="2682875"/>
              <a:ext cx="958850" cy="1090612"/>
            </a:xfrm>
            <a:custGeom>
              <a:avLst/>
              <a:gdLst/>
              <a:ahLst/>
              <a:cxnLst>
                <a:cxn ang="0">
                  <a:pos x="232" y="37"/>
                </a:cxn>
                <a:cxn ang="0">
                  <a:pos x="100" y="71"/>
                </a:cxn>
                <a:cxn ang="0">
                  <a:pos x="25" y="187"/>
                </a:cxn>
                <a:cxn ang="0">
                  <a:pos x="7" y="345"/>
                </a:cxn>
                <a:cxn ang="0">
                  <a:pos x="112" y="527"/>
                </a:cxn>
                <a:cxn ang="0">
                  <a:pos x="72" y="772"/>
                </a:cxn>
                <a:cxn ang="0">
                  <a:pos x="285" y="772"/>
                </a:cxn>
                <a:cxn ang="0">
                  <a:pos x="525" y="688"/>
                </a:cxn>
                <a:cxn ang="0">
                  <a:pos x="658" y="628"/>
                </a:cxn>
                <a:cxn ang="0">
                  <a:pos x="611" y="500"/>
                </a:cxn>
                <a:cxn ang="0">
                  <a:pos x="521" y="262"/>
                </a:cxn>
                <a:cxn ang="0">
                  <a:pos x="553" y="180"/>
                </a:cxn>
                <a:cxn ang="0">
                  <a:pos x="533" y="10"/>
                </a:cxn>
                <a:cxn ang="0">
                  <a:pos x="478" y="19"/>
                </a:cxn>
                <a:cxn ang="0">
                  <a:pos x="368" y="27"/>
                </a:cxn>
                <a:cxn ang="0">
                  <a:pos x="232" y="37"/>
                </a:cxn>
              </a:cxnLst>
              <a:rect l="0" t="0" r="0" b="0"/>
              <a:pathLst>
                <a:path w="681" h="777">
                  <a:moveTo>
                    <a:pt x="232" y="37"/>
                  </a:moveTo>
                  <a:cubicBezTo>
                    <a:pt x="232" y="37"/>
                    <a:pt x="125" y="54"/>
                    <a:pt x="100" y="71"/>
                  </a:cubicBezTo>
                  <a:cubicBezTo>
                    <a:pt x="75" y="87"/>
                    <a:pt x="25" y="119"/>
                    <a:pt x="25" y="187"/>
                  </a:cubicBezTo>
                  <a:cubicBezTo>
                    <a:pt x="25" y="256"/>
                    <a:pt x="13" y="325"/>
                    <a:pt x="7" y="345"/>
                  </a:cubicBezTo>
                  <a:cubicBezTo>
                    <a:pt x="0" y="365"/>
                    <a:pt x="112" y="527"/>
                    <a:pt x="112" y="527"/>
                  </a:cubicBezTo>
                  <a:cubicBezTo>
                    <a:pt x="72" y="772"/>
                    <a:pt x="72" y="772"/>
                    <a:pt x="72" y="772"/>
                  </a:cubicBezTo>
                  <a:cubicBezTo>
                    <a:pt x="72" y="772"/>
                    <a:pt x="232" y="767"/>
                    <a:pt x="285" y="772"/>
                  </a:cubicBezTo>
                  <a:cubicBezTo>
                    <a:pt x="338" y="777"/>
                    <a:pt x="525" y="688"/>
                    <a:pt x="525" y="688"/>
                  </a:cubicBezTo>
                  <a:cubicBezTo>
                    <a:pt x="525" y="688"/>
                    <a:pt x="635" y="630"/>
                    <a:pt x="658" y="628"/>
                  </a:cubicBezTo>
                  <a:cubicBezTo>
                    <a:pt x="681" y="627"/>
                    <a:pt x="611" y="500"/>
                    <a:pt x="611" y="500"/>
                  </a:cubicBezTo>
                  <a:cubicBezTo>
                    <a:pt x="611" y="500"/>
                    <a:pt x="503" y="295"/>
                    <a:pt x="521" y="262"/>
                  </a:cubicBezTo>
                  <a:cubicBezTo>
                    <a:pt x="540" y="229"/>
                    <a:pt x="553" y="180"/>
                    <a:pt x="553" y="180"/>
                  </a:cubicBezTo>
                  <a:cubicBezTo>
                    <a:pt x="533" y="10"/>
                    <a:pt x="533" y="10"/>
                    <a:pt x="533" y="10"/>
                  </a:cubicBezTo>
                  <a:cubicBezTo>
                    <a:pt x="533" y="10"/>
                    <a:pt x="503" y="0"/>
                    <a:pt x="478" y="19"/>
                  </a:cubicBezTo>
                  <a:cubicBezTo>
                    <a:pt x="453" y="37"/>
                    <a:pt x="368" y="27"/>
                    <a:pt x="368" y="27"/>
                  </a:cubicBezTo>
                  <a:cubicBezTo>
                    <a:pt x="232" y="37"/>
                    <a:pt x="232" y="37"/>
                    <a:pt x="232" y="37"/>
                  </a:cubicBezTo>
                </a:path>
              </a:pathLst>
            </a:custGeom>
            <a:solidFill>
              <a:srgbClr val="5A5773"/>
            </a:solidFill>
            <a:ln w="9525">
              <a:noFill/>
            </a:ln>
          </p:spPr>
          <p:txBody>
            <a:bodyPr/>
            <a:lstStyle/>
            <a:p>
              <a:endParaRPr lang="zh-CN" altLang="en-US"/>
            </a:p>
          </p:txBody>
        </p:sp>
        <p:sp>
          <p:nvSpPr>
            <p:cNvPr id="130" name="íṧlïḋê"/>
            <p:cNvSpPr/>
            <p:nvPr/>
          </p:nvSpPr>
          <p:spPr bwMode="auto">
            <a:xfrm>
              <a:off x="7152118" y="3763571"/>
              <a:ext cx="31192" cy="138123"/>
            </a:xfrm>
            <a:custGeom>
              <a:avLst/>
              <a:gdLst>
                <a:gd name="T0" fmla="*/ 9 w 21"/>
                <a:gd name="T1" fmla="*/ 94 h 98"/>
                <a:gd name="T2" fmla="*/ 0 w 21"/>
                <a:gd name="T3" fmla="*/ 97 h 98"/>
                <a:gd name="T4" fmla="*/ 1 w 21"/>
                <a:gd name="T5" fmla="*/ 98 h 98"/>
                <a:gd name="T6" fmla="*/ 9 w 21"/>
                <a:gd name="T7" fmla="*/ 95 h 98"/>
                <a:gd name="T8" fmla="*/ 9 w 21"/>
                <a:gd name="T9" fmla="*/ 94 h 98"/>
                <a:gd name="T10" fmla="*/ 21 w 21"/>
                <a:gd name="T11" fmla="*/ 0 h 98"/>
                <a:gd name="T12" fmla="*/ 19 w 21"/>
                <a:gd name="T13" fmla="*/ 0 h 98"/>
                <a:gd name="T14" fmla="*/ 11 w 21"/>
                <a:gd name="T15" fmla="*/ 66 h 98"/>
                <a:gd name="T16" fmla="*/ 13 w 21"/>
                <a:gd name="T17" fmla="*/ 46 h 98"/>
                <a:gd name="T18" fmla="*/ 18 w 21"/>
                <a:gd name="T19" fmla="*/ 25 h 98"/>
                <a:gd name="T20" fmla="*/ 21 w 21"/>
                <a:gd name="T21" fmla="*/ 0 h 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1" h="98">
                  <a:moveTo>
                    <a:pt x="9" y="94"/>
                  </a:moveTo>
                  <a:cubicBezTo>
                    <a:pt x="6" y="95"/>
                    <a:pt x="3" y="96"/>
                    <a:pt x="0" y="97"/>
                  </a:cubicBezTo>
                  <a:cubicBezTo>
                    <a:pt x="1" y="97"/>
                    <a:pt x="1" y="98"/>
                    <a:pt x="1" y="98"/>
                  </a:cubicBezTo>
                  <a:cubicBezTo>
                    <a:pt x="3" y="97"/>
                    <a:pt x="6" y="96"/>
                    <a:pt x="9" y="95"/>
                  </a:cubicBezTo>
                  <a:cubicBezTo>
                    <a:pt x="9" y="95"/>
                    <a:pt x="9" y="94"/>
                    <a:pt x="9" y="94"/>
                  </a:cubicBezTo>
                  <a:moveTo>
                    <a:pt x="21" y="0"/>
                  </a:moveTo>
                  <a:cubicBezTo>
                    <a:pt x="20" y="0"/>
                    <a:pt x="20" y="0"/>
                    <a:pt x="19" y="0"/>
                  </a:cubicBezTo>
                  <a:cubicBezTo>
                    <a:pt x="14" y="30"/>
                    <a:pt x="12" y="52"/>
                    <a:pt x="11" y="66"/>
                  </a:cubicBezTo>
                  <a:cubicBezTo>
                    <a:pt x="12" y="59"/>
                    <a:pt x="13" y="52"/>
                    <a:pt x="13" y="46"/>
                  </a:cubicBezTo>
                  <a:cubicBezTo>
                    <a:pt x="13" y="40"/>
                    <a:pt x="15" y="32"/>
                    <a:pt x="18" y="25"/>
                  </a:cubicBezTo>
                  <a:cubicBezTo>
                    <a:pt x="19" y="17"/>
                    <a:pt x="20" y="9"/>
                    <a:pt x="21" y="0"/>
                  </a:cubicBezTo>
                </a:path>
              </a:pathLst>
            </a:custGeom>
            <a:solidFill>
              <a:srgbClr val="D7D6E4"/>
            </a:solidFill>
            <a:ln>
              <a:noFill/>
            </a:ln>
          </p:spPr>
          <p:txBody>
            <a:bodyPr anchor="ctr">
              <a:normAutofit fontScale="25000" lnSpcReduction="20000"/>
            </a:body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sz="18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131" name="í$ļídê"/>
            <p:cNvSpPr/>
            <p:nvPr/>
          </p:nvSpPr>
          <p:spPr bwMode="auto">
            <a:xfrm>
              <a:off x="7152118" y="3901694"/>
              <a:ext cx="4457" cy="0"/>
            </a:xfrm>
            <a:custGeom>
              <a:avLst/>
              <a:gdLst>
                <a:gd name="T0" fmla="*/ 0 w 1"/>
                <a:gd name="T1" fmla="*/ 0 h 1"/>
                <a:gd name="T2" fmla="*/ 0 w 1"/>
                <a:gd name="T3" fmla="*/ 0 h 1"/>
                <a:gd name="T4" fmla="*/ 1 w 1"/>
                <a:gd name="T5" fmla="*/ 1 h 1"/>
                <a:gd name="T6" fmla="*/ 1 w 1"/>
                <a:gd name="T7" fmla="*/ 1 h 1"/>
                <a:gd name="T8" fmla="*/ 0 w 1"/>
                <a:gd name="T9" fmla="*/ 0 h 1"/>
              </a:gdLst>
              <a:ahLst/>
              <a:cxnLst>
                <a:cxn ang="0">
                  <a:pos x="T0" y="T1"/>
                </a:cxn>
                <a:cxn ang="0">
                  <a:pos x="T2" y="T3"/>
                </a:cxn>
                <a:cxn ang="0">
                  <a:pos x="T4" y="T5"/>
                </a:cxn>
                <a:cxn ang="0">
                  <a:pos x="T6" y="T7"/>
                </a:cxn>
                <a:cxn ang="0">
                  <a:pos x="T8" y="T9"/>
                </a:cxn>
              </a:cxnLst>
              <a:rect l="0" t="0" r="r" b="b"/>
              <a:pathLst>
                <a:path w="1" h="1">
                  <a:moveTo>
                    <a:pt x="0" y="0"/>
                  </a:moveTo>
                  <a:cubicBezTo>
                    <a:pt x="0" y="0"/>
                    <a:pt x="0" y="0"/>
                    <a:pt x="0" y="0"/>
                  </a:cubicBezTo>
                  <a:cubicBezTo>
                    <a:pt x="0" y="0"/>
                    <a:pt x="1" y="1"/>
                    <a:pt x="1" y="1"/>
                  </a:cubicBezTo>
                  <a:cubicBezTo>
                    <a:pt x="1" y="1"/>
                    <a:pt x="1" y="1"/>
                    <a:pt x="1" y="1"/>
                  </a:cubicBezTo>
                  <a:cubicBezTo>
                    <a:pt x="1" y="1"/>
                    <a:pt x="1" y="0"/>
                    <a:pt x="0" y="0"/>
                  </a:cubicBezTo>
                </a:path>
              </a:pathLst>
            </a:custGeom>
            <a:solidFill>
              <a:srgbClr val="91575F"/>
            </a:solidFill>
            <a:ln>
              <a:noFill/>
            </a:ln>
          </p:spPr>
          <p:txBody>
            <a:bodyPr anchor="ctr">
              <a:normAutofit fontScale="25000" lnSpcReduction="20000"/>
            </a:body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sz="18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132" name="íšḻiďé"/>
            <p:cNvSpPr/>
            <p:nvPr/>
          </p:nvSpPr>
          <p:spPr bwMode="auto">
            <a:xfrm>
              <a:off x="7165487" y="3799216"/>
              <a:ext cx="13366" cy="98024"/>
            </a:xfrm>
            <a:custGeom>
              <a:avLst/>
              <a:gdLst>
                <a:gd name="T0" fmla="*/ 9 w 9"/>
                <a:gd name="T1" fmla="*/ 0 h 70"/>
                <a:gd name="T2" fmla="*/ 4 w 9"/>
                <a:gd name="T3" fmla="*/ 21 h 70"/>
                <a:gd name="T4" fmla="*/ 2 w 9"/>
                <a:gd name="T5" fmla="*/ 41 h 70"/>
                <a:gd name="T6" fmla="*/ 4 w 9"/>
                <a:gd name="T7" fmla="*/ 67 h 70"/>
                <a:gd name="T8" fmla="*/ 0 w 9"/>
                <a:gd name="T9" fmla="*/ 69 h 70"/>
                <a:gd name="T10" fmla="*/ 0 w 9"/>
                <a:gd name="T11" fmla="*/ 70 h 70"/>
                <a:gd name="T12" fmla="*/ 6 w 9"/>
                <a:gd name="T13" fmla="*/ 67 h 70"/>
                <a:gd name="T14" fmla="*/ 9 w 9"/>
                <a:gd name="T15" fmla="*/ 0 h 7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9" h="70">
                  <a:moveTo>
                    <a:pt x="9" y="0"/>
                  </a:moveTo>
                  <a:cubicBezTo>
                    <a:pt x="6" y="7"/>
                    <a:pt x="4" y="15"/>
                    <a:pt x="4" y="21"/>
                  </a:cubicBezTo>
                  <a:cubicBezTo>
                    <a:pt x="4" y="27"/>
                    <a:pt x="3" y="34"/>
                    <a:pt x="2" y="41"/>
                  </a:cubicBezTo>
                  <a:cubicBezTo>
                    <a:pt x="2" y="60"/>
                    <a:pt x="4" y="67"/>
                    <a:pt x="4" y="67"/>
                  </a:cubicBezTo>
                  <a:cubicBezTo>
                    <a:pt x="2" y="68"/>
                    <a:pt x="1" y="69"/>
                    <a:pt x="0" y="69"/>
                  </a:cubicBezTo>
                  <a:cubicBezTo>
                    <a:pt x="0" y="69"/>
                    <a:pt x="0" y="70"/>
                    <a:pt x="0" y="70"/>
                  </a:cubicBezTo>
                  <a:cubicBezTo>
                    <a:pt x="2" y="69"/>
                    <a:pt x="4" y="68"/>
                    <a:pt x="6" y="67"/>
                  </a:cubicBezTo>
                  <a:cubicBezTo>
                    <a:pt x="6" y="67"/>
                    <a:pt x="2" y="51"/>
                    <a:pt x="9" y="0"/>
                  </a:cubicBezTo>
                </a:path>
              </a:pathLst>
            </a:custGeom>
            <a:solidFill>
              <a:srgbClr val="565475"/>
            </a:solidFill>
            <a:ln>
              <a:noFill/>
            </a:ln>
          </p:spPr>
          <p:txBody>
            <a:bodyPr anchor="ctr">
              <a:normAutofit fontScale="25000" lnSpcReduction="20000"/>
            </a:body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sz="18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133" name="ïSļïḋè"/>
            <p:cNvSpPr/>
            <p:nvPr/>
          </p:nvSpPr>
          <p:spPr bwMode="auto">
            <a:xfrm>
              <a:off x="7178853" y="3032850"/>
              <a:ext cx="89116" cy="730721"/>
            </a:xfrm>
            <a:custGeom>
              <a:avLst/>
              <a:gdLst>
                <a:gd name="T0" fmla="*/ 27 w 61"/>
                <a:gd name="T1" fmla="*/ 0 h 520"/>
                <a:gd name="T2" fmla="*/ 25 w 61"/>
                <a:gd name="T3" fmla="*/ 1 h 520"/>
                <a:gd name="T4" fmla="*/ 47 w 61"/>
                <a:gd name="T5" fmla="*/ 44 h 520"/>
                <a:gd name="T6" fmla="*/ 47 w 61"/>
                <a:gd name="T7" fmla="*/ 126 h 520"/>
                <a:gd name="T8" fmla="*/ 35 w 61"/>
                <a:gd name="T9" fmla="*/ 293 h 520"/>
                <a:gd name="T10" fmla="*/ 10 w 61"/>
                <a:gd name="T11" fmla="*/ 466 h 520"/>
                <a:gd name="T12" fmla="*/ 0 w 61"/>
                <a:gd name="T13" fmla="*/ 520 h 520"/>
                <a:gd name="T14" fmla="*/ 2 w 61"/>
                <a:gd name="T15" fmla="*/ 520 h 520"/>
                <a:gd name="T16" fmla="*/ 13 w 61"/>
                <a:gd name="T17" fmla="*/ 466 h 520"/>
                <a:gd name="T18" fmla="*/ 38 w 61"/>
                <a:gd name="T19" fmla="*/ 293 h 520"/>
                <a:gd name="T20" fmla="*/ 49 w 61"/>
                <a:gd name="T21" fmla="*/ 126 h 520"/>
                <a:gd name="T22" fmla="*/ 49 w 61"/>
                <a:gd name="T23" fmla="*/ 44 h 520"/>
                <a:gd name="T24" fmla="*/ 28 w 61"/>
                <a:gd name="T25" fmla="*/ 1 h 520"/>
                <a:gd name="T26" fmla="*/ 27 w 61"/>
                <a:gd name="T27" fmla="*/ 0 h 5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1" h="520">
                  <a:moveTo>
                    <a:pt x="27" y="0"/>
                  </a:moveTo>
                  <a:cubicBezTo>
                    <a:pt x="27" y="0"/>
                    <a:pt x="26" y="1"/>
                    <a:pt x="25" y="1"/>
                  </a:cubicBezTo>
                  <a:cubicBezTo>
                    <a:pt x="24" y="13"/>
                    <a:pt x="47" y="44"/>
                    <a:pt x="47" y="44"/>
                  </a:cubicBezTo>
                  <a:cubicBezTo>
                    <a:pt x="47" y="44"/>
                    <a:pt x="59" y="103"/>
                    <a:pt x="47" y="126"/>
                  </a:cubicBezTo>
                  <a:cubicBezTo>
                    <a:pt x="35" y="149"/>
                    <a:pt x="35" y="293"/>
                    <a:pt x="35" y="293"/>
                  </a:cubicBezTo>
                  <a:cubicBezTo>
                    <a:pt x="35" y="293"/>
                    <a:pt x="35" y="351"/>
                    <a:pt x="10" y="466"/>
                  </a:cubicBezTo>
                  <a:cubicBezTo>
                    <a:pt x="6" y="486"/>
                    <a:pt x="2" y="504"/>
                    <a:pt x="0" y="520"/>
                  </a:cubicBezTo>
                  <a:cubicBezTo>
                    <a:pt x="1" y="520"/>
                    <a:pt x="1" y="520"/>
                    <a:pt x="2" y="520"/>
                  </a:cubicBezTo>
                  <a:cubicBezTo>
                    <a:pt x="5" y="504"/>
                    <a:pt x="8" y="486"/>
                    <a:pt x="13" y="466"/>
                  </a:cubicBezTo>
                  <a:cubicBezTo>
                    <a:pt x="38" y="351"/>
                    <a:pt x="38" y="293"/>
                    <a:pt x="38" y="293"/>
                  </a:cubicBezTo>
                  <a:cubicBezTo>
                    <a:pt x="38" y="293"/>
                    <a:pt x="38" y="149"/>
                    <a:pt x="49" y="126"/>
                  </a:cubicBezTo>
                  <a:cubicBezTo>
                    <a:pt x="61" y="103"/>
                    <a:pt x="49" y="44"/>
                    <a:pt x="49" y="44"/>
                  </a:cubicBezTo>
                  <a:cubicBezTo>
                    <a:pt x="49" y="44"/>
                    <a:pt x="26" y="13"/>
                    <a:pt x="28" y="1"/>
                  </a:cubicBezTo>
                  <a:cubicBezTo>
                    <a:pt x="28" y="0"/>
                    <a:pt x="28" y="0"/>
                    <a:pt x="27" y="0"/>
                  </a:cubicBezTo>
                </a:path>
              </a:pathLst>
            </a:custGeom>
            <a:solidFill>
              <a:srgbClr val="514E67"/>
            </a:solidFill>
            <a:ln>
              <a:noFill/>
            </a:ln>
          </p:spPr>
          <p:txBody>
            <a:bodyPr anchor="ctr">
              <a:normAutofit fontScale="70000" lnSpcReduction="20000"/>
            </a:body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sz="18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134" name="işḻíḋe"/>
            <p:cNvSpPr/>
            <p:nvPr/>
          </p:nvSpPr>
          <p:spPr bwMode="auto">
            <a:xfrm>
              <a:off x="7054091" y="3897240"/>
              <a:ext cx="102484" cy="17822"/>
            </a:xfrm>
            <a:custGeom>
              <a:avLst/>
              <a:gdLst>
                <a:gd name="T0" fmla="*/ 1 w 75"/>
                <a:gd name="T1" fmla="*/ 0 h 12"/>
                <a:gd name="T2" fmla="*/ 0 w 75"/>
                <a:gd name="T3" fmla="*/ 4 h 12"/>
                <a:gd name="T4" fmla="*/ 41 w 75"/>
                <a:gd name="T5" fmla="*/ 12 h 12"/>
                <a:gd name="T6" fmla="*/ 75 w 75"/>
                <a:gd name="T7" fmla="*/ 7 h 12"/>
                <a:gd name="T8" fmla="*/ 74 w 75"/>
                <a:gd name="T9" fmla="*/ 3 h 12"/>
                <a:gd name="T10" fmla="*/ 44 w 75"/>
                <a:gd name="T11" fmla="*/ 7 h 12"/>
                <a:gd name="T12" fmla="*/ 43 w 75"/>
                <a:gd name="T13" fmla="*/ 7 h 12"/>
                <a:gd name="T14" fmla="*/ 41 w 75"/>
                <a:gd name="T15" fmla="*/ 7 h 12"/>
                <a:gd name="T16" fmla="*/ 1 w 75"/>
                <a:gd name="T17" fmla="*/ 0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5" h="12">
                  <a:moveTo>
                    <a:pt x="1" y="0"/>
                  </a:moveTo>
                  <a:cubicBezTo>
                    <a:pt x="1" y="1"/>
                    <a:pt x="0" y="2"/>
                    <a:pt x="0" y="4"/>
                  </a:cubicBezTo>
                  <a:cubicBezTo>
                    <a:pt x="13" y="9"/>
                    <a:pt x="27" y="12"/>
                    <a:pt x="41" y="12"/>
                  </a:cubicBezTo>
                  <a:cubicBezTo>
                    <a:pt x="52" y="12"/>
                    <a:pt x="64" y="10"/>
                    <a:pt x="75" y="7"/>
                  </a:cubicBezTo>
                  <a:cubicBezTo>
                    <a:pt x="74" y="5"/>
                    <a:pt x="74" y="4"/>
                    <a:pt x="74" y="3"/>
                  </a:cubicBezTo>
                  <a:cubicBezTo>
                    <a:pt x="63" y="6"/>
                    <a:pt x="53" y="7"/>
                    <a:pt x="44" y="7"/>
                  </a:cubicBezTo>
                  <a:cubicBezTo>
                    <a:pt x="44" y="7"/>
                    <a:pt x="43" y="7"/>
                    <a:pt x="43" y="7"/>
                  </a:cubicBezTo>
                  <a:cubicBezTo>
                    <a:pt x="42" y="7"/>
                    <a:pt x="42" y="7"/>
                    <a:pt x="41" y="7"/>
                  </a:cubicBezTo>
                  <a:cubicBezTo>
                    <a:pt x="26" y="7"/>
                    <a:pt x="12" y="4"/>
                    <a:pt x="1" y="0"/>
                  </a:cubicBezTo>
                </a:path>
              </a:pathLst>
            </a:custGeom>
            <a:solidFill>
              <a:srgbClr val="91575F"/>
            </a:solidFill>
            <a:ln>
              <a:noFill/>
            </a:ln>
          </p:spPr>
          <p:txBody>
            <a:bodyPr anchor="ctr">
              <a:normAutofit fontScale="25000" lnSpcReduction="20000"/>
            </a:body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sz="18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135" name="îş1iḓé"/>
            <p:cNvSpPr/>
            <p:nvPr/>
          </p:nvSpPr>
          <p:spPr bwMode="auto">
            <a:xfrm>
              <a:off x="7112017" y="3901694"/>
              <a:ext cx="44558" cy="4457"/>
            </a:xfrm>
            <a:custGeom>
              <a:avLst/>
              <a:gdLst>
                <a:gd name="T0" fmla="*/ 30 w 31"/>
                <a:gd name="T1" fmla="*/ 0 h 5"/>
                <a:gd name="T2" fmla="*/ 0 w 31"/>
                <a:gd name="T3" fmla="*/ 5 h 5"/>
                <a:gd name="T4" fmla="*/ 1 w 31"/>
                <a:gd name="T5" fmla="*/ 5 h 5"/>
                <a:gd name="T6" fmla="*/ 31 w 31"/>
                <a:gd name="T7" fmla="*/ 1 h 5"/>
                <a:gd name="T8" fmla="*/ 30 w 31"/>
                <a:gd name="T9" fmla="*/ 0 h 5"/>
              </a:gdLst>
              <a:ahLst/>
              <a:cxnLst>
                <a:cxn ang="0">
                  <a:pos x="T0" y="T1"/>
                </a:cxn>
                <a:cxn ang="0">
                  <a:pos x="T2" y="T3"/>
                </a:cxn>
                <a:cxn ang="0">
                  <a:pos x="T4" y="T5"/>
                </a:cxn>
                <a:cxn ang="0">
                  <a:pos x="T6" y="T7"/>
                </a:cxn>
                <a:cxn ang="0">
                  <a:pos x="T8" y="T9"/>
                </a:cxn>
              </a:cxnLst>
              <a:rect l="0" t="0" r="r" b="b"/>
              <a:pathLst>
                <a:path w="31" h="5">
                  <a:moveTo>
                    <a:pt x="30" y="0"/>
                  </a:moveTo>
                  <a:cubicBezTo>
                    <a:pt x="20" y="4"/>
                    <a:pt x="9" y="5"/>
                    <a:pt x="0" y="5"/>
                  </a:cubicBezTo>
                  <a:cubicBezTo>
                    <a:pt x="0" y="5"/>
                    <a:pt x="1" y="5"/>
                    <a:pt x="1" y="5"/>
                  </a:cubicBezTo>
                  <a:cubicBezTo>
                    <a:pt x="10" y="5"/>
                    <a:pt x="20" y="4"/>
                    <a:pt x="31" y="1"/>
                  </a:cubicBezTo>
                  <a:cubicBezTo>
                    <a:pt x="31" y="1"/>
                    <a:pt x="30" y="0"/>
                    <a:pt x="30" y="0"/>
                  </a:cubicBezTo>
                </a:path>
              </a:pathLst>
            </a:custGeom>
            <a:solidFill>
              <a:srgbClr val="824E55"/>
            </a:solidFill>
            <a:ln>
              <a:noFill/>
            </a:ln>
          </p:spPr>
          <p:txBody>
            <a:bodyPr anchor="ctr">
              <a:normAutofit fontScale="25000" lnSpcReduction="20000"/>
            </a:body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sz="18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136" name="iṡḻiďe"/>
            <p:cNvSpPr/>
            <p:nvPr/>
          </p:nvSpPr>
          <p:spPr bwMode="auto">
            <a:xfrm>
              <a:off x="7022902" y="3019482"/>
              <a:ext cx="240612" cy="913403"/>
            </a:xfrm>
            <a:custGeom>
              <a:avLst/>
              <a:gdLst>
                <a:gd name="T0" fmla="*/ 71 w 170"/>
                <a:gd name="T1" fmla="*/ 94 h 650"/>
                <a:gd name="T2" fmla="*/ 30 w 170"/>
                <a:gd name="T3" fmla="*/ 105 h 650"/>
                <a:gd name="T4" fmla="*/ 18 w 170"/>
                <a:gd name="T5" fmla="*/ 262 h 650"/>
                <a:gd name="T6" fmla="*/ 18 w 170"/>
                <a:gd name="T7" fmla="*/ 317 h 650"/>
                <a:gd name="T8" fmla="*/ 0 w 170"/>
                <a:gd name="T9" fmla="*/ 615 h 650"/>
                <a:gd name="T10" fmla="*/ 105 w 170"/>
                <a:gd name="T11" fmla="*/ 623 h 650"/>
                <a:gd name="T12" fmla="*/ 121 w 170"/>
                <a:gd name="T13" fmla="*/ 477 h 650"/>
                <a:gd name="T14" fmla="*/ 146 w 170"/>
                <a:gd name="T15" fmla="*/ 304 h 650"/>
                <a:gd name="T16" fmla="*/ 158 w 170"/>
                <a:gd name="T17" fmla="*/ 137 h 650"/>
                <a:gd name="T18" fmla="*/ 158 w 170"/>
                <a:gd name="T19" fmla="*/ 55 h 650"/>
                <a:gd name="T20" fmla="*/ 136 w 170"/>
                <a:gd name="T21" fmla="*/ 12 h 650"/>
                <a:gd name="T22" fmla="*/ 71 w 170"/>
                <a:gd name="T23" fmla="*/ 94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70" h="650">
                  <a:moveTo>
                    <a:pt x="71" y="94"/>
                  </a:moveTo>
                  <a:cubicBezTo>
                    <a:pt x="30" y="105"/>
                    <a:pt x="30" y="105"/>
                    <a:pt x="30" y="105"/>
                  </a:cubicBezTo>
                  <a:cubicBezTo>
                    <a:pt x="18" y="262"/>
                    <a:pt x="18" y="262"/>
                    <a:pt x="18" y="262"/>
                  </a:cubicBezTo>
                  <a:cubicBezTo>
                    <a:pt x="18" y="262"/>
                    <a:pt x="33" y="304"/>
                    <a:pt x="18" y="317"/>
                  </a:cubicBezTo>
                  <a:cubicBezTo>
                    <a:pt x="3" y="330"/>
                    <a:pt x="0" y="615"/>
                    <a:pt x="0" y="615"/>
                  </a:cubicBezTo>
                  <a:cubicBezTo>
                    <a:pt x="0" y="615"/>
                    <a:pt x="48" y="650"/>
                    <a:pt x="105" y="623"/>
                  </a:cubicBezTo>
                  <a:cubicBezTo>
                    <a:pt x="105" y="623"/>
                    <a:pt x="96" y="592"/>
                    <a:pt x="121" y="477"/>
                  </a:cubicBezTo>
                  <a:cubicBezTo>
                    <a:pt x="146" y="362"/>
                    <a:pt x="146" y="304"/>
                    <a:pt x="146" y="304"/>
                  </a:cubicBezTo>
                  <a:cubicBezTo>
                    <a:pt x="146" y="304"/>
                    <a:pt x="146" y="160"/>
                    <a:pt x="158" y="137"/>
                  </a:cubicBezTo>
                  <a:cubicBezTo>
                    <a:pt x="170" y="114"/>
                    <a:pt x="158" y="55"/>
                    <a:pt x="158" y="55"/>
                  </a:cubicBezTo>
                  <a:cubicBezTo>
                    <a:pt x="158" y="55"/>
                    <a:pt x="135" y="24"/>
                    <a:pt x="136" y="12"/>
                  </a:cubicBezTo>
                  <a:cubicBezTo>
                    <a:pt x="138" y="0"/>
                    <a:pt x="71" y="94"/>
                    <a:pt x="71" y="94"/>
                  </a:cubicBezTo>
                </a:path>
              </a:pathLst>
            </a:custGeom>
            <a:solidFill>
              <a:srgbClr val="5A5773"/>
            </a:solidFill>
            <a:ln>
              <a:noFill/>
            </a:ln>
          </p:spPr>
          <p:txBody>
            <a:bodyPr anchor="ctr">
              <a:normAutofit fontScale="92500" lnSpcReduction="10000"/>
            </a:body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sz="18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137" name="i$ľïde"/>
            <p:cNvSpPr/>
            <p:nvPr/>
          </p:nvSpPr>
          <p:spPr bwMode="auto">
            <a:xfrm>
              <a:off x="7606607" y="3211075"/>
              <a:ext cx="187143" cy="285160"/>
            </a:xfrm>
            <a:custGeom>
              <a:avLst/>
              <a:gdLst>
                <a:gd name="T0" fmla="*/ 0 w 132"/>
                <a:gd name="T1" fmla="*/ 203 h 203"/>
                <a:gd name="T2" fmla="*/ 0 w 132"/>
                <a:gd name="T3" fmla="*/ 203 h 203"/>
                <a:gd name="T4" fmla="*/ 0 w 132"/>
                <a:gd name="T5" fmla="*/ 203 h 203"/>
                <a:gd name="T6" fmla="*/ 90 w 132"/>
                <a:gd name="T7" fmla="*/ 0 h 203"/>
                <a:gd name="T8" fmla="*/ 81 w 132"/>
                <a:gd name="T9" fmla="*/ 10 h 203"/>
                <a:gd name="T10" fmla="*/ 0 w 132"/>
                <a:gd name="T11" fmla="*/ 203 h 203"/>
                <a:gd name="T12" fmla="*/ 90 w 132"/>
                <a:gd name="T13" fmla="*/ 0 h 203"/>
              </a:gdLst>
              <a:ahLst/>
              <a:cxnLst>
                <a:cxn ang="0">
                  <a:pos x="T0" y="T1"/>
                </a:cxn>
                <a:cxn ang="0">
                  <a:pos x="T2" y="T3"/>
                </a:cxn>
                <a:cxn ang="0">
                  <a:pos x="T4" y="T5"/>
                </a:cxn>
                <a:cxn ang="0">
                  <a:pos x="T6" y="T7"/>
                </a:cxn>
                <a:cxn ang="0">
                  <a:pos x="T8" y="T9"/>
                </a:cxn>
                <a:cxn ang="0">
                  <a:pos x="T10" y="T11"/>
                </a:cxn>
                <a:cxn ang="0">
                  <a:pos x="T12" y="T13"/>
                </a:cxn>
              </a:cxnLst>
              <a:rect l="0" t="0" r="r" b="b"/>
              <a:pathLst>
                <a:path w="132" h="203">
                  <a:moveTo>
                    <a:pt x="0" y="203"/>
                  </a:moveTo>
                  <a:cubicBezTo>
                    <a:pt x="0" y="203"/>
                    <a:pt x="0" y="203"/>
                    <a:pt x="0" y="203"/>
                  </a:cubicBezTo>
                  <a:cubicBezTo>
                    <a:pt x="0" y="203"/>
                    <a:pt x="0" y="203"/>
                    <a:pt x="0" y="203"/>
                  </a:cubicBezTo>
                  <a:moveTo>
                    <a:pt x="90" y="0"/>
                  </a:moveTo>
                  <a:cubicBezTo>
                    <a:pt x="87" y="4"/>
                    <a:pt x="84" y="7"/>
                    <a:pt x="81" y="10"/>
                  </a:cubicBezTo>
                  <a:cubicBezTo>
                    <a:pt x="72" y="63"/>
                    <a:pt x="48" y="177"/>
                    <a:pt x="0" y="203"/>
                  </a:cubicBezTo>
                  <a:cubicBezTo>
                    <a:pt x="0" y="203"/>
                    <a:pt x="132" y="165"/>
                    <a:pt x="90" y="0"/>
                  </a:cubicBezTo>
                </a:path>
              </a:pathLst>
            </a:custGeom>
            <a:solidFill>
              <a:srgbClr val="514E67"/>
            </a:solidFill>
            <a:ln>
              <a:noFill/>
            </a:ln>
          </p:spPr>
          <p:txBody>
            <a:bodyPr anchor="ctr">
              <a:normAutofit fontScale="25000" lnSpcReduction="20000"/>
            </a:body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sz="18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138" name="íSļîḍê"/>
            <p:cNvSpPr/>
            <p:nvPr/>
          </p:nvSpPr>
          <p:spPr bwMode="auto">
            <a:xfrm>
              <a:off x="7276880" y="3206618"/>
              <a:ext cx="98027" cy="98024"/>
            </a:xfrm>
            <a:custGeom>
              <a:avLst/>
              <a:gdLst>
                <a:gd name="T0" fmla="*/ 35 w 69"/>
                <a:gd name="T1" fmla="*/ 22 h 70"/>
                <a:gd name="T2" fmla="*/ 10 w 69"/>
                <a:gd name="T3" fmla="*/ 22 h 70"/>
                <a:gd name="T4" fmla="*/ 52 w 69"/>
                <a:gd name="T5" fmla="*/ 70 h 70"/>
                <a:gd name="T6" fmla="*/ 60 w 69"/>
                <a:gd name="T7" fmla="*/ 65 h 70"/>
                <a:gd name="T8" fmla="*/ 35 w 69"/>
                <a:gd name="T9" fmla="*/ 22 h 70"/>
                <a:gd name="T10" fmla="*/ 0 w 69"/>
                <a:gd name="T11" fmla="*/ 0 h 70"/>
                <a:gd name="T12" fmla="*/ 9 w 69"/>
                <a:gd name="T13" fmla="*/ 19 h 70"/>
                <a:gd name="T14" fmla="*/ 9 w 69"/>
                <a:gd name="T15" fmla="*/ 17 h 70"/>
                <a:gd name="T16" fmla="*/ 8 w 69"/>
                <a:gd name="T17" fmla="*/ 17 h 70"/>
                <a:gd name="T18" fmla="*/ 9 w 69"/>
                <a:gd name="T19" fmla="*/ 14 h 70"/>
                <a:gd name="T20" fmla="*/ 10 w 69"/>
                <a:gd name="T21" fmla="*/ 6 h 70"/>
                <a:gd name="T22" fmla="*/ 0 w 69"/>
                <a:gd name="T23" fmla="*/ 0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69" h="70">
                  <a:moveTo>
                    <a:pt x="35" y="22"/>
                  </a:moveTo>
                  <a:cubicBezTo>
                    <a:pt x="10" y="22"/>
                    <a:pt x="10" y="22"/>
                    <a:pt x="10" y="22"/>
                  </a:cubicBezTo>
                  <a:cubicBezTo>
                    <a:pt x="21" y="42"/>
                    <a:pt x="39" y="70"/>
                    <a:pt x="52" y="70"/>
                  </a:cubicBezTo>
                  <a:cubicBezTo>
                    <a:pt x="55" y="70"/>
                    <a:pt x="57" y="69"/>
                    <a:pt x="60" y="65"/>
                  </a:cubicBezTo>
                  <a:cubicBezTo>
                    <a:pt x="69" y="52"/>
                    <a:pt x="53" y="35"/>
                    <a:pt x="35" y="22"/>
                  </a:cubicBezTo>
                  <a:moveTo>
                    <a:pt x="0" y="0"/>
                  </a:moveTo>
                  <a:cubicBezTo>
                    <a:pt x="0" y="0"/>
                    <a:pt x="3" y="8"/>
                    <a:pt x="9" y="19"/>
                  </a:cubicBezTo>
                  <a:cubicBezTo>
                    <a:pt x="9" y="18"/>
                    <a:pt x="9" y="17"/>
                    <a:pt x="9" y="17"/>
                  </a:cubicBezTo>
                  <a:cubicBezTo>
                    <a:pt x="8" y="17"/>
                    <a:pt x="8" y="17"/>
                    <a:pt x="8" y="17"/>
                  </a:cubicBezTo>
                  <a:cubicBezTo>
                    <a:pt x="8" y="16"/>
                    <a:pt x="9" y="15"/>
                    <a:pt x="9" y="14"/>
                  </a:cubicBezTo>
                  <a:cubicBezTo>
                    <a:pt x="9" y="11"/>
                    <a:pt x="10" y="9"/>
                    <a:pt x="10" y="6"/>
                  </a:cubicBezTo>
                  <a:cubicBezTo>
                    <a:pt x="4" y="2"/>
                    <a:pt x="0" y="0"/>
                    <a:pt x="0" y="0"/>
                  </a:cubicBezTo>
                </a:path>
              </a:pathLst>
            </a:custGeom>
            <a:solidFill>
              <a:srgbClr val="514E67"/>
            </a:solidFill>
            <a:ln>
              <a:noFill/>
            </a:ln>
          </p:spPr>
          <p:txBody>
            <a:bodyPr anchor="ctr">
              <a:normAutofit fontScale="25000" lnSpcReduction="20000"/>
            </a:body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sz="18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139" name="ïŝļïḓè"/>
            <p:cNvSpPr/>
            <p:nvPr/>
          </p:nvSpPr>
          <p:spPr bwMode="auto">
            <a:xfrm>
              <a:off x="7276880" y="3318010"/>
              <a:ext cx="71292" cy="98024"/>
            </a:xfrm>
            <a:custGeom>
              <a:avLst/>
              <a:gdLst>
                <a:gd name="T0" fmla="*/ 0 w 50"/>
                <a:gd name="T1" fmla="*/ 0 h 72"/>
                <a:gd name="T2" fmla="*/ 36 w 50"/>
                <a:gd name="T3" fmla="*/ 72 h 72"/>
                <a:gd name="T4" fmla="*/ 40 w 50"/>
                <a:gd name="T5" fmla="*/ 70 h 72"/>
                <a:gd name="T6" fmla="*/ 0 w 50"/>
                <a:gd name="T7" fmla="*/ 0 h 72"/>
              </a:gdLst>
              <a:ahLst/>
              <a:cxnLst>
                <a:cxn ang="0">
                  <a:pos x="T0" y="T1"/>
                </a:cxn>
                <a:cxn ang="0">
                  <a:pos x="T2" y="T3"/>
                </a:cxn>
                <a:cxn ang="0">
                  <a:pos x="T4" y="T5"/>
                </a:cxn>
                <a:cxn ang="0">
                  <a:pos x="T6" y="T7"/>
                </a:cxn>
              </a:cxnLst>
              <a:rect l="0" t="0" r="r" b="b"/>
              <a:pathLst>
                <a:path w="50" h="72">
                  <a:moveTo>
                    <a:pt x="0" y="0"/>
                  </a:moveTo>
                  <a:cubicBezTo>
                    <a:pt x="0" y="0"/>
                    <a:pt x="24" y="72"/>
                    <a:pt x="36" y="72"/>
                  </a:cubicBezTo>
                  <a:cubicBezTo>
                    <a:pt x="38" y="72"/>
                    <a:pt x="39" y="72"/>
                    <a:pt x="40" y="70"/>
                  </a:cubicBezTo>
                  <a:cubicBezTo>
                    <a:pt x="50" y="52"/>
                    <a:pt x="0" y="0"/>
                    <a:pt x="0" y="0"/>
                  </a:cubicBezTo>
                </a:path>
              </a:pathLst>
            </a:custGeom>
            <a:solidFill>
              <a:srgbClr val="514E67"/>
            </a:solidFill>
            <a:ln>
              <a:noFill/>
            </a:ln>
          </p:spPr>
          <p:txBody>
            <a:bodyPr anchor="ctr">
              <a:normAutofit fontScale="25000" lnSpcReduction="20000"/>
            </a:body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sz="18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140" name="ïš1íďe"/>
            <p:cNvSpPr/>
            <p:nvPr/>
          </p:nvSpPr>
          <p:spPr bwMode="auto">
            <a:xfrm>
              <a:off x="7847220" y="2716500"/>
              <a:ext cx="26735" cy="80201"/>
            </a:xfrm>
            <a:custGeom>
              <a:avLst/>
              <a:gdLst>
                <a:gd name="T0" fmla="*/ 0 w 21"/>
                <a:gd name="T1" fmla="*/ 0 h 59"/>
                <a:gd name="T2" fmla="*/ 21 w 21"/>
                <a:gd name="T3" fmla="*/ 59 h 59"/>
                <a:gd name="T4" fmla="*/ 21 w 21"/>
                <a:gd name="T5" fmla="*/ 55 h 59"/>
                <a:gd name="T6" fmla="*/ 0 w 21"/>
                <a:gd name="T7" fmla="*/ 0 h 59"/>
              </a:gdLst>
              <a:ahLst/>
              <a:cxnLst>
                <a:cxn ang="0">
                  <a:pos x="T0" y="T1"/>
                </a:cxn>
                <a:cxn ang="0">
                  <a:pos x="T2" y="T3"/>
                </a:cxn>
                <a:cxn ang="0">
                  <a:pos x="T4" y="T5"/>
                </a:cxn>
                <a:cxn ang="0">
                  <a:pos x="T6" y="T7"/>
                </a:cxn>
              </a:cxnLst>
              <a:rect l="0" t="0" r="r" b="b"/>
              <a:pathLst>
                <a:path w="21" h="59">
                  <a:moveTo>
                    <a:pt x="0" y="0"/>
                  </a:moveTo>
                  <a:cubicBezTo>
                    <a:pt x="0" y="0"/>
                    <a:pt x="18" y="59"/>
                    <a:pt x="21" y="59"/>
                  </a:cubicBezTo>
                  <a:cubicBezTo>
                    <a:pt x="21" y="59"/>
                    <a:pt x="21" y="58"/>
                    <a:pt x="21" y="55"/>
                  </a:cubicBezTo>
                  <a:cubicBezTo>
                    <a:pt x="19" y="33"/>
                    <a:pt x="0" y="0"/>
                    <a:pt x="0" y="0"/>
                  </a:cubicBezTo>
                </a:path>
              </a:pathLst>
            </a:custGeom>
            <a:solidFill>
              <a:srgbClr val="514E67"/>
            </a:solidFill>
            <a:ln>
              <a:noFill/>
            </a:ln>
          </p:spPr>
          <p:txBody>
            <a:bodyPr anchor="ctr">
              <a:normAutofit fontScale="25000" lnSpcReduction="20000"/>
            </a:body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sz="18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141" name="î$1íďé"/>
            <p:cNvSpPr/>
            <p:nvPr/>
          </p:nvSpPr>
          <p:spPr bwMode="auto">
            <a:xfrm>
              <a:off x="7847220" y="2645210"/>
              <a:ext cx="57927" cy="13368"/>
            </a:xfrm>
            <a:custGeom>
              <a:avLst/>
              <a:gdLst>
                <a:gd name="T0" fmla="*/ 14 w 43"/>
                <a:gd name="T1" fmla="*/ 0 h 8"/>
                <a:gd name="T2" fmla="*/ 0 w 43"/>
                <a:gd name="T3" fmla="*/ 4 h 8"/>
                <a:gd name="T4" fmla="*/ 37 w 43"/>
                <a:gd name="T5" fmla="*/ 8 h 8"/>
                <a:gd name="T6" fmla="*/ 35 w 43"/>
                <a:gd name="T7" fmla="*/ 4 h 8"/>
                <a:gd name="T8" fmla="*/ 14 w 43"/>
                <a:gd name="T9" fmla="*/ 0 h 8"/>
              </a:gdLst>
              <a:ahLst/>
              <a:cxnLst>
                <a:cxn ang="0">
                  <a:pos x="T0" y="T1"/>
                </a:cxn>
                <a:cxn ang="0">
                  <a:pos x="T2" y="T3"/>
                </a:cxn>
                <a:cxn ang="0">
                  <a:pos x="T4" y="T5"/>
                </a:cxn>
                <a:cxn ang="0">
                  <a:pos x="T6" y="T7"/>
                </a:cxn>
                <a:cxn ang="0">
                  <a:pos x="T8" y="T9"/>
                </a:cxn>
              </a:cxnLst>
              <a:rect l="0" t="0" r="r" b="b"/>
              <a:pathLst>
                <a:path w="43" h="8">
                  <a:moveTo>
                    <a:pt x="14" y="0"/>
                  </a:moveTo>
                  <a:cubicBezTo>
                    <a:pt x="4" y="0"/>
                    <a:pt x="0" y="4"/>
                    <a:pt x="0" y="4"/>
                  </a:cubicBezTo>
                  <a:cubicBezTo>
                    <a:pt x="0" y="4"/>
                    <a:pt x="26" y="8"/>
                    <a:pt x="37" y="8"/>
                  </a:cubicBezTo>
                  <a:cubicBezTo>
                    <a:pt x="42" y="8"/>
                    <a:pt x="43" y="7"/>
                    <a:pt x="35" y="4"/>
                  </a:cubicBezTo>
                  <a:cubicBezTo>
                    <a:pt x="26" y="1"/>
                    <a:pt x="20" y="0"/>
                    <a:pt x="14" y="0"/>
                  </a:cubicBezTo>
                </a:path>
              </a:pathLst>
            </a:custGeom>
            <a:solidFill>
              <a:srgbClr val="514E67"/>
            </a:solidFill>
            <a:ln>
              <a:noFill/>
            </a:ln>
          </p:spPr>
          <p:txBody>
            <a:bodyPr anchor="ctr">
              <a:normAutofit fontScale="25000" lnSpcReduction="20000"/>
            </a:body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sz="18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142" name="îŝlîḑe"/>
            <p:cNvSpPr/>
            <p:nvPr/>
          </p:nvSpPr>
          <p:spPr bwMode="auto">
            <a:xfrm>
              <a:off x="7504126" y="4035363"/>
              <a:ext cx="4454" cy="35645"/>
            </a:xfrm>
            <a:custGeom>
              <a:avLst/>
              <a:gdLst>
                <a:gd name="T0" fmla="*/ 0 w 3"/>
                <a:gd name="T1" fmla="*/ 0 h 26"/>
                <a:gd name="T2" fmla="*/ 0 w 3"/>
                <a:gd name="T3" fmla="*/ 1 h 26"/>
                <a:gd name="T4" fmla="*/ 3 w 3"/>
                <a:gd name="T5" fmla="*/ 26 h 26"/>
                <a:gd name="T6" fmla="*/ 3 w 3"/>
                <a:gd name="T7" fmla="*/ 25 h 26"/>
                <a:gd name="T8" fmla="*/ 1 w 3"/>
                <a:gd name="T9" fmla="*/ 1 h 26"/>
                <a:gd name="T10" fmla="*/ 0 w 3"/>
                <a:gd name="T11" fmla="*/ 0 h 26"/>
              </a:gdLst>
              <a:ahLst/>
              <a:cxnLst>
                <a:cxn ang="0">
                  <a:pos x="T0" y="T1"/>
                </a:cxn>
                <a:cxn ang="0">
                  <a:pos x="T2" y="T3"/>
                </a:cxn>
                <a:cxn ang="0">
                  <a:pos x="T4" y="T5"/>
                </a:cxn>
                <a:cxn ang="0">
                  <a:pos x="T6" y="T7"/>
                </a:cxn>
                <a:cxn ang="0">
                  <a:pos x="T8" y="T9"/>
                </a:cxn>
                <a:cxn ang="0">
                  <a:pos x="T10" y="T11"/>
                </a:cxn>
              </a:cxnLst>
              <a:rect l="0" t="0" r="r" b="b"/>
              <a:pathLst>
                <a:path w="3" h="26">
                  <a:moveTo>
                    <a:pt x="0" y="0"/>
                  </a:moveTo>
                  <a:cubicBezTo>
                    <a:pt x="0" y="0"/>
                    <a:pt x="0" y="0"/>
                    <a:pt x="0" y="1"/>
                  </a:cubicBezTo>
                  <a:cubicBezTo>
                    <a:pt x="3" y="26"/>
                    <a:pt x="3" y="26"/>
                    <a:pt x="3" y="26"/>
                  </a:cubicBezTo>
                  <a:cubicBezTo>
                    <a:pt x="3" y="25"/>
                    <a:pt x="3" y="25"/>
                    <a:pt x="3" y="25"/>
                  </a:cubicBezTo>
                  <a:cubicBezTo>
                    <a:pt x="1" y="1"/>
                    <a:pt x="1" y="1"/>
                    <a:pt x="1" y="1"/>
                  </a:cubicBezTo>
                  <a:cubicBezTo>
                    <a:pt x="0" y="0"/>
                    <a:pt x="0" y="0"/>
                    <a:pt x="0" y="0"/>
                  </a:cubicBezTo>
                </a:path>
              </a:pathLst>
            </a:custGeom>
            <a:solidFill>
              <a:srgbClr val="E4E4E4"/>
            </a:solidFill>
            <a:ln>
              <a:noFill/>
            </a:ln>
          </p:spPr>
          <p:txBody>
            <a:bodyPr anchor="ctr">
              <a:normAutofit fontScale="25000" lnSpcReduction="20000"/>
            </a:body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sz="18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143" name="ïṡḻïḋe"/>
            <p:cNvSpPr/>
            <p:nvPr/>
          </p:nvSpPr>
          <p:spPr bwMode="auto">
            <a:xfrm>
              <a:off x="7504126" y="3968530"/>
              <a:ext cx="204966" cy="102478"/>
            </a:xfrm>
            <a:custGeom>
              <a:avLst/>
              <a:gdLst>
                <a:gd name="T0" fmla="*/ 24 w 145"/>
                <a:gd name="T1" fmla="*/ 0 h 73"/>
                <a:gd name="T2" fmla="*/ 0 w 145"/>
                <a:gd name="T3" fmla="*/ 48 h 73"/>
                <a:gd name="T4" fmla="*/ 1 w 145"/>
                <a:gd name="T5" fmla="*/ 49 h 73"/>
                <a:gd name="T6" fmla="*/ 3 w 145"/>
                <a:gd name="T7" fmla="*/ 73 h 73"/>
                <a:gd name="T8" fmla="*/ 24 w 145"/>
                <a:gd name="T9" fmla="*/ 20 h 73"/>
                <a:gd name="T10" fmla="*/ 113 w 145"/>
                <a:gd name="T11" fmla="*/ 38 h 73"/>
                <a:gd name="T12" fmla="*/ 145 w 145"/>
                <a:gd name="T13" fmla="*/ 35 h 73"/>
                <a:gd name="T14" fmla="*/ 142 w 145"/>
                <a:gd name="T15" fmla="*/ 35 h 73"/>
                <a:gd name="T16" fmla="*/ 24 w 145"/>
                <a:gd name="T17" fmla="*/ 0 h 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5" h="73">
                  <a:moveTo>
                    <a:pt x="24" y="0"/>
                  </a:moveTo>
                  <a:cubicBezTo>
                    <a:pt x="11" y="5"/>
                    <a:pt x="4" y="27"/>
                    <a:pt x="0" y="48"/>
                  </a:cubicBezTo>
                  <a:cubicBezTo>
                    <a:pt x="1" y="49"/>
                    <a:pt x="1" y="49"/>
                    <a:pt x="1" y="49"/>
                  </a:cubicBezTo>
                  <a:cubicBezTo>
                    <a:pt x="3" y="73"/>
                    <a:pt x="3" y="73"/>
                    <a:pt x="3" y="73"/>
                  </a:cubicBezTo>
                  <a:cubicBezTo>
                    <a:pt x="24" y="20"/>
                    <a:pt x="24" y="20"/>
                    <a:pt x="24" y="20"/>
                  </a:cubicBezTo>
                  <a:cubicBezTo>
                    <a:pt x="52" y="32"/>
                    <a:pt x="82" y="38"/>
                    <a:pt x="113" y="38"/>
                  </a:cubicBezTo>
                  <a:cubicBezTo>
                    <a:pt x="124" y="38"/>
                    <a:pt x="135" y="37"/>
                    <a:pt x="145" y="35"/>
                  </a:cubicBezTo>
                  <a:cubicBezTo>
                    <a:pt x="144" y="35"/>
                    <a:pt x="143" y="35"/>
                    <a:pt x="142" y="35"/>
                  </a:cubicBezTo>
                  <a:cubicBezTo>
                    <a:pt x="68" y="35"/>
                    <a:pt x="24" y="0"/>
                    <a:pt x="24" y="0"/>
                  </a:cubicBezTo>
                </a:path>
              </a:pathLst>
            </a:custGeom>
            <a:solidFill>
              <a:srgbClr val="565475"/>
            </a:solidFill>
            <a:ln>
              <a:noFill/>
            </a:ln>
          </p:spPr>
          <p:txBody>
            <a:bodyPr anchor="ctr">
              <a:normAutofit fontScale="25000" lnSpcReduction="20000"/>
            </a:body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sz="18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144" name="îSļíḋe"/>
            <p:cNvSpPr/>
            <p:nvPr/>
          </p:nvSpPr>
          <p:spPr bwMode="auto">
            <a:xfrm>
              <a:off x="7227868" y="4115564"/>
              <a:ext cx="182686" cy="26734"/>
            </a:xfrm>
            <a:custGeom>
              <a:avLst/>
              <a:gdLst>
                <a:gd name="T0" fmla="*/ 0 w 131"/>
                <a:gd name="T1" fmla="*/ 0 h 18"/>
                <a:gd name="T2" fmla="*/ 123 w 131"/>
                <a:gd name="T3" fmla="*/ 18 h 18"/>
                <a:gd name="T4" fmla="*/ 131 w 131"/>
                <a:gd name="T5" fmla="*/ 18 h 18"/>
                <a:gd name="T6" fmla="*/ 0 w 131"/>
                <a:gd name="T7" fmla="*/ 0 h 18"/>
              </a:gdLst>
              <a:ahLst/>
              <a:cxnLst>
                <a:cxn ang="0">
                  <a:pos x="T0" y="T1"/>
                </a:cxn>
                <a:cxn ang="0">
                  <a:pos x="T2" y="T3"/>
                </a:cxn>
                <a:cxn ang="0">
                  <a:pos x="T4" y="T5"/>
                </a:cxn>
                <a:cxn ang="0">
                  <a:pos x="T6" y="T7"/>
                </a:cxn>
              </a:cxnLst>
              <a:rect l="0" t="0" r="r" b="b"/>
              <a:pathLst>
                <a:path w="131" h="18">
                  <a:moveTo>
                    <a:pt x="0" y="0"/>
                  </a:moveTo>
                  <a:cubicBezTo>
                    <a:pt x="0" y="0"/>
                    <a:pt x="86" y="18"/>
                    <a:pt x="123" y="18"/>
                  </a:cubicBezTo>
                  <a:cubicBezTo>
                    <a:pt x="126" y="18"/>
                    <a:pt x="129" y="18"/>
                    <a:pt x="131" y="18"/>
                  </a:cubicBezTo>
                  <a:cubicBezTo>
                    <a:pt x="0" y="0"/>
                    <a:pt x="0" y="0"/>
                    <a:pt x="0" y="0"/>
                  </a:cubicBezTo>
                </a:path>
              </a:pathLst>
            </a:custGeom>
            <a:solidFill>
              <a:srgbClr val="565475"/>
            </a:solidFill>
            <a:ln>
              <a:noFill/>
            </a:ln>
          </p:spPr>
          <p:txBody>
            <a:bodyPr anchor="ctr">
              <a:normAutofit fontScale="25000" lnSpcReduction="20000"/>
            </a:body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sz="18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145" name="ï$ļîḋê"/>
            <p:cNvSpPr/>
            <p:nvPr/>
          </p:nvSpPr>
          <p:spPr bwMode="auto">
            <a:xfrm>
              <a:off x="7241234" y="4155666"/>
              <a:ext cx="93573" cy="8911"/>
            </a:xfrm>
            <a:custGeom>
              <a:avLst/>
              <a:gdLst>
                <a:gd name="T0" fmla="*/ 10 w 66"/>
                <a:gd name="T1" fmla="*/ 0 h 7"/>
                <a:gd name="T2" fmla="*/ 0 w 66"/>
                <a:gd name="T3" fmla="*/ 0 h 7"/>
                <a:gd name="T4" fmla="*/ 66 w 66"/>
                <a:gd name="T5" fmla="*/ 7 h 7"/>
                <a:gd name="T6" fmla="*/ 10 w 66"/>
                <a:gd name="T7" fmla="*/ 0 h 7"/>
              </a:gdLst>
              <a:ahLst/>
              <a:cxnLst>
                <a:cxn ang="0">
                  <a:pos x="T0" y="T1"/>
                </a:cxn>
                <a:cxn ang="0">
                  <a:pos x="T2" y="T3"/>
                </a:cxn>
                <a:cxn ang="0">
                  <a:pos x="T4" y="T5"/>
                </a:cxn>
                <a:cxn ang="0">
                  <a:pos x="T6" y="T7"/>
                </a:cxn>
              </a:cxnLst>
              <a:rect l="0" t="0" r="r" b="b"/>
              <a:pathLst>
                <a:path w="66" h="7">
                  <a:moveTo>
                    <a:pt x="10" y="0"/>
                  </a:moveTo>
                  <a:cubicBezTo>
                    <a:pt x="4" y="0"/>
                    <a:pt x="0" y="0"/>
                    <a:pt x="0" y="0"/>
                  </a:cubicBezTo>
                  <a:cubicBezTo>
                    <a:pt x="66" y="7"/>
                    <a:pt x="66" y="7"/>
                    <a:pt x="66" y="7"/>
                  </a:cubicBezTo>
                  <a:cubicBezTo>
                    <a:pt x="51" y="1"/>
                    <a:pt x="25" y="0"/>
                    <a:pt x="10" y="0"/>
                  </a:cubicBezTo>
                </a:path>
              </a:pathLst>
            </a:custGeom>
            <a:solidFill>
              <a:srgbClr val="565475"/>
            </a:solidFill>
            <a:ln>
              <a:noFill/>
            </a:ln>
          </p:spPr>
          <p:txBody>
            <a:bodyPr anchor="ctr">
              <a:normAutofit fontScale="25000" lnSpcReduction="20000"/>
            </a:body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sz="18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146" name="iṧlidê"/>
            <p:cNvSpPr/>
            <p:nvPr/>
          </p:nvSpPr>
          <p:spPr bwMode="auto">
            <a:xfrm>
              <a:off x="7250145" y="4182399"/>
              <a:ext cx="84661" cy="8911"/>
            </a:xfrm>
            <a:custGeom>
              <a:avLst/>
              <a:gdLst>
                <a:gd name="T0" fmla="*/ 0 w 61"/>
                <a:gd name="T1" fmla="*/ 0 h 8"/>
                <a:gd name="T2" fmla="*/ 61 w 61"/>
                <a:gd name="T3" fmla="*/ 8 h 8"/>
                <a:gd name="T4" fmla="*/ 0 w 61"/>
                <a:gd name="T5" fmla="*/ 0 h 8"/>
              </a:gdLst>
              <a:ahLst/>
              <a:cxnLst>
                <a:cxn ang="0">
                  <a:pos x="T0" y="T1"/>
                </a:cxn>
                <a:cxn ang="0">
                  <a:pos x="T2" y="T3"/>
                </a:cxn>
                <a:cxn ang="0">
                  <a:pos x="T4" y="T5"/>
                </a:cxn>
              </a:cxnLst>
              <a:rect l="0" t="0" r="r" b="b"/>
              <a:pathLst>
                <a:path w="61" h="8">
                  <a:moveTo>
                    <a:pt x="0" y="0"/>
                  </a:moveTo>
                  <a:cubicBezTo>
                    <a:pt x="20" y="5"/>
                    <a:pt x="41" y="7"/>
                    <a:pt x="61" y="8"/>
                  </a:cubicBezTo>
                  <a:cubicBezTo>
                    <a:pt x="0" y="0"/>
                    <a:pt x="0" y="0"/>
                    <a:pt x="0" y="0"/>
                  </a:cubicBezTo>
                </a:path>
              </a:pathLst>
            </a:custGeom>
            <a:solidFill>
              <a:srgbClr val="565475"/>
            </a:solidFill>
            <a:ln>
              <a:noFill/>
            </a:ln>
          </p:spPr>
          <p:txBody>
            <a:bodyPr anchor="ctr">
              <a:normAutofit fontScale="25000" lnSpcReduction="20000"/>
            </a:body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sz="18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147" name="ïš1iďé"/>
            <p:cNvSpPr/>
            <p:nvPr/>
          </p:nvSpPr>
          <p:spPr bwMode="auto">
            <a:xfrm>
              <a:off x="7245691" y="4485381"/>
              <a:ext cx="138128" cy="17822"/>
            </a:xfrm>
            <a:custGeom>
              <a:avLst/>
              <a:gdLst>
                <a:gd name="T0" fmla="*/ 77 w 98"/>
                <a:gd name="T1" fmla="*/ 0 h 13"/>
                <a:gd name="T2" fmla="*/ 0 w 98"/>
                <a:gd name="T3" fmla="*/ 13 h 13"/>
                <a:gd name="T4" fmla="*/ 98 w 98"/>
                <a:gd name="T5" fmla="*/ 6 h 13"/>
                <a:gd name="T6" fmla="*/ 77 w 98"/>
                <a:gd name="T7" fmla="*/ 0 h 13"/>
              </a:gdLst>
              <a:ahLst/>
              <a:cxnLst>
                <a:cxn ang="0">
                  <a:pos x="T0" y="T1"/>
                </a:cxn>
                <a:cxn ang="0">
                  <a:pos x="T2" y="T3"/>
                </a:cxn>
                <a:cxn ang="0">
                  <a:pos x="T4" y="T5"/>
                </a:cxn>
                <a:cxn ang="0">
                  <a:pos x="T6" y="T7"/>
                </a:cxn>
              </a:cxnLst>
              <a:rect l="0" t="0" r="r" b="b"/>
              <a:pathLst>
                <a:path w="98" h="13">
                  <a:moveTo>
                    <a:pt x="77" y="0"/>
                  </a:moveTo>
                  <a:cubicBezTo>
                    <a:pt x="48" y="0"/>
                    <a:pt x="1" y="12"/>
                    <a:pt x="0" y="13"/>
                  </a:cubicBezTo>
                  <a:cubicBezTo>
                    <a:pt x="98" y="6"/>
                    <a:pt x="98" y="6"/>
                    <a:pt x="98" y="6"/>
                  </a:cubicBezTo>
                  <a:cubicBezTo>
                    <a:pt x="95" y="2"/>
                    <a:pt x="87" y="0"/>
                    <a:pt x="77" y="0"/>
                  </a:cubicBezTo>
                </a:path>
              </a:pathLst>
            </a:custGeom>
            <a:solidFill>
              <a:srgbClr val="565475"/>
            </a:solidFill>
            <a:ln>
              <a:noFill/>
            </a:ln>
          </p:spPr>
          <p:txBody>
            <a:bodyPr anchor="ctr">
              <a:normAutofit fontScale="25000" lnSpcReduction="20000"/>
            </a:body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sz="18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148" name="îślîďè"/>
            <p:cNvSpPr/>
            <p:nvPr/>
          </p:nvSpPr>
          <p:spPr bwMode="auto">
            <a:xfrm>
              <a:off x="7245691" y="4534392"/>
              <a:ext cx="111393" cy="13368"/>
            </a:xfrm>
            <a:custGeom>
              <a:avLst/>
              <a:gdLst>
                <a:gd name="T0" fmla="*/ 56 w 77"/>
                <a:gd name="T1" fmla="*/ 0 h 8"/>
                <a:gd name="T2" fmla="*/ 0 w 77"/>
                <a:gd name="T3" fmla="*/ 4 h 8"/>
                <a:gd name="T4" fmla="*/ 57 w 77"/>
                <a:gd name="T5" fmla="*/ 8 h 8"/>
                <a:gd name="T6" fmla="*/ 76 w 77"/>
                <a:gd name="T7" fmla="*/ 4 h 8"/>
                <a:gd name="T8" fmla="*/ 56 w 77"/>
                <a:gd name="T9" fmla="*/ 0 h 8"/>
              </a:gdLst>
              <a:ahLst/>
              <a:cxnLst>
                <a:cxn ang="0">
                  <a:pos x="T0" y="T1"/>
                </a:cxn>
                <a:cxn ang="0">
                  <a:pos x="T2" y="T3"/>
                </a:cxn>
                <a:cxn ang="0">
                  <a:pos x="T4" y="T5"/>
                </a:cxn>
                <a:cxn ang="0">
                  <a:pos x="T6" y="T7"/>
                </a:cxn>
                <a:cxn ang="0">
                  <a:pos x="T8" y="T9"/>
                </a:cxn>
              </a:cxnLst>
              <a:rect l="0" t="0" r="r" b="b"/>
              <a:pathLst>
                <a:path w="77" h="8">
                  <a:moveTo>
                    <a:pt x="56" y="0"/>
                  </a:moveTo>
                  <a:cubicBezTo>
                    <a:pt x="33" y="0"/>
                    <a:pt x="0" y="4"/>
                    <a:pt x="0" y="4"/>
                  </a:cubicBezTo>
                  <a:cubicBezTo>
                    <a:pt x="0" y="4"/>
                    <a:pt x="35" y="8"/>
                    <a:pt x="57" y="8"/>
                  </a:cubicBezTo>
                  <a:cubicBezTo>
                    <a:pt x="68" y="8"/>
                    <a:pt x="77" y="7"/>
                    <a:pt x="76" y="4"/>
                  </a:cubicBezTo>
                  <a:cubicBezTo>
                    <a:pt x="75" y="1"/>
                    <a:pt x="67" y="0"/>
                    <a:pt x="56" y="0"/>
                  </a:cubicBezTo>
                </a:path>
              </a:pathLst>
            </a:custGeom>
            <a:solidFill>
              <a:srgbClr val="565475"/>
            </a:solidFill>
            <a:ln>
              <a:noFill/>
            </a:ln>
          </p:spPr>
          <p:txBody>
            <a:bodyPr anchor="ctr">
              <a:normAutofit fontScale="25000" lnSpcReduction="20000"/>
            </a:body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sz="18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149" name="íşḷïďê"/>
            <p:cNvSpPr/>
            <p:nvPr/>
          </p:nvSpPr>
          <p:spPr bwMode="auto">
            <a:xfrm>
              <a:off x="7245691" y="4552214"/>
              <a:ext cx="138128" cy="22279"/>
            </a:xfrm>
            <a:custGeom>
              <a:avLst/>
              <a:gdLst>
                <a:gd name="T0" fmla="*/ 84 w 98"/>
                <a:gd name="T1" fmla="*/ 0 h 13"/>
                <a:gd name="T2" fmla="*/ 0 w 98"/>
                <a:gd name="T3" fmla="*/ 13 h 13"/>
                <a:gd name="T4" fmla="*/ 89 w 98"/>
                <a:gd name="T5" fmla="*/ 1 h 13"/>
                <a:gd name="T6" fmla="*/ 84 w 98"/>
                <a:gd name="T7" fmla="*/ 0 h 13"/>
              </a:gdLst>
              <a:ahLst/>
              <a:cxnLst>
                <a:cxn ang="0">
                  <a:pos x="T0" y="T1"/>
                </a:cxn>
                <a:cxn ang="0">
                  <a:pos x="T2" y="T3"/>
                </a:cxn>
                <a:cxn ang="0">
                  <a:pos x="T4" y="T5"/>
                </a:cxn>
                <a:cxn ang="0">
                  <a:pos x="T6" y="T7"/>
                </a:cxn>
              </a:cxnLst>
              <a:rect l="0" t="0" r="r" b="b"/>
              <a:pathLst>
                <a:path w="98" h="13">
                  <a:moveTo>
                    <a:pt x="84" y="0"/>
                  </a:moveTo>
                  <a:cubicBezTo>
                    <a:pt x="64" y="0"/>
                    <a:pt x="0" y="13"/>
                    <a:pt x="0" y="13"/>
                  </a:cubicBezTo>
                  <a:cubicBezTo>
                    <a:pt x="0" y="13"/>
                    <a:pt x="98" y="5"/>
                    <a:pt x="89" y="1"/>
                  </a:cubicBezTo>
                  <a:cubicBezTo>
                    <a:pt x="88" y="1"/>
                    <a:pt x="86" y="0"/>
                    <a:pt x="84" y="0"/>
                  </a:cubicBezTo>
                </a:path>
              </a:pathLst>
            </a:custGeom>
            <a:solidFill>
              <a:srgbClr val="565475"/>
            </a:solidFill>
            <a:ln>
              <a:noFill/>
            </a:ln>
          </p:spPr>
          <p:txBody>
            <a:bodyPr anchor="ctr">
              <a:normAutofit fontScale="25000" lnSpcReduction="20000"/>
            </a:body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sz="18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150" name="îśḻiḍé"/>
            <p:cNvSpPr/>
            <p:nvPr/>
          </p:nvSpPr>
          <p:spPr bwMode="auto">
            <a:xfrm>
              <a:off x="7129840" y="5421061"/>
              <a:ext cx="0" cy="4454"/>
            </a:xfrm>
            <a:custGeom>
              <a:avLst/>
              <a:gdLst>
                <a:gd name="T0" fmla="*/ 0 h 3"/>
                <a:gd name="T1" fmla="*/ 0 h 3"/>
                <a:gd name="T2" fmla="*/ 3 h 3"/>
                <a:gd name="T3" fmla="*/ 3 h 3"/>
                <a:gd name="T4" fmla="*/ 0 h 3"/>
                <a:gd name="T5" fmla="*/ 0 h 3"/>
              </a:gdLst>
              <a:ahLst/>
              <a:cxnLst>
                <a:cxn ang="0">
                  <a:pos x="0" y="T0"/>
                </a:cxn>
                <a:cxn ang="0">
                  <a:pos x="0" y="T1"/>
                </a:cxn>
                <a:cxn ang="0">
                  <a:pos x="0" y="T2"/>
                </a:cxn>
                <a:cxn ang="0">
                  <a:pos x="0" y="T3"/>
                </a:cxn>
                <a:cxn ang="0">
                  <a:pos x="0" y="T4"/>
                </a:cxn>
                <a:cxn ang="0">
                  <a:pos x="0" y="T5"/>
                </a:cxn>
              </a:cxnLst>
              <a:rect l="0" t="0" r="r" b="b"/>
              <a:pathLst>
                <a:path h="3">
                  <a:moveTo>
                    <a:pt x="0" y="0"/>
                  </a:moveTo>
                  <a:cubicBezTo>
                    <a:pt x="0" y="0"/>
                    <a:pt x="0" y="0"/>
                    <a:pt x="0" y="0"/>
                  </a:cubicBezTo>
                  <a:cubicBezTo>
                    <a:pt x="0" y="1"/>
                    <a:pt x="0" y="2"/>
                    <a:pt x="0" y="3"/>
                  </a:cubicBezTo>
                  <a:cubicBezTo>
                    <a:pt x="0" y="3"/>
                    <a:pt x="0" y="3"/>
                    <a:pt x="0" y="3"/>
                  </a:cubicBezTo>
                  <a:cubicBezTo>
                    <a:pt x="0" y="2"/>
                    <a:pt x="0" y="1"/>
                    <a:pt x="0" y="0"/>
                  </a:cubicBezTo>
                  <a:cubicBezTo>
                    <a:pt x="0" y="0"/>
                    <a:pt x="0" y="0"/>
                    <a:pt x="0" y="0"/>
                  </a:cubicBezTo>
                </a:path>
              </a:pathLst>
            </a:custGeom>
            <a:solidFill>
              <a:srgbClr val="E5E5E5"/>
            </a:solidFill>
            <a:ln>
              <a:noFill/>
            </a:ln>
          </p:spPr>
          <p:txBody>
            <a:bodyPr anchor="ctr">
              <a:normAutofit fontScale="25000" lnSpcReduction="20000"/>
            </a:body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sz="18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151" name="ïSļíḑê"/>
            <p:cNvSpPr/>
            <p:nvPr/>
          </p:nvSpPr>
          <p:spPr bwMode="auto">
            <a:xfrm>
              <a:off x="7129840" y="5314126"/>
              <a:ext cx="120305" cy="111389"/>
            </a:xfrm>
            <a:custGeom>
              <a:avLst/>
              <a:gdLst>
                <a:gd name="T0" fmla="*/ 62 w 87"/>
                <a:gd name="T1" fmla="*/ 0 h 80"/>
                <a:gd name="T2" fmla="*/ 46 w 87"/>
                <a:gd name="T3" fmla="*/ 2 h 80"/>
                <a:gd name="T4" fmla="*/ 0 w 87"/>
                <a:gd name="T5" fmla="*/ 77 h 80"/>
                <a:gd name="T6" fmla="*/ 0 w 87"/>
                <a:gd name="T7" fmla="*/ 77 h 80"/>
                <a:gd name="T8" fmla="*/ 0 w 87"/>
                <a:gd name="T9" fmla="*/ 80 h 80"/>
                <a:gd name="T10" fmla="*/ 46 w 87"/>
                <a:gd name="T11" fmla="*/ 4 h 80"/>
                <a:gd name="T12" fmla="*/ 62 w 87"/>
                <a:gd name="T13" fmla="*/ 2 h 80"/>
                <a:gd name="T14" fmla="*/ 87 w 87"/>
                <a:gd name="T15" fmla="*/ 14 h 80"/>
                <a:gd name="T16" fmla="*/ 87 w 87"/>
                <a:gd name="T17" fmla="*/ 11 h 80"/>
                <a:gd name="T18" fmla="*/ 62 w 87"/>
                <a:gd name="T19" fmla="*/ 0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7" h="80">
                  <a:moveTo>
                    <a:pt x="62" y="0"/>
                  </a:moveTo>
                  <a:cubicBezTo>
                    <a:pt x="57" y="0"/>
                    <a:pt x="52" y="0"/>
                    <a:pt x="46" y="2"/>
                  </a:cubicBezTo>
                  <a:cubicBezTo>
                    <a:pt x="46" y="2"/>
                    <a:pt x="20" y="28"/>
                    <a:pt x="0" y="77"/>
                  </a:cubicBezTo>
                  <a:cubicBezTo>
                    <a:pt x="0" y="77"/>
                    <a:pt x="0" y="77"/>
                    <a:pt x="0" y="77"/>
                  </a:cubicBezTo>
                  <a:cubicBezTo>
                    <a:pt x="0" y="78"/>
                    <a:pt x="0" y="79"/>
                    <a:pt x="0" y="80"/>
                  </a:cubicBezTo>
                  <a:cubicBezTo>
                    <a:pt x="20" y="30"/>
                    <a:pt x="46" y="4"/>
                    <a:pt x="46" y="4"/>
                  </a:cubicBezTo>
                  <a:cubicBezTo>
                    <a:pt x="52" y="3"/>
                    <a:pt x="57" y="2"/>
                    <a:pt x="62" y="2"/>
                  </a:cubicBezTo>
                  <a:cubicBezTo>
                    <a:pt x="73" y="2"/>
                    <a:pt x="82" y="7"/>
                    <a:pt x="87" y="14"/>
                  </a:cubicBezTo>
                  <a:cubicBezTo>
                    <a:pt x="87" y="13"/>
                    <a:pt x="87" y="12"/>
                    <a:pt x="87" y="11"/>
                  </a:cubicBezTo>
                  <a:cubicBezTo>
                    <a:pt x="82" y="4"/>
                    <a:pt x="73" y="0"/>
                    <a:pt x="62" y="0"/>
                  </a:cubicBezTo>
                </a:path>
              </a:pathLst>
            </a:custGeom>
            <a:solidFill>
              <a:srgbClr val="91575F"/>
            </a:solidFill>
            <a:ln>
              <a:noFill/>
            </a:ln>
          </p:spPr>
          <p:txBody>
            <a:bodyPr anchor="ctr">
              <a:normAutofit fontScale="25000" lnSpcReduction="20000"/>
            </a:body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sz="18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152" name="ïṧlïdè"/>
            <p:cNvSpPr/>
            <p:nvPr/>
          </p:nvSpPr>
          <p:spPr bwMode="auto">
            <a:xfrm>
              <a:off x="7058548" y="5291847"/>
              <a:ext cx="231701" cy="392094"/>
            </a:xfrm>
            <a:custGeom>
              <a:avLst/>
              <a:gdLst>
                <a:gd name="T0" fmla="*/ 146 w 165"/>
                <a:gd name="T1" fmla="*/ 103 h 277"/>
                <a:gd name="T2" fmla="*/ 128 w 165"/>
                <a:gd name="T3" fmla="*/ 194 h 277"/>
                <a:gd name="T4" fmla="*/ 109 w 165"/>
                <a:gd name="T5" fmla="*/ 268 h 277"/>
                <a:gd name="T6" fmla="*/ 102 w 165"/>
                <a:gd name="T7" fmla="*/ 277 h 277"/>
                <a:gd name="T8" fmla="*/ 18 w 165"/>
                <a:gd name="T9" fmla="*/ 259 h 277"/>
                <a:gd name="T10" fmla="*/ 12 w 165"/>
                <a:gd name="T11" fmla="*/ 252 h 277"/>
                <a:gd name="T12" fmla="*/ 37 w 165"/>
                <a:gd name="T13" fmla="*/ 131 h 277"/>
                <a:gd name="T14" fmla="*/ 95 w 165"/>
                <a:gd name="T15" fmla="*/ 18 h 277"/>
                <a:gd name="T16" fmla="*/ 146 w 165"/>
                <a:gd name="T17" fmla="*/ 103 h 2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65" h="277">
                  <a:moveTo>
                    <a:pt x="146" y="103"/>
                  </a:moveTo>
                  <a:cubicBezTo>
                    <a:pt x="134" y="132"/>
                    <a:pt x="127" y="163"/>
                    <a:pt x="128" y="194"/>
                  </a:cubicBezTo>
                  <a:cubicBezTo>
                    <a:pt x="128" y="220"/>
                    <a:pt x="122" y="246"/>
                    <a:pt x="109" y="268"/>
                  </a:cubicBezTo>
                  <a:cubicBezTo>
                    <a:pt x="107" y="272"/>
                    <a:pt x="105" y="275"/>
                    <a:pt x="102" y="277"/>
                  </a:cubicBezTo>
                  <a:cubicBezTo>
                    <a:pt x="102" y="277"/>
                    <a:pt x="40" y="277"/>
                    <a:pt x="18" y="259"/>
                  </a:cubicBezTo>
                  <a:cubicBezTo>
                    <a:pt x="16" y="257"/>
                    <a:pt x="14" y="255"/>
                    <a:pt x="12" y="252"/>
                  </a:cubicBezTo>
                  <a:cubicBezTo>
                    <a:pt x="0" y="227"/>
                    <a:pt x="37" y="131"/>
                    <a:pt x="37" y="131"/>
                  </a:cubicBezTo>
                  <a:cubicBezTo>
                    <a:pt x="56" y="58"/>
                    <a:pt x="95" y="18"/>
                    <a:pt x="95" y="18"/>
                  </a:cubicBezTo>
                  <a:cubicBezTo>
                    <a:pt x="165" y="0"/>
                    <a:pt x="146" y="103"/>
                    <a:pt x="146" y="103"/>
                  </a:cubicBezTo>
                </a:path>
              </a:pathLst>
            </a:custGeom>
            <a:solidFill>
              <a:srgbClr val="5A5773"/>
            </a:solidFill>
            <a:ln>
              <a:noFill/>
            </a:ln>
          </p:spPr>
          <p:txBody>
            <a:bodyPr anchor="ctr">
              <a:normAutofit fontScale="25000" lnSpcReduction="20000"/>
            </a:body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sz="18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153" name="iṩ1ïḓe"/>
            <p:cNvSpPr/>
            <p:nvPr/>
          </p:nvSpPr>
          <p:spPr bwMode="auto">
            <a:xfrm>
              <a:off x="7085283" y="5478983"/>
              <a:ext cx="129216" cy="204958"/>
            </a:xfrm>
            <a:custGeom>
              <a:avLst/>
              <a:gdLst>
                <a:gd name="T0" fmla="*/ 57 w 91"/>
                <a:gd name="T1" fmla="*/ 0 h 145"/>
                <a:gd name="T2" fmla="*/ 0 w 91"/>
                <a:gd name="T3" fmla="*/ 127 h 145"/>
                <a:gd name="T4" fmla="*/ 84 w 91"/>
                <a:gd name="T5" fmla="*/ 145 h 145"/>
                <a:gd name="T6" fmla="*/ 91 w 91"/>
                <a:gd name="T7" fmla="*/ 136 h 145"/>
                <a:gd name="T8" fmla="*/ 61 w 91"/>
                <a:gd name="T9" fmla="*/ 2 h 145"/>
                <a:gd name="T10" fmla="*/ 57 w 91"/>
                <a:gd name="T11" fmla="*/ 0 h 145"/>
              </a:gdLst>
              <a:ahLst/>
              <a:cxnLst>
                <a:cxn ang="0">
                  <a:pos x="T0" y="T1"/>
                </a:cxn>
                <a:cxn ang="0">
                  <a:pos x="T2" y="T3"/>
                </a:cxn>
                <a:cxn ang="0">
                  <a:pos x="T4" y="T5"/>
                </a:cxn>
                <a:cxn ang="0">
                  <a:pos x="T6" y="T7"/>
                </a:cxn>
                <a:cxn ang="0">
                  <a:pos x="T8" y="T9"/>
                </a:cxn>
                <a:cxn ang="0">
                  <a:pos x="T10" y="T11"/>
                </a:cxn>
              </a:cxnLst>
              <a:rect l="0" t="0" r="r" b="b"/>
              <a:pathLst>
                <a:path w="91" h="145">
                  <a:moveTo>
                    <a:pt x="57" y="0"/>
                  </a:moveTo>
                  <a:cubicBezTo>
                    <a:pt x="40" y="0"/>
                    <a:pt x="10" y="94"/>
                    <a:pt x="0" y="127"/>
                  </a:cubicBezTo>
                  <a:cubicBezTo>
                    <a:pt x="22" y="145"/>
                    <a:pt x="84" y="145"/>
                    <a:pt x="84" y="145"/>
                  </a:cubicBezTo>
                  <a:cubicBezTo>
                    <a:pt x="87" y="143"/>
                    <a:pt x="89" y="140"/>
                    <a:pt x="91" y="136"/>
                  </a:cubicBezTo>
                  <a:cubicBezTo>
                    <a:pt x="87" y="102"/>
                    <a:pt x="76" y="19"/>
                    <a:pt x="61" y="2"/>
                  </a:cubicBezTo>
                  <a:cubicBezTo>
                    <a:pt x="60" y="0"/>
                    <a:pt x="59" y="0"/>
                    <a:pt x="57" y="0"/>
                  </a:cubicBezTo>
                </a:path>
              </a:pathLst>
            </a:custGeom>
            <a:solidFill>
              <a:srgbClr val="514E67"/>
            </a:solidFill>
            <a:ln>
              <a:noFill/>
            </a:ln>
          </p:spPr>
          <p:txBody>
            <a:bodyPr anchor="ctr">
              <a:normAutofit fontScale="25000" lnSpcReduction="20000"/>
            </a:body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sz="18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154" name="ïṡliḋe"/>
            <p:cNvSpPr/>
            <p:nvPr/>
          </p:nvSpPr>
          <p:spPr bwMode="auto">
            <a:xfrm>
              <a:off x="7192221" y="5465617"/>
              <a:ext cx="62381" cy="253969"/>
            </a:xfrm>
            <a:custGeom>
              <a:avLst/>
              <a:gdLst>
                <a:gd name="T0" fmla="*/ 4 w 43"/>
                <a:gd name="T1" fmla="*/ 20 h 181"/>
                <a:gd name="T2" fmla="*/ 0 w 43"/>
                <a:gd name="T3" fmla="*/ 181 h 181"/>
                <a:gd name="T4" fmla="*/ 21 w 43"/>
                <a:gd name="T5" fmla="*/ 181 h 181"/>
                <a:gd name="T6" fmla="*/ 33 w 43"/>
                <a:gd name="T7" fmla="*/ 20 h 181"/>
                <a:gd name="T8" fmla="*/ 4 w 43"/>
                <a:gd name="T9" fmla="*/ 20 h 181"/>
              </a:gdLst>
              <a:ahLst/>
              <a:cxnLst>
                <a:cxn ang="0">
                  <a:pos x="T0" y="T1"/>
                </a:cxn>
                <a:cxn ang="0">
                  <a:pos x="T2" y="T3"/>
                </a:cxn>
                <a:cxn ang="0">
                  <a:pos x="T4" y="T5"/>
                </a:cxn>
                <a:cxn ang="0">
                  <a:pos x="T6" y="T7"/>
                </a:cxn>
                <a:cxn ang="0">
                  <a:pos x="T8" y="T9"/>
                </a:cxn>
              </a:cxnLst>
              <a:rect l="0" t="0" r="r" b="b"/>
              <a:pathLst>
                <a:path w="43" h="181">
                  <a:moveTo>
                    <a:pt x="4" y="20"/>
                  </a:moveTo>
                  <a:cubicBezTo>
                    <a:pt x="0" y="181"/>
                    <a:pt x="0" y="181"/>
                    <a:pt x="0" y="181"/>
                  </a:cubicBezTo>
                  <a:cubicBezTo>
                    <a:pt x="21" y="181"/>
                    <a:pt x="21" y="181"/>
                    <a:pt x="21" y="181"/>
                  </a:cubicBezTo>
                  <a:cubicBezTo>
                    <a:pt x="21" y="181"/>
                    <a:pt x="24" y="39"/>
                    <a:pt x="33" y="20"/>
                  </a:cubicBezTo>
                  <a:cubicBezTo>
                    <a:pt x="43" y="0"/>
                    <a:pt x="4" y="20"/>
                    <a:pt x="4" y="20"/>
                  </a:cubicBezTo>
                  <a:close/>
                </a:path>
              </a:pathLst>
            </a:custGeom>
            <a:solidFill>
              <a:srgbClr val="5A5773"/>
            </a:solidFill>
            <a:ln>
              <a:noFill/>
            </a:ln>
          </p:spPr>
          <p:txBody>
            <a:bodyPr anchor="ctr">
              <a:normAutofit fontScale="25000" lnSpcReduction="20000"/>
            </a:body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sz="18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155" name="ísḷíḑê"/>
            <p:cNvSpPr/>
            <p:nvPr/>
          </p:nvSpPr>
          <p:spPr bwMode="auto">
            <a:xfrm>
              <a:off x="7562050" y="5456706"/>
              <a:ext cx="0" cy="4454"/>
            </a:xfrm>
            <a:custGeom>
              <a:avLst/>
              <a:gdLst>
                <a:gd name="T0" fmla="*/ 0 h 3"/>
                <a:gd name="T1" fmla="*/ 0 h 3"/>
                <a:gd name="T2" fmla="*/ 3 h 3"/>
                <a:gd name="T3" fmla="*/ 3 h 3"/>
                <a:gd name="T4" fmla="*/ 0 h 3"/>
                <a:gd name="T5" fmla="*/ 0 h 3"/>
              </a:gdLst>
              <a:ahLst/>
              <a:cxnLst>
                <a:cxn ang="0">
                  <a:pos x="0" y="T0"/>
                </a:cxn>
                <a:cxn ang="0">
                  <a:pos x="0" y="T1"/>
                </a:cxn>
                <a:cxn ang="0">
                  <a:pos x="0" y="T2"/>
                </a:cxn>
                <a:cxn ang="0">
                  <a:pos x="0" y="T3"/>
                </a:cxn>
                <a:cxn ang="0">
                  <a:pos x="0" y="T4"/>
                </a:cxn>
                <a:cxn ang="0">
                  <a:pos x="0" y="T5"/>
                </a:cxn>
              </a:cxnLst>
              <a:rect l="0" t="0" r="r" b="b"/>
              <a:pathLst>
                <a:path h="3">
                  <a:moveTo>
                    <a:pt x="0" y="0"/>
                  </a:moveTo>
                  <a:cubicBezTo>
                    <a:pt x="0" y="0"/>
                    <a:pt x="0" y="0"/>
                    <a:pt x="0" y="0"/>
                  </a:cubicBezTo>
                  <a:cubicBezTo>
                    <a:pt x="0" y="1"/>
                    <a:pt x="0" y="2"/>
                    <a:pt x="0" y="3"/>
                  </a:cubicBezTo>
                  <a:cubicBezTo>
                    <a:pt x="0" y="3"/>
                    <a:pt x="0" y="3"/>
                    <a:pt x="0" y="3"/>
                  </a:cubicBezTo>
                  <a:cubicBezTo>
                    <a:pt x="0" y="2"/>
                    <a:pt x="0" y="1"/>
                    <a:pt x="0" y="0"/>
                  </a:cubicBezTo>
                  <a:cubicBezTo>
                    <a:pt x="0" y="0"/>
                    <a:pt x="0" y="0"/>
                    <a:pt x="0" y="0"/>
                  </a:cubicBezTo>
                </a:path>
              </a:pathLst>
            </a:custGeom>
            <a:solidFill>
              <a:srgbClr val="E5E5E5"/>
            </a:solidFill>
            <a:ln>
              <a:noFill/>
            </a:ln>
          </p:spPr>
          <p:txBody>
            <a:bodyPr anchor="ctr">
              <a:normAutofit fontScale="25000" lnSpcReduction="20000"/>
            </a:body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sz="18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156" name="iṧľíḋê"/>
            <p:cNvSpPr/>
            <p:nvPr/>
          </p:nvSpPr>
          <p:spPr bwMode="auto">
            <a:xfrm>
              <a:off x="7459568" y="5349771"/>
              <a:ext cx="102482" cy="111389"/>
            </a:xfrm>
            <a:custGeom>
              <a:avLst/>
              <a:gdLst>
                <a:gd name="T0" fmla="*/ 7 w 74"/>
                <a:gd name="T1" fmla="*/ 0 h 78"/>
                <a:gd name="T2" fmla="*/ 0 w 74"/>
                <a:gd name="T3" fmla="*/ 0 h 78"/>
                <a:gd name="T4" fmla="*/ 0 w 74"/>
                <a:gd name="T5" fmla="*/ 0 h 78"/>
                <a:gd name="T6" fmla="*/ 0 w 74"/>
                <a:gd name="T7" fmla="*/ 3 h 78"/>
                <a:gd name="T8" fmla="*/ 7 w 74"/>
                <a:gd name="T9" fmla="*/ 2 h 78"/>
                <a:gd name="T10" fmla="*/ 74 w 74"/>
                <a:gd name="T11" fmla="*/ 78 h 78"/>
                <a:gd name="T12" fmla="*/ 74 w 74"/>
                <a:gd name="T13" fmla="*/ 75 h 78"/>
                <a:gd name="T14" fmla="*/ 74 w 74"/>
                <a:gd name="T15" fmla="*/ 75 h 78"/>
                <a:gd name="T16" fmla="*/ 7 w 74"/>
                <a:gd name="T17" fmla="*/ 0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4" h="78">
                  <a:moveTo>
                    <a:pt x="7" y="0"/>
                  </a:moveTo>
                  <a:cubicBezTo>
                    <a:pt x="5" y="0"/>
                    <a:pt x="3" y="0"/>
                    <a:pt x="0" y="0"/>
                  </a:cubicBezTo>
                  <a:cubicBezTo>
                    <a:pt x="0" y="0"/>
                    <a:pt x="0" y="0"/>
                    <a:pt x="0" y="0"/>
                  </a:cubicBezTo>
                  <a:cubicBezTo>
                    <a:pt x="0" y="1"/>
                    <a:pt x="0" y="2"/>
                    <a:pt x="0" y="3"/>
                  </a:cubicBezTo>
                  <a:cubicBezTo>
                    <a:pt x="2" y="2"/>
                    <a:pt x="4" y="2"/>
                    <a:pt x="7" y="2"/>
                  </a:cubicBezTo>
                  <a:cubicBezTo>
                    <a:pt x="25" y="2"/>
                    <a:pt x="51" y="15"/>
                    <a:pt x="74" y="78"/>
                  </a:cubicBezTo>
                  <a:cubicBezTo>
                    <a:pt x="74" y="77"/>
                    <a:pt x="74" y="76"/>
                    <a:pt x="74" y="75"/>
                  </a:cubicBezTo>
                  <a:cubicBezTo>
                    <a:pt x="74" y="75"/>
                    <a:pt x="74" y="75"/>
                    <a:pt x="74" y="75"/>
                  </a:cubicBezTo>
                  <a:cubicBezTo>
                    <a:pt x="51" y="12"/>
                    <a:pt x="25" y="0"/>
                    <a:pt x="7" y="0"/>
                  </a:cubicBezTo>
                </a:path>
              </a:pathLst>
            </a:custGeom>
            <a:solidFill>
              <a:srgbClr val="91575F"/>
            </a:solidFill>
            <a:ln>
              <a:noFill/>
            </a:ln>
          </p:spPr>
          <p:txBody>
            <a:bodyPr anchor="ctr">
              <a:normAutofit fontScale="25000" lnSpcReduction="20000"/>
            </a:body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sz="18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157" name="iśḷíďe"/>
            <p:cNvSpPr/>
            <p:nvPr/>
          </p:nvSpPr>
          <p:spPr bwMode="auto">
            <a:xfrm>
              <a:off x="7401642" y="5305215"/>
              <a:ext cx="222789" cy="343081"/>
            </a:xfrm>
            <a:custGeom>
              <a:avLst/>
              <a:gdLst>
                <a:gd name="T0" fmla="*/ 131 w 158"/>
                <a:gd name="T1" fmla="*/ 242 h 244"/>
                <a:gd name="T2" fmla="*/ 129 w 158"/>
                <a:gd name="T3" fmla="*/ 242 h 244"/>
                <a:gd name="T4" fmla="*/ 56 w 158"/>
                <a:gd name="T5" fmla="*/ 242 h 244"/>
                <a:gd name="T6" fmla="*/ 41 w 158"/>
                <a:gd name="T7" fmla="*/ 227 h 244"/>
                <a:gd name="T8" fmla="*/ 41 w 158"/>
                <a:gd name="T9" fmla="*/ 205 h 244"/>
                <a:gd name="T10" fmla="*/ 28 w 158"/>
                <a:gd name="T11" fmla="*/ 145 h 244"/>
                <a:gd name="T12" fmla="*/ 28 w 158"/>
                <a:gd name="T13" fmla="*/ 41 h 244"/>
                <a:gd name="T14" fmla="*/ 120 w 158"/>
                <a:gd name="T15" fmla="*/ 123 h 244"/>
                <a:gd name="T16" fmla="*/ 141 w 158"/>
                <a:gd name="T17" fmla="*/ 170 h 244"/>
                <a:gd name="T18" fmla="*/ 131 w 158"/>
                <a:gd name="T19" fmla="*/ 242 h 2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58" h="244">
                  <a:moveTo>
                    <a:pt x="131" y="242"/>
                  </a:moveTo>
                  <a:cubicBezTo>
                    <a:pt x="131" y="242"/>
                    <a:pt x="130" y="242"/>
                    <a:pt x="129" y="242"/>
                  </a:cubicBezTo>
                  <a:cubicBezTo>
                    <a:pt x="118" y="244"/>
                    <a:pt x="79" y="243"/>
                    <a:pt x="56" y="242"/>
                  </a:cubicBezTo>
                  <a:cubicBezTo>
                    <a:pt x="48" y="242"/>
                    <a:pt x="41" y="235"/>
                    <a:pt x="41" y="227"/>
                  </a:cubicBezTo>
                  <a:cubicBezTo>
                    <a:pt x="41" y="221"/>
                    <a:pt x="41" y="213"/>
                    <a:pt x="41" y="205"/>
                  </a:cubicBezTo>
                  <a:cubicBezTo>
                    <a:pt x="40" y="181"/>
                    <a:pt x="37" y="151"/>
                    <a:pt x="28" y="145"/>
                  </a:cubicBezTo>
                  <a:cubicBezTo>
                    <a:pt x="12" y="133"/>
                    <a:pt x="0" y="92"/>
                    <a:pt x="28" y="41"/>
                  </a:cubicBezTo>
                  <a:cubicBezTo>
                    <a:pt x="28" y="41"/>
                    <a:pt x="81" y="0"/>
                    <a:pt x="120" y="123"/>
                  </a:cubicBezTo>
                  <a:cubicBezTo>
                    <a:pt x="120" y="123"/>
                    <a:pt x="124" y="158"/>
                    <a:pt x="141" y="170"/>
                  </a:cubicBezTo>
                  <a:cubicBezTo>
                    <a:pt x="158" y="183"/>
                    <a:pt x="139" y="238"/>
                    <a:pt x="131" y="242"/>
                  </a:cubicBezTo>
                </a:path>
              </a:pathLst>
            </a:custGeom>
            <a:solidFill>
              <a:srgbClr val="5A5773"/>
            </a:solidFill>
            <a:ln>
              <a:noFill/>
            </a:ln>
          </p:spPr>
          <p:txBody>
            <a:bodyPr anchor="ctr">
              <a:normAutofit fontScale="25000" lnSpcReduction="20000"/>
            </a:body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sz="18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158" name="iṥḻíďè"/>
            <p:cNvSpPr/>
            <p:nvPr/>
          </p:nvSpPr>
          <p:spPr bwMode="auto">
            <a:xfrm>
              <a:off x="7459568" y="5501262"/>
              <a:ext cx="124762" cy="147034"/>
            </a:xfrm>
            <a:custGeom>
              <a:avLst/>
              <a:gdLst>
                <a:gd name="T0" fmla="*/ 29 w 88"/>
                <a:gd name="T1" fmla="*/ 0 h 105"/>
                <a:gd name="T2" fmla="*/ 29 w 88"/>
                <a:gd name="T3" fmla="*/ 0 h 105"/>
                <a:gd name="T4" fmla="*/ 0 w 88"/>
                <a:gd name="T5" fmla="*/ 67 h 105"/>
                <a:gd name="T6" fmla="*/ 0 w 88"/>
                <a:gd name="T7" fmla="*/ 89 h 105"/>
                <a:gd name="T8" fmla="*/ 15 w 88"/>
                <a:gd name="T9" fmla="*/ 104 h 105"/>
                <a:gd name="T10" fmla="*/ 64 w 88"/>
                <a:gd name="T11" fmla="*/ 105 h 105"/>
                <a:gd name="T12" fmla="*/ 88 w 88"/>
                <a:gd name="T13" fmla="*/ 104 h 105"/>
                <a:gd name="T14" fmla="*/ 29 w 88"/>
                <a:gd name="T15" fmla="*/ 0 h 10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8" h="105">
                  <a:moveTo>
                    <a:pt x="29" y="0"/>
                  </a:moveTo>
                  <a:cubicBezTo>
                    <a:pt x="29" y="0"/>
                    <a:pt x="29" y="0"/>
                    <a:pt x="29" y="0"/>
                  </a:cubicBezTo>
                  <a:cubicBezTo>
                    <a:pt x="16" y="7"/>
                    <a:pt x="6" y="38"/>
                    <a:pt x="0" y="67"/>
                  </a:cubicBezTo>
                  <a:cubicBezTo>
                    <a:pt x="0" y="75"/>
                    <a:pt x="0" y="83"/>
                    <a:pt x="0" y="89"/>
                  </a:cubicBezTo>
                  <a:cubicBezTo>
                    <a:pt x="0" y="97"/>
                    <a:pt x="7" y="104"/>
                    <a:pt x="15" y="104"/>
                  </a:cubicBezTo>
                  <a:cubicBezTo>
                    <a:pt x="28" y="105"/>
                    <a:pt x="48" y="105"/>
                    <a:pt x="64" y="105"/>
                  </a:cubicBezTo>
                  <a:cubicBezTo>
                    <a:pt x="75" y="105"/>
                    <a:pt x="84" y="105"/>
                    <a:pt x="88" y="104"/>
                  </a:cubicBezTo>
                  <a:cubicBezTo>
                    <a:pt x="68" y="3"/>
                    <a:pt x="34" y="0"/>
                    <a:pt x="29" y="0"/>
                  </a:cubicBezTo>
                </a:path>
              </a:pathLst>
            </a:custGeom>
            <a:solidFill>
              <a:srgbClr val="514E67"/>
            </a:solidFill>
            <a:ln>
              <a:noFill/>
            </a:ln>
          </p:spPr>
          <p:txBody>
            <a:bodyPr anchor="ctr">
              <a:normAutofit fontScale="25000" lnSpcReduction="20000"/>
            </a:body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sz="18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159" name="ïṧļïde"/>
            <p:cNvSpPr/>
            <p:nvPr/>
          </p:nvSpPr>
          <p:spPr bwMode="auto">
            <a:xfrm>
              <a:off x="7450657" y="5478983"/>
              <a:ext cx="31189" cy="204958"/>
            </a:xfrm>
            <a:custGeom>
              <a:avLst/>
              <a:gdLst>
                <a:gd name="T0" fmla="*/ 0 w 19"/>
                <a:gd name="T1" fmla="*/ 10 h 129"/>
                <a:gd name="T2" fmla="*/ 8 w 19"/>
                <a:gd name="T3" fmla="*/ 129 h 129"/>
                <a:gd name="T4" fmla="*/ 19 w 19"/>
                <a:gd name="T5" fmla="*/ 129 h 129"/>
                <a:gd name="T6" fmla="*/ 19 w 19"/>
                <a:gd name="T7" fmla="*/ 0 h 129"/>
                <a:gd name="T8" fmla="*/ 0 w 19"/>
                <a:gd name="T9" fmla="*/ 10 h 129"/>
              </a:gdLst>
              <a:ahLst/>
              <a:cxnLst>
                <a:cxn ang="0">
                  <a:pos x="T0" y="T1"/>
                </a:cxn>
                <a:cxn ang="0">
                  <a:pos x="T2" y="T3"/>
                </a:cxn>
                <a:cxn ang="0">
                  <a:pos x="T4" y="T5"/>
                </a:cxn>
                <a:cxn ang="0">
                  <a:pos x="T6" y="T7"/>
                </a:cxn>
                <a:cxn ang="0">
                  <a:pos x="T8" y="T9"/>
                </a:cxn>
              </a:cxnLst>
              <a:rect l="0" t="0" r="r" b="b"/>
              <a:pathLst>
                <a:path w="19" h="129">
                  <a:moveTo>
                    <a:pt x="0" y="10"/>
                  </a:moveTo>
                  <a:lnTo>
                    <a:pt x="8" y="129"/>
                  </a:lnTo>
                  <a:lnTo>
                    <a:pt x="19" y="129"/>
                  </a:lnTo>
                  <a:lnTo>
                    <a:pt x="19" y="0"/>
                  </a:lnTo>
                  <a:lnTo>
                    <a:pt x="0" y="10"/>
                  </a:lnTo>
                  <a:close/>
                </a:path>
              </a:pathLst>
            </a:custGeom>
            <a:solidFill>
              <a:srgbClr val="5A5773"/>
            </a:solidFill>
            <a:ln>
              <a:noFill/>
            </a:ln>
          </p:spPr>
          <p:txBody>
            <a:bodyPr anchor="ctr">
              <a:normAutofit fontScale="25000" lnSpcReduction="20000"/>
            </a:body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sz="18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160" name="íṣḻíďè"/>
            <p:cNvSpPr/>
            <p:nvPr/>
          </p:nvSpPr>
          <p:spPr bwMode="auto">
            <a:xfrm>
              <a:off x="7214499" y="2306583"/>
              <a:ext cx="521328" cy="409917"/>
            </a:xfrm>
            <a:custGeom>
              <a:avLst/>
              <a:gdLst>
                <a:gd name="T0" fmla="*/ 0 w 369"/>
                <a:gd name="T1" fmla="*/ 198 h 291"/>
                <a:gd name="T2" fmla="*/ 0 w 369"/>
                <a:gd name="T3" fmla="*/ 204 h 291"/>
                <a:gd name="T4" fmla="*/ 17 w 369"/>
                <a:gd name="T5" fmla="*/ 284 h 291"/>
                <a:gd name="T6" fmla="*/ 18 w 369"/>
                <a:gd name="T7" fmla="*/ 291 h 291"/>
                <a:gd name="T8" fmla="*/ 17 w 369"/>
                <a:gd name="T9" fmla="*/ 279 h 291"/>
                <a:gd name="T10" fmla="*/ 17 w 369"/>
                <a:gd name="T11" fmla="*/ 278 h 291"/>
                <a:gd name="T12" fmla="*/ 17 w 369"/>
                <a:gd name="T13" fmla="*/ 278 h 291"/>
                <a:gd name="T14" fmla="*/ 17 w 369"/>
                <a:gd name="T15" fmla="*/ 277 h 291"/>
                <a:gd name="T16" fmla="*/ 0 w 369"/>
                <a:gd name="T17" fmla="*/ 199 h 291"/>
                <a:gd name="T18" fmla="*/ 0 w 369"/>
                <a:gd name="T19" fmla="*/ 198 h 291"/>
                <a:gd name="T20" fmla="*/ 369 w 369"/>
                <a:gd name="T21" fmla="*/ 101 h 291"/>
                <a:gd name="T22" fmla="*/ 364 w 369"/>
                <a:gd name="T23" fmla="*/ 151 h 291"/>
                <a:gd name="T24" fmla="*/ 364 w 369"/>
                <a:gd name="T25" fmla="*/ 152 h 291"/>
                <a:gd name="T26" fmla="*/ 364 w 369"/>
                <a:gd name="T27" fmla="*/ 152 h 291"/>
                <a:gd name="T28" fmla="*/ 364 w 369"/>
                <a:gd name="T29" fmla="*/ 166 h 291"/>
                <a:gd name="T30" fmla="*/ 369 w 369"/>
                <a:gd name="T31" fmla="*/ 101 h 291"/>
                <a:gd name="T32" fmla="*/ 73 w 369"/>
                <a:gd name="T33" fmla="*/ 0 h 291"/>
                <a:gd name="T34" fmla="*/ 73 w 369"/>
                <a:gd name="T35" fmla="*/ 13 h 291"/>
                <a:gd name="T36" fmla="*/ 73 w 369"/>
                <a:gd name="T37" fmla="*/ 9 h 291"/>
                <a:gd name="T38" fmla="*/ 73 w 369"/>
                <a:gd name="T39" fmla="*/ 0 h 2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369" h="291">
                  <a:moveTo>
                    <a:pt x="0" y="198"/>
                  </a:moveTo>
                  <a:cubicBezTo>
                    <a:pt x="0" y="200"/>
                    <a:pt x="0" y="202"/>
                    <a:pt x="0" y="204"/>
                  </a:cubicBezTo>
                  <a:cubicBezTo>
                    <a:pt x="1" y="231"/>
                    <a:pt x="15" y="257"/>
                    <a:pt x="17" y="284"/>
                  </a:cubicBezTo>
                  <a:cubicBezTo>
                    <a:pt x="18" y="286"/>
                    <a:pt x="18" y="289"/>
                    <a:pt x="18" y="291"/>
                  </a:cubicBezTo>
                  <a:cubicBezTo>
                    <a:pt x="18" y="287"/>
                    <a:pt x="18" y="283"/>
                    <a:pt x="17" y="279"/>
                  </a:cubicBezTo>
                  <a:cubicBezTo>
                    <a:pt x="17" y="279"/>
                    <a:pt x="17" y="278"/>
                    <a:pt x="17" y="278"/>
                  </a:cubicBezTo>
                  <a:cubicBezTo>
                    <a:pt x="17" y="278"/>
                    <a:pt x="17" y="278"/>
                    <a:pt x="17" y="278"/>
                  </a:cubicBezTo>
                  <a:cubicBezTo>
                    <a:pt x="17" y="278"/>
                    <a:pt x="17" y="277"/>
                    <a:pt x="17" y="277"/>
                  </a:cubicBezTo>
                  <a:cubicBezTo>
                    <a:pt x="14" y="251"/>
                    <a:pt x="1" y="226"/>
                    <a:pt x="0" y="199"/>
                  </a:cubicBezTo>
                  <a:cubicBezTo>
                    <a:pt x="0" y="199"/>
                    <a:pt x="0" y="199"/>
                    <a:pt x="0" y="198"/>
                  </a:cubicBezTo>
                  <a:moveTo>
                    <a:pt x="369" y="101"/>
                  </a:moveTo>
                  <a:cubicBezTo>
                    <a:pt x="369" y="118"/>
                    <a:pt x="366" y="135"/>
                    <a:pt x="364" y="151"/>
                  </a:cubicBezTo>
                  <a:cubicBezTo>
                    <a:pt x="364" y="152"/>
                    <a:pt x="364" y="152"/>
                    <a:pt x="364" y="152"/>
                  </a:cubicBezTo>
                  <a:cubicBezTo>
                    <a:pt x="364" y="152"/>
                    <a:pt x="364" y="152"/>
                    <a:pt x="364" y="152"/>
                  </a:cubicBezTo>
                  <a:cubicBezTo>
                    <a:pt x="364" y="157"/>
                    <a:pt x="364" y="162"/>
                    <a:pt x="364" y="166"/>
                  </a:cubicBezTo>
                  <a:cubicBezTo>
                    <a:pt x="364" y="145"/>
                    <a:pt x="369" y="123"/>
                    <a:pt x="369" y="101"/>
                  </a:cubicBezTo>
                  <a:moveTo>
                    <a:pt x="73" y="0"/>
                  </a:moveTo>
                  <a:cubicBezTo>
                    <a:pt x="73" y="5"/>
                    <a:pt x="73" y="9"/>
                    <a:pt x="73" y="13"/>
                  </a:cubicBezTo>
                  <a:cubicBezTo>
                    <a:pt x="73" y="12"/>
                    <a:pt x="73" y="10"/>
                    <a:pt x="73" y="9"/>
                  </a:cubicBezTo>
                  <a:cubicBezTo>
                    <a:pt x="73" y="6"/>
                    <a:pt x="73" y="3"/>
                    <a:pt x="73" y="0"/>
                  </a:cubicBezTo>
                </a:path>
              </a:pathLst>
            </a:custGeom>
            <a:solidFill>
              <a:srgbClr val="E4E4E4"/>
            </a:solidFill>
            <a:ln>
              <a:noFill/>
            </a:ln>
          </p:spPr>
          <p:txBody>
            <a:bodyPr anchor="ctr">
              <a:normAutofit fontScale="25000" lnSpcReduction="20000"/>
            </a:body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sz="18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161" name="ïṩ1íďe"/>
            <p:cNvSpPr/>
            <p:nvPr/>
          </p:nvSpPr>
          <p:spPr bwMode="auto">
            <a:xfrm>
              <a:off x="7174398" y="2729868"/>
              <a:ext cx="605986" cy="703988"/>
            </a:xfrm>
            <a:custGeom>
              <a:avLst/>
              <a:gdLst>
                <a:gd name="T0" fmla="*/ 84 w 433"/>
                <a:gd name="T1" fmla="*/ 360 h 502"/>
                <a:gd name="T2" fmla="*/ 83 w 433"/>
                <a:gd name="T3" fmla="*/ 363 h 502"/>
                <a:gd name="T4" fmla="*/ 85 w 433"/>
                <a:gd name="T5" fmla="*/ 363 h 502"/>
                <a:gd name="T6" fmla="*/ 84 w 433"/>
                <a:gd name="T7" fmla="*/ 360 h 502"/>
                <a:gd name="T8" fmla="*/ 122 w 433"/>
                <a:gd name="T9" fmla="*/ 358 h 502"/>
                <a:gd name="T10" fmla="*/ 120 w 433"/>
                <a:gd name="T11" fmla="*/ 358 h 502"/>
                <a:gd name="T12" fmla="*/ 103 w 433"/>
                <a:gd name="T13" fmla="*/ 358 h 502"/>
                <a:gd name="T14" fmla="*/ 110 w 433"/>
                <a:gd name="T15" fmla="*/ 363 h 502"/>
                <a:gd name="T16" fmla="*/ 120 w 433"/>
                <a:gd name="T17" fmla="*/ 363 h 502"/>
                <a:gd name="T18" fmla="*/ 122 w 433"/>
                <a:gd name="T19" fmla="*/ 363 h 502"/>
                <a:gd name="T20" fmla="*/ 131 w 433"/>
                <a:gd name="T21" fmla="*/ 364 h 502"/>
                <a:gd name="T22" fmla="*/ 139 w 433"/>
                <a:gd name="T23" fmla="*/ 370 h 502"/>
                <a:gd name="T24" fmla="*/ 187 w 433"/>
                <a:gd name="T25" fmla="*/ 472 h 502"/>
                <a:gd name="T26" fmla="*/ 139 w 433"/>
                <a:gd name="T27" fmla="*/ 366 h 502"/>
                <a:gd name="T28" fmla="*/ 131 w 433"/>
                <a:gd name="T29" fmla="*/ 359 h 502"/>
                <a:gd name="T30" fmla="*/ 122 w 433"/>
                <a:gd name="T31" fmla="*/ 358 h 502"/>
                <a:gd name="T32" fmla="*/ 389 w 433"/>
                <a:gd name="T33" fmla="*/ 347 h 502"/>
                <a:gd name="T34" fmla="*/ 376 w 433"/>
                <a:gd name="T35" fmla="*/ 355 h 502"/>
                <a:gd name="T36" fmla="*/ 361 w 433"/>
                <a:gd name="T37" fmla="*/ 361 h 502"/>
                <a:gd name="T38" fmla="*/ 350 w 433"/>
                <a:gd name="T39" fmla="*/ 394 h 502"/>
                <a:gd name="T40" fmla="*/ 316 w 433"/>
                <a:gd name="T41" fmla="*/ 442 h 502"/>
                <a:gd name="T42" fmla="*/ 262 w 433"/>
                <a:gd name="T43" fmla="*/ 468 h 502"/>
                <a:gd name="T44" fmla="*/ 185 w 433"/>
                <a:gd name="T45" fmla="*/ 497 h 502"/>
                <a:gd name="T46" fmla="*/ 184 w 433"/>
                <a:gd name="T47" fmla="*/ 502 h 502"/>
                <a:gd name="T48" fmla="*/ 262 w 433"/>
                <a:gd name="T49" fmla="*/ 473 h 502"/>
                <a:gd name="T50" fmla="*/ 316 w 433"/>
                <a:gd name="T51" fmla="*/ 447 h 502"/>
                <a:gd name="T52" fmla="*/ 350 w 433"/>
                <a:gd name="T53" fmla="*/ 399 h 502"/>
                <a:gd name="T54" fmla="*/ 361 w 433"/>
                <a:gd name="T55" fmla="*/ 366 h 502"/>
                <a:gd name="T56" fmla="*/ 376 w 433"/>
                <a:gd name="T57" fmla="*/ 360 h 502"/>
                <a:gd name="T58" fmla="*/ 389 w 433"/>
                <a:gd name="T59" fmla="*/ 353 h 502"/>
                <a:gd name="T60" fmla="*/ 389 w 433"/>
                <a:gd name="T61" fmla="*/ 347 h 502"/>
                <a:gd name="T62" fmla="*/ 418 w 433"/>
                <a:gd name="T63" fmla="*/ 242 h 502"/>
                <a:gd name="T64" fmla="*/ 412 w 433"/>
                <a:gd name="T65" fmla="*/ 300 h 502"/>
                <a:gd name="T66" fmla="*/ 397 w 433"/>
                <a:gd name="T67" fmla="*/ 339 h 502"/>
                <a:gd name="T68" fmla="*/ 398 w 433"/>
                <a:gd name="T69" fmla="*/ 343 h 502"/>
                <a:gd name="T70" fmla="*/ 412 w 433"/>
                <a:gd name="T71" fmla="*/ 305 h 502"/>
                <a:gd name="T72" fmla="*/ 418 w 433"/>
                <a:gd name="T73" fmla="*/ 242 h 502"/>
                <a:gd name="T74" fmla="*/ 73 w 433"/>
                <a:gd name="T75" fmla="*/ 79 h 502"/>
                <a:gd name="T76" fmla="*/ 6 w 433"/>
                <a:gd name="T77" fmla="*/ 103 h 502"/>
                <a:gd name="T78" fmla="*/ 3 w 433"/>
                <a:gd name="T79" fmla="*/ 103 h 502"/>
                <a:gd name="T80" fmla="*/ 0 w 433"/>
                <a:gd name="T81" fmla="*/ 108 h 502"/>
                <a:gd name="T82" fmla="*/ 6 w 433"/>
                <a:gd name="T83" fmla="*/ 108 h 502"/>
                <a:gd name="T84" fmla="*/ 73 w 433"/>
                <a:gd name="T85" fmla="*/ 84 h 502"/>
                <a:gd name="T86" fmla="*/ 96 w 433"/>
                <a:gd name="T87" fmla="*/ 240 h 502"/>
                <a:gd name="T88" fmla="*/ 96 w 433"/>
                <a:gd name="T89" fmla="*/ 226 h 502"/>
                <a:gd name="T90" fmla="*/ 96 w 433"/>
                <a:gd name="T91" fmla="*/ 228 h 502"/>
                <a:gd name="T92" fmla="*/ 94 w 433"/>
                <a:gd name="T93" fmla="*/ 187 h 502"/>
                <a:gd name="T94" fmla="*/ 73 w 433"/>
                <a:gd name="T95" fmla="*/ 79 h 502"/>
                <a:gd name="T96" fmla="*/ 433 w 433"/>
                <a:gd name="T97" fmla="*/ 0 h 502"/>
                <a:gd name="T98" fmla="*/ 433 w 433"/>
                <a:gd name="T99" fmla="*/ 1 h 502"/>
                <a:gd name="T100" fmla="*/ 411 w 433"/>
                <a:gd name="T101" fmla="*/ 77 h 502"/>
                <a:gd name="T102" fmla="*/ 409 w 433"/>
                <a:gd name="T103" fmla="*/ 87 h 502"/>
                <a:gd name="T104" fmla="*/ 407 w 433"/>
                <a:gd name="T105" fmla="*/ 105 h 502"/>
                <a:gd name="T106" fmla="*/ 407 w 433"/>
                <a:gd name="T107" fmla="*/ 104 h 502"/>
                <a:gd name="T108" fmla="*/ 407 w 433"/>
                <a:gd name="T109" fmla="*/ 118 h 502"/>
                <a:gd name="T110" fmla="*/ 411 w 433"/>
                <a:gd name="T111" fmla="*/ 82 h 502"/>
                <a:gd name="T112" fmla="*/ 433 w 433"/>
                <a:gd name="T113" fmla="*/ 6 h 502"/>
                <a:gd name="T114" fmla="*/ 433 w 433"/>
                <a:gd name="T115" fmla="*/ 0 h 5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433" h="502">
                  <a:moveTo>
                    <a:pt x="84" y="360"/>
                  </a:moveTo>
                  <a:cubicBezTo>
                    <a:pt x="84" y="361"/>
                    <a:pt x="83" y="362"/>
                    <a:pt x="83" y="363"/>
                  </a:cubicBezTo>
                  <a:cubicBezTo>
                    <a:pt x="85" y="363"/>
                    <a:pt x="85" y="363"/>
                    <a:pt x="85" y="363"/>
                  </a:cubicBezTo>
                  <a:cubicBezTo>
                    <a:pt x="85" y="362"/>
                    <a:pt x="84" y="361"/>
                    <a:pt x="84" y="360"/>
                  </a:cubicBezTo>
                  <a:moveTo>
                    <a:pt x="122" y="358"/>
                  </a:moveTo>
                  <a:cubicBezTo>
                    <a:pt x="121" y="358"/>
                    <a:pt x="121" y="358"/>
                    <a:pt x="120" y="358"/>
                  </a:cubicBezTo>
                  <a:cubicBezTo>
                    <a:pt x="103" y="358"/>
                    <a:pt x="103" y="358"/>
                    <a:pt x="103" y="358"/>
                  </a:cubicBezTo>
                  <a:cubicBezTo>
                    <a:pt x="105" y="359"/>
                    <a:pt x="108" y="361"/>
                    <a:pt x="110" y="363"/>
                  </a:cubicBezTo>
                  <a:cubicBezTo>
                    <a:pt x="120" y="363"/>
                    <a:pt x="120" y="363"/>
                    <a:pt x="120" y="363"/>
                  </a:cubicBezTo>
                  <a:cubicBezTo>
                    <a:pt x="121" y="363"/>
                    <a:pt x="121" y="363"/>
                    <a:pt x="122" y="363"/>
                  </a:cubicBezTo>
                  <a:cubicBezTo>
                    <a:pt x="125" y="363"/>
                    <a:pt x="128" y="363"/>
                    <a:pt x="131" y="364"/>
                  </a:cubicBezTo>
                  <a:cubicBezTo>
                    <a:pt x="134" y="366"/>
                    <a:pt x="137" y="368"/>
                    <a:pt x="139" y="370"/>
                  </a:cubicBezTo>
                  <a:cubicBezTo>
                    <a:pt x="166" y="397"/>
                    <a:pt x="187" y="435"/>
                    <a:pt x="187" y="472"/>
                  </a:cubicBezTo>
                  <a:cubicBezTo>
                    <a:pt x="188" y="433"/>
                    <a:pt x="168" y="394"/>
                    <a:pt x="139" y="366"/>
                  </a:cubicBezTo>
                  <a:cubicBezTo>
                    <a:pt x="137" y="363"/>
                    <a:pt x="134" y="361"/>
                    <a:pt x="131" y="359"/>
                  </a:cubicBezTo>
                  <a:cubicBezTo>
                    <a:pt x="128" y="358"/>
                    <a:pt x="125" y="358"/>
                    <a:pt x="122" y="358"/>
                  </a:cubicBezTo>
                  <a:moveTo>
                    <a:pt x="389" y="347"/>
                  </a:moveTo>
                  <a:cubicBezTo>
                    <a:pt x="386" y="351"/>
                    <a:pt x="381" y="353"/>
                    <a:pt x="376" y="355"/>
                  </a:cubicBezTo>
                  <a:cubicBezTo>
                    <a:pt x="371" y="356"/>
                    <a:pt x="366" y="358"/>
                    <a:pt x="361" y="361"/>
                  </a:cubicBezTo>
                  <a:cubicBezTo>
                    <a:pt x="351" y="368"/>
                    <a:pt x="352" y="382"/>
                    <a:pt x="350" y="394"/>
                  </a:cubicBezTo>
                  <a:cubicBezTo>
                    <a:pt x="346" y="414"/>
                    <a:pt x="333" y="430"/>
                    <a:pt x="316" y="442"/>
                  </a:cubicBezTo>
                  <a:cubicBezTo>
                    <a:pt x="300" y="454"/>
                    <a:pt x="281" y="461"/>
                    <a:pt x="262" y="468"/>
                  </a:cubicBezTo>
                  <a:cubicBezTo>
                    <a:pt x="185" y="497"/>
                    <a:pt x="185" y="497"/>
                    <a:pt x="185" y="497"/>
                  </a:cubicBezTo>
                  <a:cubicBezTo>
                    <a:pt x="185" y="499"/>
                    <a:pt x="184" y="500"/>
                    <a:pt x="184" y="502"/>
                  </a:cubicBezTo>
                  <a:cubicBezTo>
                    <a:pt x="262" y="473"/>
                    <a:pt x="262" y="473"/>
                    <a:pt x="262" y="473"/>
                  </a:cubicBezTo>
                  <a:cubicBezTo>
                    <a:pt x="281" y="466"/>
                    <a:pt x="300" y="459"/>
                    <a:pt x="316" y="447"/>
                  </a:cubicBezTo>
                  <a:cubicBezTo>
                    <a:pt x="333" y="435"/>
                    <a:pt x="346" y="419"/>
                    <a:pt x="350" y="399"/>
                  </a:cubicBezTo>
                  <a:cubicBezTo>
                    <a:pt x="352" y="387"/>
                    <a:pt x="351" y="373"/>
                    <a:pt x="361" y="366"/>
                  </a:cubicBezTo>
                  <a:cubicBezTo>
                    <a:pt x="366" y="363"/>
                    <a:pt x="371" y="361"/>
                    <a:pt x="376" y="360"/>
                  </a:cubicBezTo>
                  <a:cubicBezTo>
                    <a:pt x="381" y="358"/>
                    <a:pt x="385" y="356"/>
                    <a:pt x="389" y="353"/>
                  </a:cubicBezTo>
                  <a:cubicBezTo>
                    <a:pt x="389" y="351"/>
                    <a:pt x="389" y="349"/>
                    <a:pt x="389" y="347"/>
                  </a:cubicBezTo>
                  <a:moveTo>
                    <a:pt x="418" y="242"/>
                  </a:moveTo>
                  <a:cubicBezTo>
                    <a:pt x="418" y="262"/>
                    <a:pt x="416" y="281"/>
                    <a:pt x="412" y="300"/>
                  </a:cubicBezTo>
                  <a:cubicBezTo>
                    <a:pt x="409" y="314"/>
                    <a:pt x="405" y="328"/>
                    <a:pt x="397" y="339"/>
                  </a:cubicBezTo>
                  <a:cubicBezTo>
                    <a:pt x="397" y="340"/>
                    <a:pt x="397" y="341"/>
                    <a:pt x="398" y="343"/>
                  </a:cubicBezTo>
                  <a:cubicBezTo>
                    <a:pt x="405" y="332"/>
                    <a:pt x="409" y="318"/>
                    <a:pt x="412" y="305"/>
                  </a:cubicBezTo>
                  <a:cubicBezTo>
                    <a:pt x="416" y="284"/>
                    <a:pt x="418" y="263"/>
                    <a:pt x="418" y="242"/>
                  </a:cubicBezTo>
                  <a:moveTo>
                    <a:pt x="73" y="79"/>
                  </a:moveTo>
                  <a:cubicBezTo>
                    <a:pt x="54" y="94"/>
                    <a:pt x="30" y="103"/>
                    <a:pt x="6" y="103"/>
                  </a:cubicBezTo>
                  <a:cubicBezTo>
                    <a:pt x="5" y="103"/>
                    <a:pt x="4" y="103"/>
                    <a:pt x="3" y="103"/>
                  </a:cubicBezTo>
                  <a:cubicBezTo>
                    <a:pt x="2" y="105"/>
                    <a:pt x="1" y="106"/>
                    <a:pt x="0" y="108"/>
                  </a:cubicBezTo>
                  <a:cubicBezTo>
                    <a:pt x="2" y="108"/>
                    <a:pt x="4" y="108"/>
                    <a:pt x="6" y="108"/>
                  </a:cubicBezTo>
                  <a:cubicBezTo>
                    <a:pt x="30" y="108"/>
                    <a:pt x="54" y="99"/>
                    <a:pt x="73" y="84"/>
                  </a:cubicBezTo>
                  <a:cubicBezTo>
                    <a:pt x="88" y="135"/>
                    <a:pt x="96" y="188"/>
                    <a:pt x="96" y="240"/>
                  </a:cubicBezTo>
                  <a:cubicBezTo>
                    <a:pt x="96" y="236"/>
                    <a:pt x="96" y="231"/>
                    <a:pt x="96" y="226"/>
                  </a:cubicBezTo>
                  <a:cubicBezTo>
                    <a:pt x="96" y="227"/>
                    <a:pt x="96" y="227"/>
                    <a:pt x="96" y="228"/>
                  </a:cubicBezTo>
                  <a:cubicBezTo>
                    <a:pt x="96" y="214"/>
                    <a:pt x="95" y="200"/>
                    <a:pt x="94" y="187"/>
                  </a:cubicBezTo>
                  <a:cubicBezTo>
                    <a:pt x="91" y="150"/>
                    <a:pt x="84" y="114"/>
                    <a:pt x="73" y="79"/>
                  </a:cubicBezTo>
                  <a:moveTo>
                    <a:pt x="433" y="0"/>
                  </a:moveTo>
                  <a:cubicBezTo>
                    <a:pt x="433" y="0"/>
                    <a:pt x="433" y="0"/>
                    <a:pt x="433" y="1"/>
                  </a:cubicBezTo>
                  <a:cubicBezTo>
                    <a:pt x="432" y="27"/>
                    <a:pt x="417" y="51"/>
                    <a:pt x="411" y="77"/>
                  </a:cubicBezTo>
                  <a:cubicBezTo>
                    <a:pt x="410" y="80"/>
                    <a:pt x="409" y="83"/>
                    <a:pt x="409" y="87"/>
                  </a:cubicBezTo>
                  <a:cubicBezTo>
                    <a:pt x="408" y="93"/>
                    <a:pt x="407" y="99"/>
                    <a:pt x="407" y="105"/>
                  </a:cubicBezTo>
                  <a:cubicBezTo>
                    <a:pt x="407" y="105"/>
                    <a:pt x="407" y="104"/>
                    <a:pt x="407" y="104"/>
                  </a:cubicBezTo>
                  <a:cubicBezTo>
                    <a:pt x="407" y="109"/>
                    <a:pt x="406" y="113"/>
                    <a:pt x="407" y="118"/>
                  </a:cubicBezTo>
                  <a:cubicBezTo>
                    <a:pt x="407" y="106"/>
                    <a:pt x="408" y="94"/>
                    <a:pt x="411" y="82"/>
                  </a:cubicBezTo>
                  <a:cubicBezTo>
                    <a:pt x="417" y="56"/>
                    <a:pt x="432" y="32"/>
                    <a:pt x="433" y="6"/>
                  </a:cubicBezTo>
                  <a:cubicBezTo>
                    <a:pt x="433" y="4"/>
                    <a:pt x="433" y="2"/>
                    <a:pt x="433" y="0"/>
                  </a:cubicBezTo>
                </a:path>
              </a:pathLst>
            </a:custGeom>
            <a:solidFill>
              <a:srgbClr val="514E67"/>
            </a:solidFill>
            <a:ln>
              <a:noFill/>
            </a:ln>
          </p:spPr>
          <p:txBody>
            <a:bodyPr anchor="ctr">
              <a:normAutofit fontScale="70000" lnSpcReduction="20000"/>
            </a:body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sz="18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162" name="ïŝlíḑè"/>
            <p:cNvSpPr/>
            <p:nvPr/>
          </p:nvSpPr>
          <p:spPr bwMode="auto">
            <a:xfrm>
              <a:off x="7722458" y="3206618"/>
              <a:ext cx="8912" cy="17822"/>
            </a:xfrm>
            <a:custGeom>
              <a:avLst/>
              <a:gdLst>
                <a:gd name="T0" fmla="*/ 8 w 9"/>
                <a:gd name="T1" fmla="*/ 0 h 14"/>
                <a:gd name="T2" fmla="*/ 0 w 9"/>
                <a:gd name="T3" fmla="*/ 8 h 14"/>
                <a:gd name="T4" fmla="*/ 0 w 9"/>
                <a:gd name="T5" fmla="*/ 14 h 14"/>
                <a:gd name="T6" fmla="*/ 9 w 9"/>
                <a:gd name="T7" fmla="*/ 4 h 14"/>
                <a:gd name="T8" fmla="*/ 8 w 9"/>
                <a:gd name="T9" fmla="*/ 0 h 14"/>
              </a:gdLst>
              <a:ahLst/>
              <a:cxnLst>
                <a:cxn ang="0">
                  <a:pos x="T0" y="T1"/>
                </a:cxn>
                <a:cxn ang="0">
                  <a:pos x="T2" y="T3"/>
                </a:cxn>
                <a:cxn ang="0">
                  <a:pos x="T4" y="T5"/>
                </a:cxn>
                <a:cxn ang="0">
                  <a:pos x="T6" y="T7"/>
                </a:cxn>
                <a:cxn ang="0">
                  <a:pos x="T8" y="T9"/>
                </a:cxn>
              </a:cxnLst>
              <a:rect l="0" t="0" r="r" b="b"/>
              <a:pathLst>
                <a:path w="9" h="14">
                  <a:moveTo>
                    <a:pt x="8" y="0"/>
                  </a:moveTo>
                  <a:cubicBezTo>
                    <a:pt x="6" y="3"/>
                    <a:pt x="3" y="6"/>
                    <a:pt x="0" y="8"/>
                  </a:cubicBezTo>
                  <a:cubicBezTo>
                    <a:pt x="0" y="10"/>
                    <a:pt x="0" y="12"/>
                    <a:pt x="0" y="14"/>
                  </a:cubicBezTo>
                  <a:cubicBezTo>
                    <a:pt x="3" y="11"/>
                    <a:pt x="6" y="8"/>
                    <a:pt x="9" y="4"/>
                  </a:cubicBezTo>
                  <a:cubicBezTo>
                    <a:pt x="8" y="2"/>
                    <a:pt x="8" y="1"/>
                    <a:pt x="8" y="0"/>
                  </a:cubicBezTo>
                </a:path>
              </a:pathLst>
            </a:custGeom>
            <a:solidFill>
              <a:srgbClr val="49465C"/>
            </a:solidFill>
            <a:ln>
              <a:noFill/>
            </a:ln>
          </p:spPr>
          <p:txBody>
            <a:bodyPr anchor="ctr">
              <a:normAutofit fontScale="25000" lnSpcReduction="20000"/>
            </a:body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sz="18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163" name="íṩļidé"/>
            <p:cNvSpPr/>
            <p:nvPr/>
          </p:nvSpPr>
          <p:spPr bwMode="auto">
            <a:xfrm>
              <a:off x="7290248" y="3233351"/>
              <a:ext cx="35646" cy="4457"/>
            </a:xfrm>
            <a:custGeom>
              <a:avLst/>
              <a:gdLst>
                <a:gd name="T0" fmla="*/ 19 w 26"/>
                <a:gd name="T1" fmla="*/ 0 h 5"/>
                <a:gd name="T2" fmla="*/ 0 w 26"/>
                <a:gd name="T3" fmla="*/ 0 h 5"/>
                <a:gd name="T4" fmla="*/ 0 w 26"/>
                <a:gd name="T5" fmla="*/ 2 h 5"/>
                <a:gd name="T6" fmla="*/ 1 w 26"/>
                <a:gd name="T7" fmla="*/ 5 h 5"/>
                <a:gd name="T8" fmla="*/ 26 w 26"/>
                <a:gd name="T9" fmla="*/ 5 h 5"/>
                <a:gd name="T10" fmla="*/ 19 w 26"/>
                <a:gd name="T11" fmla="*/ 0 h 5"/>
              </a:gdLst>
              <a:ahLst/>
              <a:cxnLst>
                <a:cxn ang="0">
                  <a:pos x="T0" y="T1"/>
                </a:cxn>
                <a:cxn ang="0">
                  <a:pos x="T2" y="T3"/>
                </a:cxn>
                <a:cxn ang="0">
                  <a:pos x="T4" y="T5"/>
                </a:cxn>
                <a:cxn ang="0">
                  <a:pos x="T6" y="T7"/>
                </a:cxn>
                <a:cxn ang="0">
                  <a:pos x="T8" y="T9"/>
                </a:cxn>
                <a:cxn ang="0">
                  <a:pos x="T10" y="T11"/>
                </a:cxn>
              </a:cxnLst>
              <a:rect l="0" t="0" r="r" b="b"/>
              <a:pathLst>
                <a:path w="26" h="5">
                  <a:moveTo>
                    <a:pt x="19" y="0"/>
                  </a:moveTo>
                  <a:cubicBezTo>
                    <a:pt x="0" y="0"/>
                    <a:pt x="0" y="0"/>
                    <a:pt x="0" y="0"/>
                  </a:cubicBezTo>
                  <a:cubicBezTo>
                    <a:pt x="0" y="0"/>
                    <a:pt x="0" y="1"/>
                    <a:pt x="0" y="2"/>
                  </a:cubicBezTo>
                  <a:cubicBezTo>
                    <a:pt x="0" y="3"/>
                    <a:pt x="1" y="4"/>
                    <a:pt x="1" y="5"/>
                  </a:cubicBezTo>
                  <a:cubicBezTo>
                    <a:pt x="26" y="5"/>
                    <a:pt x="26" y="5"/>
                    <a:pt x="26" y="5"/>
                  </a:cubicBezTo>
                  <a:cubicBezTo>
                    <a:pt x="24" y="3"/>
                    <a:pt x="21" y="1"/>
                    <a:pt x="19" y="0"/>
                  </a:cubicBezTo>
                </a:path>
              </a:pathLst>
            </a:custGeom>
            <a:solidFill>
              <a:srgbClr val="49465C"/>
            </a:solidFill>
            <a:ln>
              <a:noFill/>
            </a:ln>
          </p:spPr>
          <p:txBody>
            <a:bodyPr anchor="ctr">
              <a:normAutofit fontScale="25000" lnSpcReduction="20000"/>
            </a:body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sz="18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194652" name="išlíḍê"/>
            <p:cNvSpPr/>
            <p:nvPr/>
          </p:nvSpPr>
          <p:spPr>
            <a:xfrm>
              <a:off x="7172326" y="2203450"/>
              <a:ext cx="611188" cy="1223962"/>
            </a:xfrm>
            <a:custGeom>
              <a:avLst/>
              <a:gdLst/>
              <a:ahLst/>
              <a:cxnLst>
                <a:cxn ang="0">
                  <a:pos x="228" y="7"/>
                </a:cxn>
                <a:cxn ang="0">
                  <a:pos x="125" y="40"/>
                </a:cxn>
                <a:cxn ang="0">
                  <a:pos x="106" y="59"/>
                </a:cxn>
                <a:cxn ang="0">
                  <a:pos x="104" y="83"/>
                </a:cxn>
                <a:cxn ang="0">
                  <a:pos x="31" y="273"/>
                </a:cxn>
                <a:cxn ang="0">
                  <a:pos x="48" y="353"/>
                </a:cxn>
                <a:cxn ang="0">
                  <a:pos x="0" y="478"/>
                </a:cxn>
                <a:cxn ang="0">
                  <a:pos x="73" y="454"/>
                </a:cxn>
                <a:cxn ang="0">
                  <a:pos x="83" y="733"/>
                </a:cxn>
                <a:cxn ang="0">
                  <a:pos x="120" y="733"/>
                </a:cxn>
                <a:cxn ang="0">
                  <a:pos x="131" y="734"/>
                </a:cxn>
                <a:cxn ang="0">
                  <a:pos x="139" y="741"/>
                </a:cxn>
                <a:cxn ang="0">
                  <a:pos x="184" y="872"/>
                </a:cxn>
                <a:cxn ang="0">
                  <a:pos x="262" y="843"/>
                </a:cxn>
                <a:cxn ang="0">
                  <a:pos x="316" y="817"/>
                </a:cxn>
                <a:cxn ang="0">
                  <a:pos x="350" y="769"/>
                </a:cxn>
                <a:cxn ang="0">
                  <a:pos x="361" y="736"/>
                </a:cxn>
                <a:cxn ang="0">
                  <a:pos x="376" y="730"/>
                </a:cxn>
                <a:cxn ang="0">
                  <a:pos x="412" y="675"/>
                </a:cxn>
                <a:cxn ang="0">
                  <a:pos x="417" y="592"/>
                </a:cxn>
                <a:cxn ang="0">
                  <a:pos x="411" y="452"/>
                </a:cxn>
                <a:cxn ang="0">
                  <a:pos x="433" y="376"/>
                </a:cxn>
                <a:cxn ang="0">
                  <a:pos x="396" y="251"/>
                </a:cxn>
                <a:cxn ang="0">
                  <a:pos x="399" y="160"/>
                </a:cxn>
                <a:cxn ang="0">
                  <a:pos x="348" y="86"/>
                </a:cxn>
                <a:cxn ang="0">
                  <a:pos x="318" y="72"/>
                </a:cxn>
                <a:cxn ang="0">
                  <a:pos x="263" y="21"/>
                </a:cxn>
                <a:cxn ang="0">
                  <a:pos x="196" y="20"/>
                </a:cxn>
                <a:cxn ang="0">
                  <a:pos x="228" y="7"/>
                </a:cxn>
              </a:cxnLst>
              <a:rect l="0" t="0" r="0" b="0"/>
              <a:pathLst>
                <a:path w="435" h="872">
                  <a:moveTo>
                    <a:pt x="228" y="7"/>
                  </a:moveTo>
                  <a:cubicBezTo>
                    <a:pt x="191" y="9"/>
                    <a:pt x="156" y="21"/>
                    <a:pt x="125" y="40"/>
                  </a:cubicBezTo>
                  <a:cubicBezTo>
                    <a:pt x="117" y="45"/>
                    <a:pt x="109" y="50"/>
                    <a:pt x="106" y="59"/>
                  </a:cubicBezTo>
                  <a:cubicBezTo>
                    <a:pt x="103" y="67"/>
                    <a:pt x="104" y="75"/>
                    <a:pt x="104" y="83"/>
                  </a:cubicBezTo>
                  <a:cubicBezTo>
                    <a:pt x="106" y="152"/>
                    <a:pt x="29" y="204"/>
                    <a:pt x="31" y="273"/>
                  </a:cubicBezTo>
                  <a:cubicBezTo>
                    <a:pt x="32" y="300"/>
                    <a:pt x="46" y="326"/>
                    <a:pt x="48" y="353"/>
                  </a:cubicBezTo>
                  <a:cubicBezTo>
                    <a:pt x="53" y="398"/>
                    <a:pt x="26" y="440"/>
                    <a:pt x="0" y="478"/>
                  </a:cubicBezTo>
                  <a:cubicBezTo>
                    <a:pt x="26" y="479"/>
                    <a:pt x="53" y="471"/>
                    <a:pt x="73" y="454"/>
                  </a:cubicBezTo>
                  <a:cubicBezTo>
                    <a:pt x="100" y="544"/>
                    <a:pt x="104" y="640"/>
                    <a:pt x="83" y="733"/>
                  </a:cubicBezTo>
                  <a:cubicBezTo>
                    <a:pt x="120" y="733"/>
                    <a:pt x="120" y="733"/>
                    <a:pt x="120" y="733"/>
                  </a:cubicBezTo>
                  <a:cubicBezTo>
                    <a:pt x="124" y="733"/>
                    <a:pt x="127" y="733"/>
                    <a:pt x="131" y="734"/>
                  </a:cubicBezTo>
                  <a:cubicBezTo>
                    <a:pt x="134" y="736"/>
                    <a:pt x="137" y="738"/>
                    <a:pt x="139" y="741"/>
                  </a:cubicBezTo>
                  <a:cubicBezTo>
                    <a:pt x="174" y="775"/>
                    <a:pt x="197" y="825"/>
                    <a:pt x="184" y="872"/>
                  </a:cubicBezTo>
                  <a:cubicBezTo>
                    <a:pt x="262" y="843"/>
                    <a:pt x="262" y="843"/>
                    <a:pt x="262" y="843"/>
                  </a:cubicBezTo>
                  <a:cubicBezTo>
                    <a:pt x="281" y="836"/>
                    <a:pt x="300" y="829"/>
                    <a:pt x="316" y="817"/>
                  </a:cubicBezTo>
                  <a:cubicBezTo>
                    <a:pt x="333" y="805"/>
                    <a:pt x="346" y="789"/>
                    <a:pt x="350" y="769"/>
                  </a:cubicBezTo>
                  <a:cubicBezTo>
                    <a:pt x="352" y="757"/>
                    <a:pt x="351" y="743"/>
                    <a:pt x="361" y="736"/>
                  </a:cubicBezTo>
                  <a:cubicBezTo>
                    <a:pt x="366" y="733"/>
                    <a:pt x="371" y="731"/>
                    <a:pt x="376" y="730"/>
                  </a:cubicBezTo>
                  <a:cubicBezTo>
                    <a:pt x="398" y="722"/>
                    <a:pt x="407" y="698"/>
                    <a:pt x="412" y="675"/>
                  </a:cubicBezTo>
                  <a:cubicBezTo>
                    <a:pt x="417" y="648"/>
                    <a:pt x="419" y="620"/>
                    <a:pt x="417" y="592"/>
                  </a:cubicBezTo>
                  <a:cubicBezTo>
                    <a:pt x="413" y="545"/>
                    <a:pt x="400" y="497"/>
                    <a:pt x="411" y="452"/>
                  </a:cubicBezTo>
                  <a:cubicBezTo>
                    <a:pt x="417" y="426"/>
                    <a:pt x="432" y="402"/>
                    <a:pt x="433" y="376"/>
                  </a:cubicBezTo>
                  <a:cubicBezTo>
                    <a:pt x="435" y="332"/>
                    <a:pt x="401" y="294"/>
                    <a:pt x="396" y="251"/>
                  </a:cubicBezTo>
                  <a:cubicBezTo>
                    <a:pt x="392" y="221"/>
                    <a:pt x="403" y="190"/>
                    <a:pt x="399" y="160"/>
                  </a:cubicBezTo>
                  <a:cubicBezTo>
                    <a:pt x="395" y="128"/>
                    <a:pt x="376" y="101"/>
                    <a:pt x="348" y="86"/>
                  </a:cubicBezTo>
                  <a:cubicBezTo>
                    <a:pt x="338" y="81"/>
                    <a:pt x="328" y="77"/>
                    <a:pt x="318" y="72"/>
                  </a:cubicBezTo>
                  <a:cubicBezTo>
                    <a:pt x="297" y="59"/>
                    <a:pt x="283" y="37"/>
                    <a:pt x="263" y="21"/>
                  </a:cubicBezTo>
                  <a:cubicBezTo>
                    <a:pt x="243" y="5"/>
                    <a:pt x="210" y="0"/>
                    <a:pt x="196" y="20"/>
                  </a:cubicBezTo>
                  <a:cubicBezTo>
                    <a:pt x="228" y="7"/>
                    <a:pt x="228" y="7"/>
                    <a:pt x="228" y="7"/>
                  </a:cubicBezTo>
                </a:path>
              </a:pathLst>
            </a:custGeom>
            <a:solidFill>
              <a:srgbClr val="4A4347"/>
            </a:solidFill>
            <a:ln w="9525">
              <a:noFill/>
            </a:ln>
          </p:spPr>
          <p:txBody>
            <a:bodyPr/>
            <a:lstStyle/>
            <a:p>
              <a:endParaRPr lang="zh-CN" altLang="en-US"/>
            </a:p>
          </p:txBody>
        </p:sp>
        <p:sp>
          <p:nvSpPr>
            <p:cNvPr id="164" name="í$ļíďé"/>
            <p:cNvSpPr/>
            <p:nvPr/>
          </p:nvSpPr>
          <p:spPr bwMode="auto">
            <a:xfrm>
              <a:off x="7316983" y="2293218"/>
              <a:ext cx="0" cy="8911"/>
            </a:xfrm>
            <a:custGeom>
              <a:avLst/>
              <a:gdLst>
                <a:gd name="T0" fmla="*/ 0 h 5"/>
                <a:gd name="T1" fmla="*/ 5 h 5"/>
                <a:gd name="T2" fmla="*/ 0 h 5"/>
              </a:gdLst>
              <a:ahLst/>
              <a:cxnLst>
                <a:cxn ang="0">
                  <a:pos x="0" y="T0"/>
                </a:cxn>
                <a:cxn ang="0">
                  <a:pos x="0" y="T1"/>
                </a:cxn>
                <a:cxn ang="0">
                  <a:pos x="0" y="T2"/>
                </a:cxn>
              </a:cxnLst>
              <a:rect l="0" t="0" r="r" b="b"/>
              <a:pathLst>
                <a:path h="5">
                  <a:moveTo>
                    <a:pt x="0" y="0"/>
                  </a:moveTo>
                  <a:cubicBezTo>
                    <a:pt x="0" y="2"/>
                    <a:pt x="0" y="3"/>
                    <a:pt x="0" y="5"/>
                  </a:cubicBezTo>
                  <a:cubicBezTo>
                    <a:pt x="0" y="3"/>
                    <a:pt x="0" y="2"/>
                    <a:pt x="0" y="0"/>
                  </a:cubicBezTo>
                </a:path>
              </a:pathLst>
            </a:custGeom>
            <a:solidFill>
              <a:srgbClr val="423C40"/>
            </a:solidFill>
            <a:ln>
              <a:noFill/>
            </a:ln>
          </p:spPr>
          <p:txBody>
            <a:bodyPr anchor="ctr">
              <a:normAutofit fontScale="25000" lnSpcReduction="20000"/>
            </a:body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sz="18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165" name="ïšlíḍè"/>
            <p:cNvSpPr/>
            <p:nvPr/>
          </p:nvSpPr>
          <p:spPr bwMode="auto">
            <a:xfrm>
              <a:off x="7735826" y="2431340"/>
              <a:ext cx="0" cy="8911"/>
            </a:xfrm>
            <a:custGeom>
              <a:avLst/>
              <a:gdLst>
                <a:gd name="T0" fmla="*/ 0 h 5"/>
                <a:gd name="T1" fmla="*/ 0 h 5"/>
                <a:gd name="T2" fmla="*/ 5 h 5"/>
                <a:gd name="T3" fmla="*/ 0 h 5"/>
              </a:gdLst>
              <a:ahLst/>
              <a:cxnLst>
                <a:cxn ang="0">
                  <a:pos x="0" y="T0"/>
                </a:cxn>
                <a:cxn ang="0">
                  <a:pos x="0" y="T1"/>
                </a:cxn>
                <a:cxn ang="0">
                  <a:pos x="0" y="T2"/>
                </a:cxn>
                <a:cxn ang="0">
                  <a:pos x="0" y="T3"/>
                </a:cxn>
              </a:cxnLst>
              <a:rect l="0" t="0" r="r" b="b"/>
              <a:pathLst>
                <a:path h="5">
                  <a:moveTo>
                    <a:pt x="0" y="0"/>
                  </a:moveTo>
                  <a:cubicBezTo>
                    <a:pt x="0" y="0"/>
                    <a:pt x="0" y="0"/>
                    <a:pt x="0" y="0"/>
                  </a:cubicBezTo>
                  <a:cubicBezTo>
                    <a:pt x="0" y="2"/>
                    <a:pt x="0" y="4"/>
                    <a:pt x="0" y="5"/>
                  </a:cubicBezTo>
                  <a:cubicBezTo>
                    <a:pt x="0" y="3"/>
                    <a:pt x="0" y="2"/>
                    <a:pt x="0" y="0"/>
                  </a:cubicBezTo>
                </a:path>
              </a:pathLst>
            </a:custGeom>
            <a:solidFill>
              <a:srgbClr val="E4E4E4"/>
            </a:solidFill>
            <a:ln>
              <a:noFill/>
            </a:ln>
          </p:spPr>
          <p:txBody>
            <a:bodyPr anchor="ctr">
              <a:normAutofit fontScale="25000" lnSpcReduction="20000"/>
            </a:body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sz="18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166" name="ïṧļïḑe"/>
            <p:cNvSpPr/>
            <p:nvPr/>
          </p:nvSpPr>
          <p:spPr bwMode="auto">
            <a:xfrm>
              <a:off x="7726915" y="2520453"/>
              <a:ext cx="0" cy="0"/>
            </a:xfrm>
            <a:custGeom>
              <a:avLst/>
              <a:gdLst>
                <a:gd name="T0" fmla="*/ 0 h 1"/>
                <a:gd name="T1" fmla="*/ 1 h 1"/>
                <a:gd name="T2" fmla="*/ 1 h 1"/>
                <a:gd name="T3" fmla="*/ 0 h 1"/>
              </a:gdLst>
              <a:ahLst/>
              <a:cxnLst>
                <a:cxn ang="0">
                  <a:pos x="0" y="T0"/>
                </a:cxn>
                <a:cxn ang="0">
                  <a:pos x="0" y="T1"/>
                </a:cxn>
                <a:cxn ang="0">
                  <a:pos x="0" y="T2"/>
                </a:cxn>
                <a:cxn ang="0">
                  <a:pos x="0" y="T3"/>
                </a:cxn>
              </a:cxnLst>
              <a:rect l="0" t="0" r="r" b="b"/>
              <a:pathLst>
                <a:path h="1">
                  <a:moveTo>
                    <a:pt x="0" y="0"/>
                  </a:moveTo>
                  <a:cubicBezTo>
                    <a:pt x="0" y="1"/>
                    <a:pt x="0" y="1"/>
                    <a:pt x="0" y="1"/>
                  </a:cubicBezTo>
                  <a:cubicBezTo>
                    <a:pt x="0" y="1"/>
                    <a:pt x="0" y="1"/>
                    <a:pt x="0" y="1"/>
                  </a:cubicBezTo>
                  <a:cubicBezTo>
                    <a:pt x="0" y="1"/>
                    <a:pt x="0" y="1"/>
                    <a:pt x="0" y="0"/>
                  </a:cubicBezTo>
                </a:path>
              </a:pathLst>
            </a:custGeom>
            <a:solidFill>
              <a:srgbClr val="CDCDCD"/>
            </a:solidFill>
            <a:ln>
              <a:noFill/>
            </a:ln>
          </p:spPr>
          <p:txBody>
            <a:bodyPr anchor="ctr">
              <a:normAutofit fontScale="25000" lnSpcReduction="20000"/>
            </a:body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sz="18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167" name="iṥliḑé"/>
            <p:cNvSpPr/>
            <p:nvPr/>
          </p:nvSpPr>
          <p:spPr bwMode="auto">
            <a:xfrm>
              <a:off x="7726915" y="2431340"/>
              <a:ext cx="8912" cy="89112"/>
            </a:xfrm>
            <a:custGeom>
              <a:avLst/>
              <a:gdLst>
                <a:gd name="T0" fmla="*/ 7 w 8"/>
                <a:gd name="T1" fmla="*/ 0 h 63"/>
                <a:gd name="T2" fmla="*/ 2 w 8"/>
                <a:gd name="T3" fmla="*/ 63 h 63"/>
                <a:gd name="T4" fmla="*/ 2 w 8"/>
                <a:gd name="T5" fmla="*/ 62 h 63"/>
                <a:gd name="T6" fmla="*/ 7 w 8"/>
                <a:gd name="T7" fmla="*/ 5 h 63"/>
                <a:gd name="T8" fmla="*/ 7 w 8"/>
                <a:gd name="T9" fmla="*/ 0 h 63"/>
              </a:gdLst>
              <a:ahLst/>
              <a:cxnLst>
                <a:cxn ang="0">
                  <a:pos x="T0" y="T1"/>
                </a:cxn>
                <a:cxn ang="0">
                  <a:pos x="T2" y="T3"/>
                </a:cxn>
                <a:cxn ang="0">
                  <a:pos x="T4" y="T5"/>
                </a:cxn>
                <a:cxn ang="0">
                  <a:pos x="T6" y="T7"/>
                </a:cxn>
                <a:cxn ang="0">
                  <a:pos x="T8" y="T9"/>
                </a:cxn>
              </a:cxnLst>
              <a:rect l="0" t="0" r="r" b="b"/>
              <a:pathLst>
                <a:path w="8" h="63">
                  <a:moveTo>
                    <a:pt x="7" y="0"/>
                  </a:moveTo>
                  <a:cubicBezTo>
                    <a:pt x="5" y="21"/>
                    <a:pt x="0" y="42"/>
                    <a:pt x="2" y="63"/>
                  </a:cubicBezTo>
                  <a:cubicBezTo>
                    <a:pt x="2" y="63"/>
                    <a:pt x="2" y="63"/>
                    <a:pt x="2" y="62"/>
                  </a:cubicBezTo>
                  <a:cubicBezTo>
                    <a:pt x="4" y="43"/>
                    <a:pt x="8" y="24"/>
                    <a:pt x="7" y="5"/>
                  </a:cubicBezTo>
                  <a:cubicBezTo>
                    <a:pt x="7" y="4"/>
                    <a:pt x="7" y="2"/>
                    <a:pt x="7" y="0"/>
                  </a:cubicBezTo>
                </a:path>
              </a:pathLst>
            </a:custGeom>
            <a:solidFill>
              <a:srgbClr val="423C40"/>
            </a:solidFill>
            <a:ln>
              <a:noFill/>
            </a:ln>
          </p:spPr>
          <p:txBody>
            <a:bodyPr anchor="ctr">
              <a:normAutofit fontScale="25000" lnSpcReduction="20000"/>
            </a:body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sz="18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168" name="î$ļide"/>
            <p:cNvSpPr/>
            <p:nvPr/>
          </p:nvSpPr>
          <p:spPr bwMode="auto">
            <a:xfrm>
              <a:off x="7241234" y="2694223"/>
              <a:ext cx="0" cy="4454"/>
            </a:xfrm>
            <a:custGeom>
              <a:avLst/>
              <a:gdLst>
                <a:gd name="T0" fmla="*/ 0 h 1"/>
                <a:gd name="T1" fmla="*/ 1 h 1"/>
                <a:gd name="T2" fmla="*/ 1 h 1"/>
                <a:gd name="T3" fmla="*/ 0 h 1"/>
              </a:gdLst>
              <a:ahLst/>
              <a:cxnLst>
                <a:cxn ang="0">
                  <a:pos x="0" y="T0"/>
                </a:cxn>
                <a:cxn ang="0">
                  <a:pos x="0" y="T1"/>
                </a:cxn>
                <a:cxn ang="0">
                  <a:pos x="0" y="T2"/>
                </a:cxn>
                <a:cxn ang="0">
                  <a:pos x="0" y="T3"/>
                </a:cxn>
              </a:cxnLst>
              <a:rect l="0" t="0" r="r" b="b"/>
              <a:pathLst>
                <a:path h="1">
                  <a:moveTo>
                    <a:pt x="0" y="0"/>
                  </a:moveTo>
                  <a:cubicBezTo>
                    <a:pt x="0" y="0"/>
                    <a:pt x="0" y="1"/>
                    <a:pt x="0" y="1"/>
                  </a:cubicBezTo>
                  <a:cubicBezTo>
                    <a:pt x="0" y="1"/>
                    <a:pt x="0" y="1"/>
                    <a:pt x="0" y="1"/>
                  </a:cubicBezTo>
                  <a:cubicBezTo>
                    <a:pt x="0" y="1"/>
                    <a:pt x="0" y="0"/>
                    <a:pt x="0" y="0"/>
                  </a:cubicBezTo>
                </a:path>
              </a:pathLst>
            </a:custGeom>
            <a:solidFill>
              <a:srgbClr val="CDCDCD"/>
            </a:solidFill>
            <a:ln>
              <a:noFill/>
            </a:ln>
          </p:spPr>
          <p:txBody>
            <a:bodyPr anchor="ctr">
              <a:normAutofit fontScale="25000" lnSpcReduction="20000"/>
            </a:body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sz="18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169" name="iṣ1ídé"/>
            <p:cNvSpPr/>
            <p:nvPr/>
          </p:nvSpPr>
          <p:spPr bwMode="auto">
            <a:xfrm>
              <a:off x="7214499" y="2565009"/>
              <a:ext cx="26735" cy="133669"/>
            </a:xfrm>
            <a:custGeom>
              <a:avLst/>
              <a:gdLst>
                <a:gd name="T0" fmla="*/ 1 w 18"/>
                <a:gd name="T1" fmla="*/ 0 h 93"/>
                <a:gd name="T2" fmla="*/ 0 w 18"/>
                <a:gd name="T3" fmla="*/ 14 h 93"/>
                <a:gd name="T4" fmla="*/ 17 w 18"/>
                <a:gd name="T5" fmla="*/ 92 h 93"/>
                <a:gd name="T6" fmla="*/ 17 w 18"/>
                <a:gd name="T7" fmla="*/ 93 h 93"/>
                <a:gd name="T8" fmla="*/ 17 w 18"/>
                <a:gd name="T9" fmla="*/ 73 h 93"/>
                <a:gd name="T10" fmla="*/ 1 w 18"/>
                <a:gd name="T11" fmla="*/ 0 h 93"/>
              </a:gdLst>
              <a:ahLst/>
              <a:cxnLst>
                <a:cxn ang="0">
                  <a:pos x="T0" y="T1"/>
                </a:cxn>
                <a:cxn ang="0">
                  <a:pos x="T2" y="T3"/>
                </a:cxn>
                <a:cxn ang="0">
                  <a:pos x="T4" y="T5"/>
                </a:cxn>
                <a:cxn ang="0">
                  <a:pos x="T6" y="T7"/>
                </a:cxn>
                <a:cxn ang="0">
                  <a:pos x="T8" y="T9"/>
                </a:cxn>
                <a:cxn ang="0">
                  <a:pos x="T10" y="T11"/>
                </a:cxn>
              </a:cxnLst>
              <a:rect l="0" t="0" r="r" b="b"/>
              <a:pathLst>
                <a:path w="18" h="93">
                  <a:moveTo>
                    <a:pt x="1" y="0"/>
                  </a:moveTo>
                  <a:cubicBezTo>
                    <a:pt x="0" y="4"/>
                    <a:pt x="0" y="9"/>
                    <a:pt x="0" y="14"/>
                  </a:cubicBezTo>
                  <a:cubicBezTo>
                    <a:pt x="1" y="40"/>
                    <a:pt x="14" y="65"/>
                    <a:pt x="17" y="92"/>
                  </a:cubicBezTo>
                  <a:cubicBezTo>
                    <a:pt x="17" y="92"/>
                    <a:pt x="17" y="93"/>
                    <a:pt x="17" y="93"/>
                  </a:cubicBezTo>
                  <a:cubicBezTo>
                    <a:pt x="18" y="86"/>
                    <a:pt x="18" y="79"/>
                    <a:pt x="17" y="73"/>
                  </a:cubicBezTo>
                  <a:cubicBezTo>
                    <a:pt x="15" y="48"/>
                    <a:pt x="3" y="25"/>
                    <a:pt x="1" y="0"/>
                  </a:cubicBezTo>
                </a:path>
              </a:pathLst>
            </a:custGeom>
            <a:solidFill>
              <a:srgbClr val="423C40"/>
            </a:solidFill>
            <a:ln>
              <a:noFill/>
            </a:ln>
          </p:spPr>
          <p:txBody>
            <a:bodyPr anchor="ctr">
              <a:normAutofit fontScale="25000" lnSpcReduction="20000"/>
            </a:body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sz="18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170" name="îṩḷïḋê"/>
            <p:cNvSpPr/>
            <p:nvPr/>
          </p:nvSpPr>
          <p:spPr bwMode="auto">
            <a:xfrm>
              <a:off x="7780384" y="2707589"/>
              <a:ext cx="0" cy="13368"/>
            </a:xfrm>
            <a:custGeom>
              <a:avLst/>
              <a:gdLst>
                <a:gd name="T0" fmla="*/ 0 w 1"/>
                <a:gd name="T1" fmla="*/ 0 h 9"/>
                <a:gd name="T2" fmla="*/ 0 w 1"/>
                <a:gd name="T3" fmla="*/ 0 h 9"/>
                <a:gd name="T4" fmla="*/ 1 w 1"/>
                <a:gd name="T5" fmla="*/ 9 h 9"/>
                <a:gd name="T6" fmla="*/ 0 w 1"/>
                <a:gd name="T7" fmla="*/ 0 h 9"/>
              </a:gdLst>
              <a:ahLst/>
              <a:cxnLst>
                <a:cxn ang="0">
                  <a:pos x="T0" y="T1"/>
                </a:cxn>
                <a:cxn ang="0">
                  <a:pos x="T2" y="T3"/>
                </a:cxn>
                <a:cxn ang="0">
                  <a:pos x="T4" y="T5"/>
                </a:cxn>
                <a:cxn ang="0">
                  <a:pos x="T6" y="T7"/>
                </a:cxn>
              </a:cxnLst>
              <a:rect l="0" t="0" r="r" b="b"/>
              <a:pathLst>
                <a:path w="1" h="9">
                  <a:moveTo>
                    <a:pt x="0" y="0"/>
                  </a:moveTo>
                  <a:cubicBezTo>
                    <a:pt x="0" y="0"/>
                    <a:pt x="0" y="0"/>
                    <a:pt x="0" y="0"/>
                  </a:cubicBezTo>
                  <a:cubicBezTo>
                    <a:pt x="1" y="3"/>
                    <a:pt x="1" y="6"/>
                    <a:pt x="1" y="9"/>
                  </a:cubicBezTo>
                  <a:cubicBezTo>
                    <a:pt x="1" y="6"/>
                    <a:pt x="1" y="3"/>
                    <a:pt x="0" y="0"/>
                  </a:cubicBezTo>
                </a:path>
              </a:pathLst>
            </a:custGeom>
            <a:solidFill>
              <a:srgbClr val="514E67"/>
            </a:solidFill>
            <a:ln>
              <a:noFill/>
            </a:ln>
          </p:spPr>
          <p:txBody>
            <a:bodyPr anchor="ctr">
              <a:normAutofit fontScale="25000" lnSpcReduction="20000"/>
            </a:body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sz="18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171" name="iš1iḋè"/>
            <p:cNvSpPr/>
            <p:nvPr/>
          </p:nvSpPr>
          <p:spPr bwMode="auto">
            <a:xfrm>
              <a:off x="7744738" y="2854625"/>
              <a:ext cx="4454" cy="22277"/>
            </a:xfrm>
            <a:custGeom>
              <a:avLst/>
              <a:gdLst>
                <a:gd name="T0" fmla="*/ 2 w 2"/>
                <a:gd name="T1" fmla="*/ 0 h 18"/>
                <a:gd name="T2" fmla="*/ 0 w 2"/>
                <a:gd name="T3" fmla="*/ 17 h 18"/>
                <a:gd name="T4" fmla="*/ 0 w 2"/>
                <a:gd name="T5" fmla="*/ 18 h 18"/>
                <a:gd name="T6" fmla="*/ 2 w 2"/>
                <a:gd name="T7" fmla="*/ 0 h 18"/>
              </a:gdLst>
              <a:ahLst/>
              <a:cxnLst>
                <a:cxn ang="0">
                  <a:pos x="T0" y="T1"/>
                </a:cxn>
                <a:cxn ang="0">
                  <a:pos x="T2" y="T3"/>
                </a:cxn>
                <a:cxn ang="0">
                  <a:pos x="T4" y="T5"/>
                </a:cxn>
                <a:cxn ang="0">
                  <a:pos x="T6" y="T7"/>
                </a:cxn>
              </a:cxnLst>
              <a:rect l="0" t="0" r="r" b="b"/>
              <a:pathLst>
                <a:path w="2" h="18">
                  <a:moveTo>
                    <a:pt x="2" y="0"/>
                  </a:moveTo>
                  <a:cubicBezTo>
                    <a:pt x="1" y="6"/>
                    <a:pt x="0" y="11"/>
                    <a:pt x="0" y="17"/>
                  </a:cubicBezTo>
                  <a:cubicBezTo>
                    <a:pt x="0" y="17"/>
                    <a:pt x="0" y="18"/>
                    <a:pt x="0" y="18"/>
                  </a:cubicBezTo>
                  <a:cubicBezTo>
                    <a:pt x="0" y="12"/>
                    <a:pt x="1" y="6"/>
                    <a:pt x="2" y="0"/>
                  </a:cubicBezTo>
                </a:path>
              </a:pathLst>
            </a:custGeom>
            <a:solidFill>
              <a:srgbClr val="49465C"/>
            </a:solidFill>
            <a:ln>
              <a:noFill/>
            </a:ln>
          </p:spPr>
          <p:txBody>
            <a:bodyPr anchor="ctr">
              <a:normAutofit fontScale="25000" lnSpcReduction="20000"/>
            </a:body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sz="18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172" name="iṡľidê"/>
            <p:cNvSpPr/>
            <p:nvPr/>
          </p:nvSpPr>
          <p:spPr bwMode="auto">
            <a:xfrm>
              <a:off x="7744738" y="2707589"/>
              <a:ext cx="35646" cy="169313"/>
            </a:xfrm>
            <a:custGeom>
              <a:avLst/>
              <a:gdLst>
                <a:gd name="T0" fmla="*/ 26 w 27"/>
                <a:gd name="T1" fmla="*/ 0 h 118"/>
                <a:gd name="T2" fmla="*/ 5 w 27"/>
                <a:gd name="T3" fmla="*/ 69 h 118"/>
                <a:gd name="T4" fmla="*/ 1 w 27"/>
                <a:gd name="T5" fmla="*/ 118 h 118"/>
                <a:gd name="T6" fmla="*/ 3 w 27"/>
                <a:gd name="T7" fmla="*/ 101 h 118"/>
                <a:gd name="T8" fmla="*/ 5 w 27"/>
                <a:gd name="T9" fmla="*/ 90 h 118"/>
                <a:gd name="T10" fmla="*/ 27 w 27"/>
                <a:gd name="T11" fmla="*/ 14 h 118"/>
                <a:gd name="T12" fmla="*/ 27 w 27"/>
                <a:gd name="T13" fmla="*/ 9 h 118"/>
                <a:gd name="T14" fmla="*/ 26 w 27"/>
                <a:gd name="T15" fmla="*/ 0 h 11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7" h="118">
                  <a:moveTo>
                    <a:pt x="26" y="0"/>
                  </a:moveTo>
                  <a:cubicBezTo>
                    <a:pt x="23" y="24"/>
                    <a:pt x="11" y="46"/>
                    <a:pt x="5" y="69"/>
                  </a:cubicBezTo>
                  <a:cubicBezTo>
                    <a:pt x="1" y="85"/>
                    <a:pt x="0" y="102"/>
                    <a:pt x="1" y="118"/>
                  </a:cubicBezTo>
                  <a:cubicBezTo>
                    <a:pt x="1" y="112"/>
                    <a:pt x="2" y="107"/>
                    <a:pt x="3" y="101"/>
                  </a:cubicBezTo>
                  <a:cubicBezTo>
                    <a:pt x="3" y="97"/>
                    <a:pt x="4" y="94"/>
                    <a:pt x="5" y="90"/>
                  </a:cubicBezTo>
                  <a:cubicBezTo>
                    <a:pt x="11" y="65"/>
                    <a:pt x="26" y="41"/>
                    <a:pt x="27" y="14"/>
                  </a:cubicBezTo>
                  <a:cubicBezTo>
                    <a:pt x="27" y="12"/>
                    <a:pt x="27" y="10"/>
                    <a:pt x="27" y="9"/>
                  </a:cubicBezTo>
                  <a:cubicBezTo>
                    <a:pt x="27" y="6"/>
                    <a:pt x="27" y="3"/>
                    <a:pt x="26" y="0"/>
                  </a:cubicBezTo>
                </a:path>
              </a:pathLst>
            </a:custGeom>
            <a:solidFill>
              <a:srgbClr val="423C40"/>
            </a:solidFill>
            <a:ln>
              <a:noFill/>
            </a:ln>
          </p:spPr>
          <p:txBody>
            <a:bodyPr anchor="ctr">
              <a:normAutofit fontScale="25000" lnSpcReduction="20000"/>
            </a:body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sz="18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173" name="îśļïďé"/>
            <p:cNvSpPr/>
            <p:nvPr/>
          </p:nvSpPr>
          <p:spPr bwMode="auto">
            <a:xfrm>
              <a:off x="7174398" y="2841257"/>
              <a:ext cx="17823" cy="31191"/>
            </a:xfrm>
            <a:custGeom>
              <a:avLst/>
              <a:gdLst>
                <a:gd name="T0" fmla="*/ 14 w 14"/>
                <a:gd name="T1" fmla="*/ 0 h 21"/>
                <a:gd name="T2" fmla="*/ 14 w 14"/>
                <a:gd name="T3" fmla="*/ 1 h 21"/>
                <a:gd name="T4" fmla="*/ 0 w 14"/>
                <a:gd name="T5" fmla="*/ 21 h 21"/>
                <a:gd name="T6" fmla="*/ 0 w 14"/>
                <a:gd name="T7" fmla="*/ 21 h 21"/>
                <a:gd name="T8" fmla="*/ 14 w 14"/>
                <a:gd name="T9" fmla="*/ 0 h 21"/>
              </a:gdLst>
              <a:ahLst/>
              <a:cxnLst>
                <a:cxn ang="0">
                  <a:pos x="T0" y="T1"/>
                </a:cxn>
                <a:cxn ang="0">
                  <a:pos x="T2" y="T3"/>
                </a:cxn>
                <a:cxn ang="0">
                  <a:pos x="T4" y="T5"/>
                </a:cxn>
                <a:cxn ang="0">
                  <a:pos x="T6" y="T7"/>
                </a:cxn>
                <a:cxn ang="0">
                  <a:pos x="T8" y="T9"/>
                </a:cxn>
              </a:cxnLst>
              <a:rect l="0" t="0" r="r" b="b"/>
              <a:pathLst>
                <a:path w="14" h="21">
                  <a:moveTo>
                    <a:pt x="14" y="0"/>
                  </a:moveTo>
                  <a:cubicBezTo>
                    <a:pt x="14" y="1"/>
                    <a:pt x="14" y="1"/>
                    <a:pt x="14" y="1"/>
                  </a:cubicBezTo>
                  <a:cubicBezTo>
                    <a:pt x="9" y="8"/>
                    <a:pt x="5" y="15"/>
                    <a:pt x="0" y="21"/>
                  </a:cubicBezTo>
                  <a:cubicBezTo>
                    <a:pt x="0" y="21"/>
                    <a:pt x="0" y="21"/>
                    <a:pt x="0" y="21"/>
                  </a:cubicBezTo>
                  <a:cubicBezTo>
                    <a:pt x="5" y="15"/>
                    <a:pt x="10" y="8"/>
                    <a:pt x="14" y="0"/>
                  </a:cubicBezTo>
                </a:path>
              </a:pathLst>
            </a:custGeom>
            <a:solidFill>
              <a:srgbClr val="514E67"/>
            </a:solidFill>
            <a:ln>
              <a:noFill/>
            </a:ln>
          </p:spPr>
          <p:txBody>
            <a:bodyPr anchor="ctr">
              <a:normAutofit fontScale="25000" lnSpcReduction="20000"/>
            </a:body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sz="18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174" name="ïṧḷiḋê"/>
            <p:cNvSpPr/>
            <p:nvPr/>
          </p:nvSpPr>
          <p:spPr bwMode="auto">
            <a:xfrm>
              <a:off x="7303614" y="2992748"/>
              <a:ext cx="4457" cy="57924"/>
            </a:xfrm>
            <a:custGeom>
              <a:avLst/>
              <a:gdLst>
                <a:gd name="T0" fmla="*/ 0 w 2"/>
                <a:gd name="T1" fmla="*/ 0 h 41"/>
                <a:gd name="T2" fmla="*/ 2 w 2"/>
                <a:gd name="T3" fmla="*/ 41 h 41"/>
                <a:gd name="T4" fmla="*/ 2 w 2"/>
                <a:gd name="T5" fmla="*/ 39 h 41"/>
                <a:gd name="T6" fmla="*/ 0 w 2"/>
                <a:gd name="T7" fmla="*/ 0 h 41"/>
              </a:gdLst>
              <a:ahLst/>
              <a:cxnLst>
                <a:cxn ang="0">
                  <a:pos x="T0" y="T1"/>
                </a:cxn>
                <a:cxn ang="0">
                  <a:pos x="T2" y="T3"/>
                </a:cxn>
                <a:cxn ang="0">
                  <a:pos x="T4" y="T5"/>
                </a:cxn>
                <a:cxn ang="0">
                  <a:pos x="T6" y="T7"/>
                </a:cxn>
              </a:cxnLst>
              <a:rect l="0" t="0" r="r" b="b"/>
              <a:pathLst>
                <a:path w="2" h="41">
                  <a:moveTo>
                    <a:pt x="0" y="0"/>
                  </a:moveTo>
                  <a:cubicBezTo>
                    <a:pt x="1" y="13"/>
                    <a:pt x="2" y="27"/>
                    <a:pt x="2" y="41"/>
                  </a:cubicBezTo>
                  <a:cubicBezTo>
                    <a:pt x="2" y="40"/>
                    <a:pt x="2" y="40"/>
                    <a:pt x="2" y="39"/>
                  </a:cubicBezTo>
                  <a:cubicBezTo>
                    <a:pt x="2" y="26"/>
                    <a:pt x="1" y="13"/>
                    <a:pt x="0" y="0"/>
                  </a:cubicBezTo>
                </a:path>
              </a:pathLst>
            </a:custGeom>
            <a:solidFill>
              <a:srgbClr val="49465C"/>
            </a:solidFill>
            <a:ln>
              <a:noFill/>
            </a:ln>
          </p:spPr>
          <p:txBody>
            <a:bodyPr anchor="ctr">
              <a:normAutofit fontScale="25000" lnSpcReduction="20000"/>
            </a:body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sz="18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175" name="íṣļïḋe"/>
            <p:cNvSpPr/>
            <p:nvPr/>
          </p:nvSpPr>
          <p:spPr bwMode="auto">
            <a:xfrm>
              <a:off x="7174398" y="2810069"/>
              <a:ext cx="133673" cy="236146"/>
            </a:xfrm>
            <a:custGeom>
              <a:avLst/>
              <a:gdLst>
                <a:gd name="T0" fmla="*/ 73 w 97"/>
                <a:gd name="T1" fmla="*/ 0 h 168"/>
                <a:gd name="T2" fmla="*/ 14 w 97"/>
                <a:gd name="T3" fmla="*/ 23 h 168"/>
                <a:gd name="T4" fmla="*/ 0 w 97"/>
                <a:gd name="T5" fmla="*/ 44 h 168"/>
                <a:gd name="T6" fmla="*/ 6 w 97"/>
                <a:gd name="T7" fmla="*/ 45 h 168"/>
                <a:gd name="T8" fmla="*/ 73 w 97"/>
                <a:gd name="T9" fmla="*/ 20 h 168"/>
                <a:gd name="T10" fmla="*/ 94 w 97"/>
                <a:gd name="T11" fmla="*/ 129 h 168"/>
                <a:gd name="T12" fmla="*/ 96 w 97"/>
                <a:gd name="T13" fmla="*/ 168 h 168"/>
                <a:gd name="T14" fmla="*/ 73 w 97"/>
                <a:gd name="T15" fmla="*/ 0 h 16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97" h="168">
                  <a:moveTo>
                    <a:pt x="73" y="0"/>
                  </a:moveTo>
                  <a:cubicBezTo>
                    <a:pt x="56" y="13"/>
                    <a:pt x="36" y="22"/>
                    <a:pt x="14" y="23"/>
                  </a:cubicBezTo>
                  <a:cubicBezTo>
                    <a:pt x="10" y="31"/>
                    <a:pt x="5" y="38"/>
                    <a:pt x="0" y="44"/>
                  </a:cubicBezTo>
                  <a:cubicBezTo>
                    <a:pt x="2" y="45"/>
                    <a:pt x="4" y="45"/>
                    <a:pt x="6" y="45"/>
                  </a:cubicBezTo>
                  <a:cubicBezTo>
                    <a:pt x="30" y="45"/>
                    <a:pt x="54" y="36"/>
                    <a:pt x="73" y="20"/>
                  </a:cubicBezTo>
                  <a:cubicBezTo>
                    <a:pt x="84" y="56"/>
                    <a:pt x="91" y="92"/>
                    <a:pt x="94" y="129"/>
                  </a:cubicBezTo>
                  <a:cubicBezTo>
                    <a:pt x="95" y="142"/>
                    <a:pt x="96" y="155"/>
                    <a:pt x="96" y="168"/>
                  </a:cubicBezTo>
                  <a:cubicBezTo>
                    <a:pt x="97" y="111"/>
                    <a:pt x="89" y="54"/>
                    <a:pt x="73" y="0"/>
                  </a:cubicBezTo>
                </a:path>
              </a:pathLst>
            </a:custGeom>
            <a:solidFill>
              <a:srgbClr val="423C40"/>
            </a:solidFill>
            <a:ln>
              <a:noFill/>
            </a:ln>
          </p:spPr>
          <p:txBody>
            <a:bodyPr anchor="ctr">
              <a:normAutofit fontScale="25000" lnSpcReduction="20000"/>
            </a:body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sz="18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176" name="íṩlíḓé"/>
            <p:cNvSpPr/>
            <p:nvPr/>
          </p:nvSpPr>
          <p:spPr bwMode="auto">
            <a:xfrm>
              <a:off x="7432833" y="3398211"/>
              <a:ext cx="4454" cy="26734"/>
            </a:xfrm>
            <a:custGeom>
              <a:avLst/>
              <a:gdLst>
                <a:gd name="T0" fmla="*/ 3 w 3"/>
                <a:gd name="T1" fmla="*/ 0 h 22"/>
                <a:gd name="T2" fmla="*/ 3 w 3"/>
                <a:gd name="T3" fmla="*/ 0 h 22"/>
                <a:gd name="T4" fmla="*/ 0 w 3"/>
                <a:gd name="T5" fmla="*/ 22 h 22"/>
                <a:gd name="T6" fmla="*/ 0 w 3"/>
                <a:gd name="T7" fmla="*/ 22 h 22"/>
                <a:gd name="T8" fmla="*/ 3 w 3"/>
                <a:gd name="T9" fmla="*/ 0 h 22"/>
              </a:gdLst>
              <a:ahLst/>
              <a:cxnLst>
                <a:cxn ang="0">
                  <a:pos x="T0" y="T1"/>
                </a:cxn>
                <a:cxn ang="0">
                  <a:pos x="T2" y="T3"/>
                </a:cxn>
                <a:cxn ang="0">
                  <a:pos x="T4" y="T5"/>
                </a:cxn>
                <a:cxn ang="0">
                  <a:pos x="T6" y="T7"/>
                </a:cxn>
                <a:cxn ang="0">
                  <a:pos x="T8" y="T9"/>
                </a:cxn>
              </a:cxnLst>
              <a:rect l="0" t="0" r="r" b="b"/>
              <a:pathLst>
                <a:path w="3" h="22">
                  <a:moveTo>
                    <a:pt x="3" y="0"/>
                  </a:moveTo>
                  <a:cubicBezTo>
                    <a:pt x="3" y="0"/>
                    <a:pt x="3" y="0"/>
                    <a:pt x="3" y="0"/>
                  </a:cubicBezTo>
                  <a:cubicBezTo>
                    <a:pt x="3" y="7"/>
                    <a:pt x="2" y="15"/>
                    <a:pt x="0" y="22"/>
                  </a:cubicBezTo>
                  <a:cubicBezTo>
                    <a:pt x="0" y="22"/>
                    <a:pt x="0" y="22"/>
                    <a:pt x="0" y="22"/>
                  </a:cubicBezTo>
                  <a:cubicBezTo>
                    <a:pt x="2" y="14"/>
                    <a:pt x="3" y="7"/>
                    <a:pt x="3" y="0"/>
                  </a:cubicBezTo>
                </a:path>
              </a:pathLst>
            </a:custGeom>
            <a:solidFill>
              <a:srgbClr val="514E67"/>
            </a:solidFill>
            <a:ln>
              <a:noFill/>
            </a:ln>
          </p:spPr>
          <p:txBody>
            <a:bodyPr anchor="ctr">
              <a:normAutofit fontScale="25000" lnSpcReduction="20000"/>
            </a:body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sz="18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177" name="îṡḻídê"/>
            <p:cNvSpPr/>
            <p:nvPr/>
          </p:nvSpPr>
          <p:spPr bwMode="auto">
            <a:xfrm>
              <a:off x="7432833" y="3050673"/>
              <a:ext cx="325271" cy="374272"/>
            </a:xfrm>
            <a:custGeom>
              <a:avLst/>
              <a:gdLst>
                <a:gd name="T0" fmla="*/ 233 w 234"/>
                <a:gd name="T1" fmla="*/ 0 h 268"/>
                <a:gd name="T2" fmla="*/ 228 w 234"/>
                <a:gd name="T3" fmla="*/ 50 h 268"/>
                <a:gd name="T4" fmla="*/ 192 w 234"/>
                <a:gd name="T5" fmla="*/ 105 h 268"/>
                <a:gd name="T6" fmla="*/ 177 w 234"/>
                <a:gd name="T7" fmla="*/ 110 h 268"/>
                <a:gd name="T8" fmla="*/ 166 w 234"/>
                <a:gd name="T9" fmla="*/ 144 h 268"/>
                <a:gd name="T10" fmla="*/ 132 w 234"/>
                <a:gd name="T11" fmla="*/ 192 h 268"/>
                <a:gd name="T12" fmla="*/ 78 w 234"/>
                <a:gd name="T13" fmla="*/ 218 h 268"/>
                <a:gd name="T14" fmla="*/ 3 w 234"/>
                <a:gd name="T15" fmla="*/ 246 h 268"/>
                <a:gd name="T16" fmla="*/ 0 w 234"/>
                <a:gd name="T17" fmla="*/ 268 h 268"/>
                <a:gd name="T18" fmla="*/ 78 w 234"/>
                <a:gd name="T19" fmla="*/ 238 h 268"/>
                <a:gd name="T20" fmla="*/ 132 w 234"/>
                <a:gd name="T21" fmla="*/ 213 h 268"/>
                <a:gd name="T22" fmla="*/ 166 w 234"/>
                <a:gd name="T23" fmla="*/ 165 h 268"/>
                <a:gd name="T24" fmla="*/ 177 w 234"/>
                <a:gd name="T25" fmla="*/ 131 h 268"/>
                <a:gd name="T26" fmla="*/ 192 w 234"/>
                <a:gd name="T27" fmla="*/ 126 h 268"/>
                <a:gd name="T28" fmla="*/ 228 w 234"/>
                <a:gd name="T29" fmla="*/ 71 h 268"/>
                <a:gd name="T30" fmla="*/ 233 w 234"/>
                <a:gd name="T31" fmla="*/ 0 h 2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34" h="268">
                  <a:moveTo>
                    <a:pt x="233" y="0"/>
                  </a:moveTo>
                  <a:cubicBezTo>
                    <a:pt x="233" y="17"/>
                    <a:pt x="231" y="33"/>
                    <a:pt x="228" y="50"/>
                  </a:cubicBezTo>
                  <a:cubicBezTo>
                    <a:pt x="223" y="72"/>
                    <a:pt x="214" y="97"/>
                    <a:pt x="192" y="105"/>
                  </a:cubicBezTo>
                  <a:cubicBezTo>
                    <a:pt x="187" y="106"/>
                    <a:pt x="182" y="108"/>
                    <a:pt x="177" y="110"/>
                  </a:cubicBezTo>
                  <a:cubicBezTo>
                    <a:pt x="167" y="117"/>
                    <a:pt x="168" y="132"/>
                    <a:pt x="166" y="144"/>
                  </a:cubicBezTo>
                  <a:cubicBezTo>
                    <a:pt x="162" y="163"/>
                    <a:pt x="149" y="180"/>
                    <a:pt x="132" y="192"/>
                  </a:cubicBezTo>
                  <a:cubicBezTo>
                    <a:pt x="116" y="203"/>
                    <a:pt x="97" y="211"/>
                    <a:pt x="78" y="218"/>
                  </a:cubicBezTo>
                  <a:cubicBezTo>
                    <a:pt x="3" y="246"/>
                    <a:pt x="3" y="246"/>
                    <a:pt x="3" y="246"/>
                  </a:cubicBezTo>
                  <a:cubicBezTo>
                    <a:pt x="3" y="253"/>
                    <a:pt x="2" y="260"/>
                    <a:pt x="0" y="268"/>
                  </a:cubicBezTo>
                  <a:cubicBezTo>
                    <a:pt x="78" y="238"/>
                    <a:pt x="78" y="238"/>
                    <a:pt x="78" y="238"/>
                  </a:cubicBezTo>
                  <a:cubicBezTo>
                    <a:pt x="97" y="231"/>
                    <a:pt x="116" y="224"/>
                    <a:pt x="132" y="213"/>
                  </a:cubicBezTo>
                  <a:cubicBezTo>
                    <a:pt x="149" y="201"/>
                    <a:pt x="162" y="184"/>
                    <a:pt x="166" y="165"/>
                  </a:cubicBezTo>
                  <a:cubicBezTo>
                    <a:pt x="168" y="153"/>
                    <a:pt x="167" y="138"/>
                    <a:pt x="177" y="131"/>
                  </a:cubicBezTo>
                  <a:cubicBezTo>
                    <a:pt x="182" y="129"/>
                    <a:pt x="187" y="127"/>
                    <a:pt x="192" y="126"/>
                  </a:cubicBezTo>
                  <a:cubicBezTo>
                    <a:pt x="214" y="118"/>
                    <a:pt x="223" y="93"/>
                    <a:pt x="228" y="71"/>
                  </a:cubicBezTo>
                  <a:cubicBezTo>
                    <a:pt x="232" y="47"/>
                    <a:pt x="234" y="24"/>
                    <a:pt x="233" y="0"/>
                  </a:cubicBezTo>
                </a:path>
              </a:pathLst>
            </a:custGeom>
            <a:solidFill>
              <a:srgbClr val="423C40"/>
            </a:solidFill>
            <a:ln>
              <a:noFill/>
            </a:ln>
          </p:spPr>
          <p:txBody>
            <a:bodyPr anchor="ctr">
              <a:normAutofit fontScale="25000" lnSpcReduction="20000"/>
            </a:body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sz="18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178" name="ïSļiḓê"/>
            <p:cNvSpPr/>
            <p:nvPr/>
          </p:nvSpPr>
          <p:spPr bwMode="auto">
            <a:xfrm>
              <a:off x="7290248" y="3202163"/>
              <a:ext cx="4454" cy="13365"/>
            </a:xfrm>
            <a:custGeom>
              <a:avLst/>
              <a:gdLst>
                <a:gd name="T0" fmla="*/ 2 w 2"/>
                <a:gd name="T1" fmla="*/ 0 h 11"/>
                <a:gd name="T2" fmla="*/ 2 w 2"/>
                <a:gd name="T3" fmla="*/ 0 h 11"/>
                <a:gd name="T4" fmla="*/ 0 w 2"/>
                <a:gd name="T5" fmla="*/ 11 h 11"/>
                <a:gd name="T6" fmla="*/ 0 w 2"/>
                <a:gd name="T7" fmla="*/ 11 h 11"/>
                <a:gd name="T8" fmla="*/ 2 w 2"/>
                <a:gd name="T9" fmla="*/ 0 h 11"/>
              </a:gdLst>
              <a:ahLst/>
              <a:cxnLst>
                <a:cxn ang="0">
                  <a:pos x="T0" y="T1"/>
                </a:cxn>
                <a:cxn ang="0">
                  <a:pos x="T2" y="T3"/>
                </a:cxn>
                <a:cxn ang="0">
                  <a:pos x="T4" y="T5"/>
                </a:cxn>
                <a:cxn ang="0">
                  <a:pos x="T6" y="T7"/>
                </a:cxn>
                <a:cxn ang="0">
                  <a:pos x="T8" y="T9"/>
                </a:cxn>
              </a:cxnLst>
              <a:rect l="0" t="0" r="r" b="b"/>
              <a:pathLst>
                <a:path w="2" h="11">
                  <a:moveTo>
                    <a:pt x="2" y="0"/>
                  </a:moveTo>
                  <a:cubicBezTo>
                    <a:pt x="2" y="0"/>
                    <a:pt x="2" y="0"/>
                    <a:pt x="2" y="0"/>
                  </a:cubicBezTo>
                  <a:cubicBezTo>
                    <a:pt x="2" y="4"/>
                    <a:pt x="1" y="8"/>
                    <a:pt x="0" y="11"/>
                  </a:cubicBezTo>
                  <a:cubicBezTo>
                    <a:pt x="0" y="11"/>
                    <a:pt x="0" y="11"/>
                    <a:pt x="0" y="11"/>
                  </a:cubicBezTo>
                  <a:cubicBezTo>
                    <a:pt x="1" y="8"/>
                    <a:pt x="2" y="4"/>
                    <a:pt x="2" y="0"/>
                  </a:cubicBezTo>
                </a:path>
              </a:pathLst>
            </a:custGeom>
            <a:solidFill>
              <a:srgbClr val="514E67"/>
            </a:solidFill>
            <a:ln>
              <a:noFill/>
            </a:ln>
          </p:spPr>
          <p:txBody>
            <a:bodyPr anchor="ctr">
              <a:normAutofit fontScale="25000" lnSpcReduction="20000"/>
            </a:body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sz="18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179" name="iṥļiďè"/>
            <p:cNvSpPr/>
            <p:nvPr/>
          </p:nvSpPr>
          <p:spPr bwMode="auto">
            <a:xfrm>
              <a:off x="7290248" y="3215529"/>
              <a:ext cx="0" cy="13368"/>
            </a:xfrm>
            <a:custGeom>
              <a:avLst/>
              <a:gdLst>
                <a:gd name="T0" fmla="*/ 1 w 1"/>
                <a:gd name="T1" fmla="*/ 0 h 8"/>
                <a:gd name="T2" fmla="*/ 0 w 1"/>
                <a:gd name="T3" fmla="*/ 8 h 8"/>
                <a:gd name="T4" fmla="*/ 1 w 1"/>
                <a:gd name="T5" fmla="*/ 0 h 8"/>
                <a:gd name="T6" fmla="*/ 1 w 1"/>
                <a:gd name="T7" fmla="*/ 0 h 8"/>
              </a:gdLst>
              <a:ahLst/>
              <a:cxnLst>
                <a:cxn ang="0">
                  <a:pos x="T0" y="T1"/>
                </a:cxn>
                <a:cxn ang="0">
                  <a:pos x="T2" y="T3"/>
                </a:cxn>
                <a:cxn ang="0">
                  <a:pos x="T4" y="T5"/>
                </a:cxn>
                <a:cxn ang="0">
                  <a:pos x="T6" y="T7"/>
                </a:cxn>
              </a:cxnLst>
              <a:rect l="0" t="0" r="r" b="b"/>
              <a:pathLst>
                <a:path w="1" h="8">
                  <a:moveTo>
                    <a:pt x="1" y="0"/>
                  </a:moveTo>
                  <a:cubicBezTo>
                    <a:pt x="1" y="3"/>
                    <a:pt x="0" y="5"/>
                    <a:pt x="0" y="8"/>
                  </a:cubicBezTo>
                  <a:cubicBezTo>
                    <a:pt x="0" y="5"/>
                    <a:pt x="1" y="3"/>
                    <a:pt x="1" y="0"/>
                  </a:cubicBezTo>
                  <a:cubicBezTo>
                    <a:pt x="1" y="0"/>
                    <a:pt x="1" y="0"/>
                    <a:pt x="1" y="0"/>
                  </a:cubicBezTo>
                </a:path>
              </a:pathLst>
            </a:custGeom>
            <a:solidFill>
              <a:srgbClr val="49465C"/>
            </a:solidFill>
            <a:ln>
              <a:noFill/>
            </a:ln>
          </p:spPr>
          <p:txBody>
            <a:bodyPr anchor="ctr">
              <a:normAutofit fontScale="25000" lnSpcReduction="20000"/>
            </a:body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sz="18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180" name="iSḷiḓé"/>
            <p:cNvSpPr/>
            <p:nvPr/>
          </p:nvSpPr>
          <p:spPr bwMode="auto">
            <a:xfrm>
              <a:off x="7290248" y="3202163"/>
              <a:ext cx="151497" cy="173768"/>
            </a:xfrm>
            <a:custGeom>
              <a:avLst/>
              <a:gdLst>
                <a:gd name="T0" fmla="*/ 39 w 108"/>
                <a:gd name="T1" fmla="*/ 0 h 123"/>
                <a:gd name="T2" fmla="*/ 37 w 108"/>
                <a:gd name="T3" fmla="*/ 0 h 123"/>
                <a:gd name="T4" fmla="*/ 4 w 108"/>
                <a:gd name="T5" fmla="*/ 0 h 123"/>
                <a:gd name="T6" fmla="*/ 2 w 108"/>
                <a:gd name="T7" fmla="*/ 11 h 123"/>
                <a:gd name="T8" fmla="*/ 1 w 108"/>
                <a:gd name="T9" fmla="*/ 19 h 123"/>
                <a:gd name="T10" fmla="*/ 0 w 108"/>
                <a:gd name="T11" fmla="*/ 21 h 123"/>
                <a:gd name="T12" fmla="*/ 37 w 108"/>
                <a:gd name="T13" fmla="*/ 21 h 123"/>
                <a:gd name="T14" fmla="*/ 39 w 108"/>
                <a:gd name="T15" fmla="*/ 21 h 123"/>
                <a:gd name="T16" fmla="*/ 48 w 108"/>
                <a:gd name="T17" fmla="*/ 23 h 123"/>
                <a:gd name="T18" fmla="*/ 56 w 108"/>
                <a:gd name="T19" fmla="*/ 29 h 123"/>
                <a:gd name="T20" fmla="*/ 104 w 108"/>
                <a:gd name="T21" fmla="*/ 123 h 123"/>
                <a:gd name="T22" fmla="*/ 56 w 108"/>
                <a:gd name="T23" fmla="*/ 8 h 123"/>
                <a:gd name="T24" fmla="*/ 48 w 108"/>
                <a:gd name="T25" fmla="*/ 2 h 123"/>
                <a:gd name="T26" fmla="*/ 39 w 108"/>
                <a:gd name="T27" fmla="*/ 0 h 1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08" h="123">
                  <a:moveTo>
                    <a:pt x="39" y="0"/>
                  </a:moveTo>
                  <a:cubicBezTo>
                    <a:pt x="38" y="0"/>
                    <a:pt x="38" y="0"/>
                    <a:pt x="37" y="0"/>
                  </a:cubicBezTo>
                  <a:cubicBezTo>
                    <a:pt x="4" y="0"/>
                    <a:pt x="4" y="0"/>
                    <a:pt x="4" y="0"/>
                  </a:cubicBezTo>
                  <a:cubicBezTo>
                    <a:pt x="4" y="4"/>
                    <a:pt x="3" y="8"/>
                    <a:pt x="2" y="11"/>
                  </a:cubicBezTo>
                  <a:cubicBezTo>
                    <a:pt x="2" y="14"/>
                    <a:pt x="1" y="16"/>
                    <a:pt x="1" y="19"/>
                  </a:cubicBezTo>
                  <a:cubicBezTo>
                    <a:pt x="1" y="19"/>
                    <a:pt x="1" y="20"/>
                    <a:pt x="0" y="21"/>
                  </a:cubicBezTo>
                  <a:cubicBezTo>
                    <a:pt x="37" y="21"/>
                    <a:pt x="37" y="21"/>
                    <a:pt x="37" y="21"/>
                  </a:cubicBezTo>
                  <a:cubicBezTo>
                    <a:pt x="38" y="21"/>
                    <a:pt x="38" y="21"/>
                    <a:pt x="39" y="21"/>
                  </a:cubicBezTo>
                  <a:cubicBezTo>
                    <a:pt x="42" y="21"/>
                    <a:pt x="45" y="22"/>
                    <a:pt x="48" y="23"/>
                  </a:cubicBezTo>
                  <a:cubicBezTo>
                    <a:pt x="51" y="24"/>
                    <a:pt x="54" y="26"/>
                    <a:pt x="56" y="29"/>
                  </a:cubicBezTo>
                  <a:cubicBezTo>
                    <a:pt x="82" y="54"/>
                    <a:pt x="101" y="88"/>
                    <a:pt x="104" y="123"/>
                  </a:cubicBezTo>
                  <a:cubicBezTo>
                    <a:pt x="108" y="81"/>
                    <a:pt x="87" y="38"/>
                    <a:pt x="56" y="8"/>
                  </a:cubicBezTo>
                  <a:cubicBezTo>
                    <a:pt x="54" y="6"/>
                    <a:pt x="51" y="3"/>
                    <a:pt x="48" y="2"/>
                  </a:cubicBezTo>
                  <a:cubicBezTo>
                    <a:pt x="45" y="1"/>
                    <a:pt x="42" y="0"/>
                    <a:pt x="39" y="0"/>
                  </a:cubicBezTo>
                </a:path>
              </a:pathLst>
            </a:custGeom>
            <a:solidFill>
              <a:srgbClr val="423C40"/>
            </a:solidFill>
            <a:ln>
              <a:noFill/>
            </a:ln>
          </p:spPr>
          <p:txBody>
            <a:bodyPr anchor="ctr">
              <a:normAutofit fontScale="25000" lnSpcReduction="20000"/>
            </a:body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sz="18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181" name="î$1iḓé"/>
            <p:cNvSpPr/>
            <p:nvPr/>
          </p:nvSpPr>
          <p:spPr bwMode="auto">
            <a:xfrm>
              <a:off x="7112017" y="3398211"/>
              <a:ext cx="53469" cy="13365"/>
            </a:xfrm>
            <a:custGeom>
              <a:avLst/>
              <a:gdLst>
                <a:gd name="T0" fmla="*/ 24 w 38"/>
                <a:gd name="T1" fmla="*/ 0 h 11"/>
                <a:gd name="T2" fmla="*/ 0 w 38"/>
                <a:gd name="T3" fmla="*/ 5 h 11"/>
                <a:gd name="T4" fmla="*/ 29 w 38"/>
                <a:gd name="T5" fmla="*/ 11 h 11"/>
                <a:gd name="T6" fmla="*/ 36 w 38"/>
                <a:gd name="T7" fmla="*/ 5 h 11"/>
                <a:gd name="T8" fmla="*/ 24 w 38"/>
                <a:gd name="T9" fmla="*/ 0 h 11"/>
              </a:gdLst>
              <a:ahLst/>
              <a:cxnLst>
                <a:cxn ang="0">
                  <a:pos x="T0" y="T1"/>
                </a:cxn>
                <a:cxn ang="0">
                  <a:pos x="T2" y="T3"/>
                </a:cxn>
                <a:cxn ang="0">
                  <a:pos x="T4" y="T5"/>
                </a:cxn>
                <a:cxn ang="0">
                  <a:pos x="T6" y="T7"/>
                </a:cxn>
                <a:cxn ang="0">
                  <a:pos x="T8" y="T9"/>
                </a:cxn>
              </a:cxnLst>
              <a:rect l="0" t="0" r="r" b="b"/>
              <a:pathLst>
                <a:path w="38" h="11">
                  <a:moveTo>
                    <a:pt x="24" y="0"/>
                  </a:moveTo>
                  <a:cubicBezTo>
                    <a:pt x="13" y="0"/>
                    <a:pt x="0" y="5"/>
                    <a:pt x="0" y="5"/>
                  </a:cubicBezTo>
                  <a:cubicBezTo>
                    <a:pt x="0" y="5"/>
                    <a:pt x="19" y="11"/>
                    <a:pt x="29" y="11"/>
                  </a:cubicBezTo>
                  <a:cubicBezTo>
                    <a:pt x="35" y="11"/>
                    <a:pt x="38" y="10"/>
                    <a:pt x="36" y="5"/>
                  </a:cubicBezTo>
                  <a:cubicBezTo>
                    <a:pt x="34" y="1"/>
                    <a:pt x="29" y="0"/>
                    <a:pt x="24" y="0"/>
                  </a:cubicBezTo>
                </a:path>
              </a:pathLst>
            </a:custGeom>
            <a:solidFill>
              <a:srgbClr val="514E67"/>
            </a:solidFill>
            <a:ln>
              <a:noFill/>
            </a:ln>
          </p:spPr>
          <p:txBody>
            <a:bodyPr anchor="ctr">
              <a:normAutofit fontScale="25000" lnSpcReduction="20000"/>
            </a:body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sz="18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182" name="î$ľïḍè"/>
            <p:cNvSpPr/>
            <p:nvPr/>
          </p:nvSpPr>
          <p:spPr bwMode="auto">
            <a:xfrm>
              <a:off x="7125383" y="3424944"/>
              <a:ext cx="53469" cy="17822"/>
            </a:xfrm>
            <a:custGeom>
              <a:avLst/>
              <a:gdLst>
                <a:gd name="T0" fmla="*/ 24 w 39"/>
                <a:gd name="T1" fmla="*/ 0 h 11"/>
                <a:gd name="T2" fmla="*/ 0 w 39"/>
                <a:gd name="T3" fmla="*/ 6 h 11"/>
                <a:gd name="T4" fmla="*/ 30 w 39"/>
                <a:gd name="T5" fmla="*/ 11 h 11"/>
                <a:gd name="T6" fmla="*/ 36 w 39"/>
                <a:gd name="T7" fmla="*/ 6 h 11"/>
                <a:gd name="T8" fmla="*/ 24 w 39"/>
                <a:gd name="T9" fmla="*/ 0 h 11"/>
              </a:gdLst>
              <a:ahLst/>
              <a:cxnLst>
                <a:cxn ang="0">
                  <a:pos x="T0" y="T1"/>
                </a:cxn>
                <a:cxn ang="0">
                  <a:pos x="T2" y="T3"/>
                </a:cxn>
                <a:cxn ang="0">
                  <a:pos x="T4" y="T5"/>
                </a:cxn>
                <a:cxn ang="0">
                  <a:pos x="T6" y="T7"/>
                </a:cxn>
                <a:cxn ang="0">
                  <a:pos x="T8" y="T9"/>
                </a:cxn>
              </a:cxnLst>
              <a:rect l="0" t="0" r="r" b="b"/>
              <a:pathLst>
                <a:path w="39" h="11">
                  <a:moveTo>
                    <a:pt x="24" y="0"/>
                  </a:moveTo>
                  <a:cubicBezTo>
                    <a:pt x="13" y="0"/>
                    <a:pt x="0" y="6"/>
                    <a:pt x="0" y="6"/>
                  </a:cubicBezTo>
                  <a:cubicBezTo>
                    <a:pt x="0" y="6"/>
                    <a:pt x="19" y="11"/>
                    <a:pt x="30" y="11"/>
                  </a:cubicBezTo>
                  <a:cubicBezTo>
                    <a:pt x="35" y="11"/>
                    <a:pt x="39" y="10"/>
                    <a:pt x="36" y="6"/>
                  </a:cubicBezTo>
                  <a:cubicBezTo>
                    <a:pt x="34" y="2"/>
                    <a:pt x="29" y="0"/>
                    <a:pt x="24" y="0"/>
                  </a:cubicBezTo>
                </a:path>
              </a:pathLst>
            </a:custGeom>
            <a:solidFill>
              <a:srgbClr val="514E67"/>
            </a:solidFill>
            <a:ln>
              <a:noFill/>
            </a:ln>
          </p:spPr>
          <p:txBody>
            <a:bodyPr anchor="ctr">
              <a:normAutofit fontScale="25000" lnSpcReduction="20000"/>
            </a:body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sz="18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183" name="îṥḷïḍe"/>
            <p:cNvSpPr/>
            <p:nvPr/>
          </p:nvSpPr>
          <p:spPr bwMode="auto">
            <a:xfrm>
              <a:off x="8586879" y="5336403"/>
              <a:ext cx="196054" cy="249515"/>
            </a:xfrm>
            <a:custGeom>
              <a:avLst/>
              <a:gdLst>
                <a:gd name="T0" fmla="*/ 68 w 138"/>
                <a:gd name="T1" fmla="*/ 0 h 179"/>
                <a:gd name="T2" fmla="*/ 58 w 138"/>
                <a:gd name="T3" fmla="*/ 72 h 179"/>
                <a:gd name="T4" fmla="*/ 10 w 138"/>
                <a:gd name="T5" fmla="*/ 179 h 179"/>
                <a:gd name="T6" fmla="*/ 98 w 138"/>
                <a:gd name="T7" fmla="*/ 98 h 179"/>
                <a:gd name="T8" fmla="*/ 68 w 138"/>
                <a:gd name="T9" fmla="*/ 0 h 179"/>
              </a:gdLst>
              <a:ahLst/>
              <a:cxnLst>
                <a:cxn ang="0">
                  <a:pos x="T0" y="T1"/>
                </a:cxn>
                <a:cxn ang="0">
                  <a:pos x="T2" y="T3"/>
                </a:cxn>
                <a:cxn ang="0">
                  <a:pos x="T4" y="T5"/>
                </a:cxn>
                <a:cxn ang="0">
                  <a:pos x="T6" y="T7"/>
                </a:cxn>
                <a:cxn ang="0">
                  <a:pos x="T8" y="T9"/>
                </a:cxn>
              </a:cxnLst>
              <a:rect l="0" t="0" r="r" b="b"/>
              <a:pathLst>
                <a:path w="138" h="179">
                  <a:moveTo>
                    <a:pt x="68" y="0"/>
                  </a:moveTo>
                  <a:cubicBezTo>
                    <a:pt x="68" y="0"/>
                    <a:pt x="90" y="29"/>
                    <a:pt x="58" y="72"/>
                  </a:cubicBezTo>
                  <a:cubicBezTo>
                    <a:pt x="26" y="116"/>
                    <a:pt x="0" y="152"/>
                    <a:pt x="10" y="179"/>
                  </a:cubicBezTo>
                  <a:cubicBezTo>
                    <a:pt x="10" y="179"/>
                    <a:pt x="59" y="99"/>
                    <a:pt x="98" y="98"/>
                  </a:cubicBezTo>
                  <a:cubicBezTo>
                    <a:pt x="138" y="97"/>
                    <a:pt x="112" y="49"/>
                    <a:pt x="68" y="0"/>
                  </a:cubicBezTo>
                </a:path>
              </a:pathLst>
            </a:custGeom>
            <a:solidFill>
              <a:srgbClr val="6C63FF"/>
            </a:solidFill>
            <a:ln>
              <a:noFill/>
            </a:ln>
          </p:spPr>
          <p:txBody>
            <a:bodyPr anchor="ctr">
              <a:normAutofit fontScale="25000" lnSpcReduction="20000"/>
            </a:body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sz="18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184" name="í$ḻïḓê"/>
            <p:cNvSpPr/>
            <p:nvPr/>
          </p:nvSpPr>
          <p:spPr bwMode="auto">
            <a:xfrm>
              <a:off x="8631437" y="5336403"/>
              <a:ext cx="133673" cy="209415"/>
            </a:xfrm>
            <a:custGeom>
              <a:avLst/>
              <a:gdLst>
                <a:gd name="T0" fmla="*/ 70 w 94"/>
                <a:gd name="T1" fmla="*/ 44 h 148"/>
                <a:gd name="T2" fmla="*/ 66 w 94"/>
                <a:gd name="T3" fmla="*/ 98 h 148"/>
                <a:gd name="T4" fmla="*/ 0 w 94"/>
                <a:gd name="T5" fmla="*/ 148 h 148"/>
                <a:gd name="T6" fmla="*/ 0 w 94"/>
                <a:gd name="T7" fmla="*/ 148 h 148"/>
                <a:gd name="T8" fmla="*/ 66 w 94"/>
                <a:gd name="T9" fmla="*/ 98 h 148"/>
                <a:gd name="T10" fmla="*/ 70 w 94"/>
                <a:gd name="T11" fmla="*/ 44 h 148"/>
                <a:gd name="T12" fmla="*/ 40 w 94"/>
                <a:gd name="T13" fmla="*/ 8 h 148"/>
                <a:gd name="T14" fmla="*/ 41 w 94"/>
                <a:gd name="T15" fmla="*/ 9 h 148"/>
                <a:gd name="T16" fmla="*/ 41 w 94"/>
                <a:gd name="T17" fmla="*/ 9 h 148"/>
                <a:gd name="T18" fmla="*/ 40 w 94"/>
                <a:gd name="T19" fmla="*/ 8 h 148"/>
                <a:gd name="T20" fmla="*/ 38 w 94"/>
                <a:gd name="T21" fmla="*/ 2 h 148"/>
                <a:gd name="T22" fmla="*/ 38 w 94"/>
                <a:gd name="T23" fmla="*/ 2 h 148"/>
                <a:gd name="T24" fmla="*/ 38 w 94"/>
                <a:gd name="T25" fmla="*/ 2 h 148"/>
                <a:gd name="T26" fmla="*/ 36 w 94"/>
                <a:gd name="T27" fmla="*/ 0 h 148"/>
                <a:gd name="T28" fmla="*/ 38 w 94"/>
                <a:gd name="T29" fmla="*/ 3 h 148"/>
                <a:gd name="T30" fmla="*/ 36 w 94"/>
                <a:gd name="T31" fmla="*/ 0 h 148"/>
                <a:gd name="T32" fmla="*/ 36 w 94"/>
                <a:gd name="T33" fmla="*/ 0 h 148"/>
                <a:gd name="T34" fmla="*/ 36 w 94"/>
                <a:gd name="T35" fmla="*/ 0 h 148"/>
                <a:gd name="T36" fmla="*/ 37 w 94"/>
                <a:gd name="T37" fmla="*/ 1 h 148"/>
                <a:gd name="T38" fmla="*/ 36 w 94"/>
                <a:gd name="T39" fmla="*/ 0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4" h="148">
                  <a:moveTo>
                    <a:pt x="70" y="44"/>
                  </a:moveTo>
                  <a:cubicBezTo>
                    <a:pt x="90" y="74"/>
                    <a:pt x="93" y="97"/>
                    <a:pt x="66" y="98"/>
                  </a:cubicBezTo>
                  <a:cubicBezTo>
                    <a:pt x="44" y="98"/>
                    <a:pt x="18" y="125"/>
                    <a:pt x="0" y="148"/>
                  </a:cubicBezTo>
                  <a:cubicBezTo>
                    <a:pt x="0" y="148"/>
                    <a:pt x="0" y="148"/>
                    <a:pt x="0" y="148"/>
                  </a:cubicBezTo>
                  <a:cubicBezTo>
                    <a:pt x="18" y="125"/>
                    <a:pt x="44" y="99"/>
                    <a:pt x="66" y="98"/>
                  </a:cubicBezTo>
                  <a:cubicBezTo>
                    <a:pt x="94" y="97"/>
                    <a:pt x="90" y="74"/>
                    <a:pt x="70" y="44"/>
                  </a:cubicBezTo>
                  <a:moveTo>
                    <a:pt x="40" y="8"/>
                  </a:moveTo>
                  <a:cubicBezTo>
                    <a:pt x="41" y="9"/>
                    <a:pt x="41" y="9"/>
                    <a:pt x="41" y="9"/>
                  </a:cubicBezTo>
                  <a:cubicBezTo>
                    <a:pt x="41" y="9"/>
                    <a:pt x="41" y="9"/>
                    <a:pt x="41" y="9"/>
                  </a:cubicBezTo>
                  <a:cubicBezTo>
                    <a:pt x="41" y="9"/>
                    <a:pt x="41" y="9"/>
                    <a:pt x="40" y="8"/>
                  </a:cubicBezTo>
                  <a:moveTo>
                    <a:pt x="38" y="2"/>
                  </a:moveTo>
                  <a:cubicBezTo>
                    <a:pt x="38" y="2"/>
                    <a:pt x="38" y="2"/>
                    <a:pt x="38" y="2"/>
                  </a:cubicBezTo>
                  <a:cubicBezTo>
                    <a:pt x="38" y="2"/>
                    <a:pt x="38" y="2"/>
                    <a:pt x="38" y="2"/>
                  </a:cubicBezTo>
                  <a:moveTo>
                    <a:pt x="36" y="0"/>
                  </a:moveTo>
                  <a:cubicBezTo>
                    <a:pt x="37" y="1"/>
                    <a:pt x="38" y="2"/>
                    <a:pt x="38" y="3"/>
                  </a:cubicBezTo>
                  <a:cubicBezTo>
                    <a:pt x="37" y="1"/>
                    <a:pt x="36" y="0"/>
                    <a:pt x="36" y="0"/>
                  </a:cubicBezTo>
                  <a:moveTo>
                    <a:pt x="36" y="0"/>
                  </a:moveTo>
                  <a:cubicBezTo>
                    <a:pt x="36" y="0"/>
                    <a:pt x="36" y="0"/>
                    <a:pt x="36" y="0"/>
                  </a:cubicBezTo>
                  <a:cubicBezTo>
                    <a:pt x="37" y="1"/>
                    <a:pt x="37" y="1"/>
                    <a:pt x="37" y="1"/>
                  </a:cubicBezTo>
                  <a:cubicBezTo>
                    <a:pt x="37" y="1"/>
                    <a:pt x="37" y="1"/>
                    <a:pt x="36" y="0"/>
                  </a:cubicBezTo>
                </a:path>
              </a:pathLst>
            </a:custGeom>
            <a:solidFill>
              <a:srgbClr val="E5E5E5"/>
            </a:solidFill>
            <a:ln>
              <a:noFill/>
            </a:ln>
          </p:spPr>
          <p:txBody>
            <a:bodyPr anchor="ctr">
              <a:normAutofit fontScale="25000" lnSpcReduction="20000"/>
            </a:body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sz="18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185" name="îśļïḋê"/>
            <p:cNvSpPr/>
            <p:nvPr/>
          </p:nvSpPr>
          <p:spPr bwMode="auto">
            <a:xfrm>
              <a:off x="8626982" y="5336403"/>
              <a:ext cx="147039" cy="209415"/>
            </a:xfrm>
            <a:custGeom>
              <a:avLst/>
              <a:gdLst>
                <a:gd name="T0" fmla="*/ 40 w 104"/>
                <a:gd name="T1" fmla="*/ 0 h 149"/>
                <a:gd name="T2" fmla="*/ 40 w 104"/>
                <a:gd name="T3" fmla="*/ 0 h 149"/>
                <a:gd name="T4" fmla="*/ 42 w 104"/>
                <a:gd name="T5" fmla="*/ 3 h 149"/>
                <a:gd name="T6" fmla="*/ 44 w 104"/>
                <a:gd name="T7" fmla="*/ 8 h 149"/>
                <a:gd name="T8" fmla="*/ 45 w 104"/>
                <a:gd name="T9" fmla="*/ 9 h 149"/>
                <a:gd name="T10" fmla="*/ 67 w 104"/>
                <a:gd name="T11" fmla="*/ 98 h 149"/>
                <a:gd name="T12" fmla="*/ 0 w 104"/>
                <a:gd name="T13" fmla="*/ 149 h 149"/>
                <a:gd name="T14" fmla="*/ 4 w 104"/>
                <a:gd name="T15" fmla="*/ 148 h 149"/>
                <a:gd name="T16" fmla="*/ 70 w 104"/>
                <a:gd name="T17" fmla="*/ 98 h 149"/>
                <a:gd name="T18" fmla="*/ 74 w 104"/>
                <a:gd name="T19" fmla="*/ 44 h 149"/>
                <a:gd name="T20" fmla="*/ 42 w 104"/>
                <a:gd name="T21" fmla="*/ 2 h 149"/>
                <a:gd name="T22" fmla="*/ 42 w 104"/>
                <a:gd name="T23" fmla="*/ 2 h 149"/>
                <a:gd name="T24" fmla="*/ 41 w 104"/>
                <a:gd name="T25" fmla="*/ 1 h 149"/>
                <a:gd name="T26" fmla="*/ 40 w 104"/>
                <a:gd name="T27" fmla="*/ 0 h 1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04" h="149">
                  <a:moveTo>
                    <a:pt x="40" y="0"/>
                  </a:moveTo>
                  <a:cubicBezTo>
                    <a:pt x="40" y="0"/>
                    <a:pt x="40" y="0"/>
                    <a:pt x="40" y="0"/>
                  </a:cubicBezTo>
                  <a:cubicBezTo>
                    <a:pt x="40" y="0"/>
                    <a:pt x="41" y="1"/>
                    <a:pt x="42" y="3"/>
                  </a:cubicBezTo>
                  <a:cubicBezTo>
                    <a:pt x="43" y="5"/>
                    <a:pt x="44" y="6"/>
                    <a:pt x="44" y="8"/>
                  </a:cubicBezTo>
                  <a:cubicBezTo>
                    <a:pt x="45" y="9"/>
                    <a:pt x="45" y="9"/>
                    <a:pt x="45" y="9"/>
                  </a:cubicBezTo>
                  <a:cubicBezTo>
                    <a:pt x="83" y="55"/>
                    <a:pt x="104" y="97"/>
                    <a:pt x="67" y="98"/>
                  </a:cubicBezTo>
                  <a:cubicBezTo>
                    <a:pt x="44" y="99"/>
                    <a:pt x="18" y="126"/>
                    <a:pt x="0" y="149"/>
                  </a:cubicBezTo>
                  <a:cubicBezTo>
                    <a:pt x="2" y="149"/>
                    <a:pt x="3" y="148"/>
                    <a:pt x="4" y="148"/>
                  </a:cubicBezTo>
                  <a:cubicBezTo>
                    <a:pt x="22" y="125"/>
                    <a:pt x="48" y="98"/>
                    <a:pt x="70" y="98"/>
                  </a:cubicBezTo>
                  <a:cubicBezTo>
                    <a:pt x="97" y="97"/>
                    <a:pt x="94" y="74"/>
                    <a:pt x="74" y="44"/>
                  </a:cubicBezTo>
                  <a:cubicBezTo>
                    <a:pt x="66" y="31"/>
                    <a:pt x="55" y="16"/>
                    <a:pt x="42" y="2"/>
                  </a:cubicBezTo>
                  <a:cubicBezTo>
                    <a:pt x="42" y="2"/>
                    <a:pt x="42" y="2"/>
                    <a:pt x="42" y="2"/>
                  </a:cubicBezTo>
                  <a:cubicBezTo>
                    <a:pt x="42" y="2"/>
                    <a:pt x="41" y="2"/>
                    <a:pt x="41" y="1"/>
                  </a:cubicBezTo>
                  <a:cubicBezTo>
                    <a:pt x="41" y="1"/>
                    <a:pt x="41" y="1"/>
                    <a:pt x="40" y="0"/>
                  </a:cubicBezTo>
                </a:path>
              </a:pathLst>
            </a:custGeom>
            <a:solidFill>
              <a:srgbClr val="6159E5"/>
            </a:solidFill>
            <a:ln>
              <a:noFill/>
            </a:ln>
          </p:spPr>
          <p:txBody>
            <a:bodyPr anchor="ctr">
              <a:normAutofit fontScale="25000" lnSpcReduction="20000"/>
            </a:body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sz="18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186" name="ïṩļíḓê"/>
            <p:cNvSpPr/>
            <p:nvPr/>
          </p:nvSpPr>
          <p:spPr bwMode="auto">
            <a:xfrm>
              <a:off x="8733921" y="5376505"/>
              <a:ext cx="8912" cy="35645"/>
            </a:xfrm>
            <a:custGeom>
              <a:avLst/>
              <a:gdLst>
                <a:gd name="T0" fmla="*/ 5 w 5"/>
                <a:gd name="T1" fmla="*/ 10 h 28"/>
                <a:gd name="T2" fmla="*/ 3 w 5"/>
                <a:gd name="T3" fmla="*/ 28 h 28"/>
                <a:gd name="T4" fmla="*/ 0 w 5"/>
                <a:gd name="T5" fmla="*/ 10 h 28"/>
                <a:gd name="T6" fmla="*/ 3 w 5"/>
                <a:gd name="T7" fmla="*/ 5 h 28"/>
                <a:gd name="T8" fmla="*/ 5 w 5"/>
                <a:gd name="T9" fmla="*/ 10 h 28"/>
              </a:gdLst>
              <a:ahLst/>
              <a:cxnLst>
                <a:cxn ang="0">
                  <a:pos x="T0" y="T1"/>
                </a:cxn>
                <a:cxn ang="0">
                  <a:pos x="T2" y="T3"/>
                </a:cxn>
                <a:cxn ang="0">
                  <a:pos x="T4" y="T5"/>
                </a:cxn>
                <a:cxn ang="0">
                  <a:pos x="T6" y="T7"/>
                </a:cxn>
                <a:cxn ang="0">
                  <a:pos x="T8" y="T9"/>
                </a:cxn>
              </a:cxnLst>
              <a:rect l="0" t="0" r="r" b="b"/>
              <a:pathLst>
                <a:path w="5" h="28">
                  <a:moveTo>
                    <a:pt x="5" y="10"/>
                  </a:moveTo>
                  <a:cubicBezTo>
                    <a:pt x="5" y="20"/>
                    <a:pt x="4" y="28"/>
                    <a:pt x="3" y="28"/>
                  </a:cubicBezTo>
                  <a:cubicBezTo>
                    <a:pt x="1" y="28"/>
                    <a:pt x="0" y="20"/>
                    <a:pt x="0" y="10"/>
                  </a:cubicBezTo>
                  <a:cubicBezTo>
                    <a:pt x="0" y="0"/>
                    <a:pt x="2" y="5"/>
                    <a:pt x="3" y="5"/>
                  </a:cubicBezTo>
                  <a:cubicBezTo>
                    <a:pt x="4" y="5"/>
                    <a:pt x="5" y="0"/>
                    <a:pt x="5" y="10"/>
                  </a:cubicBezTo>
                  <a:close/>
                </a:path>
              </a:pathLst>
            </a:custGeom>
            <a:solidFill>
              <a:srgbClr val="FFD037"/>
            </a:solidFill>
            <a:ln>
              <a:noFill/>
            </a:ln>
          </p:spPr>
          <p:txBody>
            <a:bodyPr anchor="ctr">
              <a:normAutofit fontScale="25000" lnSpcReduction="20000"/>
            </a:body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sz="18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187" name="îṥlïḍé"/>
            <p:cNvSpPr/>
            <p:nvPr/>
          </p:nvSpPr>
          <p:spPr bwMode="auto">
            <a:xfrm>
              <a:off x="8738376" y="5389870"/>
              <a:ext cx="35646" cy="26734"/>
            </a:xfrm>
            <a:custGeom>
              <a:avLst/>
              <a:gdLst>
                <a:gd name="T0" fmla="*/ 18 w 27"/>
                <a:gd name="T1" fmla="*/ 9 h 17"/>
                <a:gd name="T2" fmla="*/ 1 w 27"/>
                <a:gd name="T3" fmla="*/ 16 h 17"/>
                <a:gd name="T4" fmla="*/ 16 w 27"/>
                <a:gd name="T5" fmla="*/ 5 h 17"/>
                <a:gd name="T6" fmla="*/ 22 w 27"/>
                <a:gd name="T7" fmla="*/ 5 h 17"/>
                <a:gd name="T8" fmla="*/ 18 w 27"/>
                <a:gd name="T9" fmla="*/ 9 h 17"/>
              </a:gdLst>
              <a:ahLst/>
              <a:cxnLst>
                <a:cxn ang="0">
                  <a:pos x="T0" y="T1"/>
                </a:cxn>
                <a:cxn ang="0">
                  <a:pos x="T2" y="T3"/>
                </a:cxn>
                <a:cxn ang="0">
                  <a:pos x="T4" y="T5"/>
                </a:cxn>
                <a:cxn ang="0">
                  <a:pos x="T6" y="T7"/>
                </a:cxn>
                <a:cxn ang="0">
                  <a:pos x="T8" y="T9"/>
                </a:cxn>
              </a:cxnLst>
              <a:rect l="0" t="0" r="r" b="b"/>
              <a:pathLst>
                <a:path w="27" h="17">
                  <a:moveTo>
                    <a:pt x="18" y="9"/>
                  </a:moveTo>
                  <a:cubicBezTo>
                    <a:pt x="9" y="14"/>
                    <a:pt x="2" y="17"/>
                    <a:pt x="1" y="16"/>
                  </a:cubicBezTo>
                  <a:cubicBezTo>
                    <a:pt x="0" y="14"/>
                    <a:pt x="7" y="9"/>
                    <a:pt x="16" y="5"/>
                  </a:cubicBezTo>
                  <a:cubicBezTo>
                    <a:pt x="25" y="0"/>
                    <a:pt x="21" y="3"/>
                    <a:pt x="22" y="5"/>
                  </a:cubicBezTo>
                  <a:cubicBezTo>
                    <a:pt x="23" y="6"/>
                    <a:pt x="27" y="4"/>
                    <a:pt x="18" y="9"/>
                  </a:cubicBezTo>
                  <a:close/>
                </a:path>
              </a:pathLst>
            </a:custGeom>
            <a:solidFill>
              <a:srgbClr val="FFD037"/>
            </a:solidFill>
            <a:ln>
              <a:noFill/>
            </a:ln>
          </p:spPr>
          <p:txBody>
            <a:bodyPr anchor="ctr">
              <a:normAutofit fontScale="25000" lnSpcReduction="20000"/>
            </a:body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sz="18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188" name="íṡ1iḋè"/>
            <p:cNvSpPr/>
            <p:nvPr/>
          </p:nvSpPr>
          <p:spPr bwMode="auto">
            <a:xfrm>
              <a:off x="8422017" y="5336403"/>
              <a:ext cx="196054" cy="249515"/>
            </a:xfrm>
            <a:custGeom>
              <a:avLst/>
              <a:gdLst>
                <a:gd name="T0" fmla="*/ 69 w 138"/>
                <a:gd name="T1" fmla="*/ 0 h 179"/>
                <a:gd name="T2" fmla="*/ 79 w 138"/>
                <a:gd name="T3" fmla="*/ 72 h 179"/>
                <a:gd name="T4" fmla="*/ 127 w 138"/>
                <a:gd name="T5" fmla="*/ 179 h 179"/>
                <a:gd name="T6" fmla="*/ 39 w 138"/>
                <a:gd name="T7" fmla="*/ 98 h 179"/>
                <a:gd name="T8" fmla="*/ 69 w 138"/>
                <a:gd name="T9" fmla="*/ 0 h 179"/>
              </a:gdLst>
              <a:ahLst/>
              <a:cxnLst>
                <a:cxn ang="0">
                  <a:pos x="T0" y="T1"/>
                </a:cxn>
                <a:cxn ang="0">
                  <a:pos x="T2" y="T3"/>
                </a:cxn>
                <a:cxn ang="0">
                  <a:pos x="T4" y="T5"/>
                </a:cxn>
                <a:cxn ang="0">
                  <a:pos x="T6" y="T7"/>
                </a:cxn>
                <a:cxn ang="0">
                  <a:pos x="T8" y="T9"/>
                </a:cxn>
              </a:cxnLst>
              <a:rect l="0" t="0" r="r" b="b"/>
              <a:pathLst>
                <a:path w="138" h="179">
                  <a:moveTo>
                    <a:pt x="69" y="0"/>
                  </a:moveTo>
                  <a:cubicBezTo>
                    <a:pt x="69" y="0"/>
                    <a:pt x="47" y="29"/>
                    <a:pt x="79" y="72"/>
                  </a:cubicBezTo>
                  <a:cubicBezTo>
                    <a:pt x="112" y="116"/>
                    <a:pt x="138" y="152"/>
                    <a:pt x="127" y="179"/>
                  </a:cubicBezTo>
                  <a:cubicBezTo>
                    <a:pt x="127" y="179"/>
                    <a:pt x="79" y="99"/>
                    <a:pt x="39" y="98"/>
                  </a:cubicBezTo>
                  <a:cubicBezTo>
                    <a:pt x="0" y="97"/>
                    <a:pt x="26" y="49"/>
                    <a:pt x="69" y="0"/>
                  </a:cubicBezTo>
                </a:path>
              </a:pathLst>
            </a:custGeom>
            <a:solidFill>
              <a:srgbClr val="6C63FF"/>
            </a:solidFill>
            <a:ln>
              <a:noFill/>
            </a:ln>
          </p:spPr>
          <p:txBody>
            <a:bodyPr anchor="ctr">
              <a:normAutofit fontScale="25000" lnSpcReduction="20000"/>
            </a:body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sz="18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189" name="ïsļîďé"/>
            <p:cNvSpPr/>
            <p:nvPr/>
          </p:nvSpPr>
          <p:spPr bwMode="auto">
            <a:xfrm>
              <a:off x="8422017" y="5336403"/>
              <a:ext cx="164862" cy="227238"/>
            </a:xfrm>
            <a:custGeom>
              <a:avLst/>
              <a:gdLst>
                <a:gd name="T0" fmla="*/ 65 w 115"/>
                <a:gd name="T1" fmla="*/ 8 h 161"/>
                <a:gd name="T2" fmla="*/ 65 w 115"/>
                <a:gd name="T3" fmla="*/ 9 h 161"/>
                <a:gd name="T4" fmla="*/ 65 w 115"/>
                <a:gd name="T5" fmla="*/ 9 h 161"/>
                <a:gd name="T6" fmla="*/ 65 w 115"/>
                <a:gd name="T7" fmla="*/ 8 h 161"/>
                <a:gd name="T8" fmla="*/ 68 w 115"/>
                <a:gd name="T9" fmla="*/ 2 h 161"/>
                <a:gd name="T10" fmla="*/ 39 w 115"/>
                <a:gd name="T11" fmla="*/ 98 h 161"/>
                <a:gd name="T12" fmla="*/ 115 w 115"/>
                <a:gd name="T13" fmla="*/ 161 h 161"/>
                <a:gd name="T14" fmla="*/ 115 w 115"/>
                <a:gd name="T15" fmla="*/ 161 h 161"/>
                <a:gd name="T16" fmla="*/ 39 w 115"/>
                <a:gd name="T17" fmla="*/ 98 h 161"/>
                <a:gd name="T18" fmla="*/ 68 w 115"/>
                <a:gd name="T19" fmla="*/ 2 h 161"/>
                <a:gd name="T20" fmla="*/ 69 w 115"/>
                <a:gd name="T21" fmla="*/ 0 h 161"/>
                <a:gd name="T22" fmla="*/ 67 w 115"/>
                <a:gd name="T23" fmla="*/ 5 h 161"/>
                <a:gd name="T24" fmla="*/ 69 w 115"/>
                <a:gd name="T25" fmla="*/ 0 h 161"/>
                <a:gd name="T26" fmla="*/ 69 w 115"/>
                <a:gd name="T27" fmla="*/ 0 h 161"/>
                <a:gd name="T28" fmla="*/ 68 w 115"/>
                <a:gd name="T29" fmla="*/ 2 h 161"/>
                <a:gd name="T30" fmla="*/ 69 w 115"/>
                <a:gd name="T31" fmla="*/ 0 h 161"/>
                <a:gd name="T32" fmla="*/ 69 w 115"/>
                <a:gd name="T33" fmla="*/ 0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5" h="161">
                  <a:moveTo>
                    <a:pt x="65" y="8"/>
                  </a:moveTo>
                  <a:cubicBezTo>
                    <a:pt x="65" y="8"/>
                    <a:pt x="65" y="9"/>
                    <a:pt x="65" y="9"/>
                  </a:cubicBezTo>
                  <a:cubicBezTo>
                    <a:pt x="65" y="9"/>
                    <a:pt x="65" y="9"/>
                    <a:pt x="65" y="9"/>
                  </a:cubicBezTo>
                  <a:cubicBezTo>
                    <a:pt x="65" y="9"/>
                    <a:pt x="65" y="8"/>
                    <a:pt x="65" y="8"/>
                  </a:cubicBezTo>
                  <a:moveTo>
                    <a:pt x="68" y="2"/>
                  </a:moveTo>
                  <a:cubicBezTo>
                    <a:pt x="25" y="50"/>
                    <a:pt x="0" y="97"/>
                    <a:pt x="39" y="98"/>
                  </a:cubicBezTo>
                  <a:cubicBezTo>
                    <a:pt x="67" y="99"/>
                    <a:pt x="98" y="137"/>
                    <a:pt x="115" y="161"/>
                  </a:cubicBezTo>
                  <a:cubicBezTo>
                    <a:pt x="115" y="161"/>
                    <a:pt x="115" y="161"/>
                    <a:pt x="115" y="161"/>
                  </a:cubicBezTo>
                  <a:cubicBezTo>
                    <a:pt x="98" y="137"/>
                    <a:pt x="67" y="99"/>
                    <a:pt x="39" y="98"/>
                  </a:cubicBezTo>
                  <a:cubicBezTo>
                    <a:pt x="0" y="97"/>
                    <a:pt x="25" y="50"/>
                    <a:pt x="68" y="2"/>
                  </a:cubicBezTo>
                  <a:moveTo>
                    <a:pt x="69" y="0"/>
                  </a:moveTo>
                  <a:cubicBezTo>
                    <a:pt x="69" y="0"/>
                    <a:pt x="68" y="2"/>
                    <a:pt x="67" y="5"/>
                  </a:cubicBezTo>
                  <a:cubicBezTo>
                    <a:pt x="68" y="3"/>
                    <a:pt x="68" y="2"/>
                    <a:pt x="69" y="0"/>
                  </a:cubicBezTo>
                  <a:moveTo>
                    <a:pt x="69" y="0"/>
                  </a:moveTo>
                  <a:cubicBezTo>
                    <a:pt x="69" y="1"/>
                    <a:pt x="68" y="1"/>
                    <a:pt x="68" y="2"/>
                  </a:cubicBezTo>
                  <a:cubicBezTo>
                    <a:pt x="68" y="1"/>
                    <a:pt x="69" y="1"/>
                    <a:pt x="69" y="0"/>
                  </a:cubicBezTo>
                  <a:cubicBezTo>
                    <a:pt x="69" y="0"/>
                    <a:pt x="69" y="0"/>
                    <a:pt x="69" y="0"/>
                  </a:cubicBezTo>
                </a:path>
              </a:pathLst>
            </a:custGeom>
            <a:solidFill>
              <a:srgbClr val="E5E5E5"/>
            </a:solidFill>
            <a:ln>
              <a:noFill/>
            </a:ln>
          </p:spPr>
          <p:txBody>
            <a:bodyPr anchor="ctr">
              <a:normAutofit fontScale="25000" lnSpcReduction="20000"/>
            </a:body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sz="18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190" name="ïṧľíḓé"/>
            <p:cNvSpPr/>
            <p:nvPr/>
          </p:nvSpPr>
          <p:spPr bwMode="auto">
            <a:xfrm>
              <a:off x="8422017" y="5336403"/>
              <a:ext cx="164862" cy="227238"/>
            </a:xfrm>
            <a:custGeom>
              <a:avLst/>
              <a:gdLst>
                <a:gd name="T0" fmla="*/ 69 w 117"/>
                <a:gd name="T1" fmla="*/ 0 h 161"/>
                <a:gd name="T2" fmla="*/ 68 w 117"/>
                <a:gd name="T3" fmla="*/ 2 h 161"/>
                <a:gd name="T4" fmla="*/ 68 w 117"/>
                <a:gd name="T5" fmla="*/ 2 h 161"/>
                <a:gd name="T6" fmla="*/ 39 w 117"/>
                <a:gd name="T7" fmla="*/ 98 h 161"/>
                <a:gd name="T8" fmla="*/ 115 w 117"/>
                <a:gd name="T9" fmla="*/ 161 h 161"/>
                <a:gd name="T10" fmla="*/ 115 w 117"/>
                <a:gd name="T11" fmla="*/ 161 h 161"/>
                <a:gd name="T12" fmla="*/ 117 w 117"/>
                <a:gd name="T13" fmla="*/ 159 h 161"/>
                <a:gd name="T14" fmla="*/ 43 w 117"/>
                <a:gd name="T15" fmla="*/ 98 h 161"/>
                <a:gd name="T16" fmla="*/ 65 w 117"/>
                <a:gd name="T17" fmla="*/ 9 h 161"/>
                <a:gd name="T18" fmla="*/ 65 w 117"/>
                <a:gd name="T19" fmla="*/ 8 h 161"/>
                <a:gd name="T20" fmla="*/ 67 w 117"/>
                <a:gd name="T21" fmla="*/ 5 h 161"/>
                <a:gd name="T22" fmla="*/ 69 w 117"/>
                <a:gd name="T23" fmla="*/ 0 h 161"/>
                <a:gd name="T24" fmla="*/ 69 w 117"/>
                <a:gd name="T25" fmla="*/ 0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17" h="161">
                  <a:moveTo>
                    <a:pt x="69" y="0"/>
                  </a:moveTo>
                  <a:cubicBezTo>
                    <a:pt x="69" y="1"/>
                    <a:pt x="68" y="1"/>
                    <a:pt x="68" y="2"/>
                  </a:cubicBezTo>
                  <a:cubicBezTo>
                    <a:pt x="68" y="2"/>
                    <a:pt x="68" y="2"/>
                    <a:pt x="68" y="2"/>
                  </a:cubicBezTo>
                  <a:cubicBezTo>
                    <a:pt x="25" y="50"/>
                    <a:pt x="0" y="97"/>
                    <a:pt x="39" y="98"/>
                  </a:cubicBezTo>
                  <a:cubicBezTo>
                    <a:pt x="67" y="99"/>
                    <a:pt x="98" y="137"/>
                    <a:pt x="115" y="161"/>
                  </a:cubicBezTo>
                  <a:cubicBezTo>
                    <a:pt x="115" y="161"/>
                    <a:pt x="115" y="161"/>
                    <a:pt x="115" y="161"/>
                  </a:cubicBezTo>
                  <a:cubicBezTo>
                    <a:pt x="116" y="160"/>
                    <a:pt x="117" y="160"/>
                    <a:pt x="117" y="159"/>
                  </a:cubicBezTo>
                  <a:cubicBezTo>
                    <a:pt x="100" y="136"/>
                    <a:pt x="69" y="99"/>
                    <a:pt x="43" y="98"/>
                  </a:cubicBezTo>
                  <a:cubicBezTo>
                    <a:pt x="6" y="97"/>
                    <a:pt x="26" y="55"/>
                    <a:pt x="65" y="9"/>
                  </a:cubicBezTo>
                  <a:cubicBezTo>
                    <a:pt x="65" y="9"/>
                    <a:pt x="65" y="8"/>
                    <a:pt x="65" y="8"/>
                  </a:cubicBezTo>
                  <a:cubicBezTo>
                    <a:pt x="66" y="7"/>
                    <a:pt x="66" y="6"/>
                    <a:pt x="67" y="5"/>
                  </a:cubicBezTo>
                  <a:cubicBezTo>
                    <a:pt x="68" y="2"/>
                    <a:pt x="69" y="0"/>
                    <a:pt x="69" y="0"/>
                  </a:cubicBezTo>
                  <a:cubicBezTo>
                    <a:pt x="69" y="0"/>
                    <a:pt x="69" y="0"/>
                    <a:pt x="69" y="0"/>
                  </a:cubicBezTo>
                </a:path>
              </a:pathLst>
            </a:custGeom>
            <a:solidFill>
              <a:srgbClr val="6159E5"/>
            </a:solidFill>
            <a:ln>
              <a:noFill/>
            </a:ln>
          </p:spPr>
          <p:txBody>
            <a:bodyPr anchor="ctr">
              <a:normAutofit fontScale="25000" lnSpcReduction="20000"/>
            </a:body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sz="18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191" name="išḻîďê"/>
            <p:cNvSpPr/>
            <p:nvPr/>
          </p:nvSpPr>
          <p:spPr bwMode="auto">
            <a:xfrm>
              <a:off x="8462117" y="5376505"/>
              <a:ext cx="8912" cy="35645"/>
            </a:xfrm>
            <a:custGeom>
              <a:avLst/>
              <a:gdLst>
                <a:gd name="T0" fmla="*/ 0 w 6"/>
                <a:gd name="T1" fmla="*/ 10 h 28"/>
                <a:gd name="T2" fmla="*/ 3 w 6"/>
                <a:gd name="T3" fmla="*/ 28 h 28"/>
                <a:gd name="T4" fmla="*/ 6 w 6"/>
                <a:gd name="T5" fmla="*/ 10 h 28"/>
                <a:gd name="T6" fmla="*/ 3 w 6"/>
                <a:gd name="T7" fmla="*/ 5 h 28"/>
                <a:gd name="T8" fmla="*/ 0 w 6"/>
                <a:gd name="T9" fmla="*/ 10 h 28"/>
              </a:gdLst>
              <a:ahLst/>
              <a:cxnLst>
                <a:cxn ang="0">
                  <a:pos x="T0" y="T1"/>
                </a:cxn>
                <a:cxn ang="0">
                  <a:pos x="T2" y="T3"/>
                </a:cxn>
                <a:cxn ang="0">
                  <a:pos x="T4" y="T5"/>
                </a:cxn>
                <a:cxn ang="0">
                  <a:pos x="T6" y="T7"/>
                </a:cxn>
                <a:cxn ang="0">
                  <a:pos x="T8" y="T9"/>
                </a:cxn>
              </a:cxnLst>
              <a:rect l="0" t="0" r="r" b="b"/>
              <a:pathLst>
                <a:path w="6" h="28">
                  <a:moveTo>
                    <a:pt x="0" y="10"/>
                  </a:moveTo>
                  <a:cubicBezTo>
                    <a:pt x="0" y="20"/>
                    <a:pt x="2" y="28"/>
                    <a:pt x="3" y="28"/>
                  </a:cubicBezTo>
                  <a:cubicBezTo>
                    <a:pt x="4" y="28"/>
                    <a:pt x="6" y="20"/>
                    <a:pt x="6" y="10"/>
                  </a:cubicBezTo>
                  <a:cubicBezTo>
                    <a:pt x="6" y="0"/>
                    <a:pt x="4" y="5"/>
                    <a:pt x="3" y="5"/>
                  </a:cubicBezTo>
                  <a:cubicBezTo>
                    <a:pt x="1" y="5"/>
                    <a:pt x="0" y="0"/>
                    <a:pt x="0" y="10"/>
                  </a:cubicBezTo>
                  <a:close/>
                </a:path>
              </a:pathLst>
            </a:custGeom>
            <a:solidFill>
              <a:srgbClr val="FFD037"/>
            </a:solidFill>
            <a:ln>
              <a:noFill/>
            </a:ln>
          </p:spPr>
          <p:txBody>
            <a:bodyPr anchor="ctr">
              <a:normAutofit fontScale="25000" lnSpcReduction="20000"/>
            </a:body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sz="18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192" name="ïṡḷïḋê"/>
            <p:cNvSpPr/>
            <p:nvPr/>
          </p:nvSpPr>
          <p:spPr bwMode="auto">
            <a:xfrm>
              <a:off x="8430928" y="5389870"/>
              <a:ext cx="35646" cy="26734"/>
            </a:xfrm>
            <a:custGeom>
              <a:avLst/>
              <a:gdLst>
                <a:gd name="T0" fmla="*/ 8 w 26"/>
                <a:gd name="T1" fmla="*/ 9 h 17"/>
                <a:gd name="T2" fmla="*/ 26 w 26"/>
                <a:gd name="T3" fmla="*/ 16 h 17"/>
                <a:gd name="T4" fmla="*/ 11 w 26"/>
                <a:gd name="T5" fmla="*/ 5 h 17"/>
                <a:gd name="T6" fmla="*/ 5 w 26"/>
                <a:gd name="T7" fmla="*/ 5 h 17"/>
                <a:gd name="T8" fmla="*/ 8 w 26"/>
                <a:gd name="T9" fmla="*/ 9 h 17"/>
              </a:gdLst>
              <a:ahLst/>
              <a:cxnLst>
                <a:cxn ang="0">
                  <a:pos x="T0" y="T1"/>
                </a:cxn>
                <a:cxn ang="0">
                  <a:pos x="T2" y="T3"/>
                </a:cxn>
                <a:cxn ang="0">
                  <a:pos x="T4" y="T5"/>
                </a:cxn>
                <a:cxn ang="0">
                  <a:pos x="T6" y="T7"/>
                </a:cxn>
                <a:cxn ang="0">
                  <a:pos x="T8" y="T9"/>
                </a:cxn>
              </a:cxnLst>
              <a:rect l="0" t="0" r="r" b="b"/>
              <a:pathLst>
                <a:path w="26" h="17">
                  <a:moveTo>
                    <a:pt x="8" y="9"/>
                  </a:moveTo>
                  <a:cubicBezTo>
                    <a:pt x="17" y="14"/>
                    <a:pt x="25" y="17"/>
                    <a:pt x="26" y="16"/>
                  </a:cubicBezTo>
                  <a:cubicBezTo>
                    <a:pt x="26" y="14"/>
                    <a:pt x="20" y="9"/>
                    <a:pt x="11" y="5"/>
                  </a:cubicBezTo>
                  <a:cubicBezTo>
                    <a:pt x="2" y="0"/>
                    <a:pt x="6" y="3"/>
                    <a:pt x="5" y="5"/>
                  </a:cubicBezTo>
                  <a:cubicBezTo>
                    <a:pt x="4" y="6"/>
                    <a:pt x="0" y="4"/>
                    <a:pt x="8" y="9"/>
                  </a:cubicBezTo>
                  <a:close/>
                </a:path>
              </a:pathLst>
            </a:custGeom>
            <a:solidFill>
              <a:srgbClr val="FFD037"/>
            </a:solidFill>
            <a:ln>
              <a:noFill/>
            </a:ln>
          </p:spPr>
          <p:txBody>
            <a:bodyPr anchor="ctr">
              <a:normAutofit fontScale="25000" lnSpcReduction="20000"/>
            </a:body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sz="18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193" name="ïṡḷíḍè"/>
            <p:cNvSpPr/>
            <p:nvPr/>
          </p:nvSpPr>
          <p:spPr bwMode="auto">
            <a:xfrm>
              <a:off x="8471029" y="5523539"/>
              <a:ext cx="383197" cy="178225"/>
            </a:xfrm>
            <a:custGeom>
              <a:avLst/>
              <a:gdLst>
                <a:gd name="T0" fmla="*/ 0 w 272"/>
                <a:gd name="T1" fmla="*/ 44 h 127"/>
                <a:gd name="T2" fmla="*/ 80 w 272"/>
                <a:gd name="T3" fmla="*/ 29 h 127"/>
                <a:gd name="T4" fmla="*/ 180 w 272"/>
                <a:gd name="T5" fmla="*/ 21 h 127"/>
                <a:gd name="T6" fmla="*/ 203 w 272"/>
                <a:gd name="T7" fmla="*/ 126 h 127"/>
                <a:gd name="T8" fmla="*/ 23 w 272"/>
                <a:gd name="T9" fmla="*/ 104 h 127"/>
                <a:gd name="T10" fmla="*/ 0 w 272"/>
                <a:gd name="T11" fmla="*/ 44 h 127"/>
              </a:gdLst>
              <a:ahLst/>
              <a:cxnLst>
                <a:cxn ang="0">
                  <a:pos x="T0" y="T1"/>
                </a:cxn>
                <a:cxn ang="0">
                  <a:pos x="T2" y="T3"/>
                </a:cxn>
                <a:cxn ang="0">
                  <a:pos x="T4" y="T5"/>
                </a:cxn>
                <a:cxn ang="0">
                  <a:pos x="T6" y="T7"/>
                </a:cxn>
                <a:cxn ang="0">
                  <a:pos x="T8" y="T9"/>
                </a:cxn>
                <a:cxn ang="0">
                  <a:pos x="T10" y="T11"/>
                </a:cxn>
              </a:cxnLst>
              <a:rect l="0" t="0" r="r" b="b"/>
              <a:pathLst>
                <a:path w="272" h="127">
                  <a:moveTo>
                    <a:pt x="0" y="44"/>
                  </a:moveTo>
                  <a:cubicBezTo>
                    <a:pt x="0" y="44"/>
                    <a:pt x="62" y="42"/>
                    <a:pt x="80" y="29"/>
                  </a:cubicBezTo>
                  <a:cubicBezTo>
                    <a:pt x="99" y="16"/>
                    <a:pt x="175" y="0"/>
                    <a:pt x="180" y="21"/>
                  </a:cubicBezTo>
                  <a:cubicBezTo>
                    <a:pt x="184" y="42"/>
                    <a:pt x="272" y="126"/>
                    <a:pt x="203" y="126"/>
                  </a:cubicBezTo>
                  <a:cubicBezTo>
                    <a:pt x="133" y="127"/>
                    <a:pt x="41" y="116"/>
                    <a:pt x="23" y="104"/>
                  </a:cubicBezTo>
                  <a:cubicBezTo>
                    <a:pt x="4" y="93"/>
                    <a:pt x="0" y="44"/>
                    <a:pt x="0" y="44"/>
                  </a:cubicBezTo>
                </a:path>
              </a:pathLst>
            </a:custGeom>
            <a:solidFill>
              <a:srgbClr val="A8A8A8"/>
            </a:solidFill>
            <a:ln>
              <a:noFill/>
            </a:ln>
          </p:spPr>
          <p:txBody>
            <a:bodyPr anchor="ctr">
              <a:normAutofit fontScale="25000" lnSpcReduction="20000"/>
            </a:body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sz="18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194" name="îṡḻíďe"/>
            <p:cNvSpPr/>
            <p:nvPr/>
          </p:nvSpPr>
          <p:spPr bwMode="auto">
            <a:xfrm>
              <a:off x="8471029" y="5585917"/>
              <a:ext cx="320816" cy="115846"/>
            </a:xfrm>
            <a:custGeom>
              <a:avLst/>
              <a:gdLst>
                <a:gd name="T0" fmla="*/ 10 w 228"/>
                <a:gd name="T1" fmla="*/ 42 h 83"/>
                <a:gd name="T2" fmla="*/ 23 w 228"/>
                <a:gd name="T3" fmla="*/ 61 h 83"/>
                <a:gd name="T4" fmla="*/ 198 w 228"/>
                <a:gd name="T5" fmla="*/ 83 h 83"/>
                <a:gd name="T6" fmla="*/ 203 w 228"/>
                <a:gd name="T7" fmla="*/ 83 h 83"/>
                <a:gd name="T8" fmla="*/ 228 w 228"/>
                <a:gd name="T9" fmla="*/ 71 h 83"/>
                <a:gd name="T10" fmla="*/ 203 w 228"/>
                <a:gd name="T11" fmla="*/ 82 h 83"/>
                <a:gd name="T12" fmla="*/ 198 w 228"/>
                <a:gd name="T13" fmla="*/ 82 h 83"/>
                <a:gd name="T14" fmla="*/ 23 w 228"/>
                <a:gd name="T15" fmla="*/ 60 h 83"/>
                <a:gd name="T16" fmla="*/ 10 w 228"/>
                <a:gd name="T17" fmla="*/ 42 h 83"/>
                <a:gd name="T18" fmla="*/ 2 w 228"/>
                <a:gd name="T19" fmla="*/ 0 h 83"/>
                <a:gd name="T20" fmla="*/ 0 w 228"/>
                <a:gd name="T21" fmla="*/ 0 h 83"/>
                <a:gd name="T22" fmla="*/ 0 w 228"/>
                <a:gd name="T23" fmla="*/ 0 h 83"/>
                <a:gd name="T24" fmla="*/ 2 w 228"/>
                <a:gd name="T25" fmla="*/ 0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28" h="83">
                  <a:moveTo>
                    <a:pt x="10" y="42"/>
                  </a:moveTo>
                  <a:cubicBezTo>
                    <a:pt x="13" y="50"/>
                    <a:pt x="17" y="57"/>
                    <a:pt x="23" y="61"/>
                  </a:cubicBezTo>
                  <a:cubicBezTo>
                    <a:pt x="41" y="72"/>
                    <a:pt x="129" y="83"/>
                    <a:pt x="198" y="83"/>
                  </a:cubicBezTo>
                  <a:cubicBezTo>
                    <a:pt x="199" y="83"/>
                    <a:pt x="201" y="83"/>
                    <a:pt x="203" y="83"/>
                  </a:cubicBezTo>
                  <a:cubicBezTo>
                    <a:pt x="218" y="83"/>
                    <a:pt x="226" y="78"/>
                    <a:pt x="228" y="71"/>
                  </a:cubicBezTo>
                  <a:cubicBezTo>
                    <a:pt x="226" y="78"/>
                    <a:pt x="218" y="82"/>
                    <a:pt x="203" y="82"/>
                  </a:cubicBezTo>
                  <a:cubicBezTo>
                    <a:pt x="201" y="82"/>
                    <a:pt x="199" y="82"/>
                    <a:pt x="198" y="82"/>
                  </a:cubicBezTo>
                  <a:cubicBezTo>
                    <a:pt x="129" y="82"/>
                    <a:pt x="41" y="71"/>
                    <a:pt x="23" y="60"/>
                  </a:cubicBezTo>
                  <a:cubicBezTo>
                    <a:pt x="17" y="57"/>
                    <a:pt x="13" y="50"/>
                    <a:pt x="10" y="42"/>
                  </a:cubicBezTo>
                  <a:moveTo>
                    <a:pt x="2" y="0"/>
                  </a:moveTo>
                  <a:cubicBezTo>
                    <a:pt x="0" y="0"/>
                    <a:pt x="0" y="0"/>
                    <a:pt x="0" y="0"/>
                  </a:cubicBezTo>
                  <a:cubicBezTo>
                    <a:pt x="0" y="0"/>
                    <a:pt x="0" y="0"/>
                    <a:pt x="0" y="0"/>
                  </a:cubicBezTo>
                  <a:cubicBezTo>
                    <a:pt x="1" y="0"/>
                    <a:pt x="1" y="0"/>
                    <a:pt x="2" y="0"/>
                  </a:cubicBezTo>
                </a:path>
              </a:pathLst>
            </a:custGeom>
            <a:solidFill>
              <a:srgbClr val="CCCCCC"/>
            </a:solidFill>
            <a:ln>
              <a:noFill/>
            </a:ln>
          </p:spPr>
          <p:txBody>
            <a:bodyPr anchor="ctr">
              <a:normAutofit fontScale="25000" lnSpcReduction="20000"/>
            </a:body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sz="18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195" name="iṡļiḑê"/>
            <p:cNvSpPr/>
            <p:nvPr/>
          </p:nvSpPr>
          <p:spPr bwMode="auto">
            <a:xfrm>
              <a:off x="8471029" y="5585917"/>
              <a:ext cx="325273" cy="111392"/>
            </a:xfrm>
            <a:custGeom>
              <a:avLst/>
              <a:gdLst>
                <a:gd name="T0" fmla="*/ 3 w 229"/>
                <a:gd name="T1" fmla="*/ 0 h 82"/>
                <a:gd name="T2" fmla="*/ 2 w 229"/>
                <a:gd name="T3" fmla="*/ 0 h 82"/>
                <a:gd name="T4" fmla="*/ 0 w 229"/>
                <a:gd name="T5" fmla="*/ 0 h 82"/>
                <a:gd name="T6" fmla="*/ 10 w 229"/>
                <a:gd name="T7" fmla="*/ 42 h 82"/>
                <a:gd name="T8" fmla="*/ 23 w 229"/>
                <a:gd name="T9" fmla="*/ 60 h 82"/>
                <a:gd name="T10" fmla="*/ 198 w 229"/>
                <a:gd name="T11" fmla="*/ 82 h 82"/>
                <a:gd name="T12" fmla="*/ 203 w 229"/>
                <a:gd name="T13" fmla="*/ 82 h 82"/>
                <a:gd name="T14" fmla="*/ 228 w 229"/>
                <a:gd name="T15" fmla="*/ 71 h 82"/>
                <a:gd name="T16" fmla="*/ 229 w 229"/>
                <a:gd name="T17" fmla="*/ 65 h 82"/>
                <a:gd name="T18" fmla="*/ 204 w 229"/>
                <a:gd name="T19" fmla="*/ 75 h 82"/>
                <a:gd name="T20" fmla="*/ 199 w 229"/>
                <a:gd name="T21" fmla="*/ 75 h 82"/>
                <a:gd name="T22" fmla="*/ 24 w 229"/>
                <a:gd name="T23" fmla="*/ 53 h 82"/>
                <a:gd name="T24" fmla="*/ 3 w 229"/>
                <a:gd name="T25" fmla="*/ 0 h 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29" h="82">
                  <a:moveTo>
                    <a:pt x="3" y="0"/>
                  </a:moveTo>
                  <a:cubicBezTo>
                    <a:pt x="2" y="0"/>
                    <a:pt x="2" y="0"/>
                    <a:pt x="2" y="0"/>
                  </a:cubicBezTo>
                  <a:cubicBezTo>
                    <a:pt x="1" y="0"/>
                    <a:pt x="1" y="0"/>
                    <a:pt x="0" y="0"/>
                  </a:cubicBezTo>
                  <a:cubicBezTo>
                    <a:pt x="1" y="1"/>
                    <a:pt x="3" y="24"/>
                    <a:pt x="10" y="42"/>
                  </a:cubicBezTo>
                  <a:cubicBezTo>
                    <a:pt x="13" y="50"/>
                    <a:pt x="17" y="57"/>
                    <a:pt x="23" y="60"/>
                  </a:cubicBezTo>
                  <a:cubicBezTo>
                    <a:pt x="41" y="71"/>
                    <a:pt x="129" y="82"/>
                    <a:pt x="198" y="82"/>
                  </a:cubicBezTo>
                  <a:cubicBezTo>
                    <a:pt x="199" y="82"/>
                    <a:pt x="201" y="82"/>
                    <a:pt x="203" y="82"/>
                  </a:cubicBezTo>
                  <a:cubicBezTo>
                    <a:pt x="218" y="82"/>
                    <a:pt x="226" y="78"/>
                    <a:pt x="228" y="71"/>
                  </a:cubicBezTo>
                  <a:cubicBezTo>
                    <a:pt x="229" y="69"/>
                    <a:pt x="229" y="67"/>
                    <a:pt x="229" y="65"/>
                  </a:cubicBezTo>
                  <a:cubicBezTo>
                    <a:pt x="226" y="71"/>
                    <a:pt x="219" y="75"/>
                    <a:pt x="204" y="75"/>
                  </a:cubicBezTo>
                  <a:cubicBezTo>
                    <a:pt x="202" y="75"/>
                    <a:pt x="200" y="75"/>
                    <a:pt x="199" y="75"/>
                  </a:cubicBezTo>
                  <a:cubicBezTo>
                    <a:pt x="130" y="75"/>
                    <a:pt x="42" y="64"/>
                    <a:pt x="24" y="53"/>
                  </a:cubicBezTo>
                  <a:cubicBezTo>
                    <a:pt x="10" y="45"/>
                    <a:pt x="4" y="14"/>
                    <a:pt x="3" y="0"/>
                  </a:cubicBezTo>
                </a:path>
              </a:pathLst>
            </a:custGeom>
            <a:solidFill>
              <a:srgbClr val="868686"/>
            </a:solidFill>
            <a:ln>
              <a:noFill/>
            </a:ln>
          </p:spPr>
          <p:txBody>
            <a:bodyPr anchor="ctr">
              <a:normAutofit fontScale="25000" lnSpcReduction="20000"/>
            </a:body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sz="18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196" name="íṡḷîďé"/>
            <p:cNvSpPr/>
            <p:nvPr/>
          </p:nvSpPr>
          <p:spPr bwMode="auto">
            <a:xfrm>
              <a:off x="3707802" y="1228324"/>
              <a:ext cx="4910269" cy="151491"/>
            </a:xfrm>
            <a:prstGeom prst="rect">
              <a:avLst/>
            </a:prstGeom>
            <a:solidFill>
              <a:srgbClr val="6C63FF">
                <a:alpha val="15000"/>
              </a:srgbClr>
            </a:solidFill>
            <a:ln>
              <a:noFill/>
            </a:ln>
          </p:spPr>
          <p:txBody>
            <a:bodyPr anchor="ctr">
              <a:normAutofit fontScale="25000" lnSpcReduction="20000"/>
            </a:body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sz="18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197" name="îŝļiḋê"/>
            <p:cNvSpPr/>
            <p:nvPr/>
          </p:nvSpPr>
          <p:spPr bwMode="auto">
            <a:xfrm>
              <a:off x="3774637" y="1272880"/>
              <a:ext cx="62381" cy="62379"/>
            </a:xfrm>
            <a:prstGeom prst="ellipse">
              <a:avLst/>
            </a:prstGeom>
            <a:solidFill>
              <a:srgbClr val="FEFEFE"/>
            </a:solidFill>
            <a:ln>
              <a:noFill/>
            </a:ln>
          </p:spPr>
          <p:txBody>
            <a:bodyPr anchor="ctr">
              <a:normAutofit fontScale="25000" lnSpcReduction="20000"/>
            </a:body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sz="18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198" name="íSḻîḓé"/>
            <p:cNvSpPr/>
            <p:nvPr/>
          </p:nvSpPr>
          <p:spPr bwMode="auto">
            <a:xfrm>
              <a:off x="3868210" y="1272880"/>
              <a:ext cx="66835" cy="62379"/>
            </a:xfrm>
            <a:prstGeom prst="ellipse">
              <a:avLst/>
            </a:prstGeom>
            <a:solidFill>
              <a:srgbClr val="FEFEFE"/>
            </a:solidFill>
            <a:ln>
              <a:noFill/>
            </a:ln>
          </p:spPr>
          <p:txBody>
            <a:bodyPr anchor="ctr">
              <a:normAutofit fontScale="25000" lnSpcReduction="20000"/>
            </a:body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sz="18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199" name="îṩliḓè"/>
            <p:cNvSpPr/>
            <p:nvPr/>
          </p:nvSpPr>
          <p:spPr bwMode="auto">
            <a:xfrm>
              <a:off x="3966237" y="1272880"/>
              <a:ext cx="62381" cy="62379"/>
            </a:xfrm>
            <a:prstGeom prst="ellipse">
              <a:avLst/>
            </a:prstGeom>
            <a:solidFill>
              <a:srgbClr val="FEFEFE"/>
            </a:solidFill>
            <a:ln>
              <a:noFill/>
            </a:ln>
          </p:spPr>
          <p:txBody>
            <a:bodyPr anchor="ctr">
              <a:normAutofit fontScale="25000" lnSpcReduction="20000"/>
            </a:body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sz="18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200" name="îŝḻîḍè"/>
            <p:cNvSpPr/>
            <p:nvPr/>
          </p:nvSpPr>
          <p:spPr bwMode="auto">
            <a:xfrm>
              <a:off x="5383175" y="5501262"/>
              <a:ext cx="245066" cy="204958"/>
            </a:xfrm>
            <a:custGeom>
              <a:avLst/>
              <a:gdLst>
                <a:gd name="T0" fmla="*/ 170 w 173"/>
                <a:gd name="T1" fmla="*/ 10 h 148"/>
                <a:gd name="T2" fmla="*/ 20 w 173"/>
                <a:gd name="T3" fmla="*/ 118 h 148"/>
                <a:gd name="T4" fmla="*/ 35 w 173"/>
                <a:gd name="T5" fmla="*/ 148 h 148"/>
                <a:gd name="T6" fmla="*/ 53 w 173"/>
                <a:gd name="T7" fmla="*/ 143 h 148"/>
                <a:gd name="T8" fmla="*/ 71 w 173"/>
                <a:gd name="T9" fmla="*/ 144 h 148"/>
                <a:gd name="T10" fmla="*/ 94 w 173"/>
                <a:gd name="T11" fmla="*/ 134 h 148"/>
                <a:gd name="T12" fmla="*/ 160 w 173"/>
                <a:gd name="T13" fmla="*/ 37 h 148"/>
                <a:gd name="T14" fmla="*/ 173 w 173"/>
                <a:gd name="T15" fmla="*/ 16 h 148"/>
                <a:gd name="T16" fmla="*/ 144 w 173"/>
                <a:gd name="T17" fmla="*/ 28 h 148"/>
                <a:gd name="T18" fmla="*/ 146 w 173"/>
                <a:gd name="T19" fmla="*/ 65 h 148"/>
                <a:gd name="T20" fmla="*/ 140 w 173"/>
                <a:gd name="T21" fmla="*/ 29 h 148"/>
                <a:gd name="T22" fmla="*/ 125 w 173"/>
                <a:gd name="T23" fmla="*/ 36 h 148"/>
                <a:gd name="T24" fmla="*/ 129 w 173"/>
                <a:gd name="T25" fmla="*/ 98 h 148"/>
                <a:gd name="T26" fmla="*/ 120 w 173"/>
                <a:gd name="T27" fmla="*/ 39 h 148"/>
                <a:gd name="T28" fmla="*/ 100 w 173"/>
                <a:gd name="T29" fmla="*/ 51 h 148"/>
                <a:gd name="T30" fmla="*/ 106 w 173"/>
                <a:gd name="T31" fmla="*/ 118 h 148"/>
                <a:gd name="T32" fmla="*/ 95 w 173"/>
                <a:gd name="T33" fmla="*/ 54 h 148"/>
                <a:gd name="T34" fmla="*/ 77 w 173"/>
                <a:gd name="T35" fmla="*/ 68 h 148"/>
                <a:gd name="T36" fmla="*/ 84 w 173"/>
                <a:gd name="T37" fmla="*/ 129 h 148"/>
                <a:gd name="T38" fmla="*/ 73 w 173"/>
                <a:gd name="T39" fmla="*/ 71 h 148"/>
                <a:gd name="T40" fmla="*/ 55 w 173"/>
                <a:gd name="T41" fmla="*/ 91 h 148"/>
                <a:gd name="T42" fmla="*/ 60 w 173"/>
                <a:gd name="T43" fmla="*/ 132 h 148"/>
                <a:gd name="T44" fmla="*/ 51 w 173"/>
                <a:gd name="T45" fmla="*/ 96 h 148"/>
                <a:gd name="T46" fmla="*/ 33 w 173"/>
                <a:gd name="T47" fmla="*/ 136 h 148"/>
                <a:gd name="T48" fmla="*/ 47 w 173"/>
                <a:gd name="T49" fmla="*/ 93 h 148"/>
                <a:gd name="T50" fmla="*/ 23 w 173"/>
                <a:gd name="T51" fmla="*/ 106 h 148"/>
                <a:gd name="T52" fmla="*/ 51 w 173"/>
                <a:gd name="T53" fmla="*/ 88 h 148"/>
                <a:gd name="T54" fmla="*/ 68 w 173"/>
                <a:gd name="T55" fmla="*/ 69 h 148"/>
                <a:gd name="T56" fmla="*/ 27 w 173"/>
                <a:gd name="T57" fmla="*/ 73 h 148"/>
                <a:gd name="T58" fmla="*/ 72 w 173"/>
                <a:gd name="T59" fmla="*/ 65 h 148"/>
                <a:gd name="T60" fmla="*/ 90 w 173"/>
                <a:gd name="T61" fmla="*/ 50 h 148"/>
                <a:gd name="T62" fmla="*/ 42 w 173"/>
                <a:gd name="T63" fmla="*/ 50 h 148"/>
                <a:gd name="T64" fmla="*/ 95 w 173"/>
                <a:gd name="T65" fmla="*/ 47 h 148"/>
                <a:gd name="T66" fmla="*/ 115 w 173"/>
                <a:gd name="T67" fmla="*/ 35 h 148"/>
                <a:gd name="T68" fmla="*/ 69 w 173"/>
                <a:gd name="T69" fmla="*/ 31 h 148"/>
                <a:gd name="T70" fmla="*/ 120 w 173"/>
                <a:gd name="T71" fmla="*/ 32 h 148"/>
                <a:gd name="T72" fmla="*/ 134 w 173"/>
                <a:gd name="T73" fmla="*/ 25 h 148"/>
                <a:gd name="T74" fmla="*/ 107 w 173"/>
                <a:gd name="T75" fmla="*/ 21 h 148"/>
                <a:gd name="T76" fmla="*/ 101 w 173"/>
                <a:gd name="T77" fmla="*/ 18 h 148"/>
                <a:gd name="T78" fmla="*/ 140 w 173"/>
                <a:gd name="T79" fmla="*/ 23 h 148"/>
                <a:gd name="T80" fmla="*/ 170 w 173"/>
                <a:gd name="T81" fmla="*/ 10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73" h="148">
                  <a:moveTo>
                    <a:pt x="170" y="10"/>
                  </a:moveTo>
                  <a:cubicBezTo>
                    <a:pt x="170" y="10"/>
                    <a:pt x="0" y="0"/>
                    <a:pt x="20" y="118"/>
                  </a:cubicBezTo>
                  <a:cubicBezTo>
                    <a:pt x="20" y="118"/>
                    <a:pt x="16" y="139"/>
                    <a:pt x="35" y="148"/>
                  </a:cubicBezTo>
                  <a:cubicBezTo>
                    <a:pt x="35" y="148"/>
                    <a:pt x="36" y="140"/>
                    <a:pt x="53" y="143"/>
                  </a:cubicBezTo>
                  <a:cubicBezTo>
                    <a:pt x="59" y="144"/>
                    <a:pt x="65" y="144"/>
                    <a:pt x="71" y="144"/>
                  </a:cubicBezTo>
                  <a:cubicBezTo>
                    <a:pt x="79" y="143"/>
                    <a:pt x="87" y="140"/>
                    <a:pt x="94" y="134"/>
                  </a:cubicBezTo>
                  <a:cubicBezTo>
                    <a:pt x="94" y="134"/>
                    <a:pt x="141" y="115"/>
                    <a:pt x="160" y="37"/>
                  </a:cubicBezTo>
                  <a:cubicBezTo>
                    <a:pt x="160" y="37"/>
                    <a:pt x="173" y="20"/>
                    <a:pt x="173" y="16"/>
                  </a:cubicBezTo>
                  <a:cubicBezTo>
                    <a:pt x="144" y="28"/>
                    <a:pt x="144" y="28"/>
                    <a:pt x="144" y="28"/>
                  </a:cubicBezTo>
                  <a:cubicBezTo>
                    <a:pt x="144" y="28"/>
                    <a:pt x="154" y="48"/>
                    <a:pt x="146" y="65"/>
                  </a:cubicBezTo>
                  <a:cubicBezTo>
                    <a:pt x="146" y="65"/>
                    <a:pt x="145" y="28"/>
                    <a:pt x="140" y="29"/>
                  </a:cubicBezTo>
                  <a:cubicBezTo>
                    <a:pt x="139" y="30"/>
                    <a:pt x="125" y="36"/>
                    <a:pt x="125" y="36"/>
                  </a:cubicBezTo>
                  <a:cubicBezTo>
                    <a:pt x="125" y="36"/>
                    <a:pt x="142" y="72"/>
                    <a:pt x="129" y="98"/>
                  </a:cubicBezTo>
                  <a:cubicBezTo>
                    <a:pt x="129" y="98"/>
                    <a:pt x="134" y="54"/>
                    <a:pt x="120" y="39"/>
                  </a:cubicBezTo>
                  <a:cubicBezTo>
                    <a:pt x="100" y="51"/>
                    <a:pt x="100" y="51"/>
                    <a:pt x="100" y="51"/>
                  </a:cubicBezTo>
                  <a:cubicBezTo>
                    <a:pt x="100" y="51"/>
                    <a:pt x="119" y="88"/>
                    <a:pt x="106" y="118"/>
                  </a:cubicBezTo>
                  <a:cubicBezTo>
                    <a:pt x="106" y="118"/>
                    <a:pt x="109" y="72"/>
                    <a:pt x="95" y="54"/>
                  </a:cubicBezTo>
                  <a:cubicBezTo>
                    <a:pt x="77" y="68"/>
                    <a:pt x="77" y="68"/>
                    <a:pt x="77" y="68"/>
                  </a:cubicBezTo>
                  <a:cubicBezTo>
                    <a:pt x="77" y="68"/>
                    <a:pt x="96" y="104"/>
                    <a:pt x="84" y="129"/>
                  </a:cubicBezTo>
                  <a:cubicBezTo>
                    <a:pt x="84" y="129"/>
                    <a:pt x="83" y="75"/>
                    <a:pt x="73" y="71"/>
                  </a:cubicBezTo>
                  <a:cubicBezTo>
                    <a:pt x="73" y="71"/>
                    <a:pt x="57" y="85"/>
                    <a:pt x="55" y="91"/>
                  </a:cubicBezTo>
                  <a:cubicBezTo>
                    <a:pt x="55" y="91"/>
                    <a:pt x="68" y="118"/>
                    <a:pt x="60" y="132"/>
                  </a:cubicBezTo>
                  <a:cubicBezTo>
                    <a:pt x="60" y="132"/>
                    <a:pt x="55" y="96"/>
                    <a:pt x="51" y="96"/>
                  </a:cubicBezTo>
                  <a:cubicBezTo>
                    <a:pt x="51" y="96"/>
                    <a:pt x="35" y="120"/>
                    <a:pt x="33" y="136"/>
                  </a:cubicBezTo>
                  <a:cubicBezTo>
                    <a:pt x="33" y="136"/>
                    <a:pt x="34" y="112"/>
                    <a:pt x="47" y="93"/>
                  </a:cubicBezTo>
                  <a:cubicBezTo>
                    <a:pt x="38" y="95"/>
                    <a:pt x="30" y="100"/>
                    <a:pt x="23" y="106"/>
                  </a:cubicBezTo>
                  <a:cubicBezTo>
                    <a:pt x="23" y="106"/>
                    <a:pt x="25" y="89"/>
                    <a:pt x="51" y="88"/>
                  </a:cubicBezTo>
                  <a:cubicBezTo>
                    <a:pt x="51" y="88"/>
                    <a:pt x="64" y="70"/>
                    <a:pt x="68" y="69"/>
                  </a:cubicBezTo>
                  <a:cubicBezTo>
                    <a:pt x="68" y="69"/>
                    <a:pt x="42" y="66"/>
                    <a:pt x="27" y="73"/>
                  </a:cubicBezTo>
                  <a:cubicBezTo>
                    <a:pt x="27" y="73"/>
                    <a:pt x="40" y="57"/>
                    <a:pt x="72" y="65"/>
                  </a:cubicBezTo>
                  <a:cubicBezTo>
                    <a:pt x="90" y="50"/>
                    <a:pt x="90" y="50"/>
                    <a:pt x="90" y="50"/>
                  </a:cubicBezTo>
                  <a:cubicBezTo>
                    <a:pt x="90" y="50"/>
                    <a:pt x="57" y="45"/>
                    <a:pt x="42" y="50"/>
                  </a:cubicBezTo>
                  <a:cubicBezTo>
                    <a:pt x="42" y="50"/>
                    <a:pt x="59" y="36"/>
                    <a:pt x="95" y="47"/>
                  </a:cubicBezTo>
                  <a:cubicBezTo>
                    <a:pt x="115" y="35"/>
                    <a:pt x="115" y="35"/>
                    <a:pt x="115" y="35"/>
                  </a:cubicBezTo>
                  <a:cubicBezTo>
                    <a:pt x="115" y="35"/>
                    <a:pt x="86" y="29"/>
                    <a:pt x="69" y="31"/>
                  </a:cubicBezTo>
                  <a:cubicBezTo>
                    <a:pt x="69" y="31"/>
                    <a:pt x="87" y="21"/>
                    <a:pt x="120" y="32"/>
                  </a:cubicBezTo>
                  <a:cubicBezTo>
                    <a:pt x="134" y="25"/>
                    <a:pt x="134" y="25"/>
                    <a:pt x="134" y="25"/>
                  </a:cubicBezTo>
                  <a:cubicBezTo>
                    <a:pt x="134" y="25"/>
                    <a:pt x="113" y="21"/>
                    <a:pt x="107" y="21"/>
                  </a:cubicBezTo>
                  <a:cubicBezTo>
                    <a:pt x="101" y="20"/>
                    <a:pt x="101" y="18"/>
                    <a:pt x="101" y="18"/>
                  </a:cubicBezTo>
                  <a:cubicBezTo>
                    <a:pt x="114" y="16"/>
                    <a:pt x="128" y="18"/>
                    <a:pt x="140" y="23"/>
                  </a:cubicBezTo>
                  <a:cubicBezTo>
                    <a:pt x="140" y="23"/>
                    <a:pt x="170" y="12"/>
                    <a:pt x="170" y="10"/>
                  </a:cubicBezTo>
                </a:path>
              </a:pathLst>
            </a:custGeom>
            <a:solidFill>
              <a:srgbClr val="6C63FF"/>
            </a:solidFill>
            <a:ln>
              <a:noFill/>
            </a:ln>
          </p:spPr>
          <p:txBody>
            <a:bodyPr anchor="ctr">
              <a:normAutofit fontScale="25000" lnSpcReduction="20000"/>
            </a:body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sz="18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201" name="íṧḷïḋê"/>
            <p:cNvSpPr/>
            <p:nvPr/>
          </p:nvSpPr>
          <p:spPr bwMode="auto">
            <a:xfrm>
              <a:off x="5289602" y="5697309"/>
              <a:ext cx="338639" cy="53467"/>
            </a:xfrm>
            <a:custGeom>
              <a:avLst/>
              <a:gdLst>
                <a:gd name="T0" fmla="*/ 92 w 240"/>
                <a:gd name="T1" fmla="*/ 0 h 40"/>
                <a:gd name="T2" fmla="*/ 0 w 240"/>
                <a:gd name="T3" fmla="*/ 20 h 40"/>
                <a:gd name="T4" fmla="*/ 120 w 240"/>
                <a:gd name="T5" fmla="*/ 40 h 40"/>
                <a:gd name="T6" fmla="*/ 240 w 240"/>
                <a:gd name="T7" fmla="*/ 20 h 40"/>
                <a:gd name="T8" fmla="*/ 153 w 240"/>
                <a:gd name="T9" fmla="*/ 0 h 40"/>
                <a:gd name="T10" fmla="*/ 138 w 240"/>
                <a:gd name="T11" fmla="*/ 5 h 40"/>
                <a:gd name="T12" fmla="*/ 133 w 240"/>
                <a:gd name="T13" fmla="*/ 5 h 40"/>
                <a:gd name="T14" fmla="*/ 120 w 240"/>
                <a:gd name="T15" fmla="*/ 4 h 40"/>
                <a:gd name="T16" fmla="*/ 113 w 240"/>
                <a:gd name="T17" fmla="*/ 3 h 40"/>
                <a:gd name="T18" fmla="*/ 102 w 240"/>
                <a:gd name="T19" fmla="*/ 9 h 40"/>
                <a:gd name="T20" fmla="*/ 92 w 240"/>
                <a:gd name="T21" fmla="*/ 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40" h="40">
                  <a:moveTo>
                    <a:pt x="92" y="0"/>
                  </a:moveTo>
                  <a:cubicBezTo>
                    <a:pt x="39" y="2"/>
                    <a:pt x="0" y="10"/>
                    <a:pt x="0" y="20"/>
                  </a:cubicBezTo>
                  <a:cubicBezTo>
                    <a:pt x="0" y="31"/>
                    <a:pt x="54" y="40"/>
                    <a:pt x="120" y="40"/>
                  </a:cubicBezTo>
                  <a:cubicBezTo>
                    <a:pt x="186" y="40"/>
                    <a:pt x="240" y="31"/>
                    <a:pt x="240" y="20"/>
                  </a:cubicBezTo>
                  <a:cubicBezTo>
                    <a:pt x="240" y="11"/>
                    <a:pt x="203" y="3"/>
                    <a:pt x="153" y="0"/>
                  </a:cubicBezTo>
                  <a:cubicBezTo>
                    <a:pt x="148" y="3"/>
                    <a:pt x="143" y="4"/>
                    <a:pt x="138" y="5"/>
                  </a:cubicBezTo>
                  <a:cubicBezTo>
                    <a:pt x="136" y="5"/>
                    <a:pt x="134" y="5"/>
                    <a:pt x="133" y="5"/>
                  </a:cubicBezTo>
                  <a:cubicBezTo>
                    <a:pt x="128" y="5"/>
                    <a:pt x="124" y="4"/>
                    <a:pt x="120" y="4"/>
                  </a:cubicBezTo>
                  <a:cubicBezTo>
                    <a:pt x="117" y="3"/>
                    <a:pt x="115" y="3"/>
                    <a:pt x="113" y="3"/>
                  </a:cubicBezTo>
                  <a:cubicBezTo>
                    <a:pt x="103" y="3"/>
                    <a:pt x="102" y="9"/>
                    <a:pt x="102" y="9"/>
                  </a:cubicBezTo>
                  <a:cubicBezTo>
                    <a:pt x="97" y="7"/>
                    <a:pt x="94" y="4"/>
                    <a:pt x="92" y="0"/>
                  </a:cubicBezTo>
                </a:path>
              </a:pathLst>
            </a:custGeom>
            <a:solidFill>
              <a:srgbClr val="F0EFFF"/>
            </a:solidFill>
            <a:ln>
              <a:noFill/>
            </a:ln>
          </p:spPr>
          <p:txBody>
            <a:bodyPr anchor="ctr">
              <a:normAutofit fontScale="25000" lnSpcReduction="20000"/>
            </a:body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sz="18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202" name="isľíḓê"/>
            <p:cNvSpPr/>
            <p:nvPr/>
          </p:nvSpPr>
          <p:spPr bwMode="auto">
            <a:xfrm>
              <a:off x="5423275" y="5697309"/>
              <a:ext cx="84661" cy="8911"/>
            </a:xfrm>
            <a:custGeom>
              <a:avLst/>
              <a:gdLst>
                <a:gd name="T0" fmla="*/ 28 w 61"/>
                <a:gd name="T1" fmla="*/ 0 h 9"/>
                <a:gd name="T2" fmla="*/ 0 w 61"/>
                <a:gd name="T3" fmla="*/ 0 h 9"/>
                <a:gd name="T4" fmla="*/ 10 w 61"/>
                <a:gd name="T5" fmla="*/ 9 h 9"/>
                <a:gd name="T6" fmla="*/ 21 w 61"/>
                <a:gd name="T7" fmla="*/ 3 h 9"/>
                <a:gd name="T8" fmla="*/ 28 w 61"/>
                <a:gd name="T9" fmla="*/ 4 h 9"/>
                <a:gd name="T10" fmla="*/ 41 w 61"/>
                <a:gd name="T11" fmla="*/ 5 h 9"/>
                <a:gd name="T12" fmla="*/ 46 w 61"/>
                <a:gd name="T13" fmla="*/ 5 h 9"/>
                <a:gd name="T14" fmla="*/ 61 w 61"/>
                <a:gd name="T15" fmla="*/ 0 h 9"/>
                <a:gd name="T16" fmla="*/ 28 w 61"/>
                <a:gd name="T17" fmla="*/ 0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1" h="9">
                  <a:moveTo>
                    <a:pt x="28" y="0"/>
                  </a:moveTo>
                  <a:cubicBezTo>
                    <a:pt x="18" y="0"/>
                    <a:pt x="9" y="0"/>
                    <a:pt x="0" y="0"/>
                  </a:cubicBezTo>
                  <a:cubicBezTo>
                    <a:pt x="2" y="4"/>
                    <a:pt x="5" y="7"/>
                    <a:pt x="10" y="9"/>
                  </a:cubicBezTo>
                  <a:cubicBezTo>
                    <a:pt x="10" y="9"/>
                    <a:pt x="11" y="3"/>
                    <a:pt x="21" y="3"/>
                  </a:cubicBezTo>
                  <a:cubicBezTo>
                    <a:pt x="23" y="3"/>
                    <a:pt x="25" y="3"/>
                    <a:pt x="28" y="4"/>
                  </a:cubicBezTo>
                  <a:cubicBezTo>
                    <a:pt x="32" y="4"/>
                    <a:pt x="36" y="5"/>
                    <a:pt x="41" y="5"/>
                  </a:cubicBezTo>
                  <a:cubicBezTo>
                    <a:pt x="42" y="5"/>
                    <a:pt x="44" y="5"/>
                    <a:pt x="46" y="5"/>
                  </a:cubicBezTo>
                  <a:cubicBezTo>
                    <a:pt x="51" y="4"/>
                    <a:pt x="56" y="3"/>
                    <a:pt x="61" y="0"/>
                  </a:cubicBezTo>
                  <a:cubicBezTo>
                    <a:pt x="51" y="0"/>
                    <a:pt x="39" y="0"/>
                    <a:pt x="28" y="0"/>
                  </a:cubicBezTo>
                </a:path>
              </a:pathLst>
            </a:custGeom>
            <a:solidFill>
              <a:srgbClr val="6C63FF"/>
            </a:solidFill>
            <a:ln>
              <a:noFill/>
            </a:ln>
          </p:spPr>
          <p:txBody>
            <a:bodyPr anchor="ctr">
              <a:normAutofit fontScale="25000" lnSpcReduction="20000"/>
            </a:body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sz="18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203" name="ïṡ1ïďê"/>
            <p:cNvSpPr/>
            <p:nvPr/>
          </p:nvSpPr>
          <p:spPr bwMode="auto">
            <a:xfrm>
              <a:off x="5071270" y="5514628"/>
              <a:ext cx="138128" cy="115846"/>
            </a:xfrm>
            <a:custGeom>
              <a:avLst/>
              <a:gdLst>
                <a:gd name="T0" fmla="*/ 95 w 97"/>
                <a:gd name="T1" fmla="*/ 6 h 84"/>
                <a:gd name="T2" fmla="*/ 11 w 97"/>
                <a:gd name="T3" fmla="*/ 67 h 84"/>
                <a:gd name="T4" fmla="*/ 20 w 97"/>
                <a:gd name="T5" fmla="*/ 84 h 84"/>
                <a:gd name="T6" fmla="*/ 29 w 97"/>
                <a:gd name="T7" fmla="*/ 81 h 84"/>
                <a:gd name="T8" fmla="*/ 40 w 97"/>
                <a:gd name="T9" fmla="*/ 81 h 84"/>
                <a:gd name="T10" fmla="*/ 53 w 97"/>
                <a:gd name="T11" fmla="*/ 76 h 84"/>
                <a:gd name="T12" fmla="*/ 90 w 97"/>
                <a:gd name="T13" fmla="*/ 21 h 84"/>
                <a:gd name="T14" fmla="*/ 97 w 97"/>
                <a:gd name="T15" fmla="*/ 9 h 84"/>
                <a:gd name="T16" fmla="*/ 81 w 97"/>
                <a:gd name="T17" fmla="*/ 16 h 84"/>
                <a:gd name="T18" fmla="*/ 82 w 97"/>
                <a:gd name="T19" fmla="*/ 38 h 84"/>
                <a:gd name="T20" fmla="*/ 79 w 97"/>
                <a:gd name="T21" fmla="*/ 17 h 84"/>
                <a:gd name="T22" fmla="*/ 70 w 97"/>
                <a:gd name="T23" fmla="*/ 21 h 84"/>
                <a:gd name="T24" fmla="*/ 73 w 97"/>
                <a:gd name="T25" fmla="*/ 56 h 84"/>
                <a:gd name="T26" fmla="*/ 67 w 97"/>
                <a:gd name="T27" fmla="*/ 23 h 84"/>
                <a:gd name="T28" fmla="*/ 56 w 97"/>
                <a:gd name="T29" fmla="*/ 29 h 84"/>
                <a:gd name="T30" fmla="*/ 60 w 97"/>
                <a:gd name="T31" fmla="*/ 67 h 84"/>
                <a:gd name="T32" fmla="*/ 54 w 97"/>
                <a:gd name="T33" fmla="*/ 31 h 84"/>
                <a:gd name="T34" fmla="*/ 43 w 97"/>
                <a:gd name="T35" fmla="*/ 39 h 84"/>
                <a:gd name="T36" fmla="*/ 47 w 97"/>
                <a:gd name="T37" fmla="*/ 74 h 84"/>
                <a:gd name="T38" fmla="*/ 41 w 97"/>
                <a:gd name="T39" fmla="*/ 41 h 84"/>
                <a:gd name="T40" fmla="*/ 31 w 97"/>
                <a:gd name="T41" fmla="*/ 52 h 84"/>
                <a:gd name="T42" fmla="*/ 33 w 97"/>
                <a:gd name="T43" fmla="*/ 75 h 84"/>
                <a:gd name="T44" fmla="*/ 29 w 97"/>
                <a:gd name="T45" fmla="*/ 55 h 84"/>
                <a:gd name="T46" fmla="*/ 19 w 97"/>
                <a:gd name="T47" fmla="*/ 77 h 84"/>
                <a:gd name="T48" fmla="*/ 26 w 97"/>
                <a:gd name="T49" fmla="*/ 53 h 84"/>
                <a:gd name="T50" fmla="*/ 13 w 97"/>
                <a:gd name="T51" fmla="*/ 60 h 84"/>
                <a:gd name="T52" fmla="*/ 29 w 97"/>
                <a:gd name="T53" fmla="*/ 50 h 84"/>
                <a:gd name="T54" fmla="*/ 38 w 97"/>
                <a:gd name="T55" fmla="*/ 39 h 84"/>
                <a:gd name="T56" fmla="*/ 15 w 97"/>
                <a:gd name="T57" fmla="*/ 42 h 84"/>
                <a:gd name="T58" fmla="*/ 41 w 97"/>
                <a:gd name="T59" fmla="*/ 37 h 84"/>
                <a:gd name="T60" fmla="*/ 51 w 97"/>
                <a:gd name="T61" fmla="*/ 29 h 84"/>
                <a:gd name="T62" fmla="*/ 24 w 97"/>
                <a:gd name="T63" fmla="*/ 29 h 84"/>
                <a:gd name="T64" fmla="*/ 54 w 97"/>
                <a:gd name="T65" fmla="*/ 27 h 84"/>
                <a:gd name="T66" fmla="*/ 65 w 97"/>
                <a:gd name="T67" fmla="*/ 20 h 84"/>
                <a:gd name="T68" fmla="*/ 39 w 97"/>
                <a:gd name="T69" fmla="*/ 18 h 84"/>
                <a:gd name="T70" fmla="*/ 68 w 97"/>
                <a:gd name="T71" fmla="*/ 18 h 84"/>
                <a:gd name="T72" fmla="*/ 76 w 97"/>
                <a:gd name="T73" fmla="*/ 15 h 84"/>
                <a:gd name="T74" fmla="*/ 61 w 97"/>
                <a:gd name="T75" fmla="*/ 12 h 84"/>
                <a:gd name="T76" fmla="*/ 57 w 97"/>
                <a:gd name="T77" fmla="*/ 11 h 84"/>
                <a:gd name="T78" fmla="*/ 79 w 97"/>
                <a:gd name="T79" fmla="*/ 13 h 84"/>
                <a:gd name="T80" fmla="*/ 95 w 97"/>
                <a:gd name="T81" fmla="*/ 6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97" h="84">
                  <a:moveTo>
                    <a:pt x="95" y="6"/>
                  </a:moveTo>
                  <a:cubicBezTo>
                    <a:pt x="95" y="6"/>
                    <a:pt x="0" y="0"/>
                    <a:pt x="11" y="67"/>
                  </a:cubicBezTo>
                  <a:cubicBezTo>
                    <a:pt x="10" y="74"/>
                    <a:pt x="13" y="81"/>
                    <a:pt x="20" y="84"/>
                  </a:cubicBezTo>
                  <a:cubicBezTo>
                    <a:pt x="20" y="84"/>
                    <a:pt x="20" y="79"/>
                    <a:pt x="29" y="81"/>
                  </a:cubicBezTo>
                  <a:cubicBezTo>
                    <a:pt x="33" y="82"/>
                    <a:pt x="36" y="82"/>
                    <a:pt x="40" y="81"/>
                  </a:cubicBezTo>
                  <a:cubicBezTo>
                    <a:pt x="45" y="81"/>
                    <a:pt x="49" y="79"/>
                    <a:pt x="53" y="76"/>
                  </a:cubicBezTo>
                  <a:cubicBezTo>
                    <a:pt x="53" y="76"/>
                    <a:pt x="79" y="65"/>
                    <a:pt x="90" y="21"/>
                  </a:cubicBezTo>
                  <a:cubicBezTo>
                    <a:pt x="90" y="21"/>
                    <a:pt x="97" y="12"/>
                    <a:pt x="97" y="9"/>
                  </a:cubicBezTo>
                  <a:cubicBezTo>
                    <a:pt x="81" y="16"/>
                    <a:pt x="81" y="16"/>
                    <a:pt x="81" y="16"/>
                  </a:cubicBezTo>
                  <a:cubicBezTo>
                    <a:pt x="81" y="16"/>
                    <a:pt x="87" y="28"/>
                    <a:pt x="82" y="38"/>
                  </a:cubicBezTo>
                  <a:cubicBezTo>
                    <a:pt x="82" y="38"/>
                    <a:pt x="82" y="17"/>
                    <a:pt x="79" y="17"/>
                  </a:cubicBezTo>
                  <a:cubicBezTo>
                    <a:pt x="78" y="17"/>
                    <a:pt x="70" y="21"/>
                    <a:pt x="70" y="21"/>
                  </a:cubicBezTo>
                  <a:cubicBezTo>
                    <a:pt x="70" y="21"/>
                    <a:pt x="80" y="41"/>
                    <a:pt x="73" y="56"/>
                  </a:cubicBezTo>
                  <a:cubicBezTo>
                    <a:pt x="73" y="56"/>
                    <a:pt x="75" y="31"/>
                    <a:pt x="67" y="23"/>
                  </a:cubicBezTo>
                  <a:cubicBezTo>
                    <a:pt x="56" y="29"/>
                    <a:pt x="56" y="29"/>
                    <a:pt x="56" y="29"/>
                  </a:cubicBezTo>
                  <a:cubicBezTo>
                    <a:pt x="56" y="29"/>
                    <a:pt x="67" y="50"/>
                    <a:pt x="60" y="67"/>
                  </a:cubicBezTo>
                  <a:cubicBezTo>
                    <a:pt x="60" y="67"/>
                    <a:pt x="62" y="41"/>
                    <a:pt x="54" y="31"/>
                  </a:cubicBezTo>
                  <a:cubicBezTo>
                    <a:pt x="43" y="39"/>
                    <a:pt x="43" y="39"/>
                    <a:pt x="43" y="39"/>
                  </a:cubicBezTo>
                  <a:cubicBezTo>
                    <a:pt x="43" y="39"/>
                    <a:pt x="54" y="59"/>
                    <a:pt x="47" y="74"/>
                  </a:cubicBezTo>
                  <a:cubicBezTo>
                    <a:pt x="47" y="74"/>
                    <a:pt x="47" y="43"/>
                    <a:pt x="41" y="41"/>
                  </a:cubicBezTo>
                  <a:cubicBezTo>
                    <a:pt x="37" y="44"/>
                    <a:pt x="34" y="48"/>
                    <a:pt x="31" y="52"/>
                  </a:cubicBezTo>
                  <a:cubicBezTo>
                    <a:pt x="31" y="52"/>
                    <a:pt x="38" y="67"/>
                    <a:pt x="33" y="75"/>
                  </a:cubicBezTo>
                  <a:cubicBezTo>
                    <a:pt x="33" y="75"/>
                    <a:pt x="31" y="55"/>
                    <a:pt x="29" y="55"/>
                  </a:cubicBezTo>
                  <a:cubicBezTo>
                    <a:pt x="29" y="55"/>
                    <a:pt x="20" y="68"/>
                    <a:pt x="19" y="77"/>
                  </a:cubicBezTo>
                  <a:cubicBezTo>
                    <a:pt x="19" y="69"/>
                    <a:pt x="22" y="60"/>
                    <a:pt x="26" y="53"/>
                  </a:cubicBezTo>
                  <a:cubicBezTo>
                    <a:pt x="21" y="54"/>
                    <a:pt x="16" y="57"/>
                    <a:pt x="13" y="60"/>
                  </a:cubicBezTo>
                  <a:cubicBezTo>
                    <a:pt x="13" y="60"/>
                    <a:pt x="14" y="51"/>
                    <a:pt x="29" y="50"/>
                  </a:cubicBezTo>
                  <a:cubicBezTo>
                    <a:pt x="29" y="50"/>
                    <a:pt x="36" y="40"/>
                    <a:pt x="38" y="39"/>
                  </a:cubicBezTo>
                  <a:cubicBezTo>
                    <a:pt x="38" y="39"/>
                    <a:pt x="24" y="38"/>
                    <a:pt x="15" y="42"/>
                  </a:cubicBezTo>
                  <a:cubicBezTo>
                    <a:pt x="15" y="42"/>
                    <a:pt x="23" y="33"/>
                    <a:pt x="41" y="37"/>
                  </a:cubicBezTo>
                  <a:cubicBezTo>
                    <a:pt x="51" y="29"/>
                    <a:pt x="51" y="29"/>
                    <a:pt x="51" y="29"/>
                  </a:cubicBezTo>
                  <a:cubicBezTo>
                    <a:pt x="51" y="29"/>
                    <a:pt x="32" y="26"/>
                    <a:pt x="24" y="29"/>
                  </a:cubicBezTo>
                  <a:cubicBezTo>
                    <a:pt x="24" y="29"/>
                    <a:pt x="33" y="21"/>
                    <a:pt x="54" y="27"/>
                  </a:cubicBezTo>
                  <a:cubicBezTo>
                    <a:pt x="65" y="20"/>
                    <a:pt x="65" y="20"/>
                    <a:pt x="65" y="20"/>
                  </a:cubicBezTo>
                  <a:cubicBezTo>
                    <a:pt x="56" y="18"/>
                    <a:pt x="47" y="18"/>
                    <a:pt x="39" y="18"/>
                  </a:cubicBezTo>
                  <a:cubicBezTo>
                    <a:pt x="39" y="18"/>
                    <a:pt x="49" y="12"/>
                    <a:pt x="68" y="18"/>
                  </a:cubicBezTo>
                  <a:cubicBezTo>
                    <a:pt x="76" y="15"/>
                    <a:pt x="76" y="15"/>
                    <a:pt x="76" y="15"/>
                  </a:cubicBezTo>
                  <a:cubicBezTo>
                    <a:pt x="76" y="15"/>
                    <a:pt x="64" y="13"/>
                    <a:pt x="61" y="12"/>
                  </a:cubicBezTo>
                  <a:cubicBezTo>
                    <a:pt x="57" y="12"/>
                    <a:pt x="57" y="11"/>
                    <a:pt x="57" y="11"/>
                  </a:cubicBezTo>
                  <a:cubicBezTo>
                    <a:pt x="64" y="10"/>
                    <a:pt x="72" y="10"/>
                    <a:pt x="79" y="13"/>
                  </a:cubicBezTo>
                  <a:cubicBezTo>
                    <a:pt x="79" y="13"/>
                    <a:pt x="96" y="7"/>
                    <a:pt x="95" y="6"/>
                  </a:cubicBezTo>
                </a:path>
              </a:pathLst>
            </a:custGeom>
            <a:solidFill>
              <a:srgbClr val="6C63FF"/>
            </a:solidFill>
            <a:ln>
              <a:noFill/>
            </a:ln>
          </p:spPr>
          <p:txBody>
            <a:bodyPr anchor="ctr">
              <a:normAutofit fontScale="25000" lnSpcReduction="20000"/>
            </a:body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sz="18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204" name="íṩḷiḋe"/>
            <p:cNvSpPr/>
            <p:nvPr/>
          </p:nvSpPr>
          <p:spPr bwMode="auto">
            <a:xfrm>
              <a:off x="5017801" y="5626019"/>
              <a:ext cx="191597" cy="31188"/>
            </a:xfrm>
            <a:custGeom>
              <a:avLst/>
              <a:gdLst>
                <a:gd name="T0" fmla="*/ 52 w 135"/>
                <a:gd name="T1" fmla="*/ 0 h 22"/>
                <a:gd name="T2" fmla="*/ 0 w 135"/>
                <a:gd name="T3" fmla="*/ 11 h 22"/>
                <a:gd name="T4" fmla="*/ 68 w 135"/>
                <a:gd name="T5" fmla="*/ 22 h 22"/>
                <a:gd name="T6" fmla="*/ 135 w 135"/>
                <a:gd name="T7" fmla="*/ 11 h 22"/>
                <a:gd name="T8" fmla="*/ 86 w 135"/>
                <a:gd name="T9" fmla="*/ 0 h 22"/>
                <a:gd name="T10" fmla="*/ 78 w 135"/>
                <a:gd name="T11" fmla="*/ 2 h 22"/>
                <a:gd name="T12" fmla="*/ 75 w 135"/>
                <a:gd name="T13" fmla="*/ 3 h 22"/>
                <a:gd name="T14" fmla="*/ 67 w 135"/>
                <a:gd name="T15" fmla="*/ 2 h 22"/>
                <a:gd name="T16" fmla="*/ 64 w 135"/>
                <a:gd name="T17" fmla="*/ 2 h 22"/>
                <a:gd name="T18" fmla="*/ 58 w 135"/>
                <a:gd name="T19" fmla="*/ 5 h 22"/>
                <a:gd name="T20" fmla="*/ 52 w 135"/>
                <a:gd name="T21" fmla="*/ 0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35" h="22">
                  <a:moveTo>
                    <a:pt x="52" y="0"/>
                  </a:moveTo>
                  <a:cubicBezTo>
                    <a:pt x="22" y="1"/>
                    <a:pt x="0" y="6"/>
                    <a:pt x="0" y="11"/>
                  </a:cubicBezTo>
                  <a:cubicBezTo>
                    <a:pt x="0" y="17"/>
                    <a:pt x="30" y="22"/>
                    <a:pt x="68" y="22"/>
                  </a:cubicBezTo>
                  <a:cubicBezTo>
                    <a:pt x="105" y="22"/>
                    <a:pt x="135" y="17"/>
                    <a:pt x="135" y="11"/>
                  </a:cubicBezTo>
                  <a:cubicBezTo>
                    <a:pt x="135" y="6"/>
                    <a:pt x="114" y="2"/>
                    <a:pt x="86" y="0"/>
                  </a:cubicBezTo>
                  <a:cubicBezTo>
                    <a:pt x="84" y="1"/>
                    <a:pt x="81" y="2"/>
                    <a:pt x="78" y="2"/>
                  </a:cubicBezTo>
                  <a:cubicBezTo>
                    <a:pt x="77" y="3"/>
                    <a:pt x="76" y="3"/>
                    <a:pt x="75" y="3"/>
                  </a:cubicBezTo>
                  <a:cubicBezTo>
                    <a:pt x="72" y="3"/>
                    <a:pt x="70" y="2"/>
                    <a:pt x="67" y="2"/>
                  </a:cubicBezTo>
                  <a:cubicBezTo>
                    <a:pt x="66" y="2"/>
                    <a:pt x="65" y="2"/>
                    <a:pt x="64" y="2"/>
                  </a:cubicBezTo>
                  <a:cubicBezTo>
                    <a:pt x="58" y="2"/>
                    <a:pt x="58" y="5"/>
                    <a:pt x="58" y="5"/>
                  </a:cubicBezTo>
                  <a:cubicBezTo>
                    <a:pt x="55" y="4"/>
                    <a:pt x="53" y="2"/>
                    <a:pt x="52" y="0"/>
                  </a:cubicBezTo>
                </a:path>
              </a:pathLst>
            </a:custGeom>
            <a:solidFill>
              <a:srgbClr val="F0EFFF"/>
            </a:solidFill>
            <a:ln>
              <a:noFill/>
            </a:ln>
          </p:spPr>
          <p:txBody>
            <a:bodyPr anchor="ctr">
              <a:normAutofit fontScale="25000" lnSpcReduction="20000"/>
            </a:body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sz="18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205" name="îśļíde"/>
            <p:cNvSpPr/>
            <p:nvPr/>
          </p:nvSpPr>
          <p:spPr bwMode="auto">
            <a:xfrm>
              <a:off x="5093548" y="5626019"/>
              <a:ext cx="44558" cy="4454"/>
            </a:xfrm>
            <a:custGeom>
              <a:avLst/>
              <a:gdLst>
                <a:gd name="T0" fmla="*/ 16 w 34"/>
                <a:gd name="T1" fmla="*/ 0 h 5"/>
                <a:gd name="T2" fmla="*/ 0 w 34"/>
                <a:gd name="T3" fmla="*/ 0 h 5"/>
                <a:gd name="T4" fmla="*/ 6 w 34"/>
                <a:gd name="T5" fmla="*/ 5 h 5"/>
                <a:gd name="T6" fmla="*/ 12 w 34"/>
                <a:gd name="T7" fmla="*/ 2 h 5"/>
                <a:gd name="T8" fmla="*/ 15 w 34"/>
                <a:gd name="T9" fmla="*/ 2 h 5"/>
                <a:gd name="T10" fmla="*/ 23 w 34"/>
                <a:gd name="T11" fmla="*/ 3 h 5"/>
                <a:gd name="T12" fmla="*/ 26 w 34"/>
                <a:gd name="T13" fmla="*/ 2 h 5"/>
                <a:gd name="T14" fmla="*/ 34 w 34"/>
                <a:gd name="T15" fmla="*/ 0 h 5"/>
                <a:gd name="T16" fmla="*/ 16 w 34"/>
                <a:gd name="T17" fmla="*/ 0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4" h="5">
                  <a:moveTo>
                    <a:pt x="16" y="0"/>
                  </a:moveTo>
                  <a:cubicBezTo>
                    <a:pt x="10" y="0"/>
                    <a:pt x="5" y="0"/>
                    <a:pt x="0" y="0"/>
                  </a:cubicBezTo>
                  <a:cubicBezTo>
                    <a:pt x="1" y="2"/>
                    <a:pt x="3" y="4"/>
                    <a:pt x="6" y="5"/>
                  </a:cubicBezTo>
                  <a:cubicBezTo>
                    <a:pt x="6" y="5"/>
                    <a:pt x="6" y="2"/>
                    <a:pt x="12" y="2"/>
                  </a:cubicBezTo>
                  <a:cubicBezTo>
                    <a:pt x="13" y="2"/>
                    <a:pt x="14" y="2"/>
                    <a:pt x="15" y="2"/>
                  </a:cubicBezTo>
                  <a:cubicBezTo>
                    <a:pt x="18" y="2"/>
                    <a:pt x="20" y="3"/>
                    <a:pt x="23" y="3"/>
                  </a:cubicBezTo>
                  <a:cubicBezTo>
                    <a:pt x="24" y="3"/>
                    <a:pt x="25" y="3"/>
                    <a:pt x="26" y="2"/>
                  </a:cubicBezTo>
                  <a:cubicBezTo>
                    <a:pt x="29" y="2"/>
                    <a:pt x="32" y="1"/>
                    <a:pt x="34" y="0"/>
                  </a:cubicBezTo>
                  <a:cubicBezTo>
                    <a:pt x="28" y="0"/>
                    <a:pt x="22" y="0"/>
                    <a:pt x="16" y="0"/>
                  </a:cubicBezTo>
                </a:path>
              </a:pathLst>
            </a:custGeom>
            <a:solidFill>
              <a:srgbClr val="6C63FF"/>
            </a:solidFill>
            <a:ln>
              <a:noFill/>
            </a:ln>
          </p:spPr>
          <p:txBody>
            <a:bodyPr anchor="ctr">
              <a:normAutofit fontScale="25000" lnSpcReduction="20000"/>
            </a:body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sz="18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206" name="îšliḓé"/>
            <p:cNvSpPr/>
            <p:nvPr/>
          </p:nvSpPr>
          <p:spPr bwMode="auto">
            <a:xfrm>
              <a:off x="5298514" y="5314126"/>
              <a:ext cx="164865" cy="142580"/>
            </a:xfrm>
            <a:custGeom>
              <a:avLst/>
              <a:gdLst>
                <a:gd name="T0" fmla="*/ 115 w 117"/>
                <a:gd name="T1" fmla="*/ 7 h 102"/>
                <a:gd name="T2" fmla="*/ 13 w 117"/>
                <a:gd name="T3" fmla="*/ 81 h 102"/>
                <a:gd name="T4" fmla="*/ 23 w 117"/>
                <a:gd name="T5" fmla="*/ 102 h 102"/>
                <a:gd name="T6" fmla="*/ 35 w 117"/>
                <a:gd name="T7" fmla="*/ 98 h 102"/>
                <a:gd name="T8" fmla="*/ 48 w 117"/>
                <a:gd name="T9" fmla="*/ 98 h 102"/>
                <a:gd name="T10" fmla="*/ 63 w 117"/>
                <a:gd name="T11" fmla="*/ 92 h 102"/>
                <a:gd name="T12" fmla="*/ 108 w 117"/>
                <a:gd name="T13" fmla="*/ 26 h 102"/>
                <a:gd name="T14" fmla="*/ 117 w 117"/>
                <a:gd name="T15" fmla="*/ 11 h 102"/>
                <a:gd name="T16" fmla="*/ 97 w 117"/>
                <a:gd name="T17" fmla="*/ 20 h 102"/>
                <a:gd name="T18" fmla="*/ 99 w 117"/>
                <a:gd name="T19" fmla="*/ 45 h 102"/>
                <a:gd name="T20" fmla="*/ 95 w 117"/>
                <a:gd name="T21" fmla="*/ 21 h 102"/>
                <a:gd name="T22" fmla="*/ 84 w 117"/>
                <a:gd name="T23" fmla="*/ 26 h 102"/>
                <a:gd name="T24" fmla="*/ 87 w 117"/>
                <a:gd name="T25" fmla="*/ 68 h 102"/>
                <a:gd name="T26" fmla="*/ 81 w 117"/>
                <a:gd name="T27" fmla="*/ 27 h 102"/>
                <a:gd name="T28" fmla="*/ 67 w 117"/>
                <a:gd name="T29" fmla="*/ 35 h 102"/>
                <a:gd name="T30" fmla="*/ 71 w 117"/>
                <a:gd name="T31" fmla="*/ 81 h 102"/>
                <a:gd name="T32" fmla="*/ 64 w 117"/>
                <a:gd name="T33" fmla="*/ 37 h 102"/>
                <a:gd name="T34" fmla="*/ 52 w 117"/>
                <a:gd name="T35" fmla="*/ 47 h 102"/>
                <a:gd name="T36" fmla="*/ 57 w 117"/>
                <a:gd name="T37" fmla="*/ 89 h 102"/>
                <a:gd name="T38" fmla="*/ 49 w 117"/>
                <a:gd name="T39" fmla="*/ 49 h 102"/>
                <a:gd name="T40" fmla="*/ 37 w 117"/>
                <a:gd name="T41" fmla="*/ 63 h 102"/>
                <a:gd name="T42" fmla="*/ 40 w 117"/>
                <a:gd name="T43" fmla="*/ 90 h 102"/>
                <a:gd name="T44" fmla="*/ 34 w 117"/>
                <a:gd name="T45" fmla="*/ 66 h 102"/>
                <a:gd name="T46" fmla="*/ 22 w 117"/>
                <a:gd name="T47" fmla="*/ 93 h 102"/>
                <a:gd name="T48" fmla="*/ 31 w 117"/>
                <a:gd name="T49" fmla="*/ 64 h 102"/>
                <a:gd name="T50" fmla="*/ 15 w 117"/>
                <a:gd name="T51" fmla="*/ 73 h 102"/>
                <a:gd name="T52" fmla="*/ 34 w 117"/>
                <a:gd name="T53" fmla="*/ 60 h 102"/>
                <a:gd name="T54" fmla="*/ 45 w 117"/>
                <a:gd name="T55" fmla="*/ 47 h 102"/>
                <a:gd name="T56" fmla="*/ 17 w 117"/>
                <a:gd name="T57" fmla="*/ 50 h 102"/>
                <a:gd name="T58" fmla="*/ 49 w 117"/>
                <a:gd name="T59" fmla="*/ 45 h 102"/>
                <a:gd name="T60" fmla="*/ 61 w 117"/>
                <a:gd name="T61" fmla="*/ 35 h 102"/>
                <a:gd name="T62" fmla="*/ 28 w 117"/>
                <a:gd name="T63" fmla="*/ 35 h 102"/>
                <a:gd name="T64" fmla="*/ 64 w 117"/>
                <a:gd name="T65" fmla="*/ 32 h 102"/>
                <a:gd name="T66" fmla="*/ 77 w 117"/>
                <a:gd name="T67" fmla="*/ 24 h 102"/>
                <a:gd name="T68" fmla="*/ 46 w 117"/>
                <a:gd name="T69" fmla="*/ 22 h 102"/>
                <a:gd name="T70" fmla="*/ 81 w 117"/>
                <a:gd name="T71" fmla="*/ 22 h 102"/>
                <a:gd name="T72" fmla="*/ 91 w 117"/>
                <a:gd name="T73" fmla="*/ 18 h 102"/>
                <a:gd name="T74" fmla="*/ 72 w 117"/>
                <a:gd name="T75" fmla="*/ 15 h 102"/>
                <a:gd name="T76" fmla="*/ 68 w 117"/>
                <a:gd name="T77" fmla="*/ 13 h 102"/>
                <a:gd name="T78" fmla="*/ 95 w 117"/>
                <a:gd name="T79" fmla="*/ 16 h 102"/>
                <a:gd name="T80" fmla="*/ 115 w 117"/>
                <a:gd name="T81" fmla="*/ 7 h 1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17" h="102">
                  <a:moveTo>
                    <a:pt x="115" y="7"/>
                  </a:moveTo>
                  <a:cubicBezTo>
                    <a:pt x="115" y="7"/>
                    <a:pt x="0" y="0"/>
                    <a:pt x="13" y="81"/>
                  </a:cubicBezTo>
                  <a:cubicBezTo>
                    <a:pt x="12" y="90"/>
                    <a:pt x="16" y="98"/>
                    <a:pt x="23" y="102"/>
                  </a:cubicBezTo>
                  <a:cubicBezTo>
                    <a:pt x="23" y="102"/>
                    <a:pt x="23" y="96"/>
                    <a:pt x="35" y="98"/>
                  </a:cubicBezTo>
                  <a:cubicBezTo>
                    <a:pt x="39" y="99"/>
                    <a:pt x="44" y="99"/>
                    <a:pt x="48" y="98"/>
                  </a:cubicBezTo>
                  <a:cubicBezTo>
                    <a:pt x="53" y="98"/>
                    <a:pt x="59" y="96"/>
                    <a:pt x="63" y="92"/>
                  </a:cubicBezTo>
                  <a:cubicBezTo>
                    <a:pt x="63" y="92"/>
                    <a:pt x="95" y="79"/>
                    <a:pt x="108" y="26"/>
                  </a:cubicBezTo>
                  <a:cubicBezTo>
                    <a:pt x="108" y="26"/>
                    <a:pt x="117" y="14"/>
                    <a:pt x="117" y="11"/>
                  </a:cubicBezTo>
                  <a:cubicBezTo>
                    <a:pt x="97" y="20"/>
                    <a:pt x="97" y="20"/>
                    <a:pt x="97" y="20"/>
                  </a:cubicBezTo>
                  <a:cubicBezTo>
                    <a:pt x="97" y="20"/>
                    <a:pt x="104" y="34"/>
                    <a:pt x="99" y="45"/>
                  </a:cubicBezTo>
                  <a:cubicBezTo>
                    <a:pt x="99" y="45"/>
                    <a:pt x="98" y="20"/>
                    <a:pt x="95" y="21"/>
                  </a:cubicBezTo>
                  <a:cubicBezTo>
                    <a:pt x="94" y="21"/>
                    <a:pt x="84" y="26"/>
                    <a:pt x="84" y="26"/>
                  </a:cubicBezTo>
                  <a:cubicBezTo>
                    <a:pt x="84" y="26"/>
                    <a:pt x="96" y="50"/>
                    <a:pt x="87" y="68"/>
                  </a:cubicBezTo>
                  <a:cubicBezTo>
                    <a:pt x="87" y="68"/>
                    <a:pt x="91" y="38"/>
                    <a:pt x="81" y="27"/>
                  </a:cubicBezTo>
                  <a:cubicBezTo>
                    <a:pt x="67" y="35"/>
                    <a:pt x="67" y="35"/>
                    <a:pt x="67" y="35"/>
                  </a:cubicBezTo>
                  <a:cubicBezTo>
                    <a:pt x="67" y="35"/>
                    <a:pt x="81" y="61"/>
                    <a:pt x="71" y="81"/>
                  </a:cubicBezTo>
                  <a:cubicBezTo>
                    <a:pt x="71" y="81"/>
                    <a:pt x="74" y="50"/>
                    <a:pt x="64" y="37"/>
                  </a:cubicBezTo>
                  <a:cubicBezTo>
                    <a:pt x="52" y="47"/>
                    <a:pt x="52" y="47"/>
                    <a:pt x="52" y="47"/>
                  </a:cubicBezTo>
                  <a:cubicBezTo>
                    <a:pt x="52" y="47"/>
                    <a:pt x="64" y="72"/>
                    <a:pt x="57" y="89"/>
                  </a:cubicBezTo>
                  <a:cubicBezTo>
                    <a:pt x="57" y="89"/>
                    <a:pt x="56" y="52"/>
                    <a:pt x="49" y="49"/>
                  </a:cubicBezTo>
                  <a:cubicBezTo>
                    <a:pt x="49" y="49"/>
                    <a:pt x="38" y="59"/>
                    <a:pt x="37" y="63"/>
                  </a:cubicBezTo>
                  <a:cubicBezTo>
                    <a:pt x="37" y="63"/>
                    <a:pt x="45" y="81"/>
                    <a:pt x="40" y="90"/>
                  </a:cubicBezTo>
                  <a:cubicBezTo>
                    <a:pt x="40" y="90"/>
                    <a:pt x="37" y="66"/>
                    <a:pt x="34" y="66"/>
                  </a:cubicBezTo>
                  <a:cubicBezTo>
                    <a:pt x="34" y="66"/>
                    <a:pt x="23" y="82"/>
                    <a:pt x="22" y="93"/>
                  </a:cubicBezTo>
                  <a:cubicBezTo>
                    <a:pt x="23" y="83"/>
                    <a:pt x="26" y="73"/>
                    <a:pt x="31" y="64"/>
                  </a:cubicBezTo>
                  <a:cubicBezTo>
                    <a:pt x="25" y="65"/>
                    <a:pt x="19" y="68"/>
                    <a:pt x="15" y="73"/>
                  </a:cubicBezTo>
                  <a:cubicBezTo>
                    <a:pt x="15" y="73"/>
                    <a:pt x="17" y="61"/>
                    <a:pt x="34" y="60"/>
                  </a:cubicBezTo>
                  <a:cubicBezTo>
                    <a:pt x="34" y="60"/>
                    <a:pt x="43" y="48"/>
                    <a:pt x="45" y="47"/>
                  </a:cubicBezTo>
                  <a:cubicBezTo>
                    <a:pt x="45" y="47"/>
                    <a:pt x="28" y="46"/>
                    <a:pt x="17" y="50"/>
                  </a:cubicBezTo>
                  <a:cubicBezTo>
                    <a:pt x="17" y="50"/>
                    <a:pt x="27" y="40"/>
                    <a:pt x="49" y="45"/>
                  </a:cubicBezTo>
                  <a:cubicBezTo>
                    <a:pt x="61" y="35"/>
                    <a:pt x="61" y="35"/>
                    <a:pt x="61" y="35"/>
                  </a:cubicBezTo>
                  <a:cubicBezTo>
                    <a:pt x="61" y="35"/>
                    <a:pt x="38" y="31"/>
                    <a:pt x="28" y="35"/>
                  </a:cubicBezTo>
                  <a:cubicBezTo>
                    <a:pt x="28" y="35"/>
                    <a:pt x="39" y="25"/>
                    <a:pt x="64" y="32"/>
                  </a:cubicBezTo>
                  <a:cubicBezTo>
                    <a:pt x="77" y="24"/>
                    <a:pt x="77" y="24"/>
                    <a:pt x="77" y="24"/>
                  </a:cubicBezTo>
                  <a:cubicBezTo>
                    <a:pt x="77" y="24"/>
                    <a:pt x="58" y="20"/>
                    <a:pt x="46" y="22"/>
                  </a:cubicBezTo>
                  <a:cubicBezTo>
                    <a:pt x="46" y="22"/>
                    <a:pt x="58" y="15"/>
                    <a:pt x="81" y="22"/>
                  </a:cubicBezTo>
                  <a:cubicBezTo>
                    <a:pt x="91" y="18"/>
                    <a:pt x="91" y="18"/>
                    <a:pt x="91" y="18"/>
                  </a:cubicBezTo>
                  <a:cubicBezTo>
                    <a:pt x="91" y="18"/>
                    <a:pt x="76" y="15"/>
                    <a:pt x="72" y="15"/>
                  </a:cubicBezTo>
                  <a:cubicBezTo>
                    <a:pt x="68" y="14"/>
                    <a:pt x="68" y="13"/>
                    <a:pt x="68" y="13"/>
                  </a:cubicBezTo>
                  <a:cubicBezTo>
                    <a:pt x="77" y="12"/>
                    <a:pt x="86" y="13"/>
                    <a:pt x="95" y="16"/>
                  </a:cubicBezTo>
                  <a:cubicBezTo>
                    <a:pt x="95" y="16"/>
                    <a:pt x="115" y="9"/>
                    <a:pt x="115" y="7"/>
                  </a:cubicBezTo>
                </a:path>
              </a:pathLst>
            </a:custGeom>
            <a:solidFill>
              <a:srgbClr val="6C63FF"/>
            </a:solidFill>
            <a:ln>
              <a:noFill/>
            </a:ln>
          </p:spPr>
          <p:txBody>
            <a:bodyPr anchor="ctr">
              <a:normAutofit fontScale="25000" lnSpcReduction="20000"/>
            </a:body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sz="18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207" name="iŝḷïḑé"/>
            <p:cNvSpPr/>
            <p:nvPr/>
          </p:nvSpPr>
          <p:spPr bwMode="auto">
            <a:xfrm>
              <a:off x="5236133" y="5447795"/>
              <a:ext cx="227246" cy="40099"/>
            </a:xfrm>
            <a:custGeom>
              <a:avLst/>
              <a:gdLst>
                <a:gd name="T0" fmla="*/ 62 w 163"/>
                <a:gd name="T1" fmla="*/ 0 h 28"/>
                <a:gd name="T2" fmla="*/ 0 w 163"/>
                <a:gd name="T3" fmla="*/ 14 h 28"/>
                <a:gd name="T4" fmla="*/ 81 w 163"/>
                <a:gd name="T5" fmla="*/ 28 h 28"/>
                <a:gd name="T6" fmla="*/ 163 w 163"/>
                <a:gd name="T7" fmla="*/ 14 h 28"/>
                <a:gd name="T8" fmla="*/ 104 w 163"/>
                <a:gd name="T9" fmla="*/ 1 h 28"/>
                <a:gd name="T10" fmla="*/ 94 w 163"/>
                <a:gd name="T11" fmla="*/ 3 h 28"/>
                <a:gd name="T12" fmla="*/ 90 w 163"/>
                <a:gd name="T13" fmla="*/ 4 h 28"/>
                <a:gd name="T14" fmla="*/ 81 w 163"/>
                <a:gd name="T15" fmla="*/ 3 h 28"/>
                <a:gd name="T16" fmla="*/ 77 w 163"/>
                <a:gd name="T17" fmla="*/ 2 h 28"/>
                <a:gd name="T18" fmla="*/ 69 w 163"/>
                <a:gd name="T19" fmla="*/ 7 h 28"/>
                <a:gd name="T20" fmla="*/ 62 w 163"/>
                <a:gd name="T21" fmla="*/ 0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63" h="28">
                  <a:moveTo>
                    <a:pt x="62" y="0"/>
                  </a:moveTo>
                  <a:cubicBezTo>
                    <a:pt x="27" y="2"/>
                    <a:pt x="0" y="7"/>
                    <a:pt x="0" y="14"/>
                  </a:cubicBezTo>
                  <a:cubicBezTo>
                    <a:pt x="0" y="21"/>
                    <a:pt x="36" y="28"/>
                    <a:pt x="81" y="28"/>
                  </a:cubicBezTo>
                  <a:cubicBezTo>
                    <a:pt x="126" y="28"/>
                    <a:pt x="163" y="21"/>
                    <a:pt x="163" y="14"/>
                  </a:cubicBezTo>
                  <a:cubicBezTo>
                    <a:pt x="163" y="8"/>
                    <a:pt x="138" y="2"/>
                    <a:pt x="104" y="1"/>
                  </a:cubicBezTo>
                  <a:cubicBezTo>
                    <a:pt x="101" y="2"/>
                    <a:pt x="97" y="3"/>
                    <a:pt x="94" y="3"/>
                  </a:cubicBezTo>
                  <a:cubicBezTo>
                    <a:pt x="92" y="4"/>
                    <a:pt x="91" y="4"/>
                    <a:pt x="90" y="4"/>
                  </a:cubicBezTo>
                  <a:cubicBezTo>
                    <a:pt x="87" y="4"/>
                    <a:pt x="84" y="3"/>
                    <a:pt x="81" y="3"/>
                  </a:cubicBezTo>
                  <a:cubicBezTo>
                    <a:pt x="80" y="3"/>
                    <a:pt x="78" y="2"/>
                    <a:pt x="77" y="2"/>
                  </a:cubicBezTo>
                  <a:cubicBezTo>
                    <a:pt x="69" y="2"/>
                    <a:pt x="69" y="7"/>
                    <a:pt x="69" y="7"/>
                  </a:cubicBezTo>
                  <a:cubicBezTo>
                    <a:pt x="66" y="5"/>
                    <a:pt x="64" y="3"/>
                    <a:pt x="62" y="0"/>
                  </a:cubicBezTo>
                </a:path>
              </a:pathLst>
            </a:custGeom>
            <a:solidFill>
              <a:srgbClr val="F0EFFF"/>
            </a:solidFill>
            <a:ln>
              <a:noFill/>
            </a:ln>
          </p:spPr>
          <p:txBody>
            <a:bodyPr anchor="ctr">
              <a:normAutofit fontScale="25000" lnSpcReduction="20000"/>
            </a:body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sz="18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208" name="iṩļíḋè"/>
            <p:cNvSpPr/>
            <p:nvPr/>
          </p:nvSpPr>
          <p:spPr bwMode="auto">
            <a:xfrm>
              <a:off x="5320794" y="5447795"/>
              <a:ext cx="62381" cy="8911"/>
            </a:xfrm>
            <a:custGeom>
              <a:avLst/>
              <a:gdLst>
                <a:gd name="T0" fmla="*/ 19 w 42"/>
                <a:gd name="T1" fmla="*/ 0 h 7"/>
                <a:gd name="T2" fmla="*/ 0 w 42"/>
                <a:gd name="T3" fmla="*/ 0 h 7"/>
                <a:gd name="T4" fmla="*/ 7 w 42"/>
                <a:gd name="T5" fmla="*/ 7 h 7"/>
                <a:gd name="T6" fmla="*/ 15 w 42"/>
                <a:gd name="T7" fmla="*/ 2 h 7"/>
                <a:gd name="T8" fmla="*/ 19 w 42"/>
                <a:gd name="T9" fmla="*/ 3 h 7"/>
                <a:gd name="T10" fmla="*/ 28 w 42"/>
                <a:gd name="T11" fmla="*/ 4 h 7"/>
                <a:gd name="T12" fmla="*/ 32 w 42"/>
                <a:gd name="T13" fmla="*/ 3 h 7"/>
                <a:gd name="T14" fmla="*/ 42 w 42"/>
                <a:gd name="T15" fmla="*/ 1 h 7"/>
                <a:gd name="T16" fmla="*/ 19 w 42"/>
                <a:gd name="T17" fmla="*/ 0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2" h="7">
                  <a:moveTo>
                    <a:pt x="19" y="0"/>
                  </a:moveTo>
                  <a:cubicBezTo>
                    <a:pt x="13" y="0"/>
                    <a:pt x="6" y="0"/>
                    <a:pt x="0" y="0"/>
                  </a:cubicBezTo>
                  <a:cubicBezTo>
                    <a:pt x="2" y="3"/>
                    <a:pt x="4" y="5"/>
                    <a:pt x="7" y="7"/>
                  </a:cubicBezTo>
                  <a:cubicBezTo>
                    <a:pt x="7" y="7"/>
                    <a:pt x="7" y="2"/>
                    <a:pt x="15" y="2"/>
                  </a:cubicBezTo>
                  <a:cubicBezTo>
                    <a:pt x="16" y="2"/>
                    <a:pt x="18" y="3"/>
                    <a:pt x="19" y="3"/>
                  </a:cubicBezTo>
                  <a:cubicBezTo>
                    <a:pt x="22" y="3"/>
                    <a:pt x="25" y="4"/>
                    <a:pt x="28" y="4"/>
                  </a:cubicBezTo>
                  <a:cubicBezTo>
                    <a:pt x="29" y="4"/>
                    <a:pt x="30" y="4"/>
                    <a:pt x="32" y="3"/>
                  </a:cubicBezTo>
                  <a:cubicBezTo>
                    <a:pt x="35" y="3"/>
                    <a:pt x="39" y="2"/>
                    <a:pt x="42" y="1"/>
                  </a:cubicBezTo>
                  <a:cubicBezTo>
                    <a:pt x="35" y="0"/>
                    <a:pt x="27" y="0"/>
                    <a:pt x="19" y="0"/>
                  </a:cubicBezTo>
                </a:path>
              </a:pathLst>
            </a:custGeom>
            <a:solidFill>
              <a:srgbClr val="6C63FF"/>
            </a:solidFill>
            <a:ln>
              <a:noFill/>
            </a:ln>
          </p:spPr>
          <p:txBody>
            <a:bodyPr anchor="ctr">
              <a:normAutofit fontScale="25000" lnSpcReduction="20000"/>
            </a:body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sz="18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209" name="íṣḻïḍe"/>
            <p:cNvSpPr/>
            <p:nvPr/>
          </p:nvSpPr>
          <p:spPr bwMode="auto">
            <a:xfrm>
              <a:off x="6421370" y="5274024"/>
              <a:ext cx="423300" cy="196047"/>
            </a:xfrm>
            <a:custGeom>
              <a:avLst/>
              <a:gdLst>
                <a:gd name="T0" fmla="*/ 0 w 301"/>
                <a:gd name="T1" fmla="*/ 48 h 141"/>
                <a:gd name="T2" fmla="*/ 89 w 301"/>
                <a:gd name="T3" fmla="*/ 32 h 141"/>
                <a:gd name="T4" fmla="*/ 199 w 301"/>
                <a:gd name="T5" fmla="*/ 23 h 141"/>
                <a:gd name="T6" fmla="*/ 224 w 301"/>
                <a:gd name="T7" fmla="*/ 141 h 141"/>
                <a:gd name="T8" fmla="*/ 25 w 301"/>
                <a:gd name="T9" fmla="*/ 116 h 141"/>
                <a:gd name="T10" fmla="*/ 0 w 301"/>
                <a:gd name="T11" fmla="*/ 48 h 141"/>
              </a:gdLst>
              <a:ahLst/>
              <a:cxnLst>
                <a:cxn ang="0">
                  <a:pos x="T0" y="T1"/>
                </a:cxn>
                <a:cxn ang="0">
                  <a:pos x="T2" y="T3"/>
                </a:cxn>
                <a:cxn ang="0">
                  <a:pos x="T4" y="T5"/>
                </a:cxn>
                <a:cxn ang="0">
                  <a:pos x="T6" y="T7"/>
                </a:cxn>
                <a:cxn ang="0">
                  <a:pos x="T8" y="T9"/>
                </a:cxn>
                <a:cxn ang="0">
                  <a:pos x="T10" y="T11"/>
                </a:cxn>
              </a:cxnLst>
              <a:rect l="0" t="0" r="r" b="b"/>
              <a:pathLst>
                <a:path w="301" h="141">
                  <a:moveTo>
                    <a:pt x="0" y="48"/>
                  </a:moveTo>
                  <a:cubicBezTo>
                    <a:pt x="0" y="48"/>
                    <a:pt x="68" y="46"/>
                    <a:pt x="89" y="32"/>
                  </a:cubicBezTo>
                  <a:cubicBezTo>
                    <a:pt x="109" y="17"/>
                    <a:pt x="194" y="0"/>
                    <a:pt x="199" y="23"/>
                  </a:cubicBezTo>
                  <a:cubicBezTo>
                    <a:pt x="204" y="46"/>
                    <a:pt x="301" y="140"/>
                    <a:pt x="224" y="141"/>
                  </a:cubicBezTo>
                  <a:cubicBezTo>
                    <a:pt x="147" y="141"/>
                    <a:pt x="45" y="129"/>
                    <a:pt x="25" y="116"/>
                  </a:cubicBezTo>
                  <a:cubicBezTo>
                    <a:pt x="4" y="104"/>
                    <a:pt x="0" y="48"/>
                    <a:pt x="0" y="48"/>
                  </a:cubicBezTo>
                </a:path>
              </a:pathLst>
            </a:custGeom>
            <a:solidFill>
              <a:srgbClr val="A8A8A8"/>
            </a:solidFill>
            <a:ln>
              <a:noFill/>
            </a:ln>
          </p:spPr>
          <p:txBody>
            <a:bodyPr anchor="ctr">
              <a:normAutofit fontScale="25000" lnSpcReduction="20000"/>
            </a:body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sz="18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210" name="ïṡľîde"/>
            <p:cNvSpPr/>
            <p:nvPr/>
          </p:nvSpPr>
          <p:spPr bwMode="auto">
            <a:xfrm>
              <a:off x="6421370" y="5340860"/>
              <a:ext cx="356462" cy="129212"/>
            </a:xfrm>
            <a:custGeom>
              <a:avLst/>
              <a:gdLst>
                <a:gd name="T0" fmla="*/ 2 w 254"/>
                <a:gd name="T1" fmla="*/ 0 h 93"/>
                <a:gd name="T2" fmla="*/ 2 w 254"/>
                <a:gd name="T3" fmla="*/ 0 h 93"/>
                <a:gd name="T4" fmla="*/ 0 w 254"/>
                <a:gd name="T5" fmla="*/ 0 h 93"/>
                <a:gd name="T6" fmla="*/ 12 w 254"/>
                <a:gd name="T7" fmla="*/ 52 h 93"/>
                <a:gd name="T8" fmla="*/ 25 w 254"/>
                <a:gd name="T9" fmla="*/ 68 h 93"/>
                <a:gd name="T10" fmla="*/ 219 w 254"/>
                <a:gd name="T11" fmla="*/ 93 h 93"/>
                <a:gd name="T12" fmla="*/ 224 w 254"/>
                <a:gd name="T13" fmla="*/ 93 h 93"/>
                <a:gd name="T14" fmla="*/ 254 w 254"/>
                <a:gd name="T15" fmla="*/ 73 h 93"/>
                <a:gd name="T16" fmla="*/ 226 w 254"/>
                <a:gd name="T17" fmla="*/ 84 h 93"/>
                <a:gd name="T18" fmla="*/ 220 w 254"/>
                <a:gd name="T19" fmla="*/ 84 h 93"/>
                <a:gd name="T20" fmla="*/ 26 w 254"/>
                <a:gd name="T21" fmla="*/ 60 h 93"/>
                <a:gd name="T22" fmla="*/ 2 w 254"/>
                <a:gd name="T23" fmla="*/ 0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54" h="93">
                  <a:moveTo>
                    <a:pt x="2" y="0"/>
                  </a:moveTo>
                  <a:cubicBezTo>
                    <a:pt x="2" y="0"/>
                    <a:pt x="2" y="0"/>
                    <a:pt x="2" y="0"/>
                  </a:cubicBezTo>
                  <a:cubicBezTo>
                    <a:pt x="1" y="0"/>
                    <a:pt x="0" y="0"/>
                    <a:pt x="0" y="0"/>
                  </a:cubicBezTo>
                  <a:cubicBezTo>
                    <a:pt x="0" y="0"/>
                    <a:pt x="2" y="32"/>
                    <a:pt x="12" y="52"/>
                  </a:cubicBezTo>
                  <a:cubicBezTo>
                    <a:pt x="16" y="59"/>
                    <a:pt x="20" y="65"/>
                    <a:pt x="25" y="68"/>
                  </a:cubicBezTo>
                  <a:cubicBezTo>
                    <a:pt x="45" y="80"/>
                    <a:pt x="143" y="93"/>
                    <a:pt x="219" y="93"/>
                  </a:cubicBezTo>
                  <a:cubicBezTo>
                    <a:pt x="221" y="93"/>
                    <a:pt x="223" y="93"/>
                    <a:pt x="224" y="93"/>
                  </a:cubicBezTo>
                  <a:cubicBezTo>
                    <a:pt x="247" y="92"/>
                    <a:pt x="254" y="85"/>
                    <a:pt x="254" y="73"/>
                  </a:cubicBezTo>
                  <a:cubicBezTo>
                    <a:pt x="251" y="80"/>
                    <a:pt x="242" y="84"/>
                    <a:pt x="226" y="84"/>
                  </a:cubicBezTo>
                  <a:cubicBezTo>
                    <a:pt x="224" y="84"/>
                    <a:pt x="222" y="84"/>
                    <a:pt x="220" y="84"/>
                  </a:cubicBezTo>
                  <a:cubicBezTo>
                    <a:pt x="144" y="84"/>
                    <a:pt x="46" y="72"/>
                    <a:pt x="26" y="60"/>
                  </a:cubicBezTo>
                  <a:cubicBezTo>
                    <a:pt x="10" y="50"/>
                    <a:pt x="4" y="16"/>
                    <a:pt x="2" y="0"/>
                  </a:cubicBezTo>
                </a:path>
              </a:pathLst>
            </a:custGeom>
            <a:solidFill>
              <a:srgbClr val="868686"/>
            </a:solidFill>
            <a:ln>
              <a:noFill/>
            </a:ln>
          </p:spPr>
          <p:txBody>
            <a:bodyPr anchor="ctr">
              <a:normAutofit fontScale="25000" lnSpcReduction="20000"/>
            </a:body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sz="18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grpSp>
    </p:spTree>
  </p:cSld>
  <p:clrMapOvr>
    <a:masterClrMapping/>
  </p:clrMapOvr>
  <mc:AlternateContent xmlns:mc="http://schemas.openxmlformats.org/markup-compatibility/2006">
    <mc:Choice xmlns:p14="http://schemas.microsoft.com/office/powerpoint/2010/main" Requires="p14">
      <p:transition spd="slow" p14:dur="1500" advTm="0">
        <p:random/>
      </p:transition>
    </mc:Choice>
    <mc:Fallback>
      <p:transition spd="slow" advTm="0">
        <p:random/>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 name="文本框 43"/>
          <p:cNvSpPr txBox="1"/>
          <p:nvPr/>
        </p:nvSpPr>
        <p:spPr>
          <a:xfrm>
            <a:off x="699135" y="445770"/>
            <a:ext cx="7662545" cy="368300"/>
          </a:xfrm>
          <a:prstGeom prst="rect">
            <a:avLst/>
          </a:prstGeom>
          <a:noFill/>
        </p:spPr>
        <p:txBody>
          <a:bodyPr wrap="square" rtlCol="0">
            <a:spAutoFit/>
            <a:scene3d>
              <a:camera prst="orthographicFront"/>
              <a:lightRig rig="threePt" dir="t"/>
            </a:scene3d>
            <a:sp3d contourW="12700"/>
          </a:bodyPr>
          <a:lstStyle/>
          <a:p>
            <a:pPr marL="914400" marR="0" lvl="0" indent="-914400" algn="l" defTabSz="914400" rtl="0" eaLnBrk="1" fontAlgn="base" latinLnBrk="0" hangingPunct="1">
              <a:lnSpc>
                <a:spcPct val="100000"/>
              </a:lnSpc>
              <a:spcBef>
                <a:spcPct val="0"/>
              </a:spcBef>
              <a:spcAft>
                <a:spcPct val="0"/>
              </a:spcAft>
              <a:buClrTx/>
              <a:buSzTx/>
              <a:buFontTx/>
              <a:buNone/>
              <a:defRPr/>
            </a:pPr>
            <a:r>
              <a:rPr lang="zh-CN" altLang="en-US" b="1" noProof="0" dirty="0" smtClean="0">
                <a:ln>
                  <a:noFill/>
                </a:ln>
                <a:solidFill>
                  <a:schemeClr val="tx1">
                    <a:lumMod val="85000"/>
                    <a:lumOff val="15000"/>
                  </a:schemeClr>
                </a:solidFill>
                <a:effectLst/>
                <a:uLnTx/>
                <a:uFillTx/>
                <a:latin typeface="微软雅黑" panose="020B0503020204020204" pitchFamily="34" charset="-122"/>
                <a:ea typeface="微软雅黑" panose="020B0503020204020204" pitchFamily="34" charset="-122"/>
                <a:cs typeface="+mj-cs"/>
                <a:sym typeface="Calibri" panose="020F0502020204030204" pitchFamily="34" charset="0"/>
              </a:rPr>
              <a:t>新安法二十四条对安全管理人员的要求</a:t>
            </a:r>
            <a:endParaRPr kumimoji="0" lang="zh-CN" altLang="en-US" b="1" i="0" u="none" strike="noStrike" kern="1200" cap="none" spc="0" normalizeH="0" baseline="0" noProof="0" dirty="0" smtClean="0">
              <a:ln>
                <a:noFill/>
              </a:ln>
              <a:solidFill>
                <a:schemeClr val="tx1">
                  <a:lumMod val="85000"/>
                  <a:lumOff val="15000"/>
                </a:schemeClr>
              </a:solidFill>
              <a:effectLst/>
              <a:uLnTx/>
              <a:uFillTx/>
              <a:latin typeface="微软雅黑" panose="020B0503020204020204" pitchFamily="34" charset="-122"/>
              <a:ea typeface="微软雅黑" panose="020B0503020204020204" pitchFamily="34" charset="-122"/>
              <a:cs typeface="+mj-cs"/>
              <a:sym typeface="Calibri" panose="020F0502020204030204" pitchFamily="34" charset="0"/>
            </a:endParaRPr>
          </a:p>
        </p:txBody>
      </p:sp>
      <p:cxnSp>
        <p:nvCxnSpPr>
          <p:cNvPr id="46" name="直接连接符 45"/>
          <p:cNvCxnSpPr/>
          <p:nvPr/>
        </p:nvCxnSpPr>
        <p:spPr>
          <a:xfrm>
            <a:off x="764381" y="878263"/>
            <a:ext cx="601504" cy="0"/>
          </a:xfrm>
          <a:prstGeom prst="line">
            <a:avLst/>
          </a:prstGeom>
          <a:ln w="28575" cap="rnd">
            <a:gradFill flip="none" rotWithShape="1">
              <a:gsLst>
                <a:gs pos="0">
                  <a:srgbClr val="0F7ABF"/>
                </a:gs>
                <a:gs pos="100000">
                  <a:srgbClr val="0DCD9C"/>
                </a:gs>
              </a:gsLst>
              <a:lin ang="0" scaled="1"/>
              <a:tileRect/>
            </a:gradFill>
            <a:round/>
          </a:ln>
        </p:spPr>
        <p:style>
          <a:lnRef idx="1">
            <a:schemeClr val="accent1"/>
          </a:lnRef>
          <a:fillRef idx="0">
            <a:schemeClr val="accent1"/>
          </a:fillRef>
          <a:effectRef idx="0">
            <a:schemeClr val="accent1"/>
          </a:effectRef>
          <a:fontRef idx="minor">
            <a:schemeClr val="tx1"/>
          </a:fontRef>
        </p:style>
      </p:cxnSp>
      <p:sp>
        <p:nvSpPr>
          <p:cNvPr id="209923" name="íṧḷïde"/>
          <p:cNvSpPr/>
          <p:nvPr/>
        </p:nvSpPr>
        <p:spPr>
          <a:xfrm>
            <a:off x="0" y="2064544"/>
            <a:ext cx="2566988" cy="3078956"/>
          </a:xfrm>
          <a:custGeom>
            <a:avLst/>
            <a:gdLst/>
            <a:ahLst/>
            <a:cxnLst>
              <a:cxn ang="0">
                <a:pos x="2156" y="2586"/>
              </a:cxn>
              <a:cxn ang="0">
                <a:pos x="1843" y="2586"/>
              </a:cxn>
              <a:cxn ang="0">
                <a:pos x="1843" y="329"/>
              </a:cxn>
              <a:cxn ang="0">
                <a:pos x="0" y="329"/>
              </a:cxn>
              <a:cxn ang="0">
                <a:pos x="0" y="0"/>
              </a:cxn>
              <a:cxn ang="0">
                <a:pos x="2156" y="0"/>
              </a:cxn>
              <a:cxn ang="0">
                <a:pos x="2156" y="2586"/>
              </a:cxn>
            </a:cxnLst>
            <a:rect l="0" t="0" r="0" b="0"/>
            <a:pathLst>
              <a:path w="2156" h="2586">
                <a:moveTo>
                  <a:pt x="2156" y="2586"/>
                </a:moveTo>
                <a:lnTo>
                  <a:pt x="1843" y="2586"/>
                </a:lnTo>
                <a:lnTo>
                  <a:pt x="1843" y="329"/>
                </a:lnTo>
                <a:lnTo>
                  <a:pt x="0" y="329"/>
                </a:lnTo>
                <a:lnTo>
                  <a:pt x="0" y="0"/>
                </a:lnTo>
                <a:lnTo>
                  <a:pt x="2156" y="0"/>
                </a:lnTo>
                <a:lnTo>
                  <a:pt x="2156" y="2586"/>
                </a:lnTo>
                <a:close/>
              </a:path>
            </a:pathLst>
          </a:custGeom>
          <a:gradFill>
            <a:gsLst>
              <a:gs pos="5000">
                <a:srgbClr val="0F7ABF"/>
              </a:gs>
              <a:gs pos="100000">
                <a:srgbClr val="0DCD9C">
                  <a:alpha val="35000"/>
                </a:srgbClr>
              </a:gs>
            </a:gsLst>
            <a:lin ang="2700000" scaled="0"/>
          </a:gradFill>
          <a:ln w="9525">
            <a:noFill/>
          </a:ln>
        </p:spPr>
        <p:txBody>
          <a:bodyPr/>
          <a:lstStyle/>
          <a:p>
            <a:endParaRPr lang="zh-CN" altLang="en-US"/>
          </a:p>
        </p:txBody>
      </p:sp>
      <p:sp>
        <p:nvSpPr>
          <p:cNvPr id="4" name="矩形 3"/>
          <p:cNvSpPr/>
          <p:nvPr/>
        </p:nvSpPr>
        <p:spPr>
          <a:xfrm>
            <a:off x="1631950" y="1169670"/>
            <a:ext cx="6803390" cy="3455670"/>
          </a:xfrm>
          <a:prstGeom prst="rect">
            <a:avLst/>
          </a:prstGeom>
          <a:solidFill>
            <a:schemeClr val="bg1"/>
          </a:solidFill>
          <a:ln>
            <a:solidFill>
              <a:srgbClr val="000000">
                <a:alpha val="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文本框 11"/>
          <p:cNvSpPr txBox="1"/>
          <p:nvPr/>
        </p:nvSpPr>
        <p:spPr>
          <a:xfrm>
            <a:off x="1882775" y="1371600"/>
            <a:ext cx="6301105" cy="2999740"/>
          </a:xfrm>
          <a:prstGeom prst="rect">
            <a:avLst/>
          </a:prstGeom>
          <a:noFill/>
        </p:spPr>
        <p:txBody>
          <a:bodyPr wrap="square" rtlCol="0" anchor="t">
            <a:spAutoFit/>
          </a:bodyPr>
          <a:lstStyle/>
          <a:p>
            <a:pPr marL="0" indent="0" algn="just" fontAlgn="auto">
              <a:lnSpc>
                <a:spcPct val="150000"/>
              </a:lnSpc>
              <a:spcBef>
                <a:spcPct val="0"/>
              </a:spcBef>
              <a:buNone/>
            </a:pPr>
            <a:r>
              <a:rPr lang="zh-CN" altLang="en-US" sz="1400" b="1" dirty="0">
                <a:sym typeface="+mn-ea"/>
              </a:rPr>
              <a:t>生产经营单位的主要负责人和安全生产管理人员必须具备与本单位所从事的生产经营活动相应的安全生产知识和管理能力。</a:t>
            </a:r>
            <a:endParaRPr lang="zh-CN" altLang="en-US" sz="1400" b="1" dirty="0"/>
          </a:p>
          <a:p>
            <a:pPr marL="0" indent="0" algn="just" fontAlgn="auto">
              <a:lnSpc>
                <a:spcPct val="150000"/>
              </a:lnSpc>
              <a:spcBef>
                <a:spcPct val="0"/>
              </a:spcBef>
              <a:buNone/>
            </a:pPr>
            <a:r>
              <a:rPr lang="zh-CN" altLang="en-US" sz="1400" b="1" dirty="0">
                <a:sym typeface="+mn-ea"/>
              </a:rPr>
              <a:t>危险物品的生产、经营、储存单位以及矿山、金属冶炼、建筑施工、道路运输单位的主要负责人和安全生产管理人员，应当由主管的负有安全生产监督管理职责的部门对其安全生产知识和管理能力考核合格。考核不得收费。</a:t>
            </a:r>
            <a:endParaRPr lang="zh-CN" altLang="en-US" sz="1400" b="1" dirty="0"/>
          </a:p>
          <a:p>
            <a:pPr marL="0" indent="0" algn="just" fontAlgn="auto">
              <a:lnSpc>
                <a:spcPct val="150000"/>
              </a:lnSpc>
              <a:spcBef>
                <a:spcPct val="0"/>
              </a:spcBef>
              <a:buNone/>
            </a:pPr>
            <a:r>
              <a:rPr lang="zh-CN" altLang="en-US" sz="1400" b="1" dirty="0">
                <a:sym typeface="+mn-ea"/>
              </a:rPr>
              <a:t>危险物品的生产、储存单位以及矿山、金属冶炼单位应当有注册安全工程师从事安全生产管理工作。鼓励其他生产经营单位聘用注册安全工程师从事安全生产管理工作。注册安全工程师按专业分类管理，具体办法由国务院人力资源和社会保障部门、国务院安全生产监督管理部门会同国务院有关部门制定。</a:t>
            </a:r>
            <a:endParaRPr lang="zh-CN" altLang="en-US" sz="1400" b="1" dirty="0">
              <a:sym typeface="+mn-ea"/>
            </a:endParaRPr>
          </a:p>
        </p:txBody>
      </p:sp>
    </p:spTree>
  </p:cSld>
  <p:clrMapOvr>
    <a:masterClrMapping/>
  </p:clrMapOvr>
  <mc:AlternateContent xmlns:mc="http://schemas.openxmlformats.org/markup-compatibility/2006">
    <mc:Choice xmlns:p14="http://schemas.microsoft.com/office/powerpoint/2010/main" Requires="p14">
      <p:transition spd="slow" p14:dur="1500" advTm="0">
        <p:random/>
      </p:transition>
    </mc:Choice>
    <mc:Fallback>
      <p:transition spd="slow" advTm="0">
        <p:random/>
      </p:transition>
    </mc:Fallback>
  </mc:AlternateContent>
  <p:timing>
    <p:tnLst>
      <p:par>
        <p:cTn id="1" dur="indefinite" restart="never" nodeType="tmRoot"/>
      </p:par>
    </p:tnLst>
  </p:timing>
</p:sld>
</file>

<file path=ppt/tags/tag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1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1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12.xml><?xml version="1.0" encoding="utf-8"?>
<p:tagLst xmlns:p="http://schemas.openxmlformats.org/presentationml/2006/main">
  <p:tag name="KSO_WM_TEMPLATE_THUMBS_INDEX" val="1、2、3、6、8、10、11、12、15"/>
  <p:tag name="KSO_WM_TEMPLATE_SUBCATEGORY" val="0"/>
  <p:tag name="KSO_WM_TAG_VERSION" val="1.0"/>
  <p:tag name="KSO_WM_BEAUTIFY_FLAG" val="#wm#"/>
  <p:tag name="KSO_WM_TEMPLATE_CATEGORY" val="custom"/>
  <p:tag name="KSO_WM_TEMPLATE_INDEX" val="20187308"/>
</p:tagLst>
</file>

<file path=ppt/tags/tag13.xml><?xml version="1.0" encoding="utf-8"?>
<p:tagLst xmlns:p="http://schemas.openxmlformats.org/presentationml/2006/main">
  <p:tag name="ISLIDE.VECTOR" val="9f3a2130-d333-4554-b521-10c597135875"/>
</p:tagLst>
</file>

<file path=ppt/tags/tag14.xml><?xml version="1.0" encoding="utf-8"?>
<p:tagLst xmlns:p="http://schemas.openxmlformats.org/presentationml/2006/main">
  <p:tag name="ISLIDE.VECTOR" val="bc1076ed-6282-487b-834d-4d0cb0648e2f"/>
</p:tagLst>
</file>

<file path=ppt/tags/tag15.xml><?xml version="1.0" encoding="utf-8"?>
<p:tagLst xmlns:p="http://schemas.openxmlformats.org/presentationml/2006/main">
  <p:tag name="ISLIDE.VECTOR" val="5ea8f250-8e50-4dd1-8a00-d5766af5b996"/>
</p:tagLst>
</file>

<file path=ppt/tags/tag16.xml><?xml version="1.0" encoding="utf-8"?>
<p:tagLst xmlns:p="http://schemas.openxmlformats.org/presentationml/2006/main">
  <p:tag name="ISLIDE.VECTOR" val="ebafc907-0cf2-4580-a65d-4a78749ecb27"/>
</p:tagLst>
</file>

<file path=ppt/tags/tag17.xml><?xml version="1.0" encoding="utf-8"?>
<p:tagLst xmlns:p="http://schemas.openxmlformats.org/presentationml/2006/main">
  <p:tag name="ISLIDE.VECTOR" val="69d9ec27-3532-44fa-a1e1-49c8e019b1ba"/>
</p:tagLst>
</file>

<file path=ppt/tags/tag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4.xml><?xml version="1.0" encoding="utf-8"?>
<p:tagLst xmlns:p="http://schemas.openxmlformats.org/presentationml/2006/main">
  <p:tag name="KSO_WM_TEMPLATE_THUMBS_INDEX" val="1、2、3、6、8、10、11、12、15"/>
  <p:tag name="KSO_WM_TEMPLATE_SUBCATEGORY" val="0"/>
  <p:tag name="KSO_WM_TAG_VERSION" val="1.0"/>
  <p:tag name="KSO_WM_BEAUTIFY_FLAG" val="#wm#"/>
  <p:tag name="KSO_WM_TEMPLATE_CATEGORY" val="custom"/>
  <p:tag name="KSO_WM_TEMPLATE_INDEX" val="20187308"/>
</p:tagLst>
</file>

<file path=ppt/tags/tag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8.xml><?xml version="1.0" encoding="utf-8"?>
<p:tagLst xmlns:p="http://schemas.openxmlformats.org/presentationml/2006/main">
  <p:tag name="KSO_WM_TEMPLATE_THUMBS_INDEX" val="1、2、3、6、8、10、11、12、15"/>
  <p:tag name="KSO_WM_TEMPLATE_SUBCATEGORY" val="0"/>
  <p:tag name="KSO_WM_TAG_VERSION" val="1.0"/>
  <p:tag name="KSO_WM_BEAUTIFY_FLAG" val="#wm#"/>
  <p:tag name="KSO_WM_TEMPLATE_CATEGORY" val="custom"/>
  <p:tag name="KSO_WM_TEMPLATE_INDEX" val="20187308"/>
</p:tagLst>
</file>

<file path=ppt/tags/tag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heme/theme1.xml><?xml version="1.0" encoding="utf-8"?>
<a:theme xmlns:a="http://schemas.openxmlformats.org/drawingml/2006/main" name="包图主题2">
  <a:themeElements>
    <a:clrScheme name="自定义 277">
      <a:dk1>
        <a:srgbClr val="000000"/>
      </a:dk1>
      <a:lt1>
        <a:srgbClr val="FFFFFF"/>
      </a:lt1>
      <a:dk2>
        <a:srgbClr val="778495"/>
      </a:dk2>
      <a:lt2>
        <a:srgbClr val="F0F0F0"/>
      </a:lt2>
      <a:accent1>
        <a:srgbClr val="E53238"/>
      </a:accent1>
      <a:accent2>
        <a:srgbClr val="0064D2"/>
      </a:accent2>
      <a:accent3>
        <a:srgbClr val="E53238"/>
      </a:accent3>
      <a:accent4>
        <a:srgbClr val="0064D2"/>
      </a:accent4>
      <a:accent5>
        <a:srgbClr val="E53238"/>
      </a:accent5>
      <a:accent6>
        <a:srgbClr val="0064D2"/>
      </a:accent6>
      <a:hlink>
        <a:srgbClr val="E53238"/>
      </a:hlink>
      <a:folHlink>
        <a:srgbClr val="BFBFBF"/>
      </a:folHlink>
    </a:clrScheme>
    <a:fontScheme name="自定义 1">
      <a:majorFont>
        <a:latin typeface="Arial"/>
        <a:ea typeface="微软雅黑"/>
        <a:cs typeface=""/>
      </a:majorFont>
      <a:minorFont>
        <a:latin typeface="Arial"/>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2_自定义设计方案">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自定义 9">
      <a:majorFont>
        <a:latin typeface="Arial"/>
        <a:ea typeface="微软雅黑"/>
        <a:cs typeface=""/>
      </a:majorFont>
      <a:minorFont>
        <a:latin typeface="Arial"/>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自定义设计方案">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自定义 9">
      <a:majorFont>
        <a:latin typeface="Arial"/>
        <a:ea typeface="微软雅黑"/>
        <a:cs typeface=""/>
      </a:majorFont>
      <a:minorFont>
        <a:latin typeface="Arial"/>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1_自定义设计方案">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自定义 9">
      <a:majorFont>
        <a:latin typeface="Arial"/>
        <a:ea typeface="微软雅黑"/>
        <a:cs typeface=""/>
      </a:majorFont>
      <a:minorFont>
        <a:latin typeface="Arial"/>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5646</Words>
  <Application>WPS 演示</Application>
  <PresentationFormat>全屏显示(16:9)</PresentationFormat>
  <Paragraphs>250</Paragraphs>
  <Slides>45</Slides>
  <Notes>47</Notes>
  <HiddenSlides>0</HiddenSlides>
  <MMClips>0</MMClips>
  <ScaleCrop>false</ScaleCrop>
  <HeadingPairs>
    <vt:vector size="6" baseType="variant">
      <vt:variant>
        <vt:lpstr>已用的字体</vt:lpstr>
      </vt:variant>
      <vt:variant>
        <vt:i4>10</vt:i4>
      </vt:variant>
      <vt:variant>
        <vt:lpstr>主题</vt:lpstr>
      </vt:variant>
      <vt:variant>
        <vt:i4>4</vt:i4>
      </vt:variant>
      <vt:variant>
        <vt:lpstr>幻灯片标题</vt:lpstr>
      </vt:variant>
      <vt:variant>
        <vt:i4>45</vt:i4>
      </vt:variant>
    </vt:vector>
  </HeadingPairs>
  <TitlesOfParts>
    <vt:vector size="59" baseType="lpstr">
      <vt:lpstr>Arial</vt:lpstr>
      <vt:lpstr>宋体</vt:lpstr>
      <vt:lpstr>Wingdings</vt:lpstr>
      <vt:lpstr>微软雅黑</vt:lpstr>
      <vt:lpstr>Arial</vt:lpstr>
      <vt:lpstr>黑体</vt:lpstr>
      <vt:lpstr>等线</vt:lpstr>
      <vt:lpstr>Century Gothic</vt:lpstr>
      <vt:lpstr>Calibri</vt:lpstr>
      <vt:lpstr>Arial Unicode MS</vt:lpstr>
      <vt:lpstr>包图主题2</vt:lpstr>
      <vt:lpstr>2_自定义设计方案</vt:lpstr>
      <vt:lpstr>自定义设计方案</vt:lpstr>
      <vt:lpstr>1_自定义设计方案</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cp:keywords>安应</cp:keywords>
  <cp:lastModifiedBy>Alan</cp:lastModifiedBy>
  <cp:revision>8</cp:revision>
  <dcterms:created xsi:type="dcterms:W3CDTF">2019-09-21T03:22:00Z</dcterms:created>
  <dcterms:modified xsi:type="dcterms:W3CDTF">2021-05-19T05:00:23Z</dcterms:modified>
  <cp:category>EHS</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2052-11.1.0.10495</vt:lpwstr>
  </property>
  <property fmtid="{D5CDD505-2E9C-101B-9397-08002B2CF9AE}" pid="3" name="ICV">
    <vt:lpwstr>0CE4666F4229429A8530394753CF931D</vt:lpwstr>
  </property>
</Properties>
</file>