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3" r:id="rId3"/>
  </p:sldMasterIdLst>
  <p:notesMasterIdLst>
    <p:notesMasterId r:id="rId23"/>
  </p:notesMasterIdLst>
  <p:handoutMasterIdLst>
    <p:handoutMasterId r:id="rId24"/>
  </p:handoutMasterIdLst>
  <p:sldIdLst>
    <p:sldId id="313" r:id="rId4"/>
    <p:sldId id="290" r:id="rId5"/>
    <p:sldId id="292" r:id="rId6"/>
    <p:sldId id="293" r:id="rId7"/>
    <p:sldId id="295" r:id="rId8"/>
    <p:sldId id="296" r:id="rId9"/>
    <p:sldId id="297" r:id="rId10"/>
    <p:sldId id="312" r:id="rId11"/>
    <p:sldId id="299" r:id="rId12"/>
    <p:sldId id="300" r:id="rId13"/>
    <p:sldId id="304" r:id="rId14"/>
    <p:sldId id="305" r:id="rId15"/>
    <p:sldId id="306" r:id="rId16"/>
    <p:sldId id="308" r:id="rId17"/>
    <p:sldId id="307" r:id="rId18"/>
    <p:sldId id="309" r:id="rId19"/>
    <p:sldId id="310" r:id="rId20"/>
    <p:sldId id="311" r:id="rId21"/>
    <p:sldId id="314" r:id="rId22"/>
  </p:sldIdLst>
  <p:sldSz cx="9144000" cy="5143500" type="screen16x9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9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B2D5"/>
    <a:srgbClr val="0427A9"/>
    <a:srgbClr val="002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 showGuides="1">
      <p:cViewPr varScale="1">
        <p:scale>
          <a:sx n="96" d="100"/>
          <a:sy n="96" d="100"/>
        </p:scale>
        <p:origin x="618" y="72"/>
      </p:cViewPr>
      <p:guideLst>
        <p:guide orient="horz" pos="3209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437A3722-7722-409B-97A5-8D873D23736D}" type="datetimeFigureOut">
              <a:rPr lang="zh-CN" altLang="en-US"/>
              <a:t>2020/3/19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A427BC9-98B3-49D6-AFCA-DEAFBE9A217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399D3C92-CA00-4105-A940-F14EC627FD58}" type="datetimeFigureOut">
              <a:rPr lang="zh-CN" altLang="en-US"/>
              <a:t>2020/3/19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FontTx/>
              <a:buNone/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E65CDAA2-F29B-480D-A463-2050D4A4AAE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5CDAA2-F29B-480D-A463-2050D4A4AA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44500" y="1243013"/>
            <a:ext cx="5969000" cy="3357562"/>
          </a:xfr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787900"/>
            <a:ext cx="5486400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buFont typeface="Arial" charset="0"/>
              <a:buNone/>
            </a:pPr>
            <a:fld id="{F4AA9BB6-FE9F-4CC8-9C2D-2CA08C99208D}" type="slidenum">
              <a:rPr lang="zh-CN" altLang="en-US" smtClean="0">
                <a:latin typeface="等线" pitchFamily="2" charset="-122"/>
                <a:ea typeface="等线" pitchFamily="2" charset="-122"/>
              </a:rPr>
              <a:t>5</a:t>
            </a:fld>
            <a:endParaRPr lang="zh-CN" altLang="en-US"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44500" y="1243013"/>
            <a:ext cx="5969000" cy="3357562"/>
          </a:xfr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787900"/>
            <a:ext cx="5486400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43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buFont typeface="Arial" charset="0"/>
              <a:buNone/>
            </a:pPr>
            <a:fld id="{2FE73969-B9A0-4C51-A9C1-EEC0D874C0BE}" type="slidenum">
              <a:rPr lang="zh-CN" altLang="en-US" smtClean="0">
                <a:latin typeface="等线" pitchFamily="2" charset="-122"/>
                <a:ea typeface="等线" pitchFamily="2" charset="-122"/>
              </a:rPr>
              <a:t>6</a:t>
            </a:fld>
            <a:endParaRPr lang="zh-CN" altLang="en-US"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44500" y="1243013"/>
            <a:ext cx="5969000" cy="3357562"/>
          </a:xfr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787900"/>
            <a:ext cx="5486400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buFont typeface="Arial" charset="0"/>
              <a:buNone/>
            </a:pPr>
            <a:fld id="{2CE5C98A-3BE9-4C43-87FA-E29AA66720B7}" type="slidenum">
              <a:rPr lang="zh-CN" altLang="en-US" smtClean="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t>7</a:t>
            </a:fld>
            <a:endParaRPr lang="zh-CN" altLang="en-US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5CDAA2-F29B-480D-A463-2050D4A4AAE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44500" y="1243013"/>
            <a:ext cx="5969000" cy="3357562"/>
          </a:xfr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787900"/>
            <a:ext cx="5486400" cy="391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204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/>
          <a:p>
            <a:pPr eaLnBrk="1" hangingPunct="1">
              <a:buFont typeface="Arial" charset="0"/>
              <a:buNone/>
            </a:pPr>
            <a:fld id="{91ECE70B-3979-404F-A576-DAAA0C0B2360}" type="slidenum">
              <a:rPr lang="zh-CN" altLang="en-US" smtClean="0">
                <a:latin typeface="等线" pitchFamily="2" charset="-122"/>
                <a:ea typeface="等线" pitchFamily="2" charset="-122"/>
              </a:rPr>
              <a:t>9</a:t>
            </a:fld>
            <a:endParaRPr lang="zh-CN" altLang="en-US">
              <a:latin typeface="等线" pitchFamily="2" charset="-122"/>
              <a:ea typeface="等线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获取资料咨询微信：ansyingsj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235D-A377-4EB0-B5FF-6F0F169501C2}" type="datetimeFigureOut">
              <a:rPr lang="zh-CN" altLang="en-US"/>
              <a:t>2020/3/19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65C0-F3EF-47FA-96B2-B43BA678CE7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7451"/>
          </a:xfrm>
          <a:prstGeom prst="rect">
            <a:avLst/>
          </a:prstGeom>
          <a:solidFill>
            <a:srgbClr val="042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5041900"/>
            <a:ext cx="9142413" cy="101600"/>
          </a:xfrm>
          <a:prstGeom prst="rect">
            <a:avLst/>
          </a:prstGeom>
          <a:solidFill>
            <a:srgbClr val="1FB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占位符 5"/>
          <p:cNvSpPr txBox="1"/>
          <p:nvPr userDrawn="1"/>
        </p:nvSpPr>
        <p:spPr>
          <a:xfrm>
            <a:off x="1" y="1912022"/>
            <a:ext cx="9143999" cy="43858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更多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EHS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独家精品资料，请咨询“安应管家”微信号：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ansyingsj1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  <a:sym typeface="Arial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35817"/>
            <a:ext cx="9272820" cy="64623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任意多边形: 形状 54"/>
          <p:cNvSpPr/>
          <p:nvPr userDrawn="1"/>
        </p:nvSpPr>
        <p:spPr>
          <a:xfrm>
            <a:off x="0" y="3030604"/>
            <a:ext cx="9144000" cy="2112896"/>
          </a:xfrm>
          <a:custGeom>
            <a:avLst/>
            <a:gdLst>
              <a:gd name="connsiteX0" fmla="*/ 0 w 12192000"/>
              <a:gd name="connsiteY0" fmla="*/ 0 h 2817194"/>
              <a:gd name="connsiteX1" fmla="*/ 3437881 w 12192000"/>
              <a:gd name="connsiteY1" fmla="*/ 0 h 2817194"/>
              <a:gd name="connsiteX2" fmla="*/ 5940428 w 12192000"/>
              <a:gd name="connsiteY2" fmla="*/ 1280988 h 2817194"/>
              <a:gd name="connsiteX3" fmla="*/ 6125061 w 12192000"/>
              <a:gd name="connsiteY3" fmla="*/ 920287 h 2817194"/>
              <a:gd name="connsiteX4" fmla="*/ 6251573 w 12192000"/>
              <a:gd name="connsiteY4" fmla="*/ 1167441 h 2817194"/>
              <a:gd name="connsiteX5" fmla="*/ 8532293 w 12192000"/>
              <a:gd name="connsiteY5" fmla="*/ 0 h 2817194"/>
              <a:gd name="connsiteX6" fmla="*/ 12192000 w 12192000"/>
              <a:gd name="connsiteY6" fmla="*/ 0 h 2817194"/>
              <a:gd name="connsiteX7" fmla="*/ 12192000 w 12192000"/>
              <a:gd name="connsiteY7" fmla="*/ 2817194 h 2817194"/>
              <a:gd name="connsiteX8" fmla="*/ 0 w 12192000"/>
              <a:gd name="connsiteY8" fmla="*/ 2817194 h 281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817194">
                <a:moveTo>
                  <a:pt x="0" y="0"/>
                </a:moveTo>
                <a:lnTo>
                  <a:pt x="3437881" y="0"/>
                </a:lnTo>
                <a:lnTo>
                  <a:pt x="5940428" y="1280988"/>
                </a:lnTo>
                <a:lnTo>
                  <a:pt x="6125061" y="920287"/>
                </a:lnTo>
                <a:lnTo>
                  <a:pt x="6251573" y="1167441"/>
                </a:lnTo>
                <a:lnTo>
                  <a:pt x="8532293" y="0"/>
                </a:lnTo>
                <a:lnTo>
                  <a:pt x="12192000" y="0"/>
                </a:lnTo>
                <a:lnTo>
                  <a:pt x="12192000" y="2817194"/>
                </a:lnTo>
                <a:lnTo>
                  <a:pt x="0" y="2817194"/>
                </a:lnTo>
                <a:close/>
              </a:path>
            </a:pathLst>
          </a:custGeom>
          <a:blipFill>
            <a:blip r:embed="rId2"/>
            <a:srcRect/>
            <a:stretch>
              <a:fillRect t="-132897" b="-632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57" name="任意多边形: 形状 56"/>
          <p:cNvSpPr/>
          <p:nvPr userDrawn="1"/>
        </p:nvSpPr>
        <p:spPr>
          <a:xfrm>
            <a:off x="0" y="1573716"/>
            <a:ext cx="9144000" cy="3555111"/>
          </a:xfrm>
          <a:custGeom>
            <a:avLst/>
            <a:gdLst>
              <a:gd name="connsiteX0" fmla="*/ 12168252 w 12168252"/>
              <a:gd name="connsiteY0" fmla="*/ 0 h 4740148"/>
              <a:gd name="connsiteX1" fmla="*/ 12164292 w 12168252"/>
              <a:gd name="connsiteY1" fmla="*/ 2042525 h 4740148"/>
              <a:gd name="connsiteX2" fmla="*/ 8229601 w 12168252"/>
              <a:gd name="connsiteY2" fmla="*/ 4018301 h 4740148"/>
              <a:gd name="connsiteX3" fmla="*/ 3669477 w 12168252"/>
              <a:gd name="connsiteY3" fmla="*/ 2916939 h 4740148"/>
              <a:gd name="connsiteX4" fmla="*/ 0 w 12168252"/>
              <a:gd name="connsiteY4" fmla="*/ 4740148 h 4740148"/>
              <a:gd name="connsiteX5" fmla="*/ 0 w 12168252"/>
              <a:gd name="connsiteY5" fmla="*/ 915090 h 4740148"/>
              <a:gd name="connsiteX6" fmla="*/ 6978734 w 12168252"/>
              <a:gd name="connsiteY6" fmla="*/ 2619907 h 47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8252" h="4740148">
                <a:moveTo>
                  <a:pt x="12168252" y="0"/>
                </a:moveTo>
                <a:lnTo>
                  <a:pt x="12164292" y="2042525"/>
                </a:lnTo>
                <a:lnTo>
                  <a:pt x="8229601" y="4018301"/>
                </a:lnTo>
                <a:lnTo>
                  <a:pt x="3669477" y="2916939"/>
                </a:lnTo>
                <a:lnTo>
                  <a:pt x="0" y="4740148"/>
                </a:lnTo>
                <a:lnTo>
                  <a:pt x="0" y="915090"/>
                </a:lnTo>
                <a:lnTo>
                  <a:pt x="6978734" y="2619907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34" name="任意多边形: 形状 33"/>
          <p:cNvSpPr/>
          <p:nvPr userDrawn="1"/>
        </p:nvSpPr>
        <p:spPr>
          <a:xfrm>
            <a:off x="501732" y="1666216"/>
            <a:ext cx="1373445" cy="1037753"/>
          </a:xfrm>
          <a:custGeom>
            <a:avLst/>
            <a:gdLst>
              <a:gd name="connsiteX0" fmla="*/ 0 w 619125"/>
              <a:gd name="connsiteY0" fmla="*/ 0 h 552450"/>
              <a:gd name="connsiteX1" fmla="*/ 0 w 619125"/>
              <a:gd name="connsiteY1" fmla="*/ 560070 h 552450"/>
              <a:gd name="connsiteX2" fmla="*/ 627698 w 619125"/>
              <a:gd name="connsiteY2" fmla="*/ 18573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5" h="552450">
                <a:moveTo>
                  <a:pt x="0" y="0"/>
                </a:moveTo>
                <a:lnTo>
                  <a:pt x="0" y="560070"/>
                </a:lnTo>
                <a:lnTo>
                  <a:pt x="627698" y="185738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49" name="任意多边形: 形状 48"/>
          <p:cNvSpPr>
            <a:spLocks noChangeArrowheads="1"/>
          </p:cNvSpPr>
          <p:nvPr userDrawn="1"/>
        </p:nvSpPr>
        <p:spPr bwMode="auto">
          <a:xfrm>
            <a:off x="0" y="1772323"/>
            <a:ext cx="9144000" cy="3247352"/>
          </a:xfrm>
          <a:custGeom>
            <a:avLst/>
            <a:gdLst>
              <a:gd name="connsiteX0" fmla="*/ 5451379 w 12192000"/>
              <a:gd name="connsiteY0" fmla="*/ 2692935 h 4615860"/>
              <a:gd name="connsiteX1" fmla="*/ 5449196 w 12192000"/>
              <a:gd name="connsiteY1" fmla="*/ 2697258 h 4615860"/>
              <a:gd name="connsiteX2" fmla="*/ 5441558 w 12192000"/>
              <a:gd name="connsiteY2" fmla="*/ 2701484 h 4615860"/>
              <a:gd name="connsiteX3" fmla="*/ 5655615 w 12192000"/>
              <a:gd name="connsiteY3" fmla="*/ 3248055 h 4615860"/>
              <a:gd name="connsiteX4" fmla="*/ 6015769 w 12192000"/>
              <a:gd name="connsiteY4" fmla="*/ 3045828 h 4615860"/>
              <a:gd name="connsiteX5" fmla="*/ 6003136 w 12192000"/>
              <a:gd name="connsiteY5" fmla="*/ 3018804 h 4615860"/>
              <a:gd name="connsiteX6" fmla="*/ 6008065 w 12192000"/>
              <a:gd name="connsiteY6" fmla="*/ 3008260 h 4615860"/>
              <a:gd name="connsiteX7" fmla="*/ 6979962 w 12192000"/>
              <a:gd name="connsiteY7" fmla="*/ 2527549 h 4615860"/>
              <a:gd name="connsiteX8" fmla="*/ 6115434 w 12192000"/>
              <a:gd name="connsiteY8" fmla="*/ 3007874 h 4615860"/>
              <a:gd name="connsiteX9" fmla="*/ 6120544 w 12192000"/>
              <a:gd name="connsiteY9" fmla="*/ 3018804 h 4615860"/>
              <a:gd name="connsiteX10" fmla="*/ 6107978 w 12192000"/>
              <a:gd name="connsiteY10" fmla="*/ 3045684 h 4615860"/>
              <a:gd name="connsiteX11" fmla="*/ 7059798 w 12192000"/>
              <a:gd name="connsiteY11" fmla="*/ 3583263 h 4615860"/>
              <a:gd name="connsiteX12" fmla="*/ 7496958 w 12192000"/>
              <a:gd name="connsiteY12" fmla="*/ 3160809 h 4615860"/>
              <a:gd name="connsiteX13" fmla="*/ 7494958 w 12192000"/>
              <a:gd name="connsiteY13" fmla="*/ 3159614 h 4615860"/>
              <a:gd name="connsiteX14" fmla="*/ 7477764 w 12192000"/>
              <a:gd name="connsiteY14" fmla="*/ 3122833 h 4615860"/>
              <a:gd name="connsiteX15" fmla="*/ 7493950 w 12192000"/>
              <a:gd name="connsiteY15" fmla="*/ 3088209 h 4615860"/>
              <a:gd name="connsiteX16" fmla="*/ 8434273 w 12192000"/>
              <a:gd name="connsiteY16" fmla="*/ 2284912 h 4615860"/>
              <a:gd name="connsiteX17" fmla="*/ 7583578 w 12192000"/>
              <a:gd name="connsiteY17" fmla="*/ 3098031 h 4615860"/>
              <a:gd name="connsiteX18" fmla="*/ 7595172 w 12192000"/>
              <a:gd name="connsiteY18" fmla="*/ 3122833 h 4615860"/>
              <a:gd name="connsiteX19" fmla="*/ 7578504 w 12192000"/>
              <a:gd name="connsiteY19" fmla="*/ 3158488 h 4615860"/>
              <a:gd name="connsiteX20" fmla="*/ 8200991 w 12192000"/>
              <a:gd name="connsiteY20" fmla="*/ 3841413 h 4615860"/>
              <a:gd name="connsiteX21" fmla="*/ 8456570 w 12192000"/>
              <a:gd name="connsiteY21" fmla="*/ 2288605 h 4615860"/>
              <a:gd name="connsiteX22" fmla="*/ 5185988 w 12192000"/>
              <a:gd name="connsiteY22" fmla="*/ 2096016 h 4615860"/>
              <a:gd name="connsiteX23" fmla="*/ 4816348 w 12192000"/>
              <a:gd name="connsiteY23" fmla="*/ 2274691 h 4615860"/>
              <a:gd name="connsiteX24" fmla="*/ 4824376 w 12192000"/>
              <a:gd name="connsiteY24" fmla="*/ 2290591 h 4615860"/>
              <a:gd name="connsiteX25" fmla="*/ 4812541 w 12192000"/>
              <a:gd name="connsiteY25" fmla="*/ 2314034 h 4615860"/>
              <a:gd name="connsiteX26" fmla="*/ 5362109 w 12192000"/>
              <a:gd name="connsiteY26" fmla="*/ 2624424 h 4615860"/>
              <a:gd name="connsiteX27" fmla="*/ 5379686 w 12192000"/>
              <a:gd name="connsiteY27" fmla="*/ 2612549 h 4615860"/>
              <a:gd name="connsiteX28" fmla="*/ 5385823 w 12192000"/>
              <a:gd name="connsiteY28" fmla="*/ 2611533 h 4615860"/>
              <a:gd name="connsiteX29" fmla="*/ 3819374 w 12192000"/>
              <a:gd name="connsiteY29" fmla="*/ 1768514 h 4615860"/>
              <a:gd name="connsiteX30" fmla="*/ 2981856 w 12192000"/>
              <a:gd name="connsiteY30" fmla="*/ 2119186 h 4615860"/>
              <a:gd name="connsiteX31" fmla="*/ 2988137 w 12192000"/>
              <a:gd name="connsiteY31" fmla="*/ 2132621 h 4615860"/>
              <a:gd name="connsiteX32" fmla="*/ 2980037 w 12192000"/>
              <a:gd name="connsiteY32" fmla="*/ 2149949 h 4615860"/>
              <a:gd name="connsiteX33" fmla="*/ 3720753 w 12192000"/>
              <a:gd name="connsiteY33" fmla="*/ 2793404 h 4615860"/>
              <a:gd name="connsiteX34" fmla="*/ 4707916 w 12192000"/>
              <a:gd name="connsiteY34" fmla="*/ 2311074 h 4615860"/>
              <a:gd name="connsiteX35" fmla="*/ 4697574 w 12192000"/>
              <a:gd name="connsiteY35" fmla="*/ 2290591 h 4615860"/>
              <a:gd name="connsiteX36" fmla="*/ 4707246 w 12192000"/>
              <a:gd name="connsiteY36" fmla="*/ 2271434 h 4615860"/>
              <a:gd name="connsiteX37" fmla="*/ 8562604 w 12192000"/>
              <a:gd name="connsiteY37" fmla="*/ 1760808 h 4615860"/>
              <a:gd name="connsiteX38" fmla="*/ 8492411 w 12192000"/>
              <a:gd name="connsiteY38" fmla="*/ 2194693 h 4615860"/>
              <a:gd name="connsiteX39" fmla="*/ 8495143 w 12192000"/>
              <a:gd name="connsiteY39" fmla="*/ 2196204 h 4615860"/>
              <a:gd name="connsiteX40" fmla="*/ 8769157 w 12192000"/>
              <a:gd name="connsiteY40" fmla="*/ 1931409 h 4615860"/>
              <a:gd name="connsiteX41" fmla="*/ 8755148 w 12192000"/>
              <a:gd name="connsiteY41" fmla="*/ 1901442 h 4615860"/>
              <a:gd name="connsiteX42" fmla="*/ 8764065 w 12192000"/>
              <a:gd name="connsiteY42" fmla="*/ 1882367 h 4615860"/>
              <a:gd name="connsiteX43" fmla="*/ 2044185 w 12192000"/>
              <a:gd name="connsiteY43" fmla="*/ 1367804 h 4615860"/>
              <a:gd name="connsiteX44" fmla="*/ 1124798 w 12192000"/>
              <a:gd name="connsiteY44" fmla="*/ 2860460 h 4615860"/>
              <a:gd name="connsiteX45" fmla="*/ 1128632 w 12192000"/>
              <a:gd name="connsiteY45" fmla="*/ 2862580 h 4615860"/>
              <a:gd name="connsiteX46" fmla="*/ 1136808 w 12192000"/>
              <a:gd name="connsiteY46" fmla="*/ 2878774 h 4615860"/>
              <a:gd name="connsiteX47" fmla="*/ 2877981 w 12192000"/>
              <a:gd name="connsiteY47" fmla="*/ 2148135 h 4615860"/>
              <a:gd name="connsiteX48" fmla="*/ 2870728 w 12192000"/>
              <a:gd name="connsiteY48" fmla="*/ 2132621 h 4615860"/>
              <a:gd name="connsiteX49" fmla="*/ 2887509 w 12192000"/>
              <a:gd name="connsiteY49" fmla="*/ 2096726 h 4615860"/>
              <a:gd name="connsiteX50" fmla="*/ 9450197 w 12192000"/>
              <a:gd name="connsiteY50" fmla="*/ 1313863 h 4615860"/>
              <a:gd name="connsiteX51" fmla="*/ 8861101 w 12192000"/>
              <a:gd name="connsiteY51" fmla="*/ 1876938 h 4615860"/>
              <a:gd name="connsiteX52" fmla="*/ 8872556 w 12192000"/>
              <a:gd name="connsiteY52" fmla="*/ 1901442 h 4615860"/>
              <a:gd name="connsiteX53" fmla="*/ 8863702 w 12192000"/>
              <a:gd name="connsiteY53" fmla="*/ 1920382 h 4615860"/>
              <a:gd name="connsiteX54" fmla="*/ 10347185 w 12192000"/>
              <a:gd name="connsiteY54" fmla="*/ 2816522 h 4615860"/>
              <a:gd name="connsiteX55" fmla="*/ 10925208 w 12192000"/>
              <a:gd name="connsiteY55" fmla="*/ 2142564 h 4615860"/>
              <a:gd name="connsiteX56" fmla="*/ 10918537 w 12192000"/>
              <a:gd name="connsiteY56" fmla="*/ 2138578 h 4615860"/>
              <a:gd name="connsiteX57" fmla="*/ 10901343 w 12192000"/>
              <a:gd name="connsiteY57" fmla="*/ 2101797 h 4615860"/>
              <a:gd name="connsiteX58" fmla="*/ 10906337 w 12192000"/>
              <a:gd name="connsiteY58" fmla="*/ 2091115 h 4615860"/>
              <a:gd name="connsiteX59" fmla="*/ 11704920 w 12192000"/>
              <a:gd name="connsiteY59" fmla="*/ 1260579 h 4615860"/>
              <a:gd name="connsiteX60" fmla="*/ 11005670 w 12192000"/>
              <a:gd name="connsiteY60" fmla="*/ 2073815 h 4615860"/>
              <a:gd name="connsiteX61" fmla="*/ 11018751 w 12192000"/>
              <a:gd name="connsiteY61" fmla="*/ 2101797 h 4615860"/>
              <a:gd name="connsiteX62" fmla="*/ 11010636 w 12192000"/>
              <a:gd name="connsiteY62" fmla="*/ 2119157 h 4615860"/>
              <a:gd name="connsiteX63" fmla="*/ 11389755 w 12192000"/>
              <a:gd name="connsiteY63" fmla="*/ 2319489 h 4615860"/>
              <a:gd name="connsiteX64" fmla="*/ 12080107 w 12192000"/>
              <a:gd name="connsiteY64" fmla="*/ 0 h 4615860"/>
              <a:gd name="connsiteX65" fmla="*/ 12103588 w 12192000"/>
              <a:gd name="connsiteY65" fmla="*/ 7706 h 4615860"/>
              <a:gd name="connsiteX66" fmla="*/ 11754110 w 12192000"/>
              <a:gd name="connsiteY66" fmla="*/ 1171801 h 4615860"/>
              <a:gd name="connsiteX67" fmla="*/ 11756604 w 12192000"/>
              <a:gd name="connsiteY67" fmla="*/ 1173180 h 4615860"/>
              <a:gd name="connsiteX68" fmla="*/ 12192000 w 12192000"/>
              <a:gd name="connsiteY68" fmla="*/ 665520 h 4615860"/>
              <a:gd name="connsiteX69" fmla="*/ 12192000 w 12192000"/>
              <a:gd name="connsiteY69" fmla="*/ 694098 h 4615860"/>
              <a:gd name="connsiteX70" fmla="*/ 11772160 w 12192000"/>
              <a:gd name="connsiteY70" fmla="*/ 1182378 h 4615860"/>
              <a:gd name="connsiteX71" fmla="*/ 11788939 w 12192000"/>
              <a:gd name="connsiteY71" fmla="*/ 1215612 h 4615860"/>
              <a:gd name="connsiteX72" fmla="*/ 11730235 w 12192000"/>
              <a:gd name="connsiteY72" fmla="*/ 1263775 h 4615860"/>
              <a:gd name="connsiteX73" fmla="*/ 11726675 w 12192000"/>
              <a:gd name="connsiteY73" fmla="*/ 1263186 h 4615860"/>
              <a:gd name="connsiteX74" fmla="*/ 11399148 w 12192000"/>
              <a:gd name="connsiteY74" fmla="*/ 2354165 h 4615860"/>
              <a:gd name="connsiteX75" fmla="*/ 10998584 w 12192000"/>
              <a:gd name="connsiteY75" fmla="*/ 2140354 h 4615860"/>
              <a:gd name="connsiteX76" fmla="*/ 10982897 w 12192000"/>
              <a:gd name="connsiteY76" fmla="*/ 2149726 h 4615860"/>
              <a:gd name="connsiteX77" fmla="*/ 10960047 w 12192000"/>
              <a:gd name="connsiteY77" fmla="*/ 2153813 h 4615860"/>
              <a:gd name="connsiteX78" fmla="*/ 10939972 w 12192000"/>
              <a:gd name="connsiteY78" fmla="*/ 2150222 h 4615860"/>
              <a:gd name="connsiteX79" fmla="*/ 10347185 w 12192000"/>
              <a:gd name="connsiteY79" fmla="*/ 2839640 h 4615860"/>
              <a:gd name="connsiteX80" fmla="*/ 10337793 w 12192000"/>
              <a:gd name="connsiteY80" fmla="*/ 2831934 h 4615860"/>
              <a:gd name="connsiteX81" fmla="*/ 8855642 w 12192000"/>
              <a:gd name="connsiteY81" fmla="*/ 1937624 h 4615860"/>
              <a:gd name="connsiteX82" fmla="*/ 8855362 w 12192000"/>
              <a:gd name="connsiteY82" fmla="*/ 1938223 h 4615860"/>
              <a:gd name="connsiteX83" fmla="*/ 8813852 w 12192000"/>
              <a:gd name="connsiteY83" fmla="*/ 1953458 h 4615860"/>
              <a:gd name="connsiteX84" fmla="*/ 8791002 w 12192000"/>
              <a:gd name="connsiteY84" fmla="*/ 1949371 h 4615860"/>
              <a:gd name="connsiteX85" fmla="*/ 8787506 w 12192000"/>
              <a:gd name="connsiteY85" fmla="*/ 1947282 h 4615860"/>
              <a:gd name="connsiteX86" fmla="*/ 8508760 w 12192000"/>
              <a:gd name="connsiteY86" fmla="*/ 2213716 h 4615860"/>
              <a:gd name="connsiteX87" fmla="*/ 8520339 w 12192000"/>
              <a:gd name="connsiteY87" fmla="*/ 2236650 h 4615860"/>
              <a:gd name="connsiteX88" fmla="*/ 8481616 w 12192000"/>
              <a:gd name="connsiteY88" fmla="*/ 2284579 h 4615860"/>
              <a:gd name="connsiteX89" fmla="*/ 8477767 w 12192000"/>
              <a:gd name="connsiteY89" fmla="*/ 2285216 h 4615860"/>
              <a:gd name="connsiteX90" fmla="*/ 8219776 w 12192000"/>
              <a:gd name="connsiteY90" fmla="*/ 3879942 h 4615860"/>
              <a:gd name="connsiteX91" fmla="*/ 7565981 w 12192000"/>
              <a:gd name="connsiteY91" fmla="*/ 3166781 h 4615860"/>
              <a:gd name="connsiteX92" fmla="*/ 7559318 w 12192000"/>
              <a:gd name="connsiteY92" fmla="*/ 3170762 h 4615860"/>
              <a:gd name="connsiteX93" fmla="*/ 7536468 w 12192000"/>
              <a:gd name="connsiteY93" fmla="*/ 3174849 h 4615860"/>
              <a:gd name="connsiteX94" fmla="*/ 7513618 w 12192000"/>
              <a:gd name="connsiteY94" fmla="*/ 3170762 h 4615860"/>
              <a:gd name="connsiteX95" fmla="*/ 7509845 w 12192000"/>
              <a:gd name="connsiteY95" fmla="*/ 3168508 h 4615860"/>
              <a:gd name="connsiteX96" fmla="*/ 7059798 w 12192000"/>
              <a:gd name="connsiteY96" fmla="*/ 3598675 h 4615860"/>
              <a:gd name="connsiteX97" fmla="*/ 7050405 w 12192000"/>
              <a:gd name="connsiteY97" fmla="*/ 3598675 h 4615860"/>
              <a:gd name="connsiteX98" fmla="*/ 6097638 w 12192000"/>
              <a:gd name="connsiteY98" fmla="*/ 3058997 h 4615860"/>
              <a:gd name="connsiteX99" fmla="*/ 6084690 w 12192000"/>
              <a:gd name="connsiteY99" fmla="*/ 3066733 h 4615860"/>
              <a:gd name="connsiteX100" fmla="*/ 6061840 w 12192000"/>
              <a:gd name="connsiteY100" fmla="*/ 3070820 h 4615860"/>
              <a:gd name="connsiteX101" fmla="*/ 6038990 w 12192000"/>
              <a:gd name="connsiteY101" fmla="*/ 3066733 h 4615860"/>
              <a:gd name="connsiteX102" fmla="*/ 6024777 w 12192000"/>
              <a:gd name="connsiteY102" fmla="*/ 3058242 h 4615860"/>
              <a:gd name="connsiteX103" fmla="*/ 5641526 w 12192000"/>
              <a:gd name="connsiteY103" fmla="*/ 3271173 h 4615860"/>
              <a:gd name="connsiteX104" fmla="*/ 5423717 w 12192000"/>
              <a:gd name="connsiteY104" fmla="*/ 2709288 h 4615860"/>
              <a:gd name="connsiteX105" fmla="*/ 5404365 w 12192000"/>
              <a:gd name="connsiteY105" fmla="*/ 2712493 h 4615860"/>
              <a:gd name="connsiteX106" fmla="*/ 5340964 w 12192000"/>
              <a:gd name="connsiteY106" fmla="*/ 2660477 h 4615860"/>
              <a:gd name="connsiteX107" fmla="*/ 5350214 w 12192000"/>
              <a:gd name="connsiteY107" fmla="*/ 2635632 h 4615860"/>
              <a:gd name="connsiteX108" fmla="*/ 4805850 w 12192000"/>
              <a:gd name="connsiteY108" fmla="*/ 2327286 h 4615860"/>
              <a:gd name="connsiteX109" fmla="*/ 4805806 w 12192000"/>
              <a:gd name="connsiteY109" fmla="*/ 2327372 h 4615860"/>
              <a:gd name="connsiteX110" fmla="*/ 4760975 w 12192000"/>
              <a:gd name="connsiteY110" fmla="*/ 2342607 h 4615860"/>
              <a:gd name="connsiteX111" fmla="*/ 4716144 w 12192000"/>
              <a:gd name="connsiteY111" fmla="*/ 2327372 h 4615860"/>
              <a:gd name="connsiteX112" fmla="*/ 4714421 w 12192000"/>
              <a:gd name="connsiteY112" fmla="*/ 2323960 h 4615860"/>
              <a:gd name="connsiteX113" fmla="*/ 3711360 w 12192000"/>
              <a:gd name="connsiteY113" fmla="*/ 2808816 h 4615860"/>
              <a:gd name="connsiteX114" fmla="*/ 2971130 w 12192000"/>
              <a:gd name="connsiteY114" fmla="*/ 2169003 h 4615860"/>
              <a:gd name="connsiteX115" fmla="*/ 2970943 w 12192000"/>
              <a:gd name="connsiteY115" fmla="*/ 2169402 h 4615860"/>
              <a:gd name="connsiteX116" fmla="*/ 2929433 w 12192000"/>
              <a:gd name="connsiteY116" fmla="*/ 2184637 h 4615860"/>
              <a:gd name="connsiteX117" fmla="*/ 2887923 w 12192000"/>
              <a:gd name="connsiteY117" fmla="*/ 2169402 h 4615860"/>
              <a:gd name="connsiteX118" fmla="*/ 2883667 w 12192000"/>
              <a:gd name="connsiteY118" fmla="*/ 2160298 h 4615860"/>
              <a:gd name="connsiteX119" fmla="*/ 1142201 w 12192000"/>
              <a:gd name="connsiteY119" fmla="*/ 2889457 h 4615860"/>
              <a:gd name="connsiteX120" fmla="*/ 1147201 w 12192000"/>
              <a:gd name="connsiteY120" fmla="*/ 2899361 h 4615860"/>
              <a:gd name="connsiteX121" fmla="*/ 1083800 w 12192000"/>
              <a:gd name="connsiteY121" fmla="*/ 2951377 h 4615860"/>
              <a:gd name="connsiteX122" fmla="*/ 1070187 w 12192000"/>
              <a:gd name="connsiteY122" fmla="*/ 2949122 h 4615860"/>
              <a:gd name="connsiteX123" fmla="*/ 43575 w 12192000"/>
              <a:gd name="connsiteY123" fmla="*/ 4615860 h 4615860"/>
              <a:gd name="connsiteX124" fmla="*/ 24790 w 12192000"/>
              <a:gd name="connsiteY124" fmla="*/ 4615860 h 4615860"/>
              <a:gd name="connsiteX125" fmla="*/ 1054130 w 12192000"/>
              <a:gd name="connsiteY125" fmla="*/ 2944528 h 4615860"/>
              <a:gd name="connsiteX126" fmla="*/ 1038969 w 12192000"/>
              <a:gd name="connsiteY126" fmla="*/ 2936142 h 4615860"/>
              <a:gd name="connsiteX127" fmla="*/ 1037526 w 12192000"/>
              <a:gd name="connsiteY127" fmla="*/ 2933284 h 4615860"/>
              <a:gd name="connsiteX128" fmla="*/ 0 w 12192000"/>
              <a:gd name="connsiteY128" fmla="*/ 3367700 h 4615860"/>
              <a:gd name="connsiteX129" fmla="*/ 0 w 12192000"/>
              <a:gd name="connsiteY129" fmla="*/ 3355807 h 4615860"/>
              <a:gd name="connsiteX130" fmla="*/ 1032173 w 12192000"/>
              <a:gd name="connsiteY130" fmla="*/ 2922682 h 4615860"/>
              <a:gd name="connsiteX131" fmla="*/ 1020399 w 12192000"/>
              <a:gd name="connsiteY131" fmla="*/ 2899361 h 4615860"/>
              <a:gd name="connsiteX132" fmla="*/ 1083800 w 12192000"/>
              <a:gd name="connsiteY132" fmla="*/ 2847345 h 4615860"/>
              <a:gd name="connsiteX133" fmla="*/ 1108479 w 12192000"/>
              <a:gd name="connsiteY133" fmla="*/ 2851433 h 4615860"/>
              <a:gd name="connsiteX134" fmla="*/ 1110706 w 12192000"/>
              <a:gd name="connsiteY134" fmla="*/ 2852665 h 4615860"/>
              <a:gd name="connsiteX135" fmla="*/ 2044185 w 12192000"/>
              <a:gd name="connsiteY135" fmla="*/ 1336981 h 4615860"/>
              <a:gd name="connsiteX136" fmla="*/ 2905596 w 12192000"/>
              <a:gd name="connsiteY136" fmla="*/ 2085283 h 4615860"/>
              <a:gd name="connsiteX137" fmla="*/ 2906583 w 12192000"/>
              <a:gd name="connsiteY137" fmla="*/ 2084693 h 4615860"/>
              <a:gd name="connsiteX138" fmla="*/ 2929433 w 12192000"/>
              <a:gd name="connsiteY138" fmla="*/ 2080605 h 4615860"/>
              <a:gd name="connsiteX139" fmla="*/ 2970943 w 12192000"/>
              <a:gd name="connsiteY139" fmla="*/ 2095840 h 4615860"/>
              <a:gd name="connsiteX140" fmla="*/ 2976135 w 12192000"/>
              <a:gd name="connsiteY140" fmla="*/ 2106947 h 4615860"/>
              <a:gd name="connsiteX141" fmla="*/ 3819374 w 12192000"/>
              <a:gd name="connsiteY141" fmla="*/ 1753102 h 4615860"/>
              <a:gd name="connsiteX142" fmla="*/ 4713873 w 12192000"/>
              <a:gd name="connsiteY142" fmla="*/ 2258307 h 4615860"/>
              <a:gd name="connsiteX143" fmla="*/ 4716144 w 12192000"/>
              <a:gd name="connsiteY143" fmla="*/ 2253810 h 4615860"/>
              <a:gd name="connsiteX144" fmla="*/ 4760975 w 12192000"/>
              <a:gd name="connsiteY144" fmla="*/ 2238575 h 4615860"/>
              <a:gd name="connsiteX145" fmla="*/ 4805807 w 12192000"/>
              <a:gd name="connsiteY145" fmla="*/ 2253810 h 4615860"/>
              <a:gd name="connsiteX146" fmla="*/ 4809627 w 12192000"/>
              <a:gd name="connsiteY146" fmla="*/ 2261378 h 4615860"/>
              <a:gd name="connsiteX147" fmla="*/ 5195380 w 12192000"/>
              <a:gd name="connsiteY147" fmla="*/ 2072898 h 4615860"/>
              <a:gd name="connsiteX148" fmla="*/ 5405179 w 12192000"/>
              <a:gd name="connsiteY148" fmla="*/ 2608596 h 4615860"/>
              <a:gd name="connsiteX149" fmla="*/ 5429043 w 12192000"/>
              <a:gd name="connsiteY149" fmla="*/ 2612549 h 4615860"/>
              <a:gd name="connsiteX150" fmla="*/ 5467766 w 12192000"/>
              <a:gd name="connsiteY150" fmla="*/ 2660477 h 4615860"/>
              <a:gd name="connsiteX151" fmla="*/ 5458486 w 12192000"/>
              <a:gd name="connsiteY151" fmla="*/ 2678858 h 4615860"/>
              <a:gd name="connsiteX152" fmla="*/ 6015094 w 12192000"/>
              <a:gd name="connsiteY152" fmla="*/ 2993224 h 4615860"/>
              <a:gd name="connsiteX153" fmla="*/ 6020330 w 12192000"/>
              <a:gd name="connsiteY153" fmla="*/ 2982023 h 4615860"/>
              <a:gd name="connsiteX154" fmla="*/ 6061840 w 12192000"/>
              <a:gd name="connsiteY154" fmla="*/ 2966788 h 4615860"/>
              <a:gd name="connsiteX155" fmla="*/ 6103350 w 12192000"/>
              <a:gd name="connsiteY155" fmla="*/ 2982023 h 4615860"/>
              <a:gd name="connsiteX156" fmla="*/ 6108766 w 12192000"/>
              <a:gd name="connsiteY156" fmla="*/ 2993610 h 4615860"/>
              <a:gd name="connsiteX157" fmla="*/ 6979962 w 12192000"/>
              <a:gd name="connsiteY157" fmla="*/ 2504431 h 4615860"/>
              <a:gd name="connsiteX158" fmla="*/ 6989354 w 12192000"/>
              <a:gd name="connsiteY158" fmla="*/ 2512137 h 4615860"/>
              <a:gd name="connsiteX159" fmla="*/ 7506301 w 12192000"/>
              <a:gd name="connsiteY159" fmla="*/ 3079276 h 4615860"/>
              <a:gd name="connsiteX160" fmla="*/ 7513618 w 12192000"/>
              <a:gd name="connsiteY160" fmla="*/ 3074905 h 4615860"/>
              <a:gd name="connsiteX161" fmla="*/ 7536468 w 12192000"/>
              <a:gd name="connsiteY161" fmla="*/ 3070817 h 4615860"/>
              <a:gd name="connsiteX162" fmla="*/ 7559318 w 12192000"/>
              <a:gd name="connsiteY162" fmla="*/ 3074905 h 4615860"/>
              <a:gd name="connsiteX163" fmla="*/ 7575716 w 12192000"/>
              <a:gd name="connsiteY163" fmla="*/ 3084701 h 4615860"/>
              <a:gd name="connsiteX164" fmla="*/ 8415447 w 12192000"/>
              <a:gd name="connsiteY164" fmla="*/ 2273220 h 4615860"/>
              <a:gd name="connsiteX165" fmla="*/ 8404365 w 12192000"/>
              <a:gd name="connsiteY165" fmla="*/ 2265733 h 4615860"/>
              <a:gd name="connsiteX166" fmla="*/ 8393537 w 12192000"/>
              <a:gd name="connsiteY166" fmla="*/ 2236650 h 4615860"/>
              <a:gd name="connsiteX167" fmla="*/ 8456938 w 12192000"/>
              <a:gd name="connsiteY167" fmla="*/ 2184634 h 4615860"/>
              <a:gd name="connsiteX168" fmla="*/ 8473239 w 12192000"/>
              <a:gd name="connsiteY168" fmla="*/ 2187334 h 4615860"/>
              <a:gd name="connsiteX169" fmla="*/ 8548515 w 12192000"/>
              <a:gd name="connsiteY169" fmla="*/ 1729984 h 4615860"/>
              <a:gd name="connsiteX170" fmla="*/ 8772148 w 12192000"/>
              <a:gd name="connsiteY170" fmla="*/ 1865076 h 4615860"/>
              <a:gd name="connsiteX171" fmla="*/ 8772342 w 12192000"/>
              <a:gd name="connsiteY171" fmla="*/ 1864661 h 4615860"/>
              <a:gd name="connsiteX172" fmla="*/ 8813852 w 12192000"/>
              <a:gd name="connsiteY172" fmla="*/ 1849426 h 4615860"/>
              <a:gd name="connsiteX173" fmla="*/ 8836702 w 12192000"/>
              <a:gd name="connsiteY173" fmla="*/ 1853514 h 4615860"/>
              <a:gd name="connsiteX174" fmla="*/ 8844774 w 12192000"/>
              <a:gd name="connsiteY174" fmla="*/ 1858336 h 4615860"/>
              <a:gd name="connsiteX175" fmla="*/ 9436109 w 12192000"/>
              <a:gd name="connsiteY175" fmla="*/ 1286893 h 4615860"/>
              <a:gd name="connsiteX176" fmla="*/ 9450197 w 12192000"/>
              <a:gd name="connsiteY176" fmla="*/ 1294598 h 4615860"/>
              <a:gd name="connsiteX177" fmla="*/ 10916485 w 12192000"/>
              <a:gd name="connsiteY177" fmla="*/ 2069406 h 4615860"/>
              <a:gd name="connsiteX178" fmla="*/ 10918537 w 12192000"/>
              <a:gd name="connsiteY178" fmla="*/ 2065016 h 4615860"/>
              <a:gd name="connsiteX179" fmla="*/ 10960047 w 12192000"/>
              <a:gd name="connsiteY179" fmla="*/ 2049781 h 4615860"/>
              <a:gd name="connsiteX180" fmla="*/ 10982897 w 12192000"/>
              <a:gd name="connsiteY180" fmla="*/ 2053869 h 4615860"/>
              <a:gd name="connsiteX181" fmla="*/ 10995051 w 12192000"/>
              <a:gd name="connsiteY181" fmla="*/ 2061129 h 4615860"/>
              <a:gd name="connsiteX182" fmla="*/ 11690270 w 12192000"/>
              <a:gd name="connsiteY182" fmla="*/ 1250523 h 4615860"/>
              <a:gd name="connsiteX183" fmla="*/ 11688725 w 12192000"/>
              <a:gd name="connsiteY183" fmla="*/ 1249669 h 4615860"/>
              <a:gd name="connsiteX184" fmla="*/ 11671531 w 12192000"/>
              <a:gd name="connsiteY184" fmla="*/ 1215612 h 4615860"/>
              <a:gd name="connsiteX185" fmla="*/ 11730235 w 12192000"/>
              <a:gd name="connsiteY185" fmla="*/ 1167449 h 4615860"/>
              <a:gd name="connsiteX186" fmla="*/ 11732525 w 12192000"/>
              <a:gd name="connsiteY186" fmla="*/ 1167829 h 461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2192000" h="4615860">
                <a:moveTo>
                  <a:pt x="5451379" y="2692935"/>
                </a:moveTo>
                <a:lnTo>
                  <a:pt x="5449196" y="2697258"/>
                </a:lnTo>
                <a:lnTo>
                  <a:pt x="5441558" y="2701484"/>
                </a:lnTo>
                <a:lnTo>
                  <a:pt x="5655615" y="3248055"/>
                </a:lnTo>
                <a:lnTo>
                  <a:pt x="6015769" y="3045828"/>
                </a:lnTo>
                <a:lnTo>
                  <a:pt x="6003136" y="3018804"/>
                </a:lnTo>
                <a:lnTo>
                  <a:pt x="6008065" y="3008260"/>
                </a:lnTo>
                <a:close/>
                <a:moveTo>
                  <a:pt x="6979962" y="2527549"/>
                </a:moveTo>
                <a:lnTo>
                  <a:pt x="6115434" y="3007874"/>
                </a:lnTo>
                <a:lnTo>
                  <a:pt x="6120544" y="3018804"/>
                </a:lnTo>
                <a:lnTo>
                  <a:pt x="6107978" y="3045684"/>
                </a:lnTo>
                <a:lnTo>
                  <a:pt x="7059798" y="3583263"/>
                </a:lnTo>
                <a:lnTo>
                  <a:pt x="7496958" y="3160809"/>
                </a:lnTo>
                <a:lnTo>
                  <a:pt x="7494958" y="3159614"/>
                </a:lnTo>
                <a:cubicBezTo>
                  <a:pt x="7484334" y="3150201"/>
                  <a:pt x="7477764" y="3137197"/>
                  <a:pt x="7477764" y="3122833"/>
                </a:cubicBezTo>
                <a:lnTo>
                  <a:pt x="7493950" y="3088209"/>
                </a:lnTo>
                <a:close/>
                <a:moveTo>
                  <a:pt x="8434273" y="2284912"/>
                </a:moveTo>
                <a:lnTo>
                  <a:pt x="7583578" y="3098031"/>
                </a:lnTo>
                <a:lnTo>
                  <a:pt x="7595172" y="3122833"/>
                </a:lnTo>
                <a:lnTo>
                  <a:pt x="7578504" y="3158488"/>
                </a:lnTo>
                <a:lnTo>
                  <a:pt x="8200991" y="3841413"/>
                </a:lnTo>
                <a:lnTo>
                  <a:pt x="8456570" y="2288605"/>
                </a:lnTo>
                <a:close/>
                <a:moveTo>
                  <a:pt x="5185988" y="2096016"/>
                </a:moveTo>
                <a:lnTo>
                  <a:pt x="4816348" y="2274691"/>
                </a:lnTo>
                <a:lnTo>
                  <a:pt x="4824376" y="2290591"/>
                </a:lnTo>
                <a:lnTo>
                  <a:pt x="4812541" y="2314034"/>
                </a:lnTo>
                <a:lnTo>
                  <a:pt x="5362109" y="2624424"/>
                </a:lnTo>
                <a:lnTo>
                  <a:pt x="5379686" y="2612549"/>
                </a:lnTo>
                <a:lnTo>
                  <a:pt x="5385823" y="2611533"/>
                </a:lnTo>
                <a:close/>
                <a:moveTo>
                  <a:pt x="3819374" y="1768514"/>
                </a:moveTo>
                <a:lnTo>
                  <a:pt x="2981856" y="2119186"/>
                </a:lnTo>
                <a:lnTo>
                  <a:pt x="2988137" y="2132621"/>
                </a:lnTo>
                <a:lnTo>
                  <a:pt x="2980037" y="2149949"/>
                </a:lnTo>
                <a:lnTo>
                  <a:pt x="3720753" y="2793404"/>
                </a:lnTo>
                <a:lnTo>
                  <a:pt x="4707916" y="2311074"/>
                </a:lnTo>
                <a:lnTo>
                  <a:pt x="4697574" y="2290591"/>
                </a:lnTo>
                <a:lnTo>
                  <a:pt x="4707246" y="2271434"/>
                </a:lnTo>
                <a:close/>
                <a:moveTo>
                  <a:pt x="8562604" y="1760808"/>
                </a:moveTo>
                <a:lnTo>
                  <a:pt x="8492411" y="2194693"/>
                </a:lnTo>
                <a:lnTo>
                  <a:pt x="8495143" y="2196204"/>
                </a:lnTo>
                <a:lnTo>
                  <a:pt x="8769157" y="1931409"/>
                </a:lnTo>
                <a:lnTo>
                  <a:pt x="8755148" y="1901442"/>
                </a:lnTo>
                <a:lnTo>
                  <a:pt x="8764065" y="1882367"/>
                </a:lnTo>
                <a:close/>
                <a:moveTo>
                  <a:pt x="2044185" y="1367804"/>
                </a:moveTo>
                <a:lnTo>
                  <a:pt x="1124798" y="2860460"/>
                </a:lnTo>
                <a:lnTo>
                  <a:pt x="1128632" y="2862580"/>
                </a:lnTo>
                <a:lnTo>
                  <a:pt x="1136808" y="2878774"/>
                </a:lnTo>
                <a:lnTo>
                  <a:pt x="2877981" y="2148135"/>
                </a:lnTo>
                <a:lnTo>
                  <a:pt x="2870728" y="2132621"/>
                </a:lnTo>
                <a:lnTo>
                  <a:pt x="2887509" y="2096726"/>
                </a:lnTo>
                <a:close/>
                <a:moveTo>
                  <a:pt x="9450197" y="1313863"/>
                </a:moveTo>
                <a:lnTo>
                  <a:pt x="8861101" y="1876938"/>
                </a:lnTo>
                <a:lnTo>
                  <a:pt x="8872556" y="1901442"/>
                </a:lnTo>
                <a:lnTo>
                  <a:pt x="8863702" y="1920382"/>
                </a:lnTo>
                <a:lnTo>
                  <a:pt x="10347185" y="2816522"/>
                </a:lnTo>
                <a:lnTo>
                  <a:pt x="10925208" y="2142564"/>
                </a:lnTo>
                <a:lnTo>
                  <a:pt x="10918537" y="2138578"/>
                </a:lnTo>
                <a:cubicBezTo>
                  <a:pt x="10907914" y="2129165"/>
                  <a:pt x="10901343" y="2116161"/>
                  <a:pt x="10901343" y="2101797"/>
                </a:cubicBezTo>
                <a:lnTo>
                  <a:pt x="10906337" y="2091115"/>
                </a:lnTo>
                <a:close/>
                <a:moveTo>
                  <a:pt x="11704920" y="1260579"/>
                </a:moveTo>
                <a:lnTo>
                  <a:pt x="11005670" y="2073815"/>
                </a:lnTo>
                <a:lnTo>
                  <a:pt x="11018751" y="2101797"/>
                </a:lnTo>
                <a:lnTo>
                  <a:pt x="11010636" y="2119157"/>
                </a:lnTo>
                <a:lnTo>
                  <a:pt x="11389755" y="2319489"/>
                </a:lnTo>
                <a:close/>
                <a:moveTo>
                  <a:pt x="12080107" y="0"/>
                </a:moveTo>
                <a:lnTo>
                  <a:pt x="12103588" y="7706"/>
                </a:lnTo>
                <a:lnTo>
                  <a:pt x="11754110" y="1171801"/>
                </a:lnTo>
                <a:lnTo>
                  <a:pt x="11756604" y="1173180"/>
                </a:lnTo>
                <a:lnTo>
                  <a:pt x="12192000" y="665520"/>
                </a:lnTo>
                <a:lnTo>
                  <a:pt x="12192000" y="694098"/>
                </a:lnTo>
                <a:lnTo>
                  <a:pt x="11772160" y="1182378"/>
                </a:lnTo>
                <a:lnTo>
                  <a:pt x="11788939" y="1215612"/>
                </a:lnTo>
                <a:cubicBezTo>
                  <a:pt x="11788939" y="1242212"/>
                  <a:pt x="11762656" y="1263775"/>
                  <a:pt x="11730235" y="1263775"/>
                </a:cubicBezTo>
                <a:lnTo>
                  <a:pt x="11726675" y="1263186"/>
                </a:lnTo>
                <a:lnTo>
                  <a:pt x="11399148" y="2354165"/>
                </a:lnTo>
                <a:lnTo>
                  <a:pt x="10998584" y="2140354"/>
                </a:lnTo>
                <a:lnTo>
                  <a:pt x="10982897" y="2149726"/>
                </a:lnTo>
                <a:cubicBezTo>
                  <a:pt x="10975874" y="2152358"/>
                  <a:pt x="10968152" y="2153813"/>
                  <a:pt x="10960047" y="2153813"/>
                </a:cubicBezTo>
                <a:lnTo>
                  <a:pt x="10939972" y="2150222"/>
                </a:lnTo>
                <a:lnTo>
                  <a:pt x="10347185" y="2839640"/>
                </a:lnTo>
                <a:lnTo>
                  <a:pt x="10337793" y="2831934"/>
                </a:lnTo>
                <a:lnTo>
                  <a:pt x="8855642" y="1937624"/>
                </a:lnTo>
                <a:lnTo>
                  <a:pt x="8855362" y="1938223"/>
                </a:lnTo>
                <a:cubicBezTo>
                  <a:pt x="8844739" y="1947636"/>
                  <a:pt x="8830063" y="1953458"/>
                  <a:pt x="8813852" y="1953458"/>
                </a:cubicBezTo>
                <a:cubicBezTo>
                  <a:pt x="8805747" y="1953458"/>
                  <a:pt x="8798025" y="1952003"/>
                  <a:pt x="8791002" y="1949371"/>
                </a:cubicBezTo>
                <a:lnTo>
                  <a:pt x="8787506" y="1947282"/>
                </a:lnTo>
                <a:lnTo>
                  <a:pt x="8508760" y="2213716"/>
                </a:lnTo>
                <a:lnTo>
                  <a:pt x="8520339" y="2236650"/>
                </a:lnTo>
                <a:cubicBezTo>
                  <a:pt x="8520339" y="2258196"/>
                  <a:pt x="8504372" y="2276682"/>
                  <a:pt x="8481616" y="2284579"/>
                </a:cubicBezTo>
                <a:lnTo>
                  <a:pt x="8477767" y="2285216"/>
                </a:lnTo>
                <a:lnTo>
                  <a:pt x="8219776" y="3879942"/>
                </a:lnTo>
                <a:lnTo>
                  <a:pt x="7565981" y="3166781"/>
                </a:lnTo>
                <a:lnTo>
                  <a:pt x="7559318" y="3170762"/>
                </a:lnTo>
                <a:cubicBezTo>
                  <a:pt x="7552295" y="3173394"/>
                  <a:pt x="7544573" y="3174849"/>
                  <a:pt x="7536468" y="3174849"/>
                </a:cubicBezTo>
                <a:cubicBezTo>
                  <a:pt x="7528363" y="3174849"/>
                  <a:pt x="7520641" y="3173394"/>
                  <a:pt x="7513618" y="3170762"/>
                </a:cubicBezTo>
                <a:lnTo>
                  <a:pt x="7509845" y="3168508"/>
                </a:lnTo>
                <a:lnTo>
                  <a:pt x="7059798" y="3598675"/>
                </a:lnTo>
                <a:lnTo>
                  <a:pt x="7050405" y="3598675"/>
                </a:lnTo>
                <a:lnTo>
                  <a:pt x="6097638" y="3058997"/>
                </a:lnTo>
                <a:lnTo>
                  <a:pt x="6084690" y="3066733"/>
                </a:lnTo>
                <a:cubicBezTo>
                  <a:pt x="6077667" y="3069365"/>
                  <a:pt x="6069945" y="3070820"/>
                  <a:pt x="6061840" y="3070820"/>
                </a:cubicBezTo>
                <a:cubicBezTo>
                  <a:pt x="6053735" y="3070820"/>
                  <a:pt x="6046014" y="3069365"/>
                  <a:pt x="6038990" y="3066733"/>
                </a:cubicBezTo>
                <a:lnTo>
                  <a:pt x="6024777" y="3058242"/>
                </a:lnTo>
                <a:lnTo>
                  <a:pt x="5641526" y="3271173"/>
                </a:lnTo>
                <a:lnTo>
                  <a:pt x="5423717" y="2709288"/>
                </a:lnTo>
                <a:lnTo>
                  <a:pt x="5404365" y="2712493"/>
                </a:lnTo>
                <a:cubicBezTo>
                  <a:pt x="5369350" y="2712493"/>
                  <a:pt x="5340964" y="2689205"/>
                  <a:pt x="5340964" y="2660477"/>
                </a:cubicBezTo>
                <a:lnTo>
                  <a:pt x="5350214" y="2635632"/>
                </a:lnTo>
                <a:lnTo>
                  <a:pt x="4805850" y="2327286"/>
                </a:lnTo>
                <a:lnTo>
                  <a:pt x="4805806" y="2327372"/>
                </a:lnTo>
                <a:cubicBezTo>
                  <a:pt x="4794333" y="2336785"/>
                  <a:pt x="4778482" y="2342607"/>
                  <a:pt x="4760975" y="2342607"/>
                </a:cubicBezTo>
                <a:cubicBezTo>
                  <a:pt x="4743467" y="2342607"/>
                  <a:pt x="4727617" y="2336785"/>
                  <a:pt x="4716144" y="2327372"/>
                </a:cubicBezTo>
                <a:lnTo>
                  <a:pt x="4714421" y="2323960"/>
                </a:lnTo>
                <a:lnTo>
                  <a:pt x="3711360" y="2808816"/>
                </a:lnTo>
                <a:lnTo>
                  <a:pt x="2971130" y="2169003"/>
                </a:lnTo>
                <a:lnTo>
                  <a:pt x="2970943" y="2169402"/>
                </a:lnTo>
                <a:cubicBezTo>
                  <a:pt x="2960320" y="2178815"/>
                  <a:pt x="2945643" y="2184637"/>
                  <a:pt x="2929433" y="2184637"/>
                </a:cubicBezTo>
                <a:cubicBezTo>
                  <a:pt x="2913223" y="2184637"/>
                  <a:pt x="2898547" y="2178815"/>
                  <a:pt x="2887923" y="2169402"/>
                </a:cubicBezTo>
                <a:lnTo>
                  <a:pt x="2883667" y="2160298"/>
                </a:lnTo>
                <a:lnTo>
                  <a:pt x="1142201" y="2889457"/>
                </a:lnTo>
                <a:lnTo>
                  <a:pt x="1147201" y="2899361"/>
                </a:lnTo>
                <a:cubicBezTo>
                  <a:pt x="1147201" y="2928089"/>
                  <a:pt x="1118816" y="2951377"/>
                  <a:pt x="1083800" y="2951377"/>
                </a:cubicBezTo>
                <a:lnTo>
                  <a:pt x="1070187" y="2949122"/>
                </a:lnTo>
                <a:lnTo>
                  <a:pt x="43575" y="4615860"/>
                </a:lnTo>
                <a:lnTo>
                  <a:pt x="24790" y="4615860"/>
                </a:lnTo>
                <a:lnTo>
                  <a:pt x="1054130" y="2944528"/>
                </a:lnTo>
                <a:lnTo>
                  <a:pt x="1038969" y="2936142"/>
                </a:lnTo>
                <a:lnTo>
                  <a:pt x="1037526" y="2933284"/>
                </a:lnTo>
                <a:lnTo>
                  <a:pt x="0" y="3367700"/>
                </a:lnTo>
                <a:lnTo>
                  <a:pt x="0" y="3355807"/>
                </a:lnTo>
                <a:lnTo>
                  <a:pt x="1032173" y="2922682"/>
                </a:lnTo>
                <a:lnTo>
                  <a:pt x="1020399" y="2899361"/>
                </a:lnTo>
                <a:cubicBezTo>
                  <a:pt x="1020399" y="2870633"/>
                  <a:pt x="1048785" y="2847345"/>
                  <a:pt x="1083800" y="2847345"/>
                </a:cubicBezTo>
                <a:cubicBezTo>
                  <a:pt x="1092554" y="2847345"/>
                  <a:pt x="1100894" y="2848801"/>
                  <a:pt x="1108479" y="2851433"/>
                </a:cubicBezTo>
                <a:lnTo>
                  <a:pt x="1110706" y="2852665"/>
                </a:lnTo>
                <a:lnTo>
                  <a:pt x="2044185" y="1336981"/>
                </a:lnTo>
                <a:lnTo>
                  <a:pt x="2905596" y="2085283"/>
                </a:lnTo>
                <a:lnTo>
                  <a:pt x="2906583" y="2084693"/>
                </a:lnTo>
                <a:cubicBezTo>
                  <a:pt x="2913606" y="2082061"/>
                  <a:pt x="2921328" y="2080605"/>
                  <a:pt x="2929433" y="2080605"/>
                </a:cubicBezTo>
                <a:cubicBezTo>
                  <a:pt x="2945643" y="2080605"/>
                  <a:pt x="2960320" y="2086427"/>
                  <a:pt x="2970943" y="2095840"/>
                </a:cubicBezTo>
                <a:lnTo>
                  <a:pt x="2976135" y="2106947"/>
                </a:lnTo>
                <a:lnTo>
                  <a:pt x="3819374" y="1753102"/>
                </a:lnTo>
                <a:lnTo>
                  <a:pt x="4713873" y="2258307"/>
                </a:lnTo>
                <a:lnTo>
                  <a:pt x="4716144" y="2253810"/>
                </a:lnTo>
                <a:cubicBezTo>
                  <a:pt x="4727617" y="2244397"/>
                  <a:pt x="4743467" y="2238575"/>
                  <a:pt x="4760975" y="2238575"/>
                </a:cubicBezTo>
                <a:cubicBezTo>
                  <a:pt x="4778482" y="2238575"/>
                  <a:pt x="4794333" y="2244397"/>
                  <a:pt x="4805807" y="2253810"/>
                </a:cubicBezTo>
                <a:lnTo>
                  <a:pt x="4809627" y="2261378"/>
                </a:lnTo>
                <a:lnTo>
                  <a:pt x="5195380" y="2072898"/>
                </a:lnTo>
                <a:lnTo>
                  <a:pt x="5405179" y="2608596"/>
                </a:lnTo>
                <a:lnTo>
                  <a:pt x="5429043" y="2612549"/>
                </a:lnTo>
                <a:cubicBezTo>
                  <a:pt x="5451799" y="2620445"/>
                  <a:pt x="5467766" y="2638931"/>
                  <a:pt x="5467766" y="2660477"/>
                </a:cubicBezTo>
                <a:lnTo>
                  <a:pt x="5458486" y="2678858"/>
                </a:lnTo>
                <a:lnTo>
                  <a:pt x="6015094" y="2993224"/>
                </a:lnTo>
                <a:lnTo>
                  <a:pt x="6020330" y="2982023"/>
                </a:lnTo>
                <a:cubicBezTo>
                  <a:pt x="6030953" y="2972610"/>
                  <a:pt x="6045629" y="2966788"/>
                  <a:pt x="6061840" y="2966788"/>
                </a:cubicBezTo>
                <a:cubicBezTo>
                  <a:pt x="6078050" y="2966788"/>
                  <a:pt x="6092727" y="2972610"/>
                  <a:pt x="6103350" y="2982023"/>
                </a:cubicBezTo>
                <a:lnTo>
                  <a:pt x="6108766" y="2993610"/>
                </a:lnTo>
                <a:lnTo>
                  <a:pt x="6979962" y="2504431"/>
                </a:lnTo>
                <a:lnTo>
                  <a:pt x="6989354" y="2512137"/>
                </a:lnTo>
                <a:lnTo>
                  <a:pt x="7506301" y="3079276"/>
                </a:lnTo>
                <a:lnTo>
                  <a:pt x="7513618" y="3074905"/>
                </a:lnTo>
                <a:cubicBezTo>
                  <a:pt x="7520641" y="3072273"/>
                  <a:pt x="7528363" y="3070817"/>
                  <a:pt x="7536468" y="3070817"/>
                </a:cubicBezTo>
                <a:cubicBezTo>
                  <a:pt x="7544573" y="3070817"/>
                  <a:pt x="7552295" y="3072273"/>
                  <a:pt x="7559318" y="3074905"/>
                </a:cubicBezTo>
                <a:lnTo>
                  <a:pt x="7575716" y="3084701"/>
                </a:lnTo>
                <a:lnTo>
                  <a:pt x="8415447" y="2273220"/>
                </a:lnTo>
                <a:lnTo>
                  <a:pt x="8404365" y="2265733"/>
                </a:lnTo>
                <a:cubicBezTo>
                  <a:pt x="8397529" y="2257431"/>
                  <a:pt x="8393537" y="2247423"/>
                  <a:pt x="8393537" y="2236650"/>
                </a:cubicBezTo>
                <a:cubicBezTo>
                  <a:pt x="8393537" y="2207922"/>
                  <a:pt x="8421923" y="2184634"/>
                  <a:pt x="8456938" y="2184634"/>
                </a:cubicBezTo>
                <a:lnTo>
                  <a:pt x="8473239" y="2187334"/>
                </a:lnTo>
                <a:lnTo>
                  <a:pt x="8548515" y="1729984"/>
                </a:lnTo>
                <a:lnTo>
                  <a:pt x="8772148" y="1865076"/>
                </a:lnTo>
                <a:lnTo>
                  <a:pt x="8772342" y="1864661"/>
                </a:lnTo>
                <a:cubicBezTo>
                  <a:pt x="8782965" y="1855248"/>
                  <a:pt x="8797642" y="1849426"/>
                  <a:pt x="8813852" y="1849426"/>
                </a:cubicBezTo>
                <a:cubicBezTo>
                  <a:pt x="8821957" y="1849426"/>
                  <a:pt x="8829679" y="1850882"/>
                  <a:pt x="8836702" y="1853514"/>
                </a:cubicBezTo>
                <a:lnTo>
                  <a:pt x="8844774" y="1858336"/>
                </a:lnTo>
                <a:lnTo>
                  <a:pt x="9436109" y="1286893"/>
                </a:lnTo>
                <a:lnTo>
                  <a:pt x="9450197" y="1294598"/>
                </a:lnTo>
                <a:lnTo>
                  <a:pt x="10916485" y="2069406"/>
                </a:lnTo>
                <a:lnTo>
                  <a:pt x="10918537" y="2065016"/>
                </a:lnTo>
                <a:cubicBezTo>
                  <a:pt x="10929161" y="2055603"/>
                  <a:pt x="10943837" y="2049781"/>
                  <a:pt x="10960047" y="2049781"/>
                </a:cubicBezTo>
                <a:cubicBezTo>
                  <a:pt x="10968152" y="2049781"/>
                  <a:pt x="10975874" y="2051237"/>
                  <a:pt x="10982897" y="2053869"/>
                </a:cubicBezTo>
                <a:lnTo>
                  <a:pt x="10995051" y="2061129"/>
                </a:lnTo>
                <a:lnTo>
                  <a:pt x="11690270" y="1250523"/>
                </a:lnTo>
                <a:lnTo>
                  <a:pt x="11688725" y="1249669"/>
                </a:lnTo>
                <a:cubicBezTo>
                  <a:pt x="11678102" y="1240953"/>
                  <a:pt x="11671531" y="1228912"/>
                  <a:pt x="11671531" y="1215612"/>
                </a:cubicBezTo>
                <a:cubicBezTo>
                  <a:pt x="11671531" y="1189012"/>
                  <a:pt x="11697814" y="1167449"/>
                  <a:pt x="11730235" y="1167449"/>
                </a:cubicBezTo>
                <a:lnTo>
                  <a:pt x="11732525" y="116782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61000">
                <a:schemeClr val="accent2">
                  <a:lumMod val="60000"/>
                  <a:lumOff val="40000"/>
                  <a:alpha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1428071" y="2265484"/>
            <a:ext cx="6287860" cy="419099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1428071" y="1376546"/>
            <a:ext cx="6287860" cy="888939"/>
          </a:xfrm>
        </p:spPr>
        <p:txBody>
          <a:bodyPr anchor="b" anchorCtr="0">
            <a:normAutofit/>
          </a:bodyPr>
          <a:lstStyle>
            <a:lvl1pPr algn="ctr">
              <a:defRPr sz="3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2444" y="3518773"/>
            <a:ext cx="8137922" cy="22220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125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02444" y="3740976"/>
            <a:ext cx="8137922" cy="222203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125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52" name="日期占位符 5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489D9C7-5DC6-4263-87FF-7C99F6FB63C3}" type="datetime1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微软雅黑" pitchFamily="34" charset="-122"/>
              </a:rPr>
              <a:t>2020/3/19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56" name="页脚占位符 5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微软雅黑" pitchFamily="34" charset="-122"/>
              </a:rPr>
              <a:t>www.islide.cc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58" name="灯片编号占位符 5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微软雅黑" pitchFamily="34" charset="-122"/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64" name="任意多边形: 形状 63"/>
          <p:cNvSpPr/>
          <p:nvPr userDrawn="1"/>
        </p:nvSpPr>
        <p:spPr>
          <a:xfrm flipH="1">
            <a:off x="1" y="0"/>
            <a:ext cx="2009774" cy="1679824"/>
          </a:xfrm>
          <a:custGeom>
            <a:avLst/>
            <a:gdLst>
              <a:gd name="connsiteX0" fmla="*/ 2605058 w 2679699"/>
              <a:gd name="connsiteY0" fmla="*/ 0 h 2239765"/>
              <a:gd name="connsiteX1" fmla="*/ 2588951 w 2679699"/>
              <a:gd name="connsiteY1" fmla="*/ 0 h 2239765"/>
              <a:gd name="connsiteX2" fmla="*/ 2049298 w 2679699"/>
              <a:gd name="connsiteY2" fmla="*/ 490250 h 2239765"/>
              <a:gd name="connsiteX3" fmla="*/ 2035194 w 2679699"/>
              <a:gd name="connsiteY3" fmla="*/ 480741 h 2239765"/>
              <a:gd name="connsiteX4" fmla="*/ 2012949 w 2679699"/>
              <a:gd name="connsiteY4" fmla="*/ 476250 h 2239765"/>
              <a:gd name="connsiteX5" fmla="*/ 1960290 w 2679699"/>
              <a:gd name="connsiteY5" fmla="*/ 511155 h 2239765"/>
              <a:gd name="connsiteX6" fmla="*/ 1959421 w 2679699"/>
              <a:gd name="connsiteY6" fmla="*/ 515458 h 2239765"/>
              <a:gd name="connsiteX7" fmla="*/ 38019 w 2679699"/>
              <a:gd name="connsiteY7" fmla="*/ 0 h 2239765"/>
              <a:gd name="connsiteX8" fmla="*/ 0 w 2679699"/>
              <a:gd name="connsiteY8" fmla="*/ 0 h 2239765"/>
              <a:gd name="connsiteX9" fmla="*/ 1957460 w 2679699"/>
              <a:gd name="connsiteY9" fmla="*/ 525171 h 2239765"/>
              <a:gd name="connsiteX10" fmla="*/ 1955799 w 2679699"/>
              <a:gd name="connsiteY10" fmla="*/ 533400 h 2239765"/>
              <a:gd name="connsiteX11" fmla="*/ 2012949 w 2679699"/>
              <a:gd name="connsiteY11" fmla="*/ 590550 h 2239765"/>
              <a:gd name="connsiteX12" fmla="*/ 2024503 w 2679699"/>
              <a:gd name="connsiteY12" fmla="*/ 588217 h 2239765"/>
              <a:gd name="connsiteX13" fmla="*/ 2679699 w 2679699"/>
              <a:gd name="connsiteY13" fmla="*/ 2239765 h 2239765"/>
              <a:gd name="connsiteX14" fmla="*/ 2679699 w 2679699"/>
              <a:gd name="connsiteY14" fmla="*/ 2213139 h 2239765"/>
              <a:gd name="connsiteX15" fmla="*/ 2035556 w 2679699"/>
              <a:gd name="connsiteY15" fmla="*/ 585815 h 2239765"/>
              <a:gd name="connsiteX16" fmla="*/ 2053360 w 2679699"/>
              <a:gd name="connsiteY16" fmla="*/ 573811 h 2239765"/>
              <a:gd name="connsiteX17" fmla="*/ 2070099 w 2679699"/>
              <a:gd name="connsiteY17" fmla="*/ 533400 h 2239765"/>
              <a:gd name="connsiteX18" fmla="*/ 2065608 w 2679699"/>
              <a:gd name="connsiteY18" fmla="*/ 511155 h 2239765"/>
              <a:gd name="connsiteX19" fmla="*/ 2056790 w 2679699"/>
              <a:gd name="connsiteY19" fmla="*/ 498075 h 223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79699" h="2239765">
                <a:moveTo>
                  <a:pt x="2605058" y="0"/>
                </a:moveTo>
                <a:lnTo>
                  <a:pt x="2588951" y="0"/>
                </a:lnTo>
                <a:lnTo>
                  <a:pt x="2049298" y="490250"/>
                </a:lnTo>
                <a:lnTo>
                  <a:pt x="2035194" y="480741"/>
                </a:lnTo>
                <a:cubicBezTo>
                  <a:pt x="2028357" y="477849"/>
                  <a:pt x="2020840" y="476250"/>
                  <a:pt x="2012949" y="476250"/>
                </a:cubicBezTo>
                <a:cubicBezTo>
                  <a:pt x="1989277" y="476250"/>
                  <a:pt x="1968966" y="490643"/>
                  <a:pt x="1960290" y="511155"/>
                </a:cubicBezTo>
                <a:lnTo>
                  <a:pt x="1959421" y="515458"/>
                </a:lnTo>
                <a:lnTo>
                  <a:pt x="38019" y="0"/>
                </a:lnTo>
                <a:lnTo>
                  <a:pt x="0" y="0"/>
                </a:lnTo>
                <a:lnTo>
                  <a:pt x="1957460" y="525171"/>
                </a:lnTo>
                <a:lnTo>
                  <a:pt x="1955799" y="533400"/>
                </a:lnTo>
                <a:cubicBezTo>
                  <a:pt x="1955799" y="564963"/>
                  <a:pt x="1981386" y="590550"/>
                  <a:pt x="2012949" y="590550"/>
                </a:cubicBezTo>
                <a:lnTo>
                  <a:pt x="2024503" y="588217"/>
                </a:lnTo>
                <a:lnTo>
                  <a:pt x="2679699" y="2239765"/>
                </a:lnTo>
                <a:lnTo>
                  <a:pt x="2679699" y="2213139"/>
                </a:lnTo>
                <a:lnTo>
                  <a:pt x="2035556" y="585815"/>
                </a:lnTo>
                <a:lnTo>
                  <a:pt x="2053360" y="573811"/>
                </a:lnTo>
                <a:cubicBezTo>
                  <a:pt x="2063702" y="563469"/>
                  <a:pt x="2070099" y="549182"/>
                  <a:pt x="2070099" y="533400"/>
                </a:cubicBezTo>
                <a:cubicBezTo>
                  <a:pt x="2070099" y="525509"/>
                  <a:pt x="2068500" y="517992"/>
                  <a:pt x="2065608" y="511155"/>
                </a:cubicBezTo>
                <a:lnTo>
                  <a:pt x="2056790" y="4980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 userDrawn="1"/>
        </p:nvSpPr>
        <p:spPr>
          <a:xfrm>
            <a:off x="0" y="1962150"/>
            <a:ext cx="9144000" cy="3181350"/>
          </a:xfrm>
          <a:custGeom>
            <a:avLst/>
            <a:gdLst>
              <a:gd name="connsiteX0" fmla="*/ 12192000 w 12192000"/>
              <a:gd name="connsiteY0" fmla="*/ 0 h 4759712"/>
              <a:gd name="connsiteX1" fmla="*/ 12188226 w 12192000"/>
              <a:gd name="connsiteY1" fmla="*/ 1942518 h 4759712"/>
              <a:gd name="connsiteX2" fmla="*/ 12192000 w 12192000"/>
              <a:gd name="connsiteY2" fmla="*/ 1942518 h 4759712"/>
              <a:gd name="connsiteX3" fmla="*/ 12192000 w 12192000"/>
              <a:gd name="connsiteY3" fmla="*/ 4759712 h 4759712"/>
              <a:gd name="connsiteX4" fmla="*/ 0 w 12192000"/>
              <a:gd name="connsiteY4" fmla="*/ 4759712 h 4759712"/>
              <a:gd name="connsiteX5" fmla="*/ 0 w 12192000"/>
              <a:gd name="connsiteY5" fmla="*/ 4740148 h 4759712"/>
              <a:gd name="connsiteX6" fmla="*/ 0 w 12192000"/>
              <a:gd name="connsiteY6" fmla="*/ 1942518 h 4759712"/>
              <a:gd name="connsiteX7" fmla="*/ 0 w 12192000"/>
              <a:gd name="connsiteY7" fmla="*/ 915090 h 4759712"/>
              <a:gd name="connsiteX8" fmla="*/ 6992354 w 12192000"/>
              <a:gd name="connsiteY8" fmla="*/ 2619907 h 4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759712">
                <a:moveTo>
                  <a:pt x="12192000" y="0"/>
                </a:moveTo>
                <a:lnTo>
                  <a:pt x="12188226" y="1942518"/>
                </a:lnTo>
                <a:lnTo>
                  <a:pt x="12192000" y="1942518"/>
                </a:lnTo>
                <a:lnTo>
                  <a:pt x="12192000" y="4759712"/>
                </a:lnTo>
                <a:lnTo>
                  <a:pt x="0" y="4759712"/>
                </a:lnTo>
                <a:lnTo>
                  <a:pt x="0" y="4740148"/>
                </a:lnTo>
                <a:lnTo>
                  <a:pt x="0" y="1942518"/>
                </a:lnTo>
                <a:lnTo>
                  <a:pt x="0" y="915090"/>
                </a:lnTo>
                <a:lnTo>
                  <a:pt x="6992354" y="2619907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  <p:sp>
        <p:nvSpPr>
          <p:cNvPr id="13" name="标题 1"/>
          <p:cNvSpPr>
            <a:spLocks noGrp="1"/>
          </p:cNvSpPr>
          <p:nvPr userDrawn="1">
            <p:ph type="ctrTitle"/>
          </p:nvPr>
        </p:nvSpPr>
        <p:spPr>
          <a:xfrm>
            <a:off x="504825" y="1034971"/>
            <a:ext cx="8134349" cy="1412955"/>
          </a:xfrm>
        </p:spPr>
        <p:txBody>
          <a:bodyPr anchor="b">
            <a:normAutofit/>
          </a:bodyPr>
          <a:lstStyle>
            <a:lvl1pPr marL="0" indent="0" algn="ctr">
              <a:buFont typeface="Arial" charset="0"/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4825" y="3083761"/>
            <a:ext cx="8134349" cy="2331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125" smtClean="0">
                <a:solidFill>
                  <a:schemeClr val="tx2"/>
                </a:solidFill>
              </a:defRPr>
            </a:lvl1pPr>
            <a:lvl2pPr>
              <a:defRPr lang="zh-CN" altLang="en-US" sz="1500" smtClean="0"/>
            </a:lvl2pPr>
            <a:lvl3pPr>
              <a:defRPr lang="zh-CN" altLang="en-US" sz="1350" smtClean="0"/>
            </a:lvl3pPr>
            <a:lvl4pPr>
              <a:defRPr lang="zh-CN" altLang="en-US" sz="1200" smtClean="0"/>
            </a:lvl4pPr>
            <a:lvl5pPr>
              <a:defRPr lang="zh-CN" altLang="en-US" sz="1200"/>
            </a:lvl5pPr>
          </a:lstStyle>
          <a:p>
            <a:pPr marL="171450" marR="0" lvl="0" indent="-171450" defTabSz="-635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4826" y="2861557"/>
            <a:ext cx="8134349" cy="222203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125" b="0">
                <a:solidFill>
                  <a:schemeClr val="tx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1" name="任意多边形: 形状 10"/>
          <p:cNvSpPr>
            <a:spLocks noChangeArrowheads="1"/>
          </p:cNvSpPr>
          <p:nvPr userDrawn="1"/>
        </p:nvSpPr>
        <p:spPr bwMode="auto">
          <a:xfrm>
            <a:off x="0" y="1847852"/>
            <a:ext cx="9144000" cy="3295649"/>
          </a:xfrm>
          <a:custGeom>
            <a:avLst/>
            <a:gdLst>
              <a:gd name="connsiteX0" fmla="*/ 5451379 w 12192000"/>
              <a:gd name="connsiteY0" fmla="*/ 3052630 h 4394199"/>
              <a:gd name="connsiteX1" fmla="*/ 5449196 w 12192000"/>
              <a:gd name="connsiteY1" fmla="*/ 3057531 h 4394199"/>
              <a:gd name="connsiteX2" fmla="*/ 5441558 w 12192000"/>
              <a:gd name="connsiteY2" fmla="*/ 3062321 h 4394199"/>
              <a:gd name="connsiteX3" fmla="*/ 5655615 w 12192000"/>
              <a:gd name="connsiteY3" fmla="*/ 3681898 h 4394199"/>
              <a:gd name="connsiteX4" fmla="*/ 6015770 w 12192000"/>
              <a:gd name="connsiteY4" fmla="*/ 3452659 h 4394199"/>
              <a:gd name="connsiteX5" fmla="*/ 6003136 w 12192000"/>
              <a:gd name="connsiteY5" fmla="*/ 3422026 h 4394199"/>
              <a:gd name="connsiteX6" fmla="*/ 6008066 w 12192000"/>
              <a:gd name="connsiteY6" fmla="*/ 3410073 h 4394199"/>
              <a:gd name="connsiteX7" fmla="*/ 6979962 w 12192000"/>
              <a:gd name="connsiteY7" fmla="*/ 2865154 h 4394199"/>
              <a:gd name="connsiteX8" fmla="*/ 6115435 w 12192000"/>
              <a:gd name="connsiteY8" fmla="*/ 3409636 h 4394199"/>
              <a:gd name="connsiteX9" fmla="*/ 6120544 w 12192000"/>
              <a:gd name="connsiteY9" fmla="*/ 3422026 h 4394199"/>
              <a:gd name="connsiteX10" fmla="*/ 6107978 w 12192000"/>
              <a:gd name="connsiteY10" fmla="*/ 3452496 h 4394199"/>
              <a:gd name="connsiteX11" fmla="*/ 7059798 w 12192000"/>
              <a:gd name="connsiteY11" fmla="*/ 4061879 h 4394199"/>
              <a:gd name="connsiteX12" fmla="*/ 7496958 w 12192000"/>
              <a:gd name="connsiteY12" fmla="*/ 3582998 h 4394199"/>
              <a:gd name="connsiteX13" fmla="*/ 7494958 w 12192000"/>
              <a:gd name="connsiteY13" fmla="*/ 3581643 h 4394199"/>
              <a:gd name="connsiteX14" fmla="*/ 7477764 w 12192000"/>
              <a:gd name="connsiteY14" fmla="*/ 3539950 h 4394199"/>
              <a:gd name="connsiteX15" fmla="*/ 7493950 w 12192000"/>
              <a:gd name="connsiteY15" fmla="*/ 3500701 h 4394199"/>
              <a:gd name="connsiteX16" fmla="*/ 8434273 w 12192000"/>
              <a:gd name="connsiteY16" fmla="*/ 2590108 h 4394199"/>
              <a:gd name="connsiteX17" fmla="*/ 7583578 w 12192000"/>
              <a:gd name="connsiteY17" fmla="*/ 3511835 h 4394199"/>
              <a:gd name="connsiteX18" fmla="*/ 7595172 w 12192000"/>
              <a:gd name="connsiteY18" fmla="*/ 3539950 h 4394199"/>
              <a:gd name="connsiteX19" fmla="*/ 7578504 w 12192000"/>
              <a:gd name="connsiteY19" fmla="*/ 3580367 h 4394199"/>
              <a:gd name="connsiteX20" fmla="*/ 8200991 w 12192000"/>
              <a:gd name="connsiteY20" fmla="*/ 4354510 h 4394199"/>
              <a:gd name="connsiteX21" fmla="*/ 8456570 w 12192000"/>
              <a:gd name="connsiteY21" fmla="*/ 2594294 h 4394199"/>
              <a:gd name="connsiteX22" fmla="*/ 5185988 w 12192000"/>
              <a:gd name="connsiteY22" fmla="*/ 2375981 h 4394199"/>
              <a:gd name="connsiteX23" fmla="*/ 4816348 w 12192000"/>
              <a:gd name="connsiteY23" fmla="*/ 2578521 h 4394199"/>
              <a:gd name="connsiteX24" fmla="*/ 4824376 w 12192000"/>
              <a:gd name="connsiteY24" fmla="*/ 2596545 h 4394199"/>
              <a:gd name="connsiteX25" fmla="*/ 4812541 w 12192000"/>
              <a:gd name="connsiteY25" fmla="*/ 2623119 h 4394199"/>
              <a:gd name="connsiteX26" fmla="*/ 5362109 w 12192000"/>
              <a:gd name="connsiteY26" fmla="*/ 2974968 h 4394199"/>
              <a:gd name="connsiteX27" fmla="*/ 5379686 w 12192000"/>
              <a:gd name="connsiteY27" fmla="*/ 2961507 h 4394199"/>
              <a:gd name="connsiteX28" fmla="*/ 5385824 w 12192000"/>
              <a:gd name="connsiteY28" fmla="*/ 2960355 h 4394199"/>
              <a:gd name="connsiteX29" fmla="*/ 3819374 w 12192000"/>
              <a:gd name="connsiteY29" fmla="*/ 2004734 h 4394199"/>
              <a:gd name="connsiteX30" fmla="*/ 2981856 w 12192000"/>
              <a:gd name="connsiteY30" fmla="*/ 2402246 h 4394199"/>
              <a:gd name="connsiteX31" fmla="*/ 2988137 w 12192000"/>
              <a:gd name="connsiteY31" fmla="*/ 2417475 h 4394199"/>
              <a:gd name="connsiteX32" fmla="*/ 2980037 w 12192000"/>
              <a:gd name="connsiteY32" fmla="*/ 2437118 h 4394199"/>
              <a:gd name="connsiteX33" fmla="*/ 3720753 w 12192000"/>
              <a:gd name="connsiteY33" fmla="*/ 3166519 h 4394199"/>
              <a:gd name="connsiteX34" fmla="*/ 4707917 w 12192000"/>
              <a:gd name="connsiteY34" fmla="*/ 2619764 h 4394199"/>
              <a:gd name="connsiteX35" fmla="*/ 4697575 w 12192000"/>
              <a:gd name="connsiteY35" fmla="*/ 2596545 h 4394199"/>
              <a:gd name="connsiteX36" fmla="*/ 4707246 w 12192000"/>
              <a:gd name="connsiteY36" fmla="*/ 2574829 h 4394199"/>
              <a:gd name="connsiteX37" fmla="*/ 8562604 w 12192000"/>
              <a:gd name="connsiteY37" fmla="*/ 1995999 h 4394199"/>
              <a:gd name="connsiteX38" fmla="*/ 8492411 w 12192000"/>
              <a:gd name="connsiteY38" fmla="*/ 2487838 h 4394199"/>
              <a:gd name="connsiteX39" fmla="*/ 8495143 w 12192000"/>
              <a:gd name="connsiteY39" fmla="*/ 2489551 h 4394199"/>
              <a:gd name="connsiteX40" fmla="*/ 8769157 w 12192000"/>
              <a:gd name="connsiteY40" fmla="*/ 2189387 h 4394199"/>
              <a:gd name="connsiteX41" fmla="*/ 8755148 w 12192000"/>
              <a:gd name="connsiteY41" fmla="*/ 2155418 h 4394199"/>
              <a:gd name="connsiteX42" fmla="*/ 8764065 w 12192000"/>
              <a:gd name="connsiteY42" fmla="*/ 2133795 h 4394199"/>
              <a:gd name="connsiteX43" fmla="*/ 2044185 w 12192000"/>
              <a:gd name="connsiteY43" fmla="*/ 1550502 h 4394199"/>
              <a:gd name="connsiteX44" fmla="*/ 1124798 w 12192000"/>
              <a:gd name="connsiteY44" fmla="*/ 3242532 h 4394199"/>
              <a:gd name="connsiteX45" fmla="*/ 1128632 w 12192000"/>
              <a:gd name="connsiteY45" fmla="*/ 3244935 h 4394199"/>
              <a:gd name="connsiteX46" fmla="*/ 1136808 w 12192000"/>
              <a:gd name="connsiteY46" fmla="*/ 3263292 h 4394199"/>
              <a:gd name="connsiteX47" fmla="*/ 2877981 w 12192000"/>
              <a:gd name="connsiteY47" fmla="*/ 2435061 h 4394199"/>
              <a:gd name="connsiteX48" fmla="*/ 2870728 w 12192000"/>
              <a:gd name="connsiteY48" fmla="*/ 2417475 h 4394199"/>
              <a:gd name="connsiteX49" fmla="*/ 2887509 w 12192000"/>
              <a:gd name="connsiteY49" fmla="*/ 2376786 h 4394199"/>
              <a:gd name="connsiteX50" fmla="*/ 9450197 w 12192000"/>
              <a:gd name="connsiteY50" fmla="*/ 1489356 h 4394199"/>
              <a:gd name="connsiteX51" fmla="*/ 8861101 w 12192000"/>
              <a:gd name="connsiteY51" fmla="*/ 2127641 h 4394199"/>
              <a:gd name="connsiteX52" fmla="*/ 8872556 w 12192000"/>
              <a:gd name="connsiteY52" fmla="*/ 2155418 h 4394199"/>
              <a:gd name="connsiteX53" fmla="*/ 8863702 w 12192000"/>
              <a:gd name="connsiteY53" fmla="*/ 2176887 h 4394199"/>
              <a:gd name="connsiteX54" fmla="*/ 10347185 w 12192000"/>
              <a:gd name="connsiteY54" fmla="*/ 3192725 h 4394199"/>
              <a:gd name="connsiteX55" fmla="*/ 10925208 w 12192000"/>
              <a:gd name="connsiteY55" fmla="*/ 2428746 h 4394199"/>
              <a:gd name="connsiteX56" fmla="*/ 10918537 w 12192000"/>
              <a:gd name="connsiteY56" fmla="*/ 2424228 h 4394199"/>
              <a:gd name="connsiteX57" fmla="*/ 10901343 w 12192000"/>
              <a:gd name="connsiteY57" fmla="*/ 2382534 h 4394199"/>
              <a:gd name="connsiteX58" fmla="*/ 10906337 w 12192000"/>
              <a:gd name="connsiteY58" fmla="*/ 2370425 h 4394199"/>
              <a:gd name="connsiteX59" fmla="*/ 11704920 w 12192000"/>
              <a:gd name="connsiteY59" fmla="*/ 1428955 h 4394199"/>
              <a:gd name="connsiteX60" fmla="*/ 11005670 w 12192000"/>
              <a:gd name="connsiteY60" fmla="*/ 2350814 h 4394199"/>
              <a:gd name="connsiteX61" fmla="*/ 11018751 w 12192000"/>
              <a:gd name="connsiteY61" fmla="*/ 2382534 h 4394199"/>
              <a:gd name="connsiteX62" fmla="*/ 11010636 w 12192000"/>
              <a:gd name="connsiteY62" fmla="*/ 2402213 h 4394199"/>
              <a:gd name="connsiteX63" fmla="*/ 11389755 w 12192000"/>
              <a:gd name="connsiteY63" fmla="*/ 2629303 h 4394199"/>
              <a:gd name="connsiteX64" fmla="*/ 12080107 w 12192000"/>
              <a:gd name="connsiteY64" fmla="*/ 0 h 4394199"/>
              <a:gd name="connsiteX65" fmla="*/ 12103588 w 12192000"/>
              <a:gd name="connsiteY65" fmla="*/ 8735 h 4394199"/>
              <a:gd name="connsiteX66" fmla="*/ 11754110 w 12192000"/>
              <a:gd name="connsiteY66" fmla="*/ 1328319 h 4394199"/>
              <a:gd name="connsiteX67" fmla="*/ 11756604 w 12192000"/>
              <a:gd name="connsiteY67" fmla="*/ 1329882 h 4394199"/>
              <a:gd name="connsiteX68" fmla="*/ 12192000 w 12192000"/>
              <a:gd name="connsiteY68" fmla="*/ 754414 h 4394199"/>
              <a:gd name="connsiteX69" fmla="*/ 12192000 w 12192000"/>
              <a:gd name="connsiteY69" fmla="*/ 786809 h 4394199"/>
              <a:gd name="connsiteX70" fmla="*/ 11772160 w 12192000"/>
              <a:gd name="connsiteY70" fmla="*/ 1340308 h 4394199"/>
              <a:gd name="connsiteX71" fmla="*/ 11788939 w 12192000"/>
              <a:gd name="connsiteY71" fmla="*/ 1377981 h 4394199"/>
              <a:gd name="connsiteX72" fmla="*/ 11730235 w 12192000"/>
              <a:gd name="connsiteY72" fmla="*/ 1432577 h 4394199"/>
              <a:gd name="connsiteX73" fmla="*/ 11726675 w 12192000"/>
              <a:gd name="connsiteY73" fmla="*/ 1431910 h 4394199"/>
              <a:gd name="connsiteX74" fmla="*/ 11399148 w 12192000"/>
              <a:gd name="connsiteY74" fmla="*/ 2668611 h 4394199"/>
              <a:gd name="connsiteX75" fmla="*/ 10998584 w 12192000"/>
              <a:gd name="connsiteY75" fmla="*/ 2426241 h 4394199"/>
              <a:gd name="connsiteX76" fmla="*/ 10982897 w 12192000"/>
              <a:gd name="connsiteY76" fmla="*/ 2436865 h 4394199"/>
              <a:gd name="connsiteX77" fmla="*/ 10960047 w 12192000"/>
              <a:gd name="connsiteY77" fmla="*/ 2441498 h 4394199"/>
              <a:gd name="connsiteX78" fmla="*/ 10939972 w 12192000"/>
              <a:gd name="connsiteY78" fmla="*/ 2437427 h 4394199"/>
              <a:gd name="connsiteX79" fmla="*/ 10347185 w 12192000"/>
              <a:gd name="connsiteY79" fmla="*/ 3218931 h 4394199"/>
              <a:gd name="connsiteX80" fmla="*/ 10337793 w 12192000"/>
              <a:gd name="connsiteY80" fmla="*/ 3210195 h 4394199"/>
              <a:gd name="connsiteX81" fmla="*/ 8855642 w 12192000"/>
              <a:gd name="connsiteY81" fmla="*/ 2196432 h 4394199"/>
              <a:gd name="connsiteX82" fmla="*/ 8855362 w 12192000"/>
              <a:gd name="connsiteY82" fmla="*/ 2197111 h 4394199"/>
              <a:gd name="connsiteX83" fmla="*/ 8813852 w 12192000"/>
              <a:gd name="connsiteY83" fmla="*/ 2214381 h 4394199"/>
              <a:gd name="connsiteX84" fmla="*/ 8791002 w 12192000"/>
              <a:gd name="connsiteY84" fmla="*/ 2209748 h 4394199"/>
              <a:gd name="connsiteX85" fmla="*/ 8787506 w 12192000"/>
              <a:gd name="connsiteY85" fmla="*/ 2207380 h 4394199"/>
              <a:gd name="connsiteX86" fmla="*/ 8508760 w 12192000"/>
              <a:gd name="connsiteY86" fmla="*/ 2509402 h 4394199"/>
              <a:gd name="connsiteX87" fmla="*/ 8520339 w 12192000"/>
              <a:gd name="connsiteY87" fmla="*/ 2535399 h 4394199"/>
              <a:gd name="connsiteX88" fmla="*/ 8481616 w 12192000"/>
              <a:gd name="connsiteY88" fmla="*/ 2589730 h 4394199"/>
              <a:gd name="connsiteX89" fmla="*/ 8477767 w 12192000"/>
              <a:gd name="connsiteY89" fmla="*/ 2590452 h 4394199"/>
              <a:gd name="connsiteX90" fmla="*/ 8220345 w 12192000"/>
              <a:gd name="connsiteY90" fmla="*/ 4394199 h 4394199"/>
              <a:gd name="connsiteX91" fmla="*/ 8216552 w 12192000"/>
              <a:gd name="connsiteY91" fmla="*/ 4394199 h 4394199"/>
              <a:gd name="connsiteX92" fmla="*/ 7565981 w 12192000"/>
              <a:gd name="connsiteY92" fmla="*/ 3589768 h 4394199"/>
              <a:gd name="connsiteX93" fmla="*/ 7559318 w 12192000"/>
              <a:gd name="connsiteY93" fmla="*/ 3594281 h 4394199"/>
              <a:gd name="connsiteX94" fmla="*/ 7536468 w 12192000"/>
              <a:gd name="connsiteY94" fmla="*/ 3598913 h 4394199"/>
              <a:gd name="connsiteX95" fmla="*/ 7513618 w 12192000"/>
              <a:gd name="connsiteY95" fmla="*/ 3594281 h 4394199"/>
              <a:gd name="connsiteX96" fmla="*/ 7509845 w 12192000"/>
              <a:gd name="connsiteY96" fmla="*/ 3591725 h 4394199"/>
              <a:gd name="connsiteX97" fmla="*/ 7059798 w 12192000"/>
              <a:gd name="connsiteY97" fmla="*/ 4079350 h 4394199"/>
              <a:gd name="connsiteX98" fmla="*/ 7050405 w 12192000"/>
              <a:gd name="connsiteY98" fmla="*/ 4079350 h 4394199"/>
              <a:gd name="connsiteX99" fmla="*/ 6097639 w 12192000"/>
              <a:gd name="connsiteY99" fmla="*/ 3467587 h 4394199"/>
              <a:gd name="connsiteX100" fmla="*/ 6084691 w 12192000"/>
              <a:gd name="connsiteY100" fmla="*/ 3476356 h 4394199"/>
              <a:gd name="connsiteX101" fmla="*/ 6061840 w 12192000"/>
              <a:gd name="connsiteY101" fmla="*/ 3480989 h 4394199"/>
              <a:gd name="connsiteX102" fmla="*/ 6038990 w 12192000"/>
              <a:gd name="connsiteY102" fmla="*/ 3476356 h 4394199"/>
              <a:gd name="connsiteX103" fmla="*/ 6024778 w 12192000"/>
              <a:gd name="connsiteY103" fmla="*/ 3466731 h 4394199"/>
              <a:gd name="connsiteX104" fmla="*/ 5641526 w 12192000"/>
              <a:gd name="connsiteY104" fmla="*/ 3708103 h 4394199"/>
              <a:gd name="connsiteX105" fmla="*/ 5423717 w 12192000"/>
              <a:gd name="connsiteY105" fmla="*/ 3071167 h 4394199"/>
              <a:gd name="connsiteX106" fmla="*/ 5404365 w 12192000"/>
              <a:gd name="connsiteY106" fmla="*/ 3074801 h 4394199"/>
              <a:gd name="connsiteX107" fmla="*/ 5340965 w 12192000"/>
              <a:gd name="connsiteY107" fmla="*/ 3015837 h 4394199"/>
              <a:gd name="connsiteX108" fmla="*/ 5350214 w 12192000"/>
              <a:gd name="connsiteY108" fmla="*/ 2987673 h 4394199"/>
              <a:gd name="connsiteX109" fmla="*/ 4805850 w 12192000"/>
              <a:gd name="connsiteY109" fmla="*/ 2638142 h 4394199"/>
              <a:gd name="connsiteX110" fmla="*/ 4805806 w 12192000"/>
              <a:gd name="connsiteY110" fmla="*/ 2638239 h 4394199"/>
              <a:gd name="connsiteX111" fmla="*/ 4760976 w 12192000"/>
              <a:gd name="connsiteY111" fmla="*/ 2655509 h 4394199"/>
              <a:gd name="connsiteX112" fmla="*/ 4716144 w 12192000"/>
              <a:gd name="connsiteY112" fmla="*/ 2638239 h 4394199"/>
              <a:gd name="connsiteX113" fmla="*/ 4714422 w 12192000"/>
              <a:gd name="connsiteY113" fmla="*/ 2634371 h 4394199"/>
              <a:gd name="connsiteX114" fmla="*/ 3711360 w 12192000"/>
              <a:gd name="connsiteY114" fmla="*/ 3183989 h 4394199"/>
              <a:gd name="connsiteX115" fmla="*/ 2971130 w 12192000"/>
              <a:gd name="connsiteY115" fmla="*/ 2458717 h 4394199"/>
              <a:gd name="connsiteX116" fmla="*/ 2970943 w 12192000"/>
              <a:gd name="connsiteY116" fmla="*/ 2459169 h 4394199"/>
              <a:gd name="connsiteX117" fmla="*/ 2929433 w 12192000"/>
              <a:gd name="connsiteY117" fmla="*/ 2476439 h 4394199"/>
              <a:gd name="connsiteX118" fmla="*/ 2887923 w 12192000"/>
              <a:gd name="connsiteY118" fmla="*/ 2459169 h 4394199"/>
              <a:gd name="connsiteX119" fmla="*/ 2883667 w 12192000"/>
              <a:gd name="connsiteY119" fmla="*/ 2448849 h 4394199"/>
              <a:gd name="connsiteX120" fmla="*/ 1142201 w 12192000"/>
              <a:gd name="connsiteY120" fmla="*/ 3275402 h 4394199"/>
              <a:gd name="connsiteX121" fmla="*/ 1147201 w 12192000"/>
              <a:gd name="connsiteY121" fmla="*/ 3286629 h 4394199"/>
              <a:gd name="connsiteX122" fmla="*/ 1083800 w 12192000"/>
              <a:gd name="connsiteY122" fmla="*/ 3345592 h 4394199"/>
              <a:gd name="connsiteX123" fmla="*/ 1070187 w 12192000"/>
              <a:gd name="connsiteY123" fmla="*/ 3343036 h 4394199"/>
              <a:gd name="connsiteX124" fmla="*/ 499023 w 12192000"/>
              <a:gd name="connsiteY124" fmla="*/ 4394199 h 4394199"/>
              <a:gd name="connsiteX125" fmla="*/ 480193 w 12192000"/>
              <a:gd name="connsiteY125" fmla="*/ 4394199 h 4394199"/>
              <a:gd name="connsiteX126" fmla="*/ 1054130 w 12192000"/>
              <a:gd name="connsiteY126" fmla="*/ 3337828 h 4394199"/>
              <a:gd name="connsiteX127" fmla="*/ 1038969 w 12192000"/>
              <a:gd name="connsiteY127" fmla="*/ 3328322 h 4394199"/>
              <a:gd name="connsiteX128" fmla="*/ 1037526 w 12192000"/>
              <a:gd name="connsiteY128" fmla="*/ 3325083 h 4394199"/>
              <a:gd name="connsiteX129" fmla="*/ 0 w 12192000"/>
              <a:gd name="connsiteY129" fmla="*/ 3817524 h 4394199"/>
              <a:gd name="connsiteX130" fmla="*/ 0 w 12192000"/>
              <a:gd name="connsiteY130" fmla="*/ 3804042 h 4394199"/>
              <a:gd name="connsiteX131" fmla="*/ 1032173 w 12192000"/>
              <a:gd name="connsiteY131" fmla="*/ 3313064 h 4394199"/>
              <a:gd name="connsiteX132" fmla="*/ 1020399 w 12192000"/>
              <a:gd name="connsiteY132" fmla="*/ 3286629 h 4394199"/>
              <a:gd name="connsiteX133" fmla="*/ 1083800 w 12192000"/>
              <a:gd name="connsiteY133" fmla="*/ 3227665 h 4394199"/>
              <a:gd name="connsiteX134" fmla="*/ 1108479 w 12192000"/>
              <a:gd name="connsiteY134" fmla="*/ 3232299 h 4394199"/>
              <a:gd name="connsiteX135" fmla="*/ 1110706 w 12192000"/>
              <a:gd name="connsiteY135" fmla="*/ 3233695 h 4394199"/>
              <a:gd name="connsiteX136" fmla="*/ 2044185 w 12192000"/>
              <a:gd name="connsiteY136" fmla="*/ 1515562 h 4394199"/>
              <a:gd name="connsiteX137" fmla="*/ 2905596 w 12192000"/>
              <a:gd name="connsiteY137" fmla="*/ 2363814 h 4394199"/>
              <a:gd name="connsiteX138" fmla="*/ 2906583 w 12192000"/>
              <a:gd name="connsiteY138" fmla="*/ 2363145 h 4394199"/>
              <a:gd name="connsiteX139" fmla="*/ 2929433 w 12192000"/>
              <a:gd name="connsiteY139" fmla="*/ 2358511 h 4394199"/>
              <a:gd name="connsiteX140" fmla="*/ 2970943 w 12192000"/>
              <a:gd name="connsiteY140" fmla="*/ 2375781 h 4394199"/>
              <a:gd name="connsiteX141" fmla="*/ 2976135 w 12192000"/>
              <a:gd name="connsiteY141" fmla="*/ 2388372 h 4394199"/>
              <a:gd name="connsiteX142" fmla="*/ 3819374 w 12192000"/>
              <a:gd name="connsiteY142" fmla="*/ 1987264 h 4394199"/>
              <a:gd name="connsiteX143" fmla="*/ 4713874 w 12192000"/>
              <a:gd name="connsiteY143" fmla="*/ 2559949 h 4394199"/>
              <a:gd name="connsiteX144" fmla="*/ 4716144 w 12192000"/>
              <a:gd name="connsiteY144" fmla="*/ 2554851 h 4394199"/>
              <a:gd name="connsiteX145" fmla="*/ 4760976 w 12192000"/>
              <a:gd name="connsiteY145" fmla="*/ 2537581 h 4394199"/>
              <a:gd name="connsiteX146" fmla="*/ 4805808 w 12192000"/>
              <a:gd name="connsiteY146" fmla="*/ 2554851 h 4394199"/>
              <a:gd name="connsiteX147" fmla="*/ 4809627 w 12192000"/>
              <a:gd name="connsiteY147" fmla="*/ 2563430 h 4394199"/>
              <a:gd name="connsiteX148" fmla="*/ 5195380 w 12192000"/>
              <a:gd name="connsiteY148" fmla="*/ 2349775 h 4394199"/>
              <a:gd name="connsiteX149" fmla="*/ 5405179 w 12192000"/>
              <a:gd name="connsiteY149" fmla="*/ 2957026 h 4394199"/>
              <a:gd name="connsiteX150" fmla="*/ 5429043 w 12192000"/>
              <a:gd name="connsiteY150" fmla="*/ 2961507 h 4394199"/>
              <a:gd name="connsiteX151" fmla="*/ 5467766 w 12192000"/>
              <a:gd name="connsiteY151" fmla="*/ 3015837 h 4394199"/>
              <a:gd name="connsiteX152" fmla="*/ 5458487 w 12192000"/>
              <a:gd name="connsiteY152" fmla="*/ 3036673 h 4394199"/>
              <a:gd name="connsiteX153" fmla="*/ 6015094 w 12192000"/>
              <a:gd name="connsiteY153" fmla="*/ 3393029 h 4394199"/>
              <a:gd name="connsiteX154" fmla="*/ 6020331 w 12192000"/>
              <a:gd name="connsiteY154" fmla="*/ 3380332 h 4394199"/>
              <a:gd name="connsiteX155" fmla="*/ 6061840 w 12192000"/>
              <a:gd name="connsiteY155" fmla="*/ 3363062 h 4394199"/>
              <a:gd name="connsiteX156" fmla="*/ 6103351 w 12192000"/>
              <a:gd name="connsiteY156" fmla="*/ 3380332 h 4394199"/>
              <a:gd name="connsiteX157" fmla="*/ 6108767 w 12192000"/>
              <a:gd name="connsiteY157" fmla="*/ 3393466 h 4394199"/>
              <a:gd name="connsiteX158" fmla="*/ 6979962 w 12192000"/>
              <a:gd name="connsiteY158" fmla="*/ 2838948 h 4394199"/>
              <a:gd name="connsiteX159" fmla="*/ 6989354 w 12192000"/>
              <a:gd name="connsiteY159" fmla="*/ 2847683 h 4394199"/>
              <a:gd name="connsiteX160" fmla="*/ 7506301 w 12192000"/>
              <a:gd name="connsiteY160" fmla="*/ 3490575 h 4394199"/>
              <a:gd name="connsiteX161" fmla="*/ 7513618 w 12192000"/>
              <a:gd name="connsiteY161" fmla="*/ 3485620 h 4394199"/>
              <a:gd name="connsiteX162" fmla="*/ 7536468 w 12192000"/>
              <a:gd name="connsiteY162" fmla="*/ 3480986 h 4394199"/>
              <a:gd name="connsiteX163" fmla="*/ 7559318 w 12192000"/>
              <a:gd name="connsiteY163" fmla="*/ 3485620 h 4394199"/>
              <a:gd name="connsiteX164" fmla="*/ 7575716 w 12192000"/>
              <a:gd name="connsiteY164" fmla="*/ 3496724 h 4394199"/>
              <a:gd name="connsiteX165" fmla="*/ 8415447 w 12192000"/>
              <a:gd name="connsiteY165" fmla="*/ 2576854 h 4394199"/>
              <a:gd name="connsiteX166" fmla="*/ 8404365 w 12192000"/>
              <a:gd name="connsiteY166" fmla="*/ 2568367 h 4394199"/>
              <a:gd name="connsiteX167" fmla="*/ 8393537 w 12192000"/>
              <a:gd name="connsiteY167" fmla="*/ 2535399 h 4394199"/>
              <a:gd name="connsiteX168" fmla="*/ 8456938 w 12192000"/>
              <a:gd name="connsiteY168" fmla="*/ 2476435 h 4394199"/>
              <a:gd name="connsiteX169" fmla="*/ 8473239 w 12192000"/>
              <a:gd name="connsiteY169" fmla="*/ 2479496 h 4394199"/>
              <a:gd name="connsiteX170" fmla="*/ 8548515 w 12192000"/>
              <a:gd name="connsiteY170" fmla="*/ 1961058 h 4394199"/>
              <a:gd name="connsiteX171" fmla="*/ 8772148 w 12192000"/>
              <a:gd name="connsiteY171" fmla="*/ 2114194 h 4394199"/>
              <a:gd name="connsiteX172" fmla="*/ 8772342 w 12192000"/>
              <a:gd name="connsiteY172" fmla="*/ 2113724 h 4394199"/>
              <a:gd name="connsiteX173" fmla="*/ 8813852 w 12192000"/>
              <a:gd name="connsiteY173" fmla="*/ 2096454 h 4394199"/>
              <a:gd name="connsiteX174" fmla="*/ 8836702 w 12192000"/>
              <a:gd name="connsiteY174" fmla="*/ 2101088 h 4394199"/>
              <a:gd name="connsiteX175" fmla="*/ 8844774 w 12192000"/>
              <a:gd name="connsiteY175" fmla="*/ 2106554 h 4394199"/>
              <a:gd name="connsiteX176" fmla="*/ 9436109 w 12192000"/>
              <a:gd name="connsiteY176" fmla="*/ 1458783 h 4394199"/>
              <a:gd name="connsiteX177" fmla="*/ 9450197 w 12192000"/>
              <a:gd name="connsiteY177" fmla="*/ 1467518 h 4394199"/>
              <a:gd name="connsiteX178" fmla="*/ 10916485 w 12192000"/>
              <a:gd name="connsiteY178" fmla="*/ 2345816 h 4394199"/>
              <a:gd name="connsiteX179" fmla="*/ 10918537 w 12192000"/>
              <a:gd name="connsiteY179" fmla="*/ 2340840 h 4394199"/>
              <a:gd name="connsiteX180" fmla="*/ 10960047 w 12192000"/>
              <a:gd name="connsiteY180" fmla="*/ 2323570 h 4394199"/>
              <a:gd name="connsiteX181" fmla="*/ 10982897 w 12192000"/>
              <a:gd name="connsiteY181" fmla="*/ 2328204 h 4394199"/>
              <a:gd name="connsiteX182" fmla="*/ 10995051 w 12192000"/>
              <a:gd name="connsiteY182" fmla="*/ 2336434 h 4394199"/>
              <a:gd name="connsiteX183" fmla="*/ 11690270 w 12192000"/>
              <a:gd name="connsiteY183" fmla="*/ 1417555 h 4394199"/>
              <a:gd name="connsiteX184" fmla="*/ 11688725 w 12192000"/>
              <a:gd name="connsiteY184" fmla="*/ 1416587 h 4394199"/>
              <a:gd name="connsiteX185" fmla="*/ 11671531 w 12192000"/>
              <a:gd name="connsiteY185" fmla="*/ 1377981 h 4394199"/>
              <a:gd name="connsiteX186" fmla="*/ 11730235 w 12192000"/>
              <a:gd name="connsiteY186" fmla="*/ 1323385 h 4394199"/>
              <a:gd name="connsiteX187" fmla="*/ 11732525 w 12192000"/>
              <a:gd name="connsiteY187" fmla="*/ 1323816 h 439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2192000" h="4394199">
                <a:moveTo>
                  <a:pt x="5451379" y="3052630"/>
                </a:moveTo>
                <a:lnTo>
                  <a:pt x="5449196" y="3057531"/>
                </a:lnTo>
                <a:lnTo>
                  <a:pt x="5441558" y="3062321"/>
                </a:lnTo>
                <a:lnTo>
                  <a:pt x="5655615" y="3681898"/>
                </a:lnTo>
                <a:lnTo>
                  <a:pt x="6015770" y="3452659"/>
                </a:lnTo>
                <a:lnTo>
                  <a:pt x="6003136" y="3422026"/>
                </a:lnTo>
                <a:lnTo>
                  <a:pt x="6008066" y="3410073"/>
                </a:lnTo>
                <a:close/>
                <a:moveTo>
                  <a:pt x="6979962" y="2865154"/>
                </a:moveTo>
                <a:lnTo>
                  <a:pt x="6115435" y="3409636"/>
                </a:lnTo>
                <a:lnTo>
                  <a:pt x="6120544" y="3422026"/>
                </a:lnTo>
                <a:lnTo>
                  <a:pt x="6107978" y="3452496"/>
                </a:lnTo>
                <a:lnTo>
                  <a:pt x="7059798" y="4061879"/>
                </a:lnTo>
                <a:lnTo>
                  <a:pt x="7496958" y="3582998"/>
                </a:lnTo>
                <a:lnTo>
                  <a:pt x="7494958" y="3581643"/>
                </a:lnTo>
                <a:cubicBezTo>
                  <a:pt x="7484334" y="3570973"/>
                  <a:pt x="7477764" y="3556232"/>
                  <a:pt x="7477764" y="3539950"/>
                </a:cubicBezTo>
                <a:lnTo>
                  <a:pt x="7493950" y="3500701"/>
                </a:lnTo>
                <a:close/>
                <a:moveTo>
                  <a:pt x="8434273" y="2590108"/>
                </a:moveTo>
                <a:lnTo>
                  <a:pt x="7583578" y="3511835"/>
                </a:lnTo>
                <a:lnTo>
                  <a:pt x="7595172" y="3539950"/>
                </a:lnTo>
                <a:lnTo>
                  <a:pt x="7578504" y="3580367"/>
                </a:lnTo>
                <a:lnTo>
                  <a:pt x="8200991" y="4354510"/>
                </a:lnTo>
                <a:lnTo>
                  <a:pt x="8456570" y="2594294"/>
                </a:lnTo>
                <a:close/>
                <a:moveTo>
                  <a:pt x="5185988" y="2375981"/>
                </a:moveTo>
                <a:lnTo>
                  <a:pt x="4816348" y="2578521"/>
                </a:lnTo>
                <a:lnTo>
                  <a:pt x="4824376" y="2596545"/>
                </a:lnTo>
                <a:lnTo>
                  <a:pt x="4812541" y="2623119"/>
                </a:lnTo>
                <a:lnTo>
                  <a:pt x="5362109" y="2974968"/>
                </a:lnTo>
                <a:lnTo>
                  <a:pt x="5379686" y="2961507"/>
                </a:lnTo>
                <a:lnTo>
                  <a:pt x="5385824" y="2960355"/>
                </a:lnTo>
                <a:close/>
                <a:moveTo>
                  <a:pt x="3819374" y="2004734"/>
                </a:moveTo>
                <a:lnTo>
                  <a:pt x="2981856" y="2402246"/>
                </a:lnTo>
                <a:lnTo>
                  <a:pt x="2988137" y="2417475"/>
                </a:lnTo>
                <a:lnTo>
                  <a:pt x="2980037" y="2437118"/>
                </a:lnTo>
                <a:lnTo>
                  <a:pt x="3720753" y="3166519"/>
                </a:lnTo>
                <a:lnTo>
                  <a:pt x="4707917" y="2619764"/>
                </a:lnTo>
                <a:lnTo>
                  <a:pt x="4697575" y="2596545"/>
                </a:lnTo>
                <a:lnTo>
                  <a:pt x="4707246" y="2574829"/>
                </a:lnTo>
                <a:close/>
                <a:moveTo>
                  <a:pt x="8562604" y="1995999"/>
                </a:moveTo>
                <a:lnTo>
                  <a:pt x="8492411" y="2487838"/>
                </a:lnTo>
                <a:lnTo>
                  <a:pt x="8495143" y="2489551"/>
                </a:lnTo>
                <a:lnTo>
                  <a:pt x="8769157" y="2189387"/>
                </a:lnTo>
                <a:lnTo>
                  <a:pt x="8755148" y="2155418"/>
                </a:lnTo>
                <a:lnTo>
                  <a:pt x="8764065" y="2133795"/>
                </a:lnTo>
                <a:close/>
                <a:moveTo>
                  <a:pt x="2044185" y="1550502"/>
                </a:moveTo>
                <a:lnTo>
                  <a:pt x="1124798" y="3242532"/>
                </a:lnTo>
                <a:lnTo>
                  <a:pt x="1128632" y="3244935"/>
                </a:lnTo>
                <a:lnTo>
                  <a:pt x="1136808" y="3263292"/>
                </a:lnTo>
                <a:lnTo>
                  <a:pt x="2877981" y="2435061"/>
                </a:lnTo>
                <a:lnTo>
                  <a:pt x="2870728" y="2417475"/>
                </a:lnTo>
                <a:lnTo>
                  <a:pt x="2887509" y="2376786"/>
                </a:lnTo>
                <a:close/>
                <a:moveTo>
                  <a:pt x="9450197" y="1489356"/>
                </a:moveTo>
                <a:lnTo>
                  <a:pt x="8861101" y="2127641"/>
                </a:lnTo>
                <a:lnTo>
                  <a:pt x="8872556" y="2155418"/>
                </a:lnTo>
                <a:lnTo>
                  <a:pt x="8863702" y="2176887"/>
                </a:lnTo>
                <a:lnTo>
                  <a:pt x="10347185" y="3192725"/>
                </a:lnTo>
                <a:lnTo>
                  <a:pt x="10925208" y="2428746"/>
                </a:lnTo>
                <a:lnTo>
                  <a:pt x="10918537" y="2424228"/>
                </a:lnTo>
                <a:cubicBezTo>
                  <a:pt x="10907914" y="2413558"/>
                  <a:pt x="10901343" y="2398817"/>
                  <a:pt x="10901343" y="2382534"/>
                </a:cubicBezTo>
                <a:lnTo>
                  <a:pt x="10906337" y="2370425"/>
                </a:lnTo>
                <a:close/>
                <a:moveTo>
                  <a:pt x="11704920" y="1428955"/>
                </a:moveTo>
                <a:lnTo>
                  <a:pt x="11005670" y="2350814"/>
                </a:lnTo>
                <a:lnTo>
                  <a:pt x="11018751" y="2382534"/>
                </a:lnTo>
                <a:lnTo>
                  <a:pt x="11010636" y="2402213"/>
                </a:lnTo>
                <a:lnTo>
                  <a:pt x="11389755" y="2629303"/>
                </a:lnTo>
                <a:close/>
                <a:moveTo>
                  <a:pt x="12080107" y="0"/>
                </a:moveTo>
                <a:lnTo>
                  <a:pt x="12103588" y="8735"/>
                </a:lnTo>
                <a:lnTo>
                  <a:pt x="11754110" y="1328319"/>
                </a:lnTo>
                <a:lnTo>
                  <a:pt x="11756604" y="1329882"/>
                </a:lnTo>
                <a:lnTo>
                  <a:pt x="12192000" y="754414"/>
                </a:lnTo>
                <a:lnTo>
                  <a:pt x="12192000" y="786809"/>
                </a:lnTo>
                <a:lnTo>
                  <a:pt x="11772160" y="1340308"/>
                </a:lnTo>
                <a:lnTo>
                  <a:pt x="11788939" y="1377981"/>
                </a:lnTo>
                <a:cubicBezTo>
                  <a:pt x="11788939" y="1408134"/>
                  <a:pt x="11762656" y="1432577"/>
                  <a:pt x="11730235" y="1432577"/>
                </a:cubicBezTo>
                <a:lnTo>
                  <a:pt x="11726675" y="1431910"/>
                </a:lnTo>
                <a:lnTo>
                  <a:pt x="11399148" y="2668611"/>
                </a:lnTo>
                <a:lnTo>
                  <a:pt x="10998584" y="2426241"/>
                </a:lnTo>
                <a:lnTo>
                  <a:pt x="10982897" y="2436865"/>
                </a:lnTo>
                <a:cubicBezTo>
                  <a:pt x="10975874" y="2439848"/>
                  <a:pt x="10968152" y="2441498"/>
                  <a:pt x="10960047" y="2441498"/>
                </a:cubicBezTo>
                <a:lnTo>
                  <a:pt x="10939972" y="2437427"/>
                </a:lnTo>
                <a:lnTo>
                  <a:pt x="10347185" y="3218931"/>
                </a:lnTo>
                <a:lnTo>
                  <a:pt x="10337793" y="3210195"/>
                </a:lnTo>
                <a:lnTo>
                  <a:pt x="8855642" y="2196432"/>
                </a:lnTo>
                <a:lnTo>
                  <a:pt x="8855362" y="2197111"/>
                </a:lnTo>
                <a:cubicBezTo>
                  <a:pt x="8844739" y="2207782"/>
                  <a:pt x="8830063" y="2214381"/>
                  <a:pt x="8813852" y="2214381"/>
                </a:cubicBezTo>
                <a:cubicBezTo>
                  <a:pt x="8805747" y="2214381"/>
                  <a:pt x="8798025" y="2212732"/>
                  <a:pt x="8791002" y="2209748"/>
                </a:cubicBezTo>
                <a:lnTo>
                  <a:pt x="8787506" y="2207380"/>
                </a:lnTo>
                <a:lnTo>
                  <a:pt x="8508760" y="2509402"/>
                </a:lnTo>
                <a:lnTo>
                  <a:pt x="8520339" y="2535399"/>
                </a:lnTo>
                <a:cubicBezTo>
                  <a:pt x="8520339" y="2559823"/>
                  <a:pt x="8504372" y="2580778"/>
                  <a:pt x="8481616" y="2589730"/>
                </a:cubicBezTo>
                <a:lnTo>
                  <a:pt x="8477767" y="2590452"/>
                </a:lnTo>
                <a:lnTo>
                  <a:pt x="8220345" y="4394199"/>
                </a:lnTo>
                <a:lnTo>
                  <a:pt x="8216552" y="4394199"/>
                </a:lnTo>
                <a:lnTo>
                  <a:pt x="7565981" y="3589768"/>
                </a:lnTo>
                <a:lnTo>
                  <a:pt x="7559318" y="3594281"/>
                </a:lnTo>
                <a:cubicBezTo>
                  <a:pt x="7552295" y="3597264"/>
                  <a:pt x="7544573" y="3598913"/>
                  <a:pt x="7536468" y="3598913"/>
                </a:cubicBezTo>
                <a:cubicBezTo>
                  <a:pt x="7528363" y="3598913"/>
                  <a:pt x="7520641" y="3597264"/>
                  <a:pt x="7513618" y="3594281"/>
                </a:cubicBezTo>
                <a:lnTo>
                  <a:pt x="7509845" y="3591725"/>
                </a:lnTo>
                <a:lnTo>
                  <a:pt x="7059798" y="4079350"/>
                </a:lnTo>
                <a:lnTo>
                  <a:pt x="7050405" y="4079350"/>
                </a:lnTo>
                <a:lnTo>
                  <a:pt x="6097639" y="3467587"/>
                </a:lnTo>
                <a:lnTo>
                  <a:pt x="6084691" y="3476356"/>
                </a:lnTo>
                <a:cubicBezTo>
                  <a:pt x="6077667" y="3479340"/>
                  <a:pt x="6069945" y="3480989"/>
                  <a:pt x="6061840" y="3480989"/>
                </a:cubicBezTo>
                <a:cubicBezTo>
                  <a:pt x="6053735" y="3480989"/>
                  <a:pt x="6046014" y="3479340"/>
                  <a:pt x="6038990" y="3476356"/>
                </a:cubicBezTo>
                <a:lnTo>
                  <a:pt x="6024778" y="3466731"/>
                </a:lnTo>
                <a:lnTo>
                  <a:pt x="5641526" y="3708103"/>
                </a:lnTo>
                <a:lnTo>
                  <a:pt x="5423717" y="3071167"/>
                </a:lnTo>
                <a:lnTo>
                  <a:pt x="5404365" y="3074801"/>
                </a:lnTo>
                <a:cubicBezTo>
                  <a:pt x="5369350" y="3074801"/>
                  <a:pt x="5340965" y="3048402"/>
                  <a:pt x="5340965" y="3015837"/>
                </a:cubicBezTo>
                <a:lnTo>
                  <a:pt x="5350214" y="2987673"/>
                </a:lnTo>
                <a:lnTo>
                  <a:pt x="4805850" y="2638142"/>
                </a:lnTo>
                <a:lnTo>
                  <a:pt x="4805806" y="2638239"/>
                </a:lnTo>
                <a:cubicBezTo>
                  <a:pt x="4794333" y="2648909"/>
                  <a:pt x="4778482" y="2655509"/>
                  <a:pt x="4760976" y="2655509"/>
                </a:cubicBezTo>
                <a:cubicBezTo>
                  <a:pt x="4743467" y="2655509"/>
                  <a:pt x="4727617" y="2648909"/>
                  <a:pt x="4716144" y="2638239"/>
                </a:cubicBezTo>
                <a:lnTo>
                  <a:pt x="4714422" y="2634371"/>
                </a:lnTo>
                <a:lnTo>
                  <a:pt x="3711360" y="3183989"/>
                </a:lnTo>
                <a:lnTo>
                  <a:pt x="2971130" y="2458717"/>
                </a:lnTo>
                <a:lnTo>
                  <a:pt x="2970943" y="2459169"/>
                </a:lnTo>
                <a:cubicBezTo>
                  <a:pt x="2960320" y="2469839"/>
                  <a:pt x="2945643" y="2476439"/>
                  <a:pt x="2929433" y="2476439"/>
                </a:cubicBezTo>
                <a:cubicBezTo>
                  <a:pt x="2913223" y="2476439"/>
                  <a:pt x="2898547" y="2469839"/>
                  <a:pt x="2887923" y="2459169"/>
                </a:cubicBezTo>
                <a:lnTo>
                  <a:pt x="2883667" y="2448849"/>
                </a:lnTo>
                <a:lnTo>
                  <a:pt x="1142201" y="3275402"/>
                </a:lnTo>
                <a:lnTo>
                  <a:pt x="1147201" y="3286629"/>
                </a:lnTo>
                <a:cubicBezTo>
                  <a:pt x="1147201" y="3319194"/>
                  <a:pt x="1118816" y="3345592"/>
                  <a:pt x="1083800" y="3345592"/>
                </a:cubicBezTo>
                <a:lnTo>
                  <a:pt x="1070187" y="3343036"/>
                </a:lnTo>
                <a:lnTo>
                  <a:pt x="499023" y="4394199"/>
                </a:lnTo>
                <a:lnTo>
                  <a:pt x="480193" y="4394199"/>
                </a:lnTo>
                <a:lnTo>
                  <a:pt x="1054130" y="3337828"/>
                </a:lnTo>
                <a:lnTo>
                  <a:pt x="1038969" y="3328322"/>
                </a:lnTo>
                <a:lnTo>
                  <a:pt x="1037526" y="3325083"/>
                </a:lnTo>
                <a:lnTo>
                  <a:pt x="0" y="3817524"/>
                </a:lnTo>
                <a:lnTo>
                  <a:pt x="0" y="3804042"/>
                </a:lnTo>
                <a:lnTo>
                  <a:pt x="1032173" y="3313064"/>
                </a:lnTo>
                <a:lnTo>
                  <a:pt x="1020399" y="3286629"/>
                </a:lnTo>
                <a:cubicBezTo>
                  <a:pt x="1020399" y="3254063"/>
                  <a:pt x="1048785" y="3227665"/>
                  <a:pt x="1083800" y="3227665"/>
                </a:cubicBezTo>
                <a:cubicBezTo>
                  <a:pt x="1092554" y="3227665"/>
                  <a:pt x="1100894" y="3229315"/>
                  <a:pt x="1108479" y="3232299"/>
                </a:cubicBezTo>
                <a:lnTo>
                  <a:pt x="1110706" y="3233695"/>
                </a:lnTo>
                <a:lnTo>
                  <a:pt x="2044185" y="1515562"/>
                </a:lnTo>
                <a:lnTo>
                  <a:pt x="2905596" y="2363814"/>
                </a:lnTo>
                <a:lnTo>
                  <a:pt x="2906583" y="2363145"/>
                </a:lnTo>
                <a:cubicBezTo>
                  <a:pt x="2913606" y="2360162"/>
                  <a:pt x="2921328" y="2358511"/>
                  <a:pt x="2929433" y="2358511"/>
                </a:cubicBezTo>
                <a:cubicBezTo>
                  <a:pt x="2945643" y="2358511"/>
                  <a:pt x="2960320" y="2365111"/>
                  <a:pt x="2970943" y="2375781"/>
                </a:cubicBezTo>
                <a:lnTo>
                  <a:pt x="2976135" y="2388372"/>
                </a:lnTo>
                <a:lnTo>
                  <a:pt x="3819374" y="1987264"/>
                </a:lnTo>
                <a:lnTo>
                  <a:pt x="4713874" y="2559949"/>
                </a:lnTo>
                <a:lnTo>
                  <a:pt x="4716144" y="2554851"/>
                </a:lnTo>
                <a:cubicBezTo>
                  <a:pt x="4727617" y="2544181"/>
                  <a:pt x="4743467" y="2537581"/>
                  <a:pt x="4760976" y="2537581"/>
                </a:cubicBezTo>
                <a:cubicBezTo>
                  <a:pt x="4778482" y="2537581"/>
                  <a:pt x="4794333" y="2544181"/>
                  <a:pt x="4805808" y="2554851"/>
                </a:cubicBezTo>
                <a:lnTo>
                  <a:pt x="4809627" y="2563430"/>
                </a:lnTo>
                <a:lnTo>
                  <a:pt x="5195380" y="2349775"/>
                </a:lnTo>
                <a:lnTo>
                  <a:pt x="5405179" y="2957026"/>
                </a:lnTo>
                <a:lnTo>
                  <a:pt x="5429043" y="2961507"/>
                </a:lnTo>
                <a:cubicBezTo>
                  <a:pt x="5451799" y="2970458"/>
                  <a:pt x="5467766" y="2991413"/>
                  <a:pt x="5467766" y="3015837"/>
                </a:cubicBezTo>
                <a:lnTo>
                  <a:pt x="5458487" y="3036673"/>
                </a:lnTo>
                <a:lnTo>
                  <a:pt x="6015094" y="3393029"/>
                </a:lnTo>
                <a:lnTo>
                  <a:pt x="6020331" y="3380332"/>
                </a:lnTo>
                <a:cubicBezTo>
                  <a:pt x="6030954" y="3369661"/>
                  <a:pt x="6045629" y="3363062"/>
                  <a:pt x="6061840" y="3363062"/>
                </a:cubicBezTo>
                <a:cubicBezTo>
                  <a:pt x="6078050" y="3363062"/>
                  <a:pt x="6092728" y="3369661"/>
                  <a:pt x="6103351" y="3380332"/>
                </a:cubicBezTo>
                <a:lnTo>
                  <a:pt x="6108767" y="3393466"/>
                </a:lnTo>
                <a:lnTo>
                  <a:pt x="6979962" y="2838948"/>
                </a:lnTo>
                <a:lnTo>
                  <a:pt x="6989354" y="2847683"/>
                </a:lnTo>
                <a:lnTo>
                  <a:pt x="7506301" y="3490575"/>
                </a:lnTo>
                <a:lnTo>
                  <a:pt x="7513618" y="3485620"/>
                </a:lnTo>
                <a:cubicBezTo>
                  <a:pt x="7520641" y="3482636"/>
                  <a:pt x="7528363" y="3480986"/>
                  <a:pt x="7536468" y="3480986"/>
                </a:cubicBezTo>
                <a:cubicBezTo>
                  <a:pt x="7544573" y="3480986"/>
                  <a:pt x="7552295" y="3482636"/>
                  <a:pt x="7559318" y="3485620"/>
                </a:cubicBezTo>
                <a:lnTo>
                  <a:pt x="7575716" y="3496724"/>
                </a:lnTo>
                <a:lnTo>
                  <a:pt x="8415447" y="2576854"/>
                </a:lnTo>
                <a:lnTo>
                  <a:pt x="8404365" y="2568367"/>
                </a:lnTo>
                <a:cubicBezTo>
                  <a:pt x="8397529" y="2558956"/>
                  <a:pt x="8393537" y="2547611"/>
                  <a:pt x="8393537" y="2535399"/>
                </a:cubicBezTo>
                <a:cubicBezTo>
                  <a:pt x="8393537" y="2502834"/>
                  <a:pt x="8421923" y="2476435"/>
                  <a:pt x="8456938" y="2476435"/>
                </a:cubicBezTo>
                <a:lnTo>
                  <a:pt x="8473239" y="2479496"/>
                </a:lnTo>
                <a:lnTo>
                  <a:pt x="8548515" y="1961058"/>
                </a:lnTo>
                <a:lnTo>
                  <a:pt x="8772148" y="2114194"/>
                </a:lnTo>
                <a:lnTo>
                  <a:pt x="8772342" y="2113724"/>
                </a:lnTo>
                <a:cubicBezTo>
                  <a:pt x="8782965" y="2103053"/>
                  <a:pt x="8797642" y="2096454"/>
                  <a:pt x="8813852" y="2096454"/>
                </a:cubicBezTo>
                <a:cubicBezTo>
                  <a:pt x="8821957" y="2096454"/>
                  <a:pt x="8829679" y="2098104"/>
                  <a:pt x="8836702" y="2101088"/>
                </a:cubicBezTo>
                <a:lnTo>
                  <a:pt x="8844774" y="2106554"/>
                </a:lnTo>
                <a:lnTo>
                  <a:pt x="9436109" y="1458783"/>
                </a:lnTo>
                <a:lnTo>
                  <a:pt x="9450197" y="1467518"/>
                </a:lnTo>
                <a:lnTo>
                  <a:pt x="10916485" y="2345816"/>
                </a:lnTo>
                <a:lnTo>
                  <a:pt x="10918537" y="2340840"/>
                </a:lnTo>
                <a:cubicBezTo>
                  <a:pt x="10929161" y="2330170"/>
                  <a:pt x="10943837" y="2323570"/>
                  <a:pt x="10960047" y="2323570"/>
                </a:cubicBezTo>
                <a:cubicBezTo>
                  <a:pt x="10968152" y="2323570"/>
                  <a:pt x="10975874" y="2325221"/>
                  <a:pt x="10982897" y="2328204"/>
                </a:cubicBezTo>
                <a:lnTo>
                  <a:pt x="10995051" y="2336434"/>
                </a:lnTo>
                <a:lnTo>
                  <a:pt x="11690270" y="1417555"/>
                </a:lnTo>
                <a:lnTo>
                  <a:pt x="11688725" y="1416587"/>
                </a:lnTo>
                <a:cubicBezTo>
                  <a:pt x="11678102" y="1406707"/>
                  <a:pt x="11671531" y="1393058"/>
                  <a:pt x="11671531" y="1377981"/>
                </a:cubicBezTo>
                <a:cubicBezTo>
                  <a:pt x="11671531" y="1347828"/>
                  <a:pt x="11697814" y="1323385"/>
                  <a:pt x="11730235" y="1323385"/>
                </a:cubicBezTo>
                <a:lnTo>
                  <a:pt x="11732525" y="1323816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  <a:alpha val="50000"/>
                </a:schemeClr>
              </a:gs>
              <a:gs pos="61000">
                <a:schemeClr val="accent2">
                  <a:lumMod val="60000"/>
                  <a:lumOff val="40000"/>
                  <a:alpha val="5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获取资料咨询微信：ansyingsj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fld id="{CA0481CA-47F8-417A-8454-B1DF30B83841}" type="datetimeFigureOut">
              <a:rPr lang="zh-CN" altLang="en-US"/>
              <a:t>2020/3/19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200">
                <a:solidFill>
                  <a:srgbClr val="898989"/>
                </a:solidFill>
                <a:latin typeface="Calibri" pitchFamily="34" charset="0"/>
                <a:ea typeface="宋体" charset="-122"/>
              </a:defRPr>
            </a:lvl1pPr>
          </a:lstStyle>
          <a:p>
            <a:pPr>
              <a:defRPr/>
            </a:pPr>
            <a:fld id="{16223F1C-5B9F-442F-9EE4-9D948E1E9AC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charset="-122"/>
          <a:cs typeface="宋体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cs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cs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cs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  <a:cs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宋体" charset="-122"/>
          <a:cs typeface="宋体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宋体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宋体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宋体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2444" y="1"/>
            <a:ext cx="8137922" cy="7715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2444" y="842963"/>
            <a:ext cx="8137922" cy="37647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502444" y="771525"/>
            <a:ext cx="8137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051299" y="4680348"/>
            <a:ext cx="1041402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489D9C7-5DC6-4263-87FF-7C99F6FB63C3}" type="datetime1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微软雅黑" pitchFamily="34" charset="-122"/>
              </a:rPr>
              <a:t>2020/3/19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502443" y="4680348"/>
            <a:ext cx="3105151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微软雅黑" pitchFamily="34" charset="-122"/>
              </a:rPr>
              <a:t>www.islide.cc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  <a:latin typeface="Arial" charset="0"/>
              <a:ea typeface="微软雅黑" pitchFamily="34" charset="-122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49" y="4680348"/>
            <a:ext cx="2182416" cy="1547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 charset="0"/>
                <a:ea typeface="微软雅黑" pitchFamily="34" charset="-122"/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  <a:latin typeface="Arial" charset="0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dt="0"/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5"/>
          <p:cNvSpPr txBox="1"/>
          <p:nvPr userDrawn="1"/>
        </p:nvSpPr>
        <p:spPr>
          <a:xfrm>
            <a:off x="1" y="1912022"/>
            <a:ext cx="9143999" cy="43858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更多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EHS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独家精品资料，请咨询“安应管家”微信号：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ansyingsj1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.qq.com/x/page/o050595ouqz.html?ptag=qqbrows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65yg.com/a6535884476239580424/#mid=159961854755533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428071" y="1376546"/>
            <a:ext cx="6287860" cy="888939"/>
          </a:xfrm>
        </p:spPr>
        <p:txBody>
          <a:bodyPr>
            <a:normAutofit/>
          </a:bodyPr>
          <a:lstStyle/>
          <a:p>
            <a:endParaRPr lang="zh-CN" altLang="en-US" sz="1800" b="0" dirty="0"/>
          </a:p>
        </p:txBody>
      </p:sp>
      <p:sp>
        <p:nvSpPr>
          <p:cNvPr id="12" name="文本框 11"/>
          <p:cNvSpPr txBox="1"/>
          <p:nvPr/>
        </p:nvSpPr>
        <p:spPr>
          <a:xfrm>
            <a:off x="1623116" y="1236693"/>
            <a:ext cx="5897769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50" b="1" dirty="0">
                <a:solidFill>
                  <a:srgbClr val="768394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气瓶</a:t>
            </a:r>
            <a:r>
              <a:rPr lang="zh-CN" altLang="en-US" sz="4050" dirty="0">
                <a:solidFill>
                  <a:srgbClr val="768394">
                    <a:lumMod val="50000"/>
                  </a:srgbClr>
                </a:solidFill>
                <a:latin typeface="微软雅黑" pitchFamily="34" charset="-122"/>
                <a:ea typeface="微软雅黑" pitchFamily="34" charset="-122"/>
              </a:rPr>
              <a:t>安全管理与应急处理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329543" y="1929191"/>
            <a:ext cx="463731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68000">
                  <a:schemeClr val="tx2">
                    <a:lumMod val="50000"/>
                  </a:schemeClr>
                </a:gs>
                <a:gs pos="42000">
                  <a:schemeClr val="tx2">
                    <a:lumMod val="5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175" y="1249363"/>
            <a:ext cx="6870700" cy="14319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3213" y="711200"/>
            <a:ext cx="342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、为什么乙炔气瓶中装有丙酮？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28638" y="1270000"/>
            <a:ext cx="65913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乙炔瓶压力为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1.5MPa,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而纯乙炔在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0.2MPa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压力就会发生爆炸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乙炔瓶内充有丙酮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活性碳等物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丙酮能熔解乙炔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当气门开启时乙炔才逐渐泄出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摄氏度时，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个体积的丙酮能溶解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23.5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个体积乙炔，当压力为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个大气压时可溶解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360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个体积乙炔，所以在乙炔瓶中要装有丙酮</a:t>
            </a: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225425" y="74613"/>
            <a:ext cx="306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乙炔瓶使用的安全要求</a:t>
            </a:r>
          </a:p>
        </p:txBody>
      </p:sp>
      <p:sp>
        <p:nvSpPr>
          <p:cNvPr id="6" name="矩形 5"/>
          <p:cNvSpPr/>
          <p:nvPr/>
        </p:nvSpPr>
        <p:spPr>
          <a:xfrm>
            <a:off x="384175" y="3387725"/>
            <a:ext cx="6870700" cy="11938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84175" y="2854325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、为什么乙炔瓶中装有活性炭？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28638" y="3408363"/>
            <a:ext cx="65913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气瓶中活性炭孔率为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75%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，当乙炔压入气瓶后溶于丙酮，并分布在活性炭的细孔中，这些细孔迂回曲折且细小，形成无数细孔滴，乙炔分子被分离，即便一小部分分子分解，也不会扩展到其他部分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 autoUpdateAnimBg="0" advAuto="0"/>
      <p:bldP spid="3" grpId="0" build="p" autoUpdateAnimBg="0" advAuto="0"/>
      <p:bldP spid="12" grpId="0" build="p" autoUpdateAnimBg="0" advAuto="0"/>
      <p:bldP spid="6" grpId="0" build="p" animBg="1" autoUpdateAnimBg="0" advAuto="0"/>
      <p:bldP spid="7" grpId="0" build="p" autoUpdateAnimBg="0" advAuto="0"/>
      <p:bldP spid="8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175" y="1249363"/>
            <a:ext cx="6870700" cy="33829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3213" y="711200"/>
            <a:ext cx="342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、乙炔瓶为什么不能卧放？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28638" y="1270000"/>
            <a:ext cx="65913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①钢瓶中的乙炔在压力下溶解在丙酮溶剂中。开启阀门，压力减小，溶解的乙炔变成气体放出。若卧放，开启阀门时，压力会将丙酮和溶解的乙炔都吹出来，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乙炔与空气混合会发生爆炸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，且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丙酮蒸汽与空气混合到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1.6%-13%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时遇明火亦会爆炸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②卧放易滚动，瓶与瓶、瓶与其它物体易受到撞击，导致乙炔瓶爆炸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③乙炔瓶配有防震胶圈，其目的是防止在装卸、运输、使用中相互碰撞。胶圈是绝缘材料，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卧放即等于乙炔瓶放在电绝缘体上，致使气瓶上产生的静电不能向大地扩散，聚集在瓶体上，易产生静电火花，当有乙炔气泄漏时，极易造成燃烧和爆炸事故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④使用时乙炔瓶瓶阀上装有减压器、回火防止器、连接有胶管，卧放易滚动，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滚动时易损坏减压器、回火防止器或拉脱胶管，造成乙炔气向外泄放，导致燃烧爆炸</a:t>
            </a:r>
          </a:p>
        </p:txBody>
      </p:sp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225425" y="74613"/>
            <a:ext cx="306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乙炔瓶使用的安全要求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 autoUpdateAnimBg="0" advAuto="0"/>
      <p:bldP spid="3" grpId="0" build="p" autoUpdateAnimBg="0" advAuto="0"/>
      <p:bldP spid="12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5763" y="1177925"/>
            <a:ext cx="6870700" cy="8429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3213" y="7112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、乙炔瓶为什么不得碰撞？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30225" y="1198563"/>
            <a:ext cx="659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碰撞会造成活性炭破碎，膨胀空间增大，乙炔气聚集，并处于高压状态，有形成爆炸的危险；同时温度上升时气态乙炔发生聚合作用而发生爆炸</a:t>
            </a:r>
          </a:p>
        </p:txBody>
      </p:sp>
      <p:sp>
        <p:nvSpPr>
          <p:cNvPr id="6" name="矩形 5"/>
          <p:cNvSpPr/>
          <p:nvPr/>
        </p:nvSpPr>
        <p:spPr>
          <a:xfrm>
            <a:off x="385763" y="2586038"/>
            <a:ext cx="6870700" cy="7794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03213" y="2117725"/>
            <a:ext cx="3186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、为什么气瓶要有防晒措施？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30225" y="2606675"/>
            <a:ext cx="6591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乙炔气瓶温度不得超过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度，丙酮沸点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58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度，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温度越高丙酮挥发越快，析出乙炔，使瓶内压力急剧增加，非常危险</a:t>
            </a:r>
          </a:p>
        </p:txBody>
      </p:sp>
      <p:sp>
        <p:nvSpPr>
          <p:cNvPr id="9" name="矩形 8"/>
          <p:cNvSpPr/>
          <p:nvPr/>
        </p:nvSpPr>
        <p:spPr>
          <a:xfrm>
            <a:off x="385763" y="3930650"/>
            <a:ext cx="6870700" cy="77946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03213" y="3462338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、为什么气瓶用完应留有余气？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530225" y="3951288"/>
            <a:ext cx="6591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气瓶内气体用尽后存在负压，大气中空气会进入气瓶内，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留有余气主要是防止混入空气发生爆炸</a:t>
            </a:r>
          </a:p>
        </p:txBody>
      </p:sp>
      <p:sp>
        <p:nvSpPr>
          <p:cNvPr id="23562" name="TextBox 7"/>
          <p:cNvSpPr txBox="1">
            <a:spLocks noChangeArrowheads="1"/>
          </p:cNvSpPr>
          <p:nvPr/>
        </p:nvSpPr>
        <p:spPr bwMode="auto">
          <a:xfrm>
            <a:off x="225425" y="74613"/>
            <a:ext cx="306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乙炔瓶使用的安全要求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 autoUpdateAnimBg="0" advAuto="0"/>
      <p:bldP spid="3" grpId="0" build="p" autoUpdateAnimBg="0" advAuto="0"/>
      <p:bldP spid="12" grpId="0" build="p" autoUpdateAnimBg="0" advAuto="0"/>
      <p:bldP spid="6" grpId="0" build="p" animBg="1" autoUpdateAnimBg="0" advAuto="0"/>
      <p:bldP spid="7" grpId="0" build="p" autoUpdateAnimBg="0" advAuto="0"/>
      <p:bldP spid="8" grpId="0" build="p" autoUpdateAnimBg="0" advAuto="0"/>
      <p:bldP spid="9" grpId="0" build="p" animBg="1" autoUpdateAnimBg="0" advAuto="0"/>
      <p:bldP spid="10" grpId="0" build="p" autoUpdateAnimBg="0" advAuto="0"/>
      <p:bldP spid="11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9413" y="1390650"/>
            <a:ext cx="7296150" cy="30067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5425" y="823913"/>
            <a:ext cx="306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其它安全要求：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9913" y="1527175"/>
            <a:ext cx="69151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乙炔瓶使用时必须配合合格的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乙炔专用减压器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回火防止器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9913" y="2019300"/>
            <a:ext cx="691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乙炔瓶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距火源应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10m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以上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夏日不得在烈日下暴晒，瓶温不得超过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40℃</a:t>
            </a:r>
            <a:endParaRPr lang="zh-CN" altLang="en-US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9913" y="2513013"/>
            <a:ext cx="691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乙炔瓶运输、存放和使用时只能直立，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禁止横躺卧放，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以防丙酮露流出。如果需使用已卧放的乙炔瓶时，必须先直立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20min,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在装上乙炔减压器后使用</a:t>
            </a:r>
          </a:p>
        </p:txBody>
      </p:sp>
      <p:sp>
        <p:nvSpPr>
          <p:cNvPr id="10" name="矩形 9"/>
          <p:cNvSpPr>
            <a:spLocks noChangeAspect="1"/>
          </p:cNvSpPr>
          <p:nvPr/>
        </p:nvSpPr>
        <p:spPr bwMode="auto">
          <a:xfrm>
            <a:off x="450850" y="1616075"/>
            <a:ext cx="127000" cy="127000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/>
        </p:nvSpPr>
        <p:spPr bwMode="auto">
          <a:xfrm>
            <a:off x="450850" y="2098675"/>
            <a:ext cx="127000" cy="127000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 bwMode="auto">
          <a:xfrm>
            <a:off x="450850" y="2589213"/>
            <a:ext cx="127000" cy="125412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69913" y="3227388"/>
            <a:ext cx="6915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特别要注意，乙炔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获取资料咨询微信：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ansyingsj1]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瓶应轻装轻卸，用小车输送，严禁人抬、肩扛或在地上滚动。气瓶不得遭受剧烈震动或撞击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>
            <a:spLocks noChangeAspect="1"/>
          </p:cNvSpPr>
          <p:nvPr/>
        </p:nvSpPr>
        <p:spPr bwMode="auto">
          <a:xfrm>
            <a:off x="450850" y="3298825"/>
            <a:ext cx="127000" cy="125413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69913" y="3862388"/>
            <a:ext cx="691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气瓶内气体严禁用尽</a:t>
            </a:r>
          </a:p>
        </p:txBody>
      </p:sp>
      <p:sp>
        <p:nvSpPr>
          <p:cNvPr id="17" name="矩形 16"/>
          <p:cNvSpPr>
            <a:spLocks noChangeAspect="1"/>
          </p:cNvSpPr>
          <p:nvPr/>
        </p:nvSpPr>
        <p:spPr bwMode="auto">
          <a:xfrm>
            <a:off x="450850" y="3938588"/>
            <a:ext cx="127000" cy="125412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24589" name="TextBox 7"/>
          <p:cNvSpPr txBox="1">
            <a:spLocks noChangeArrowheads="1"/>
          </p:cNvSpPr>
          <p:nvPr/>
        </p:nvSpPr>
        <p:spPr bwMode="auto">
          <a:xfrm>
            <a:off x="225425" y="74613"/>
            <a:ext cx="306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乙炔瓶使用的安全要求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 autoUpdateAnimBg="0" advAuto="0"/>
      <p:bldP spid="6" grpId="0" build="p" autoUpdateAnimBg="0" advAuto="0"/>
      <p:bldP spid="7" grpId="0" build="p" autoUpdateAnimBg="0" advAuto="0"/>
      <p:bldP spid="8" grpId="0" autoUpdateAnimBg="0"/>
      <p:bldP spid="9" grpId="0" autoUpdateAnimBg="0"/>
      <p:bldP spid="10" grpId="0" build="p" animBg="1" autoUpdateAnimBg="0" advAuto="0"/>
      <p:bldP spid="11" grpId="0" build="p" animBg="1" autoUpdateAnimBg="0" advAuto="0"/>
      <p:bldP spid="12" grpId="0" build="p" animBg="1" autoUpdateAnimBg="0" advAuto="0"/>
      <p:bldP spid="13" grpId="0" autoUpdateAnimBg="0"/>
      <p:bldP spid="14" grpId="0" build="p" animBg="1" autoUpdateAnimBg="0" advAuto="0"/>
      <p:bldP spid="16" grpId="0" autoUpdateAnimBg="0"/>
      <p:bldP spid="17" grpId="0" build="p" animBg="1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25425" y="60325"/>
            <a:ext cx="164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回火应急处理</a:t>
            </a:r>
          </a:p>
        </p:txBody>
      </p:sp>
      <p:sp>
        <p:nvSpPr>
          <p:cNvPr id="5" name="矩形 4"/>
          <p:cNvSpPr/>
          <p:nvPr/>
        </p:nvSpPr>
        <p:spPr>
          <a:xfrm>
            <a:off x="315913" y="1390650"/>
            <a:ext cx="7296150" cy="209867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5425" y="823913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回火</a:t>
            </a:r>
            <a:r>
              <a:rPr lang="zh-CN" altLang="en-US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原因：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9913" y="1527175"/>
            <a:ext cx="69151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由于熔融金属的飞溅物，碳质微粒及乙炔的杂质等堵塞焊嘴或气体通道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9913" y="2019300"/>
            <a:ext cx="6915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焊嘴过热，混合气体受热膨胀，压力增高，流动阻力增大；焊嘴温度超过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400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度，部分混合气体在焊嘴内部自然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9913" y="2619375"/>
            <a:ext cx="691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焊嘴过分接近熔融金属，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焊嘴喷孔附近的压力增大，混合气体流通不畅</a:t>
            </a:r>
          </a:p>
        </p:txBody>
      </p:sp>
      <p:sp>
        <p:nvSpPr>
          <p:cNvPr id="10" name="矩形 9"/>
          <p:cNvSpPr>
            <a:spLocks noChangeAspect="1"/>
          </p:cNvSpPr>
          <p:nvPr/>
        </p:nvSpPr>
        <p:spPr bwMode="auto">
          <a:xfrm>
            <a:off x="450850" y="1616075"/>
            <a:ext cx="127000" cy="127000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/>
        </p:nvSpPr>
        <p:spPr bwMode="auto">
          <a:xfrm>
            <a:off x="450850" y="2098675"/>
            <a:ext cx="127000" cy="127000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 bwMode="auto">
          <a:xfrm>
            <a:off x="450850" y="2695575"/>
            <a:ext cx="127000" cy="125413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69913" y="3008313"/>
            <a:ext cx="69151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导气管受压、阻塞或打折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等，使气体压力降低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>
            <a:spLocks noChangeAspect="1"/>
          </p:cNvSpPr>
          <p:nvPr/>
        </p:nvSpPr>
        <p:spPr bwMode="auto">
          <a:xfrm>
            <a:off x="450850" y="3079750"/>
            <a:ext cx="127000" cy="125413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 autoUpdateAnimBg="0" advAuto="0"/>
      <p:bldP spid="6" grpId="0" build="p" autoUpdateAnimBg="0" advAuto="0"/>
      <p:bldP spid="7" grpId="0" build="p" autoUpdateAnimBg="0" advAuto="0"/>
      <p:bldP spid="8" grpId="0" autoUpdateAnimBg="0"/>
      <p:bldP spid="9" grpId="0" autoUpdateAnimBg="0"/>
      <p:bldP spid="10" grpId="0" build="p" animBg="1" autoUpdateAnimBg="0" advAuto="0"/>
      <p:bldP spid="11" grpId="0" build="p" animBg="1" autoUpdateAnimBg="0" advAuto="0"/>
      <p:bldP spid="12" grpId="0" build="p" animBg="1" autoUpdateAnimBg="0" advAuto="0"/>
      <p:bldP spid="13" grpId="0" autoUpdateAnimBg="0"/>
      <p:bldP spid="14" grpId="0" build="p" animBg="1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9725" y="939800"/>
            <a:ext cx="7545388" cy="404177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5425" y="571500"/>
            <a:ext cx="306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回火处理方法：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65163" y="1009650"/>
            <a:ext cx="71643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回火有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逆火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和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回烧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两种形式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逆火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是火焰向割嘴孔逆行，并且瞬时自行熄灭，同时伴有爆鸣声；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回烧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是火焰向割嘴逆行，并且向混合室和可燃气体管路燃烧，这种回火可能烧毁割枪和管路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7700" y="2192338"/>
            <a:ext cx="71643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若回火发生后，胶管或回火防止器上喷火，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应迅速关闭割炬上切割氧和预热氧调节阀，再关乙炔调节阀，然后关气瓶氧气阀和乙炔阀，最后采取灭火措施</a:t>
            </a:r>
          </a:p>
        </p:txBody>
      </p:sp>
      <p:sp>
        <p:nvSpPr>
          <p:cNvPr id="12" name="矩形 11"/>
          <p:cNvSpPr>
            <a:spLocks noChangeAspect="1"/>
          </p:cNvSpPr>
          <p:nvPr/>
        </p:nvSpPr>
        <p:spPr bwMode="auto">
          <a:xfrm>
            <a:off x="528638" y="2268538"/>
            <a:ext cx="127000" cy="125412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57225" y="2779713"/>
            <a:ext cx="7164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灭火可采用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干粉灭火器、水、泥土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浸水石棉</a:t>
            </a:r>
          </a:p>
        </p:txBody>
      </p:sp>
      <p:sp>
        <p:nvSpPr>
          <p:cNvPr id="14" name="矩形 13"/>
          <p:cNvSpPr>
            <a:spLocks noChangeAspect="1"/>
          </p:cNvSpPr>
          <p:nvPr/>
        </p:nvSpPr>
        <p:spPr bwMode="auto">
          <a:xfrm>
            <a:off x="538163" y="2851150"/>
            <a:ext cx="127000" cy="125413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21" name="矩形 20"/>
          <p:cNvSpPr>
            <a:spLocks noChangeAspect="1"/>
          </p:cNvSpPr>
          <p:nvPr/>
        </p:nvSpPr>
        <p:spPr bwMode="auto">
          <a:xfrm>
            <a:off x="538163" y="1104900"/>
            <a:ext cx="127000" cy="127000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22" name="矩形 21"/>
          <p:cNvSpPr>
            <a:spLocks noChangeAspect="1"/>
          </p:cNvSpPr>
          <p:nvPr/>
        </p:nvSpPr>
        <p:spPr bwMode="auto">
          <a:xfrm>
            <a:off x="538163" y="1828800"/>
            <a:ext cx="127000" cy="125413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pic>
        <p:nvPicPr>
          <p:cNvPr id="26637" name="图片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076575"/>
            <a:ext cx="4198937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55638" y="1747838"/>
            <a:ext cx="716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若未发生起火现象（逆火），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应待割炬冷却后打开氧气吹扫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，再点火继续使用</a:t>
            </a:r>
            <a:endParaRPr lang="zh-CN" altLang="en-US" sz="1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36" name="TextBox 1"/>
          <p:cNvSpPr txBox="1">
            <a:spLocks noChangeArrowheads="1"/>
          </p:cNvSpPr>
          <p:nvPr/>
        </p:nvSpPr>
        <p:spPr bwMode="auto">
          <a:xfrm>
            <a:off x="225425" y="60325"/>
            <a:ext cx="164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回火应急处理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 autoUpdateAnimBg="0" advAuto="0"/>
      <p:bldP spid="6" grpId="0" build="p" autoUpdateAnimBg="0" advAuto="0"/>
      <p:bldP spid="8" grpId="0" build="p" autoUpdateAnimBg="0" advAuto="0"/>
      <p:bldP spid="9" grpId="0" build="p" autoUpdateAnimBg="0" advAuto="0"/>
      <p:bldP spid="12" grpId="0" build="p" animBg="1" autoUpdateAnimBg="0" advAuto="0"/>
      <p:bldP spid="13" grpId="0" build="p" autoUpdateAnimBg="0" advAuto="0"/>
      <p:bldP spid="14" grpId="0" build="p" animBg="1" autoUpdateAnimBg="0" advAuto="0"/>
      <p:bldP spid="21" grpId="0" build="p" animBg="1" autoUpdateAnimBg="0" advAuto="0"/>
      <p:bldP spid="22" grpId="0" build="p" animBg="1" autoUpdateAnimBg="0" advAuto="0"/>
      <p:bldP spid="15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225425" y="60325"/>
            <a:ext cx="306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气瓶起火应急处理</a:t>
            </a:r>
          </a:p>
        </p:txBody>
      </p:sp>
      <p:sp>
        <p:nvSpPr>
          <p:cNvPr id="5" name="矩形 4"/>
          <p:cNvSpPr/>
          <p:nvPr/>
        </p:nvSpPr>
        <p:spPr>
          <a:xfrm>
            <a:off x="379413" y="1370013"/>
            <a:ext cx="6175375" cy="300672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5425" y="823913"/>
            <a:ext cx="3243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乙炔瓶发生着火爆炸的原因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69913" y="1527175"/>
            <a:ext cx="5721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乙炔瓶的多孔性填料下沉，出现净空间，使部分气态乙炔处于高压状态</a:t>
            </a:r>
            <a:endParaRPr lang="zh-CN" altLang="en-US" sz="1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9913" y="2019300"/>
            <a:ext cx="560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乙炔瓶卧放，过大量使用乙炔时丙酮随同流出</a:t>
            </a:r>
            <a:endParaRPr lang="zh-CN" altLang="en-US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69913" y="2516188"/>
            <a:ext cx="560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乙炔瓶阀漏气</a:t>
            </a:r>
          </a:p>
        </p:txBody>
      </p:sp>
      <p:sp>
        <p:nvSpPr>
          <p:cNvPr id="10" name="矩形 9"/>
          <p:cNvSpPr>
            <a:spLocks noChangeAspect="1"/>
          </p:cNvSpPr>
          <p:nvPr/>
        </p:nvSpPr>
        <p:spPr bwMode="auto">
          <a:xfrm>
            <a:off x="450850" y="1616075"/>
            <a:ext cx="127000" cy="127000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/>
        </p:nvSpPr>
        <p:spPr bwMode="auto">
          <a:xfrm>
            <a:off x="450850" y="2098675"/>
            <a:ext cx="127000" cy="127000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 bwMode="auto">
          <a:xfrm>
            <a:off x="450850" y="2592388"/>
            <a:ext cx="127000" cy="125412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69913" y="2982913"/>
            <a:ext cx="560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运输装卸或使用时，乙炔瓶从高处坠落或倾倒，受剧烈冲击或碰撞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>
            <a:spLocks noChangeAspect="1"/>
          </p:cNvSpPr>
          <p:nvPr/>
        </p:nvSpPr>
        <p:spPr bwMode="auto">
          <a:xfrm>
            <a:off x="450850" y="3054350"/>
            <a:ext cx="127000" cy="125413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69913" y="3451225"/>
            <a:ext cx="5602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乙炔瓶直接受热</a:t>
            </a:r>
          </a:p>
        </p:txBody>
      </p:sp>
      <p:sp>
        <p:nvSpPr>
          <p:cNvPr id="17" name="矩形 16"/>
          <p:cNvSpPr>
            <a:spLocks noChangeAspect="1"/>
          </p:cNvSpPr>
          <p:nvPr/>
        </p:nvSpPr>
        <p:spPr bwMode="auto">
          <a:xfrm>
            <a:off x="450850" y="3527425"/>
            <a:ext cx="127000" cy="125413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69913" y="3884613"/>
            <a:ext cx="5602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气焊或气割发生回火，火焰进入瓶内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>
            <a:spLocks noChangeAspect="1"/>
          </p:cNvSpPr>
          <p:nvPr/>
        </p:nvSpPr>
        <p:spPr bwMode="auto">
          <a:xfrm>
            <a:off x="450850" y="3956050"/>
            <a:ext cx="127000" cy="125413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 autoUpdateAnimBg="0" advAuto="0"/>
      <p:bldP spid="6" grpId="0" build="p" autoUpdateAnimBg="0" advAuto="0"/>
      <p:bldP spid="7" grpId="0" build="p" autoUpdateAnimBg="0" advAuto="0"/>
      <p:bldP spid="8" grpId="0" autoUpdateAnimBg="0"/>
      <p:bldP spid="9" grpId="0" autoUpdateAnimBg="0"/>
      <p:bldP spid="10" grpId="0" build="p" animBg="1" autoUpdateAnimBg="0" advAuto="0"/>
      <p:bldP spid="11" grpId="0" build="p" animBg="1" autoUpdateAnimBg="0" advAuto="0"/>
      <p:bldP spid="12" grpId="0" build="p" animBg="1" autoUpdateAnimBg="0" advAuto="0"/>
      <p:bldP spid="13" grpId="0" autoUpdateAnimBg="0"/>
      <p:bldP spid="14" grpId="0" build="p" animBg="1" autoUpdateAnimBg="0" advAuto="0"/>
      <p:bldP spid="16" grpId="0" autoUpdateAnimBg="0"/>
      <p:bldP spid="17" grpId="0" build="p" animBg="1" autoUpdateAnimBg="0" advAuto="0"/>
      <p:bldP spid="15" grpId="0" autoUpdateAnimBg="0"/>
      <p:bldP spid="18" grpId="0" build="p" animBg="1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225425" y="60325"/>
            <a:ext cx="306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气瓶起火应急处理</a:t>
            </a:r>
          </a:p>
        </p:txBody>
      </p:sp>
      <p:sp>
        <p:nvSpPr>
          <p:cNvPr id="5" name="矩形 4"/>
          <p:cNvSpPr/>
          <p:nvPr/>
        </p:nvSpPr>
        <p:spPr>
          <a:xfrm>
            <a:off x="257175" y="1090613"/>
            <a:ext cx="4713288" cy="381476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6688" y="671513"/>
            <a:ext cx="3244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乙炔瓶发生着火应急处置方法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09588" y="1195388"/>
            <a:ext cx="4467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若火势较小，可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用水、干粉灭火器、泥土、浸水石棉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等扑灭火焰，泄漏气体应用雾状水及时驱散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09588" y="1908175"/>
            <a:ext cx="4467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要及时将周边未着火气瓶搬移着火现场，清理周围可燃物，防止事故扩大蔓延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5463" y="2622550"/>
            <a:ext cx="445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灭火过程中须不间断用水对气瓶进行冷却。防止气瓶温度过高，引起乙炔分解爆炸</a:t>
            </a:r>
          </a:p>
        </p:txBody>
      </p:sp>
      <p:sp>
        <p:nvSpPr>
          <p:cNvPr id="10" name="矩形 9"/>
          <p:cNvSpPr>
            <a:spLocks noChangeAspect="1"/>
          </p:cNvSpPr>
          <p:nvPr/>
        </p:nvSpPr>
        <p:spPr bwMode="auto">
          <a:xfrm>
            <a:off x="390525" y="1284288"/>
            <a:ext cx="127000" cy="128587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/>
        </p:nvSpPr>
        <p:spPr bwMode="auto">
          <a:xfrm>
            <a:off x="390525" y="1989138"/>
            <a:ext cx="127000" cy="128587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2" name="矩形 11"/>
          <p:cNvSpPr>
            <a:spLocks noChangeAspect="1"/>
          </p:cNvSpPr>
          <p:nvPr/>
        </p:nvSpPr>
        <p:spPr bwMode="auto">
          <a:xfrm>
            <a:off x="390525" y="2709863"/>
            <a:ext cx="127000" cy="127000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dirty="0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9588" y="3335338"/>
            <a:ext cx="4467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若火势太大，无法控制，或气瓶有爆炸危险时，人员应及时撤离现场，联系消防队支援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>
            <a:spLocks noChangeAspect="1"/>
          </p:cNvSpPr>
          <p:nvPr/>
        </p:nvSpPr>
        <p:spPr bwMode="auto">
          <a:xfrm>
            <a:off x="390525" y="3406775"/>
            <a:ext cx="127000" cy="127000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17525" y="3986213"/>
            <a:ext cx="4467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若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瓶阀、易熔塞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烧熔着火，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不要轻易扑灭火焰，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可让其自行烧尽。因为扑灭后会有大量的乙炔气喷出，空气混合形成爆炸混合物，引发爆炸或使人窒息</a:t>
            </a:r>
          </a:p>
        </p:txBody>
      </p:sp>
      <p:sp>
        <p:nvSpPr>
          <p:cNvPr id="17" name="矩形 16"/>
          <p:cNvSpPr>
            <a:spLocks noChangeAspect="1"/>
          </p:cNvSpPr>
          <p:nvPr/>
        </p:nvSpPr>
        <p:spPr bwMode="auto">
          <a:xfrm>
            <a:off x="398463" y="4062413"/>
            <a:ext cx="127000" cy="127000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1090613"/>
            <a:ext cx="3810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6" b="21333"/>
          <a:stretch>
            <a:fillRect/>
          </a:stretch>
        </p:blipFill>
        <p:spPr bwMode="auto">
          <a:xfrm>
            <a:off x="5073650" y="3298825"/>
            <a:ext cx="3810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 autoUpdateAnimBg="0" advAuto="0"/>
      <p:bldP spid="6" grpId="0" build="p" autoUpdateAnimBg="0" advAuto="0"/>
      <p:bldP spid="7" grpId="0" build="p" autoUpdateAnimBg="0" advAuto="0"/>
      <p:bldP spid="8" grpId="0" autoUpdateAnimBg="0"/>
      <p:bldP spid="9" grpId="0" autoUpdateAnimBg="0"/>
      <p:bldP spid="10" grpId="0" build="p" animBg="1" autoUpdateAnimBg="0" advAuto="0"/>
      <p:bldP spid="11" grpId="0" build="p" animBg="1" autoUpdateAnimBg="0" advAuto="0"/>
      <p:bldP spid="12" grpId="0" build="p" animBg="1" autoUpdateAnimBg="0" advAuto="0"/>
      <p:bldP spid="13" grpId="0" autoUpdateAnimBg="0"/>
      <p:bldP spid="14" grpId="0" build="p" animBg="1" autoUpdateAnimBg="0" advAuto="0"/>
      <p:bldP spid="16" grpId="0" autoUpdateAnimBg="0"/>
      <p:bldP spid="17" grpId="0" build="p" animBg="1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5600" y="2403475"/>
            <a:ext cx="306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灭火器位置与使用方法：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81025" y="2857500"/>
            <a:ext cx="6864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钢筋加工车间两边立柱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各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个灭火器箱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81025" y="3268663"/>
            <a:ext cx="686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六区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获取资料咨询微信：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ansyingsj1]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木工棚、平房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共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个灭火器箱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81025" y="3686175"/>
            <a:ext cx="686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变电所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个灭火器箱，一个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30kg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推车式干粉灭火器</a:t>
            </a:r>
          </a:p>
        </p:txBody>
      </p:sp>
      <p:sp>
        <p:nvSpPr>
          <p:cNvPr id="12" name="矩形 11"/>
          <p:cNvSpPr>
            <a:spLocks noChangeAspect="1"/>
          </p:cNvSpPr>
          <p:nvPr/>
        </p:nvSpPr>
        <p:spPr bwMode="auto">
          <a:xfrm>
            <a:off x="461963" y="2940050"/>
            <a:ext cx="127000" cy="127000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3" name="矩形 12"/>
          <p:cNvSpPr>
            <a:spLocks noChangeAspect="1"/>
          </p:cNvSpPr>
          <p:nvPr/>
        </p:nvSpPr>
        <p:spPr bwMode="auto">
          <a:xfrm>
            <a:off x="461963" y="3348038"/>
            <a:ext cx="127000" cy="127000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5" name="矩形 14"/>
          <p:cNvSpPr>
            <a:spLocks noChangeAspect="1"/>
          </p:cNvSpPr>
          <p:nvPr/>
        </p:nvSpPr>
        <p:spPr bwMode="auto">
          <a:xfrm>
            <a:off x="461963" y="3762375"/>
            <a:ext cx="127000" cy="125413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81025" y="4105275"/>
            <a:ext cx="686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氧气瓶推车，乙炔瓶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丙烷瓶推车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上各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2kg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干粉灭火器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>
            <a:spLocks noChangeAspect="1"/>
          </p:cNvSpPr>
          <p:nvPr/>
        </p:nvSpPr>
        <p:spPr bwMode="auto">
          <a:xfrm>
            <a:off x="461963" y="4175125"/>
            <a:ext cx="127000" cy="125413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744538"/>
            <a:ext cx="2163763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744538"/>
            <a:ext cx="216535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744538"/>
            <a:ext cx="2163763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744538"/>
            <a:ext cx="216535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81025" y="4481513"/>
            <a:ext cx="686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ABC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干粉灭火器使用方法</a:t>
            </a:r>
          </a:p>
        </p:txBody>
      </p:sp>
      <p:sp>
        <p:nvSpPr>
          <p:cNvPr id="26" name="矩形 25"/>
          <p:cNvSpPr>
            <a:spLocks noChangeAspect="1"/>
          </p:cNvSpPr>
          <p:nvPr/>
        </p:nvSpPr>
        <p:spPr bwMode="auto">
          <a:xfrm>
            <a:off x="461963" y="4557713"/>
            <a:ext cx="127000" cy="125412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29712" name="TextBox 1"/>
          <p:cNvSpPr txBox="1">
            <a:spLocks noChangeArrowheads="1"/>
          </p:cNvSpPr>
          <p:nvPr/>
        </p:nvSpPr>
        <p:spPr bwMode="auto">
          <a:xfrm>
            <a:off x="225425" y="60325"/>
            <a:ext cx="3063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气瓶起火应急处理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  <p:bldP spid="7" grpId="0" build="p" autoUpdateAnimBg="0" advAuto="0"/>
      <p:bldP spid="9" grpId="0" autoUpdateAnimBg="0"/>
      <p:bldP spid="10" grpId="0" autoUpdateAnimBg="0"/>
      <p:bldP spid="12" grpId="0" build="p" animBg="1" autoUpdateAnimBg="0" advAuto="0"/>
      <p:bldP spid="13" grpId="0" build="p" animBg="1" autoUpdateAnimBg="0" advAuto="0"/>
      <p:bldP spid="15" grpId="0" build="p" animBg="1" autoUpdateAnimBg="0" advAuto="0"/>
      <p:bldP spid="16" grpId="0" autoUpdateAnimBg="0"/>
      <p:bldP spid="17" grpId="0" build="p" animBg="1" autoUpdateAnimBg="0" advAuto="0"/>
      <p:bldP spid="25" grpId="0" autoUpdateAnimBg="0"/>
      <p:bldP spid="26" grpId="0" build="p" animBg="1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504825" y="820285"/>
            <a:ext cx="8134349" cy="1412955"/>
          </a:xfrm>
        </p:spPr>
        <p:txBody>
          <a:bodyPr/>
          <a:lstStyle/>
          <a:p>
            <a:r>
              <a:rPr lang="en-US" altLang="zh-CN" sz="4950"/>
              <a:t>Thanks</a:t>
            </a:r>
            <a:endParaRPr lang="zh-CN" altLang="en-US" b="0" dirty="0"/>
          </a:p>
        </p:txBody>
      </p:sp>
      <p:sp>
        <p:nvSpPr>
          <p:cNvPr id="12" name="标题 3"/>
          <p:cNvSpPr txBox="1"/>
          <p:nvPr/>
        </p:nvSpPr>
        <p:spPr>
          <a:xfrm>
            <a:off x="1428069" y="1638938"/>
            <a:ext cx="6287860" cy="8889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685165" rtl="0" eaLnBrk="1" latinLnBrk="0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 sz="24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1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768394">
                  <a:lumMod val="50000"/>
                </a:srgbClr>
              </a:solidFill>
              <a:effectLst/>
              <a:uLnTx/>
              <a:uFillTx/>
              <a:latin typeface="Arial" charset="0"/>
              <a:ea typeface="微软雅黑" pitchFamily="34" charset="-122"/>
              <a:cs typeface="+mj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253342" y="2191583"/>
            <a:ext cx="463731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68000">
                  <a:schemeClr val="tx2">
                    <a:lumMod val="50000"/>
                  </a:schemeClr>
                </a:gs>
                <a:gs pos="42000">
                  <a:schemeClr val="tx2">
                    <a:lumMod val="5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253342" y="2489776"/>
            <a:ext cx="4637315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/>
                </a:gs>
                <a:gs pos="68000">
                  <a:schemeClr val="tx2">
                    <a:lumMod val="50000"/>
                  </a:schemeClr>
                </a:gs>
                <a:gs pos="42000">
                  <a:schemeClr val="tx2">
                    <a:lumMod val="5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5425" y="2832100"/>
            <a:ext cx="306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事故概述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49263" y="3135313"/>
            <a:ext cx="798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日上午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时许，六区鸿润大砖预制现场，一乙炔瓶起火，引燃临近氧气瓶，火势持续约半小时，后在我公司副经理带领下扑灭火灾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49263" y="3992563"/>
            <a:ext cx="819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直接原因：鸿润分包队作业人员在使用完气瓶后未及时关闭气瓶阀门，阀门处存在漏气；气瓶无防晒，瓶身温度较高；氧气瓶、乙炔瓶存放安全距离不足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5m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；乙炔与空气、氧气混合遇明火导致火灾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225425" y="85725"/>
            <a:ext cx="3451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乙炔瓶起火事故概述与原因分析</a:t>
            </a:r>
          </a:p>
        </p:txBody>
      </p:sp>
      <p:pic>
        <p:nvPicPr>
          <p:cNvPr id="9223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584200"/>
            <a:ext cx="297021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579438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5" y="579438"/>
            <a:ext cx="2960688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>
            <a:spLocks noChangeAspect="1"/>
          </p:cNvSpPr>
          <p:nvPr/>
        </p:nvSpPr>
        <p:spPr bwMode="auto">
          <a:xfrm>
            <a:off x="322263" y="4086225"/>
            <a:ext cx="127000" cy="125413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225425" y="3662363"/>
            <a:ext cx="306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原因分析</a:t>
            </a:r>
          </a:p>
        </p:txBody>
      </p:sp>
      <p:sp>
        <p:nvSpPr>
          <p:cNvPr id="21" name="矩形 20"/>
          <p:cNvSpPr>
            <a:spLocks noChangeAspect="1"/>
          </p:cNvSpPr>
          <p:nvPr/>
        </p:nvSpPr>
        <p:spPr bwMode="auto">
          <a:xfrm>
            <a:off x="322263" y="3230563"/>
            <a:ext cx="127000" cy="125412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49263" y="4598988"/>
            <a:ext cx="686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根本原因：气瓶使用安全管理不到位，作业人员安全意识薄弱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>
            <a:spLocks noChangeAspect="1"/>
          </p:cNvSpPr>
          <p:nvPr/>
        </p:nvSpPr>
        <p:spPr bwMode="auto">
          <a:xfrm>
            <a:off x="322263" y="4681538"/>
            <a:ext cx="127000" cy="127000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0"/>
      <p:bldP spid="9" grpId="0" build="p" autoUpdateAnimBg="0" advAuto="0"/>
      <p:bldP spid="16" grpId="0" build="p" autoUpdateAnimBg="0" advAuto="0"/>
      <p:bldP spid="19" grpId="0" build="p" animBg="1" autoUpdateAnimBg="0" advAuto="0"/>
      <p:bldP spid="20" grpId="0" build="p" autoUpdateAnimBg="0" advAuto="0"/>
      <p:bldP spid="21" grpId="0" build="p" animBg="1" autoUpdateAnimBg="0" advAuto="0"/>
      <p:bldP spid="22" grpId="0" build="p" autoUpdateAnimBg="0" advAuto="0"/>
      <p:bldP spid="15" grpId="0" build="p" animBg="1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38150" y="3357563"/>
            <a:ext cx="675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现场氧气瓶，乙炔瓶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丙烷瓶使用安全距离不足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米，与动火点安全距离不足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米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38150" y="3709988"/>
            <a:ext cx="3687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气瓶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气瓶推车无防晒措施，未配备消防器材</a:t>
            </a:r>
          </a:p>
        </p:txBody>
      </p:sp>
      <p:sp>
        <p:nvSpPr>
          <p:cNvPr id="23" name="矩形 22"/>
          <p:cNvSpPr>
            <a:spLocks noChangeAspect="1"/>
          </p:cNvSpPr>
          <p:nvPr/>
        </p:nvSpPr>
        <p:spPr bwMode="auto">
          <a:xfrm>
            <a:off x="319088" y="3789363"/>
            <a:ext cx="127000" cy="127000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225425" y="2982913"/>
            <a:ext cx="3063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 b="1">
                <a:solidFill>
                  <a:srgbClr val="E60020"/>
                </a:solidFill>
                <a:latin typeface="微软雅黑" pitchFamily="34" charset="-122"/>
                <a:ea typeface="微软雅黑" pitchFamily="34" charset="-122"/>
              </a:rPr>
              <a:t>主要问题表现</a:t>
            </a:r>
          </a:p>
        </p:txBody>
      </p:sp>
      <p:sp>
        <p:nvSpPr>
          <p:cNvPr id="25" name="矩形 24"/>
          <p:cNvSpPr>
            <a:spLocks noChangeAspect="1"/>
          </p:cNvSpPr>
          <p:nvPr/>
        </p:nvSpPr>
        <p:spPr bwMode="auto">
          <a:xfrm>
            <a:off x="319088" y="3448050"/>
            <a:ext cx="127000" cy="127000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38150" y="4062413"/>
            <a:ext cx="36210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气瓶胶管连接处普遍用铁丝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扎丝代替卡箍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>
            <a:spLocks noChangeAspect="1"/>
          </p:cNvSpPr>
          <p:nvPr/>
        </p:nvSpPr>
        <p:spPr bwMode="auto">
          <a:xfrm>
            <a:off x="319088" y="4152900"/>
            <a:ext cx="127000" cy="127000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38150" y="4414838"/>
            <a:ext cx="362108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1905" indent="455930"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defTabSz="1006475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defTabSz="1006475"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1" indent="0"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气瓶胶管老化、破裂未及时换新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>
            <a:spLocks noChangeAspect="1"/>
          </p:cNvSpPr>
          <p:nvPr/>
        </p:nvSpPr>
        <p:spPr bwMode="auto">
          <a:xfrm>
            <a:off x="319088" y="4478338"/>
            <a:ext cx="127000" cy="127000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pic>
        <p:nvPicPr>
          <p:cNvPr id="10252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644525"/>
            <a:ext cx="29591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641350"/>
            <a:ext cx="296545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638175"/>
            <a:ext cx="2960687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Box 1"/>
          <p:cNvSpPr txBox="1">
            <a:spLocks noChangeArrowheads="1"/>
          </p:cNvSpPr>
          <p:nvPr/>
        </p:nvSpPr>
        <p:spPr bwMode="auto">
          <a:xfrm>
            <a:off x="225425" y="85725"/>
            <a:ext cx="3451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气瓶使用存在的问题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 advAuto="0"/>
      <p:bldP spid="22" grpId="0" build="p" autoUpdateAnimBg="0" advAuto="0"/>
      <p:bldP spid="23" grpId="0" build="p" animBg="1" autoUpdateAnimBg="0" advAuto="0"/>
      <p:bldP spid="24" grpId="0" build="p" autoUpdateAnimBg="0"/>
      <p:bldP spid="25" grpId="0" build="p" animBg="1" autoUpdateAnimBg="0" advAuto="0"/>
      <p:bldP spid="26" grpId="0" build="p" autoUpdateAnimBg="0" advAuto="0"/>
      <p:bldP spid="27" grpId="0" build="p" animBg="1" autoUpdateAnimBg="0" advAuto="0"/>
      <p:bldP spid="28" grpId="0" build="p" autoUpdateAnimBg="0" advAuto="0"/>
      <p:bldP spid="30" grpId="0" build="p" animBg="1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7"/>
          <p:cNvSpPr txBox="1">
            <a:spLocks noChangeArrowheads="1"/>
          </p:cNvSpPr>
          <p:nvPr/>
        </p:nvSpPr>
        <p:spPr bwMode="auto">
          <a:xfrm>
            <a:off x="225425" y="74613"/>
            <a:ext cx="306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气瓶规范使用管理</a:t>
            </a:r>
          </a:p>
        </p:txBody>
      </p:sp>
      <p:grpSp>
        <p:nvGrpSpPr>
          <p:cNvPr id="2" name="组合 19"/>
          <p:cNvGrpSpPr/>
          <p:nvPr/>
        </p:nvGrpSpPr>
        <p:grpSpPr bwMode="auto">
          <a:xfrm>
            <a:off x="514350" y="2293938"/>
            <a:ext cx="8267700" cy="2624137"/>
            <a:chOff x="571500" y="2107828"/>
            <a:chExt cx="8267700" cy="2700000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571500" y="2107828"/>
              <a:ext cx="8267700" cy="270000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244" name="Text Box 41"/>
            <p:cNvSpPr txBox="1">
              <a:spLocks noChangeArrowheads="1"/>
            </p:cNvSpPr>
            <p:nvPr/>
          </p:nvSpPr>
          <p:spPr bwMode="auto">
            <a:xfrm>
              <a:off x="723900" y="2172405"/>
              <a:ext cx="8039100" cy="37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zh-CN" altLang="en-US" sz="1600">
                <a:solidFill>
                  <a:srgbClr val="00489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288925" y="3151188"/>
            <a:ext cx="417513" cy="1077912"/>
            <a:chOff x="290066" y="2271690"/>
            <a:chExt cx="416729" cy="1077152"/>
          </a:xfrm>
        </p:grpSpPr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05298" y="2306266"/>
              <a:ext cx="359686" cy="1008000"/>
            </a:xfrm>
            <a:prstGeom prst="rect">
              <a:avLst/>
            </a:prstGeom>
            <a:solidFill>
              <a:srgbClr val="00A0D9"/>
            </a:solidFill>
            <a:ln w="25400">
              <a:solidFill>
                <a:schemeClr val="bg1"/>
              </a:solidFill>
              <a:round/>
            </a:ln>
            <a:effectLst>
              <a:outerShdw dist="28398" dir="3806097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buSzPct val="70000"/>
              </a:pPr>
              <a:endPara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gray">
            <a:xfrm>
              <a:off x="290066" y="2271690"/>
              <a:ext cx="416729" cy="10771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buFontTx/>
                <a:buNone/>
                <a:defRPr/>
              </a:pPr>
              <a:r>
                <a:rPr lang="zh-CN" altLang="en-US" sz="1600" b="1" spc="1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气瓶搬运</a:t>
              </a:r>
            </a:p>
          </p:txBody>
        </p:sp>
      </p:grpSp>
      <p:grpSp>
        <p:nvGrpSpPr>
          <p:cNvPr id="11269" name="组合 18"/>
          <p:cNvGrpSpPr/>
          <p:nvPr/>
        </p:nvGrpSpPr>
        <p:grpSpPr bwMode="auto">
          <a:xfrm>
            <a:off x="501650" y="625475"/>
            <a:ext cx="8280400" cy="1598613"/>
            <a:chOff x="571500" y="721008"/>
            <a:chExt cx="8280000" cy="1541094"/>
          </a:xfrm>
        </p:grpSpPr>
        <p:sp>
          <p:nvSpPr>
            <p:cNvPr id="25" name="矩形 28"/>
            <p:cNvSpPr>
              <a:spLocks noChangeArrowheads="1"/>
            </p:cNvSpPr>
            <p:nvPr/>
          </p:nvSpPr>
          <p:spPr bwMode="auto">
            <a:xfrm>
              <a:off x="571500" y="721008"/>
              <a:ext cx="8280000" cy="1541094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250" name="Text Box 41"/>
            <p:cNvSpPr txBox="1">
              <a:spLocks noChangeArrowheads="1"/>
            </p:cNvSpPr>
            <p:nvPr/>
          </p:nvSpPr>
          <p:spPr bwMode="auto">
            <a:xfrm>
              <a:off x="723893" y="847978"/>
              <a:ext cx="8038712" cy="36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endPara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272" name="矩形 21"/>
          <p:cNvSpPr>
            <a:spLocks noChangeArrowheads="1"/>
          </p:cNvSpPr>
          <p:nvPr/>
        </p:nvSpPr>
        <p:spPr bwMode="auto">
          <a:xfrm>
            <a:off x="812800" y="555625"/>
            <a:ext cx="483235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、正常环境温度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-40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至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60℃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、公称工作压力为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1.0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至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30Mpa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、公称容积为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0.4L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至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3000L</a:t>
            </a:r>
            <a:endParaRPr lang="zh-CN" altLang="en-US" sz="1400"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、盛装永久气体、液化气体或混合气体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、无缝、焊接和特种气瓶</a:t>
            </a:r>
            <a:endParaRPr lang="zh-CN" altLang="en-US">
              <a:ea typeface="微软雅黑" pitchFamily="34" charset="-122"/>
            </a:endParaRPr>
          </a:p>
        </p:txBody>
      </p:sp>
      <p:sp>
        <p:nvSpPr>
          <p:cNvPr id="11273" name="矩形 6"/>
          <p:cNvSpPr>
            <a:spLocks noChangeArrowheads="1"/>
          </p:cNvSpPr>
          <p:nvPr/>
        </p:nvSpPr>
        <p:spPr bwMode="auto">
          <a:xfrm>
            <a:off x="812800" y="2278063"/>
            <a:ext cx="77724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、近距离（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5m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内）移动气瓶，应手扶瓶肩转动瓶底，并且要使用手套。移动距离较远时，应使用专用小车搬运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、卸车时应在气瓶落地点铺上软垫或橡胶皮垫，逐个卸车，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严禁溜放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、装卸</a:t>
            </a:r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氧气瓶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时，</a:t>
            </a:r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工作服、 手套和装卸工具、机具上不得粘有油脂（油脂，特别是含有不饱和脂肪酸的油脂，很容易氧化发热，引起燃烧，如果氧气瓶口沾染油脂，当氧气高速喷出时，高压气流与瓶口磨擦产生的热量能加速油脂的氧化过程，极易引起燃烧，甚至引起气瓶爆炸）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、当提升气瓶时，应使用专用吊篮或装物架。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不得使用钢丝绳或链条吊索。严禁使用电磁起重机和链绳</a:t>
            </a:r>
          </a:p>
        </p:txBody>
      </p:sp>
      <p:grpSp>
        <p:nvGrpSpPr>
          <p:cNvPr id="17" name="组合 17"/>
          <p:cNvGrpSpPr/>
          <p:nvPr/>
        </p:nvGrpSpPr>
        <p:grpSpPr bwMode="auto">
          <a:xfrm>
            <a:off x="295275" y="890588"/>
            <a:ext cx="417513" cy="1323975"/>
            <a:chOff x="290066" y="2271688"/>
            <a:chExt cx="416729" cy="1322505"/>
          </a:xfrm>
        </p:grpSpPr>
        <p:sp>
          <p:nvSpPr>
            <p:cNvPr id="10254" name="Rectangle 6"/>
            <p:cNvSpPr>
              <a:spLocks noChangeArrowheads="1"/>
            </p:cNvSpPr>
            <p:nvPr/>
          </p:nvSpPr>
          <p:spPr bwMode="auto">
            <a:xfrm>
              <a:off x="305298" y="2306266"/>
              <a:ext cx="359686" cy="1008000"/>
            </a:xfrm>
            <a:prstGeom prst="rect">
              <a:avLst/>
            </a:prstGeom>
            <a:solidFill>
              <a:srgbClr val="FABF14"/>
            </a:solidFill>
            <a:ln w="25400">
              <a:solidFill>
                <a:schemeClr val="bg1"/>
              </a:solidFill>
              <a:round/>
            </a:ln>
            <a:effectLst>
              <a:outerShdw dist="28398" dir="3806097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buSzPct val="70000"/>
              </a:pPr>
              <a:endPara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gray">
            <a:xfrm>
              <a:off x="290066" y="2271688"/>
              <a:ext cx="416729" cy="132250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buFontTx/>
                <a:buNone/>
                <a:defRPr/>
              </a:pPr>
              <a:r>
                <a:rPr lang="zh-CN" altLang="en-US" sz="1600" b="1" spc="1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气瓶参数</a:t>
              </a:r>
            </a:p>
            <a:p>
              <a:pPr eaLnBrk="0" hangingPunct="0">
                <a:buFontTx/>
                <a:buNone/>
                <a:defRPr/>
              </a:pPr>
              <a:endParaRPr lang="zh-CN" altLang="en-US" sz="1600" b="1" spc="10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 advAuto="0"/>
      <p:bldP spid="11273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7"/>
          <p:cNvSpPr txBox="1">
            <a:spLocks noChangeArrowheads="1"/>
          </p:cNvSpPr>
          <p:nvPr/>
        </p:nvSpPr>
        <p:spPr bwMode="auto">
          <a:xfrm>
            <a:off x="225425" y="74613"/>
            <a:ext cx="306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气瓶规范使用管理</a:t>
            </a:r>
          </a:p>
        </p:txBody>
      </p:sp>
      <p:grpSp>
        <p:nvGrpSpPr>
          <p:cNvPr id="2" name="组合 19"/>
          <p:cNvGrpSpPr/>
          <p:nvPr/>
        </p:nvGrpSpPr>
        <p:grpSpPr bwMode="auto">
          <a:xfrm>
            <a:off x="450850" y="750888"/>
            <a:ext cx="8267700" cy="4083050"/>
            <a:chOff x="571500" y="2107828"/>
            <a:chExt cx="8267700" cy="2700000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571500" y="2107828"/>
              <a:ext cx="8267700" cy="270000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68" name="Text Box 41"/>
            <p:cNvSpPr txBox="1">
              <a:spLocks noChangeArrowheads="1"/>
            </p:cNvSpPr>
            <p:nvPr/>
          </p:nvSpPr>
          <p:spPr bwMode="auto">
            <a:xfrm>
              <a:off x="723900" y="2172405"/>
              <a:ext cx="8039100" cy="37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zh-CN" altLang="en-US" sz="1600">
                <a:solidFill>
                  <a:srgbClr val="00489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293" name="矩形 6"/>
          <p:cNvSpPr>
            <a:spLocks noChangeArrowheads="1"/>
          </p:cNvSpPr>
          <p:nvPr/>
        </p:nvSpPr>
        <p:spPr bwMode="auto">
          <a:xfrm>
            <a:off x="736600" y="844550"/>
            <a:ext cx="790575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气瓶的放置地点不得靠近热源，应与办公、居住区域保持</a:t>
            </a:r>
            <a:r>
              <a:rPr lang="en-US" altLang="zh-CN" sz="1400" b="1">
                <a:latin typeface="微软雅黑" pitchFamily="34" charset="-122"/>
                <a:ea typeface="微软雅黑" pitchFamily="34" charset="-122"/>
              </a:rPr>
              <a:t>10m</a:t>
            </a:r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以上安全距离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、气瓶应防止曝晒、雨淋、水浸，环境温度超过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40℃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时，应采取遮阳等降温、防晒措施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、作业前应检查气瓶表具、胶管是否存在损坏、破裂情况，如有问题应及时换新；气瓶表具、胶管不得混用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、作业前清理作业场所周边易燃物；焊割过程中火星四溅，作业人员应及时扑灭火星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、丙烷瓶、乙炔瓶瓶阀出口处必须配置专用的减压器和回火防止器</a:t>
            </a:r>
            <a:endParaRPr lang="en-US" altLang="zh-CN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氧气瓶和乙炔瓶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丙烷瓶使用时至少保持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5m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安全距离，且距明火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10m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安全距离</a:t>
            </a:r>
            <a:endParaRPr lang="en-US" altLang="zh-CN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、气瓶应立放使用，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严禁卧放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，并应采取防止倾倒的措施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氧气瓶阀不得沾有油脂，</a:t>
            </a:r>
            <a:r>
              <a:rPr lang="zh-CN" altLang="en-US" sz="1400" b="1">
                <a:latin typeface="微软雅黑" pitchFamily="34" charset="-122"/>
                <a:ea typeface="微软雅黑" pitchFamily="34" charset="-122"/>
              </a:rPr>
              <a:t>焊工不得用沾有油脂的工具、手套和工作服去接触氧气瓶阀等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禁止将气瓶与电气设备及电路接触，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与气瓶接触的管道和设备要有接地装置。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在气割、电焊混合作业的场地，要防止氧气瓶带电，如地面是铁板，要垫木板或胶垫加以绝缘</a:t>
            </a:r>
            <a:endParaRPr lang="en-US" altLang="zh-CN" sz="1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、乙炔气瓶不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获取资料咨询微信：</a:t>
            </a:r>
            <a:r>
              <a:rPr lang="en-US" altLang="zh-CN" sz="1400">
                <a:latin typeface="微软雅黑" pitchFamily="34" charset="-122"/>
                <a:ea typeface="微软雅黑" pitchFamily="34" charset="-122"/>
              </a:rPr>
              <a:t>ansyingsj1]</a:t>
            </a:r>
            <a:r>
              <a:rPr lang="zh-CN" altLang="en-US" sz="1400">
                <a:latin typeface="微软雅黑" pitchFamily="34" charset="-122"/>
                <a:ea typeface="微软雅黑" pitchFamily="34" charset="-122"/>
              </a:rPr>
              <a:t>得放在橡胶等绝缘体上</a:t>
            </a:r>
          </a:p>
        </p:txBody>
      </p:sp>
      <p:grpSp>
        <p:nvGrpSpPr>
          <p:cNvPr id="14" name="组合 17"/>
          <p:cNvGrpSpPr/>
          <p:nvPr/>
        </p:nvGrpSpPr>
        <p:grpSpPr bwMode="auto">
          <a:xfrm>
            <a:off x="225425" y="2271713"/>
            <a:ext cx="417513" cy="1077912"/>
            <a:chOff x="290066" y="2271690"/>
            <a:chExt cx="416729" cy="1076458"/>
          </a:xfrm>
        </p:grpSpPr>
        <p:sp>
          <p:nvSpPr>
            <p:cNvPr id="11271" name="Rectangle 6"/>
            <p:cNvSpPr>
              <a:spLocks noChangeArrowheads="1"/>
            </p:cNvSpPr>
            <p:nvPr/>
          </p:nvSpPr>
          <p:spPr bwMode="auto">
            <a:xfrm>
              <a:off x="305298" y="2306266"/>
              <a:ext cx="359686" cy="1008000"/>
            </a:xfrm>
            <a:prstGeom prst="rect">
              <a:avLst/>
            </a:prstGeom>
            <a:solidFill>
              <a:srgbClr val="E60020"/>
            </a:solidFill>
            <a:ln w="25400">
              <a:solidFill>
                <a:schemeClr val="bg1"/>
              </a:solidFill>
              <a:round/>
            </a:ln>
            <a:effectLst>
              <a:outerShdw dist="28398" dir="3806097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buSzPct val="70000"/>
              </a:pPr>
              <a:endPara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 Box 41"/>
            <p:cNvSpPr txBox="1">
              <a:spLocks noChangeArrowheads="1"/>
            </p:cNvSpPr>
            <p:nvPr/>
          </p:nvSpPr>
          <p:spPr bwMode="gray">
            <a:xfrm>
              <a:off x="290066" y="2271690"/>
              <a:ext cx="416729" cy="107645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buFontTx/>
                <a:buNone/>
                <a:defRPr/>
              </a:pPr>
              <a:r>
                <a:rPr lang="zh-CN" altLang="en-US" sz="1600" b="1" spc="1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气瓶使用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7"/>
          <p:cNvSpPr txBox="1">
            <a:spLocks noChangeArrowheads="1"/>
          </p:cNvSpPr>
          <p:nvPr/>
        </p:nvSpPr>
        <p:spPr bwMode="auto">
          <a:xfrm>
            <a:off x="225425" y="74613"/>
            <a:ext cx="306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气瓶规范使用管理</a:t>
            </a:r>
          </a:p>
        </p:txBody>
      </p:sp>
      <p:grpSp>
        <p:nvGrpSpPr>
          <p:cNvPr id="2" name="组合 19"/>
          <p:cNvGrpSpPr/>
          <p:nvPr/>
        </p:nvGrpSpPr>
        <p:grpSpPr bwMode="auto">
          <a:xfrm>
            <a:off x="450850" y="750888"/>
            <a:ext cx="8267700" cy="4083050"/>
            <a:chOff x="571500" y="2107828"/>
            <a:chExt cx="8267700" cy="2700000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571500" y="2107828"/>
              <a:ext cx="8267700" cy="270000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316" name="Text Box 41"/>
            <p:cNvSpPr txBox="1">
              <a:spLocks noChangeArrowheads="1"/>
            </p:cNvSpPr>
            <p:nvPr/>
          </p:nvSpPr>
          <p:spPr bwMode="auto">
            <a:xfrm>
              <a:off x="723900" y="2172405"/>
              <a:ext cx="8039100" cy="37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zh-CN" altLang="en-US" sz="1600">
                <a:solidFill>
                  <a:srgbClr val="00489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341" name="矩形 6"/>
          <p:cNvSpPr>
            <a:spLocks noChangeArrowheads="1"/>
          </p:cNvSpPr>
          <p:nvPr/>
        </p:nvSpPr>
        <p:spPr bwMode="auto">
          <a:xfrm>
            <a:off x="736600" y="844550"/>
            <a:ext cx="790575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、气瓶瓶阀或减压器有冻结、结霜现象时，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禁止火烤，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可将气瓶移入室内或气温较高的地方，或用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40℃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以下的温水冲浇，再缓慢地打开瓶阀，严禁用温度超过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40℃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的热源对气瓶加热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、开启或关闭瓶阀时，应用手或专用扳手，开启或关闭瓶阀应缓慢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13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、工作完毕或暂时中断使用时，必须关闭焊、割工具的阀门和气瓶瓶阀。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严禁手持点燃的焊、割工具调节减压器或开、闭乙炔气瓶瓶阀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、正常使用时，乙炔气瓶的放气压降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不得超过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0.1MPa/h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严禁敲击、碰撞气瓶。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严禁在气瓶上进行电焊引弧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瓶内气体不得用尽，必须留有剩余压力。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压缩气体气瓶的剩余压力应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不小于</a:t>
            </a:r>
            <a:r>
              <a:rPr lang="en-US" altLang="zh-CN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0.05MPa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，液化气体气瓶应留有不少于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0.5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％～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1.0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％规定充装量的剩余气体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、气瓶投入使用后，不得对瓶体进行挖补、焊接修理。严禁将气瓶用作支架等其他用途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严禁在气瓶漏气的情况下进行焊割作业，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发现气瓶漏气，要查找原因（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试漏时可用肥皂水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），及时采取整改措施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7"/>
          <p:cNvGrpSpPr/>
          <p:nvPr/>
        </p:nvGrpSpPr>
        <p:grpSpPr bwMode="auto">
          <a:xfrm>
            <a:off x="225425" y="2271713"/>
            <a:ext cx="417513" cy="1077912"/>
            <a:chOff x="290066" y="2271690"/>
            <a:chExt cx="416729" cy="1076458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305298" y="2306266"/>
              <a:ext cx="359686" cy="1008000"/>
            </a:xfrm>
            <a:prstGeom prst="rect">
              <a:avLst/>
            </a:prstGeom>
            <a:solidFill>
              <a:srgbClr val="E60020"/>
            </a:solidFill>
            <a:ln w="25400">
              <a:solidFill>
                <a:schemeClr val="bg1"/>
              </a:solidFill>
              <a:round/>
            </a:ln>
            <a:effectLst>
              <a:outerShdw dist="28398" dir="3806097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buSzPct val="70000"/>
              </a:pPr>
              <a:endPara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 Box 41"/>
            <p:cNvSpPr txBox="1">
              <a:spLocks noChangeArrowheads="1"/>
            </p:cNvSpPr>
            <p:nvPr/>
          </p:nvSpPr>
          <p:spPr bwMode="gray">
            <a:xfrm>
              <a:off x="290066" y="2271690"/>
              <a:ext cx="416729" cy="107645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buFontTx/>
                <a:buNone/>
                <a:defRPr/>
              </a:pPr>
              <a:r>
                <a:rPr lang="zh-CN" altLang="en-US" sz="1600" b="1" spc="1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气瓶使用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7"/>
          <p:cNvSpPr txBox="1">
            <a:spLocks noChangeArrowheads="1"/>
          </p:cNvSpPr>
          <p:nvPr/>
        </p:nvSpPr>
        <p:spPr bwMode="auto">
          <a:xfrm>
            <a:off x="225425" y="74613"/>
            <a:ext cx="306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气瓶规范使用管理</a:t>
            </a:r>
          </a:p>
        </p:txBody>
      </p:sp>
      <p:grpSp>
        <p:nvGrpSpPr>
          <p:cNvPr id="2" name="组合 19"/>
          <p:cNvGrpSpPr/>
          <p:nvPr/>
        </p:nvGrpSpPr>
        <p:grpSpPr bwMode="auto">
          <a:xfrm>
            <a:off x="404813" y="1146175"/>
            <a:ext cx="8267700" cy="2851150"/>
            <a:chOff x="571500" y="2107828"/>
            <a:chExt cx="8267700" cy="2700000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571500" y="2107828"/>
              <a:ext cx="8267700" cy="270000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364" name="Text Box 41"/>
            <p:cNvSpPr txBox="1">
              <a:spLocks noChangeArrowheads="1"/>
            </p:cNvSpPr>
            <p:nvPr/>
          </p:nvSpPr>
          <p:spPr bwMode="auto">
            <a:xfrm>
              <a:off x="723900" y="2172405"/>
              <a:ext cx="8039100" cy="37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zh-CN" altLang="en-US" sz="1600">
                <a:solidFill>
                  <a:srgbClr val="00489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6389" name="矩形 6"/>
          <p:cNvSpPr>
            <a:spLocks noChangeArrowheads="1"/>
          </p:cNvSpPr>
          <p:nvPr/>
        </p:nvSpPr>
        <p:spPr bwMode="auto">
          <a:xfrm>
            <a:off x="652463" y="1238250"/>
            <a:ext cx="7772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、气瓶宜存储在室外带遮阳、雨篷的场所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气瓶存储室不得设在地下室或半地下室，不得与办公室或宿舍设在一起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存储场所应通风、干燥，防止雨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雪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淋、水浸、避免阳光直射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、存储场所不得靠近热源和电器设备，远离明火，与明火的距离不得小于</a:t>
            </a: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15m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、气瓶应分类存储：空瓶和满瓶分开，气瓶间存放安全距离不得小于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5m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，与易燃物安全距离不得小于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10m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；设置醒目的安全标识</a:t>
            </a:r>
            <a:endParaRPr lang="en-US" altLang="zh-CN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气瓶应直立存储，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用栏杆或支架加以固定或扎牢，</a:t>
            </a:r>
            <a:r>
              <a:rPr lang="zh-CN" altLang="en-US" sz="1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禁止利用气瓶的瓶阀或头部来固定气瓶</a:t>
            </a:r>
            <a:endParaRPr lang="en-US" altLang="zh-CN" sz="1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、气瓶（包括空瓶）存储时应将瓶阀关闭，卸下减压器，戴上并旋紧气瓶帽，整齐排放</a:t>
            </a:r>
          </a:p>
        </p:txBody>
      </p:sp>
      <p:grpSp>
        <p:nvGrpSpPr>
          <p:cNvPr id="11" name="组合 17"/>
          <p:cNvGrpSpPr/>
          <p:nvPr/>
        </p:nvGrpSpPr>
        <p:grpSpPr bwMode="auto">
          <a:xfrm>
            <a:off x="225425" y="2033588"/>
            <a:ext cx="417513" cy="1076325"/>
            <a:chOff x="290066" y="2271690"/>
            <a:chExt cx="416729" cy="1076458"/>
          </a:xfrm>
        </p:grpSpPr>
        <p:sp>
          <p:nvSpPr>
            <p:cNvPr id="15367" name="Rectangle 6"/>
            <p:cNvSpPr>
              <a:spLocks noChangeArrowheads="1"/>
            </p:cNvSpPr>
            <p:nvPr/>
          </p:nvSpPr>
          <p:spPr bwMode="auto">
            <a:xfrm>
              <a:off x="305298" y="2306266"/>
              <a:ext cx="359686" cy="1008000"/>
            </a:xfrm>
            <a:prstGeom prst="rect">
              <a:avLst/>
            </a:prstGeom>
            <a:solidFill>
              <a:srgbClr val="009C74"/>
            </a:solidFill>
            <a:ln w="25400">
              <a:solidFill>
                <a:schemeClr val="bg1"/>
              </a:solidFill>
              <a:round/>
            </a:ln>
            <a:effectLst>
              <a:outerShdw dist="28398" dir="3806097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buSzPct val="70000"/>
              </a:pPr>
              <a:endPara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 Box 41"/>
            <p:cNvSpPr txBox="1">
              <a:spLocks noChangeArrowheads="1"/>
            </p:cNvSpPr>
            <p:nvPr/>
          </p:nvSpPr>
          <p:spPr bwMode="gray">
            <a:xfrm>
              <a:off x="290066" y="2271690"/>
              <a:ext cx="416729" cy="107645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buFontTx/>
                <a:buNone/>
                <a:defRPr/>
              </a:pPr>
              <a:r>
                <a:rPr lang="zh-CN" altLang="en-US" sz="1600" b="1" spc="1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气瓶存储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22288" y="706438"/>
            <a:ext cx="3719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氧气胶管一般为蓝色，允许工作压力为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1.5MPa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；钢瓶为蓝色，黑色字体</a:t>
            </a:r>
            <a:endParaRPr lang="en-US" altLang="zh-CN" sz="14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 noChangeAspect="1"/>
          </p:cNvSpPr>
          <p:nvPr/>
        </p:nvSpPr>
        <p:spPr bwMode="auto">
          <a:xfrm>
            <a:off x="403225" y="787400"/>
            <a:ext cx="127000" cy="128588"/>
          </a:xfrm>
          <a:prstGeom prst="rect">
            <a:avLst/>
          </a:prstGeom>
          <a:solidFill>
            <a:srgbClr val="00A0D9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2" t="24020" b="11630"/>
          <a:stretch>
            <a:fillRect/>
          </a:stretch>
        </p:blipFill>
        <p:spPr bwMode="auto">
          <a:xfrm>
            <a:off x="530225" y="1230313"/>
            <a:ext cx="3330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214688"/>
            <a:ext cx="333057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838700" y="706438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乙炔胶管一般为红色，允许工作压力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0.3MPa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；钢瓶为白色，红色字体</a:t>
            </a:r>
          </a:p>
        </p:txBody>
      </p:sp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1230313"/>
            <a:ext cx="33226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3211513"/>
            <a:ext cx="3322637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>
            <a:spLocks noChangeAspect="1"/>
          </p:cNvSpPr>
          <p:nvPr/>
        </p:nvSpPr>
        <p:spPr bwMode="auto">
          <a:xfrm>
            <a:off x="4710113" y="787400"/>
            <a:ext cx="127000" cy="127000"/>
          </a:xfrm>
          <a:prstGeom prst="rect">
            <a:avLst/>
          </a:prstGeom>
          <a:solidFill>
            <a:srgbClr val="FABF14"/>
          </a:solidFill>
          <a:ln w="12700">
            <a:solidFill>
              <a:schemeClr val="bg1"/>
            </a:solidFill>
            <a:miter lim="800000"/>
          </a:ln>
          <a:effectLst>
            <a:outerShdw blurRad="63500" dist="127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>
              <a:solidFill>
                <a:prstClr val="white"/>
              </a:solidFill>
              <a:ea typeface="宋体" charset="-122"/>
            </a:endParaRPr>
          </a:p>
        </p:txBody>
      </p:sp>
      <p:sp>
        <p:nvSpPr>
          <p:cNvPr id="18441" name="TextBox 7"/>
          <p:cNvSpPr txBox="1">
            <a:spLocks noChangeArrowheads="1"/>
          </p:cNvSpPr>
          <p:nvPr/>
        </p:nvSpPr>
        <p:spPr bwMode="auto">
          <a:xfrm>
            <a:off x="225425" y="74613"/>
            <a:ext cx="306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气瓶简介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1" grpId="0" build="p" animBg="1" autoUpdateAnimBg="0"/>
      <p:bldP spid="25" grpId="0" autoUpdateAnimBg="0"/>
      <p:bldP spid="31" grpId="0" build="p" animBg="1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7"/>
          <p:cNvSpPr txBox="1">
            <a:spLocks noChangeArrowheads="1"/>
          </p:cNvSpPr>
          <p:nvPr/>
        </p:nvSpPr>
        <p:spPr bwMode="auto">
          <a:xfrm>
            <a:off x="225425" y="74613"/>
            <a:ext cx="306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气瓶简介</a:t>
            </a:r>
          </a:p>
        </p:txBody>
      </p:sp>
      <p:grpSp>
        <p:nvGrpSpPr>
          <p:cNvPr id="2" name="组合 19"/>
          <p:cNvGrpSpPr/>
          <p:nvPr/>
        </p:nvGrpSpPr>
        <p:grpSpPr bwMode="auto">
          <a:xfrm>
            <a:off x="360363" y="2425700"/>
            <a:ext cx="4811712" cy="2455863"/>
            <a:chOff x="571500" y="2107828"/>
            <a:chExt cx="8267700" cy="2700000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571500" y="2107828"/>
              <a:ext cx="8267700" cy="2700000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460" name="Text Box 41"/>
            <p:cNvSpPr txBox="1">
              <a:spLocks noChangeArrowheads="1"/>
            </p:cNvSpPr>
            <p:nvPr/>
          </p:nvSpPr>
          <p:spPr bwMode="auto">
            <a:xfrm>
              <a:off x="723900" y="2172405"/>
              <a:ext cx="8039100" cy="37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zh-CN" altLang="en-US" sz="1600">
                <a:solidFill>
                  <a:srgbClr val="004898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147638" y="3100388"/>
            <a:ext cx="417512" cy="1077912"/>
            <a:chOff x="290066" y="2271690"/>
            <a:chExt cx="416729" cy="1077152"/>
          </a:xfrm>
        </p:grpSpPr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305298" y="2306266"/>
              <a:ext cx="359686" cy="1008000"/>
            </a:xfrm>
            <a:prstGeom prst="rect">
              <a:avLst/>
            </a:prstGeom>
            <a:solidFill>
              <a:srgbClr val="00A0D9"/>
            </a:solidFill>
            <a:ln w="25400">
              <a:solidFill>
                <a:schemeClr val="bg1"/>
              </a:solidFill>
              <a:round/>
            </a:ln>
            <a:effectLst>
              <a:outerShdw dist="28398" dir="3806097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buSzPct val="70000"/>
              </a:pPr>
              <a:endPara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 Box 41"/>
            <p:cNvSpPr txBox="1">
              <a:spLocks noChangeArrowheads="1"/>
            </p:cNvSpPr>
            <p:nvPr/>
          </p:nvSpPr>
          <p:spPr bwMode="gray">
            <a:xfrm>
              <a:off x="290066" y="2271690"/>
              <a:ext cx="416729" cy="107715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buFontTx/>
                <a:buNone/>
                <a:defRPr/>
              </a:pPr>
              <a:r>
                <a:rPr lang="zh-CN" altLang="en-US" sz="1600" b="1" spc="1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乙炔气瓶</a:t>
              </a:r>
            </a:p>
          </p:txBody>
        </p:sp>
      </p:grpSp>
      <p:grpSp>
        <p:nvGrpSpPr>
          <p:cNvPr id="11269" name="组合 18"/>
          <p:cNvGrpSpPr/>
          <p:nvPr/>
        </p:nvGrpSpPr>
        <p:grpSpPr bwMode="auto">
          <a:xfrm>
            <a:off x="355600" y="633413"/>
            <a:ext cx="4816475" cy="1741487"/>
            <a:chOff x="571500" y="721008"/>
            <a:chExt cx="8280000" cy="1541094"/>
          </a:xfrm>
        </p:grpSpPr>
        <p:sp>
          <p:nvSpPr>
            <p:cNvPr id="25" name="矩形 28"/>
            <p:cNvSpPr>
              <a:spLocks noChangeArrowheads="1"/>
            </p:cNvSpPr>
            <p:nvPr/>
          </p:nvSpPr>
          <p:spPr bwMode="auto">
            <a:xfrm>
              <a:off x="571500" y="721008"/>
              <a:ext cx="8280000" cy="1541094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466" name="Text Box 41"/>
            <p:cNvSpPr txBox="1">
              <a:spLocks noChangeArrowheads="1"/>
            </p:cNvSpPr>
            <p:nvPr/>
          </p:nvSpPr>
          <p:spPr bwMode="auto">
            <a:xfrm>
              <a:off x="723893" y="847978"/>
              <a:ext cx="8038712" cy="361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endPara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1272" name="矩形 21"/>
          <p:cNvSpPr>
            <a:spLocks noChangeArrowheads="1"/>
          </p:cNvSpPr>
          <p:nvPr/>
        </p:nvSpPr>
        <p:spPr bwMode="auto">
          <a:xfrm>
            <a:off x="612775" y="661988"/>
            <a:ext cx="4506913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乙炔俗称风煤、电石气，主要用于气焊作业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室温下无色、极易燃的气体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纯乙炔无臭，工业乙炔含硫化氢、磷化氢等，有大蒜气味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可强烈爆炸，威力足以摧毁坦克或其他装甲车辆</a:t>
            </a:r>
          </a:p>
        </p:txBody>
      </p:sp>
      <p:sp>
        <p:nvSpPr>
          <p:cNvPr id="11273" name="矩形 6"/>
          <p:cNvSpPr>
            <a:spLocks noChangeArrowheads="1"/>
          </p:cNvSpPr>
          <p:nvPr/>
        </p:nvSpPr>
        <p:spPr bwMode="auto">
          <a:xfrm>
            <a:off x="617538" y="2482850"/>
            <a:ext cx="45021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使用温度一般不超过</a:t>
            </a:r>
            <a:r>
              <a:rPr lang="en-US" altLang="zh-CN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40℃</a:t>
            </a:r>
            <a:endParaRPr lang="zh-CN" altLang="en-US" sz="14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、用优质钢材轧制而成的无缝瓶体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、外表漆成白色，并用红漆有“乙炔”字样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、瓶内装有浸满着</a:t>
            </a:r>
            <a:r>
              <a:rPr lang="zh-CN" altLang="en-US" sz="1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丙酮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的多孔性填料（一般为活性炭），能使乙炔稳定而安全的储存在瓶内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、使用时，溶解在丙酮内的乙炔就分解出来，通过瓶阀流出。而丙酮仍留在瓶内，以便再次溶解乙炔</a:t>
            </a:r>
          </a:p>
        </p:txBody>
      </p:sp>
      <p:grpSp>
        <p:nvGrpSpPr>
          <p:cNvPr id="17" name="组合 17"/>
          <p:cNvGrpSpPr/>
          <p:nvPr/>
        </p:nvGrpSpPr>
        <p:grpSpPr bwMode="auto">
          <a:xfrm>
            <a:off x="142875" y="965200"/>
            <a:ext cx="417513" cy="1077913"/>
            <a:chOff x="290066" y="2271688"/>
            <a:chExt cx="416729" cy="1076458"/>
          </a:xfrm>
        </p:grpSpPr>
        <p:sp>
          <p:nvSpPr>
            <p:cNvPr id="19470" name="Rectangle 6"/>
            <p:cNvSpPr>
              <a:spLocks noChangeArrowheads="1"/>
            </p:cNvSpPr>
            <p:nvPr/>
          </p:nvSpPr>
          <p:spPr bwMode="auto">
            <a:xfrm>
              <a:off x="305298" y="2306266"/>
              <a:ext cx="359686" cy="1008000"/>
            </a:xfrm>
            <a:prstGeom prst="rect">
              <a:avLst/>
            </a:prstGeom>
            <a:solidFill>
              <a:srgbClr val="FABF14"/>
            </a:solidFill>
            <a:ln w="25400">
              <a:solidFill>
                <a:schemeClr val="bg1"/>
              </a:solidFill>
              <a:round/>
            </a:ln>
            <a:effectLst>
              <a:outerShdw dist="28398" dir="3806097" algn="ctr" rotWithShape="0">
                <a:schemeClr val="tx1">
                  <a:alpha val="50000"/>
                </a:schemeClr>
              </a:outerShdw>
            </a:effectLst>
          </p:spPr>
          <p:txBody>
            <a:bodyPr anchor="ctr"/>
            <a:lstStyle/>
            <a:p>
              <a:pPr algn="ctr" eaLnBrk="0" hangingPunct="0">
                <a:buSzPct val="70000"/>
              </a:pPr>
              <a:endPara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gray">
            <a:xfrm>
              <a:off x="290066" y="2271688"/>
              <a:ext cx="416729" cy="107645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>
                <a:buFontTx/>
                <a:buNone/>
                <a:defRPr/>
              </a:pPr>
              <a:r>
                <a:rPr lang="zh-CN" altLang="en-US" sz="1600" b="1" spc="100" dirty="0">
                  <a:solidFill>
                    <a:prstClr val="white"/>
                  </a:solidFill>
                  <a:latin typeface="微软雅黑" pitchFamily="34" charset="-122"/>
                  <a:ea typeface="微软雅黑" pitchFamily="34" charset="-122"/>
                </a:rPr>
                <a:t>乙炔介绍</a:t>
              </a:r>
            </a:p>
          </p:txBody>
        </p:sp>
      </p:grp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625475"/>
            <a:ext cx="17970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619125"/>
            <a:ext cx="20193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1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 advAuto="0"/>
      <p:bldP spid="11273" grpId="0" build="p" autoUpdateAnimBg="0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heme/theme1.xml><?xml version="1.0" encoding="utf-8"?>
<a:theme xmlns:a="http://schemas.openxmlformats.org/drawingml/2006/main" name="[获取资料咨询微信：ansyingsj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21CA5"/>
      </a:accent1>
      <a:accent2>
        <a:srgbClr val="1FB2D5"/>
      </a:accent2>
      <a:accent3>
        <a:srgbClr val="5F5F5F"/>
      </a:accent3>
      <a:accent4>
        <a:srgbClr val="767676"/>
      </a:accent4>
      <a:accent5>
        <a:srgbClr val="9F9F9F"/>
      </a:accent5>
      <a:accent6>
        <a:srgbClr val="C5C5C5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获取资料咨询微信：ansyingsj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1CA5"/>
    </a:accent1>
    <a:accent2>
      <a:srgbClr val="1FB2D5"/>
    </a:accent2>
    <a:accent3>
      <a:srgbClr val="5F5F5F"/>
    </a:accent3>
    <a:accent4>
      <a:srgbClr val="767676"/>
    </a:accent4>
    <a:accent5>
      <a:srgbClr val="9F9F9F"/>
    </a:accent5>
    <a:accent6>
      <a:srgbClr val="C5C5C5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21CA5"/>
    </a:accent1>
    <a:accent2>
      <a:srgbClr val="1FB2D5"/>
    </a:accent2>
    <a:accent3>
      <a:srgbClr val="5F5F5F"/>
    </a:accent3>
    <a:accent4>
      <a:srgbClr val="767676"/>
    </a:accent4>
    <a:accent5>
      <a:srgbClr val="9F9F9F"/>
    </a:accent5>
    <a:accent6>
      <a:srgbClr val="C5C5C5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版式一</Template>
  <TotalTime>12</TotalTime>
  <Words>2566</Words>
  <Application>Microsoft Office PowerPoint</Application>
  <PresentationFormat>全屏显示(16:9)</PresentationFormat>
  <Paragraphs>152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[获取资料咨询微信：ansyingsj1]</vt:lpstr>
      <vt:lpstr>主题5</vt:lpstr>
      <vt:lpstr>获取资料咨询微信：ansyingsj1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subject>获取资料咨询微信：ansyingsj1</dc:subject>
  <dc:creator>安应</dc:creator>
  <cp:keywords>安应</cp:keywords>
  <dc:description>获取资料咨询微信：ansyingsj1</dc:description>
  <cp:lastModifiedBy>Administrator</cp:lastModifiedBy>
  <cp:revision>4</cp:revision>
  <cp:lastPrinted>1900-01-01T00:00:00Z</cp:lastPrinted>
  <dcterms:created xsi:type="dcterms:W3CDTF">1900-01-01T00:00:00Z</dcterms:created>
  <dcterms:modified xsi:type="dcterms:W3CDTF">2020-03-19T12:30:30Z</dcterms:modified>
  <cp:category>EHS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2052-10.7.1</vt:lpwstr>
  </property>
</Properties>
</file>